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422"/>
    <a:srgbClr val="FFB3BF"/>
    <a:srgbClr val="FF931E"/>
    <a:srgbClr val="E57C1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0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349E8-62C9-45B8-AF46-63C09D142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64F7F2-7A3A-42FA-BE8D-D6B87B32A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BBC3F-2BEF-472C-9A24-88CC21735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65AB-5109-41C6-B5B7-441AE7EAE762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829A96-820B-4634-A494-FDC4D2BDF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3202B6-276C-462C-83F2-9421BAE0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A267-6C2A-4B8A-A9CF-BEFEB3AA9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56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77891-14B2-41D0-AF90-E76F46BB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C80CD7-B800-4242-ABBE-38A22CA4C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FFCDDB-5D9B-453C-A809-6DB1EE3B0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65AB-5109-41C6-B5B7-441AE7EAE762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82AC20-496D-4D4E-84CD-1E9BE1414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60562-8E66-42D6-93A2-08767AEF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A267-6C2A-4B8A-A9CF-BEFEB3AA9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79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1E41D7-EFC5-454D-9045-C1A5D5AC6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1D357C-3018-49FD-91CE-FEDD58779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EC615-2000-4D1E-A9C3-27C5FC07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65AB-5109-41C6-B5B7-441AE7EAE762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E792FA-2429-4497-BEF5-E4013C34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C3DE82-4A6A-40CD-8250-A3D76944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A267-6C2A-4B8A-A9CF-BEFEB3AA9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73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DC359-C683-4D75-AD34-1A48B4C14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E22D3E-D1A7-46A5-A23D-6BEEF3A62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86881-1AB2-4C3C-AFD9-BFF21E22E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65AB-5109-41C6-B5B7-441AE7EAE762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21E5A1-C471-471F-9BE3-DB41DFBD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814CB-6D5E-4131-8D1A-01E57651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A267-6C2A-4B8A-A9CF-BEFEB3AA9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62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54FBC-B921-46CF-9D1A-911922C4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F5B2E-BCEC-418F-9EDE-F64E29AE7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F3EAF3-8FA7-4C6D-AC75-E845F0080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65AB-5109-41C6-B5B7-441AE7EAE762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61C49-4CB2-430B-9ECF-067741A0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CF60A-63A9-49F6-9870-CC8D23E1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A267-6C2A-4B8A-A9CF-BEFEB3AA9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03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9BF53-5759-413C-9A8C-BDE310F4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97240-92FE-4426-A42E-E572488B9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D7FD5-AC7C-4FA6-BFCE-504FDD0AC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F3AF5A-A94D-413B-819B-F532CB41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65AB-5109-41C6-B5B7-441AE7EAE762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3C0BCC-664A-481B-9808-72A04C0D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33E4C1-252F-4A5D-B93E-49A83FD5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A267-6C2A-4B8A-A9CF-BEFEB3AA9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7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EBC7C-872A-4E08-9343-1B9D70B0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F34610-5DB5-40BB-933B-2C0929E8F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E957F4-1861-4E06-8594-3B1558D82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66DC64-2128-4969-925F-388E5E0AA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0CCD0F-CB23-4C9E-8731-279CCBD22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E6DF58-961B-453E-9D6A-B22C9B014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65AB-5109-41C6-B5B7-441AE7EAE762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D36513-A3E4-4B9E-B2E1-0B1B58AF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05E813-1495-42E3-8617-9B15578EB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A267-6C2A-4B8A-A9CF-BEFEB3AA9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51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F99A0-2CAB-4E95-8129-3FCA5760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BA6787-44E4-4B62-98F0-1DEBB599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65AB-5109-41C6-B5B7-441AE7EAE762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67123F-DF79-4BC3-82FD-680BAE6AC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3BAB8-9BBE-41F8-90C4-152D3012B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A267-6C2A-4B8A-A9CF-BEFEB3AA9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93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310EB4-9760-4692-81B8-AA87C1823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65AB-5109-41C6-B5B7-441AE7EAE762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B324CB-E72A-4D5B-B72B-838A37A4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3A9A52-5210-46BE-872B-5120BC4A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A267-6C2A-4B8A-A9CF-BEFEB3AA9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27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20ED3-1F5A-4301-A9A2-91A83611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2056ED-D934-44BB-9E96-1DA6653AA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4B3C15-9571-490B-A0CF-E83EE862F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CFC9B4-842D-4F9B-8FB1-58EAFE702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65AB-5109-41C6-B5B7-441AE7EAE762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ECB6F9-07C2-4C89-985D-BF80BA36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46E269-EF9A-4244-9444-EEB1913A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A267-6C2A-4B8A-A9CF-BEFEB3AA9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25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E38D0-4324-4E7E-AC2E-C5983DF7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413315-5327-426E-9414-98EB9E64C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B20A3B-C00D-4BA0-A294-47B3CFF7E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D3D537-2430-4143-B2DD-D182848B9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65AB-5109-41C6-B5B7-441AE7EAE762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BE0885-4F1E-4E6B-A5F3-F05D03B4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B89515-DF3F-4A48-8113-746727C7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A267-6C2A-4B8A-A9CF-BEFEB3AA9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1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1AB279-2397-4E66-9CF7-7F4405B91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2EA30E-E10B-458E-82C7-3813AE85C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C43391-2060-4ECC-AC3B-318280C16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F65AB-5109-41C6-B5B7-441AE7EAE762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FC163-1608-466E-8440-50A56C214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E8355F-683F-49D5-83CB-977264448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8A267-6C2A-4B8A-A9CF-BEFEB3AA9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83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17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BE5535B-B9BA-4C67-B1D8-AD5F74F44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11811">
            <a:off x="2428487" y="2299118"/>
            <a:ext cx="1423180" cy="142318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EDFED41-1B78-4A53-8B5F-A07D1DD48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80151" y="948137"/>
            <a:ext cx="1904997" cy="196338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BDB1956-9F8C-45AF-9B2D-8C6EF6FDB1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89" y="166210"/>
            <a:ext cx="2438095" cy="24380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8F8619E-D0D2-4027-87BF-8D25790A89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955" y="641211"/>
            <a:ext cx="2438095" cy="243809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C13FA45-B6A9-4F5B-A1EB-A2CDF33552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48" y="3778694"/>
            <a:ext cx="2438095" cy="243809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95DC922-6D51-4C97-BF17-ED130BC136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699" y="3261219"/>
            <a:ext cx="2438095" cy="243809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21BA4BB-8154-4ED6-B9B6-9AE67FEA28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889" y="204217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1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BE5535B-B9BA-4C67-B1D8-AD5F74F44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11811">
            <a:off x="3511848" y="3632129"/>
            <a:ext cx="1423180" cy="142318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EDFED41-1B78-4A53-8B5F-A07D1DD48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85884" y="269592"/>
            <a:ext cx="1904997" cy="196338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BDB1956-9F8C-45AF-9B2D-8C6EF6FDB1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43" y="1185887"/>
            <a:ext cx="2438095" cy="24380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8F8619E-D0D2-4027-87BF-8D25790A89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078" y="148115"/>
            <a:ext cx="2438095" cy="243809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C13FA45-B6A9-4F5B-A1EB-A2CDF33552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19532" y="2973348"/>
            <a:ext cx="1461919" cy="146191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95DC922-6D51-4C97-BF17-ED130BC136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27" y="4192397"/>
            <a:ext cx="2438095" cy="243809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21BA4BB-8154-4ED6-B9B6-9AE67FEA28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766" y="490990"/>
            <a:ext cx="2438095" cy="243809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AA90BE0-4A75-45FC-9CAD-6E6F410121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90" y="4121288"/>
            <a:ext cx="2736712" cy="27367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5D5A81-9B28-4486-8C02-0CD17F2648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615" y="342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3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EB3E08-5B57-4FB4-BA9C-BD770C107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01" y="171426"/>
            <a:ext cx="1797239" cy="17972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A30DED4-3E81-460F-AB90-CBE5AF7E3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171" y="171426"/>
            <a:ext cx="1827419" cy="1827419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FC829D0A-9655-4248-A3DC-7A705A403883}"/>
              </a:ext>
            </a:extLst>
          </p:cNvPr>
          <p:cNvGrpSpPr/>
          <p:nvPr/>
        </p:nvGrpSpPr>
        <p:grpSpPr>
          <a:xfrm>
            <a:off x="174073" y="2698385"/>
            <a:ext cx="3310089" cy="2975912"/>
            <a:chOff x="1519680" y="3109445"/>
            <a:chExt cx="3310089" cy="297591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D3A968A-28D4-49CE-AA07-6D9DAA4AF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9680" y="3109445"/>
              <a:ext cx="2975912" cy="2975912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63684FB-6D75-4396-A9C2-AE0A444E6F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614"/>
            <a:stretch/>
          </p:blipFill>
          <p:spPr>
            <a:xfrm flipH="1">
              <a:off x="4325922" y="3429000"/>
              <a:ext cx="503847" cy="668356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C3FBF73-1905-46BD-9888-CD65479D22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16" r="29476"/>
            <a:stretch/>
          </p:blipFill>
          <p:spPr>
            <a:xfrm>
              <a:off x="2277425" y="3949566"/>
              <a:ext cx="360194" cy="876215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6758ACE-7880-4BFD-BEA4-DEA4373F5F04}"/>
              </a:ext>
            </a:extLst>
          </p:cNvPr>
          <p:cNvGrpSpPr/>
          <p:nvPr/>
        </p:nvGrpSpPr>
        <p:grpSpPr>
          <a:xfrm>
            <a:off x="5733127" y="1777962"/>
            <a:ext cx="5569000" cy="4211779"/>
            <a:chOff x="5772916" y="1643738"/>
            <a:chExt cx="5569000" cy="4211779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44985115-FB56-4FA8-9F04-983254CA1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7076" y="2671418"/>
              <a:ext cx="1437856" cy="1437856"/>
            </a:xfrm>
            <a:prstGeom prst="rect">
              <a:avLst/>
            </a:prstGeom>
          </p:spPr>
        </p:pic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CDA66B8E-2B62-4343-B3EF-8B8E5CAC7A84}"/>
                </a:ext>
              </a:extLst>
            </p:cNvPr>
            <p:cNvGrpSpPr/>
            <p:nvPr/>
          </p:nvGrpSpPr>
          <p:grpSpPr>
            <a:xfrm>
              <a:off x="5893449" y="1784175"/>
              <a:ext cx="5325110" cy="2975912"/>
              <a:chOff x="5893449" y="1784175"/>
              <a:chExt cx="5325110" cy="2975912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93CFF83E-2C5A-4E61-A35A-BF438C89C855}"/>
                  </a:ext>
                </a:extLst>
              </p:cNvPr>
              <p:cNvGrpSpPr/>
              <p:nvPr/>
            </p:nvGrpSpPr>
            <p:grpSpPr>
              <a:xfrm>
                <a:off x="5893449" y="1784175"/>
                <a:ext cx="2754834" cy="2975912"/>
                <a:chOff x="3804590" y="3126223"/>
                <a:chExt cx="2754834" cy="2975912"/>
              </a:xfrm>
            </p:grpSpPr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299509C0-846A-436E-9734-648B93C072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4590" y="3126223"/>
                  <a:ext cx="2411652" cy="2975912"/>
                </a:xfrm>
                <a:prstGeom prst="rect">
                  <a:avLst/>
                </a:prstGeom>
              </p:spPr>
            </p:pic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1F3DA93A-A40C-4BDE-AF23-BDABF794EB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24614"/>
                <a:stretch/>
              </p:blipFill>
              <p:spPr>
                <a:xfrm flipH="1">
                  <a:off x="6061677" y="3370277"/>
                  <a:ext cx="497747" cy="668356"/>
                </a:xfrm>
                <a:prstGeom prst="rect">
                  <a:avLst/>
                </a:prstGeom>
              </p:spPr>
            </p:pic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FDE30E5F-365E-4AD5-9265-5B353E5714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416" t="11301" r="29476"/>
                <a:stretch/>
              </p:blipFill>
              <p:spPr>
                <a:xfrm>
                  <a:off x="4429069" y="4065364"/>
                  <a:ext cx="277155" cy="777195"/>
                </a:xfrm>
                <a:prstGeom prst="rect">
                  <a:avLst/>
                </a:prstGeom>
              </p:spPr>
            </p:pic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8C3EFB80-24D8-4E2C-A0FE-7471F9EB7A5D}"/>
                  </a:ext>
                </a:extLst>
              </p:cNvPr>
              <p:cNvGrpSpPr/>
              <p:nvPr/>
            </p:nvGrpSpPr>
            <p:grpSpPr>
              <a:xfrm flipH="1">
                <a:off x="8463725" y="1784175"/>
                <a:ext cx="2754834" cy="2975912"/>
                <a:chOff x="3804590" y="3126223"/>
                <a:chExt cx="2754834" cy="2975912"/>
              </a:xfrm>
            </p:grpSpPr>
            <p:pic>
              <p:nvPicPr>
                <p:cNvPr id="20" name="그림 19">
                  <a:extLst>
                    <a:ext uri="{FF2B5EF4-FFF2-40B4-BE49-F238E27FC236}">
                      <a16:creationId xmlns:a16="http://schemas.microsoft.com/office/drawing/2014/main" id="{37DE9C5A-1CB7-467A-B31C-559F0ABA21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4590" y="3126223"/>
                  <a:ext cx="2411652" cy="2975912"/>
                </a:xfrm>
                <a:prstGeom prst="rect">
                  <a:avLst/>
                </a:prstGeom>
              </p:spPr>
            </p:pic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CD04C3D7-2C6C-4197-9B41-4CE94CAC9D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24614"/>
                <a:stretch/>
              </p:blipFill>
              <p:spPr>
                <a:xfrm flipH="1">
                  <a:off x="6061677" y="3370277"/>
                  <a:ext cx="497747" cy="668356"/>
                </a:xfrm>
                <a:prstGeom prst="rect">
                  <a:avLst/>
                </a:prstGeom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E082850C-1F6E-466A-96CC-3FD491FCFF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416" t="11301" r="29476"/>
                <a:stretch/>
              </p:blipFill>
              <p:spPr>
                <a:xfrm>
                  <a:off x="4429069" y="4065364"/>
                  <a:ext cx="277155" cy="777195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6E49FDE-6D52-48EA-88CE-E3E7D68FE4C9}"/>
                </a:ext>
              </a:extLst>
            </p:cNvPr>
            <p:cNvSpPr/>
            <p:nvPr/>
          </p:nvSpPr>
          <p:spPr>
            <a:xfrm>
              <a:off x="5772916" y="1643738"/>
              <a:ext cx="5569000" cy="3188556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B4BD958-909D-4DFC-8126-75FB5F8C2FEF}"/>
                </a:ext>
              </a:extLst>
            </p:cNvPr>
            <p:cNvSpPr/>
            <p:nvPr/>
          </p:nvSpPr>
          <p:spPr>
            <a:xfrm>
              <a:off x="5772916" y="4832295"/>
              <a:ext cx="5569000" cy="1023222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4400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DRUNKEN_MONK</a:t>
              </a:r>
              <a:endParaRPr lang="ko-KR" altLang="en-US" sz="4400" dirty="0">
                <a:solidFill>
                  <a:schemeClr val="tx1"/>
                </a:solidFill>
                <a:latin typeface="Bahnschrift SemiBold" panose="020B0502040204020203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FA03B03-4425-4E77-8229-713A20FE70F7}"/>
              </a:ext>
            </a:extLst>
          </p:cNvPr>
          <p:cNvSpPr txBox="1"/>
          <p:nvPr/>
        </p:nvSpPr>
        <p:spPr>
          <a:xfrm>
            <a:off x="5108895" y="570451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DRUNKEN_MONK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6EA0347-9D3B-4F7D-8B84-56502804E8FD}"/>
              </a:ext>
            </a:extLst>
          </p:cNvPr>
          <p:cNvSpPr/>
          <p:nvPr/>
        </p:nvSpPr>
        <p:spPr>
          <a:xfrm>
            <a:off x="3807999" y="2613109"/>
            <a:ext cx="276500" cy="96535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237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9C94F2-6C93-46C7-B481-B008FFC2523D}"/>
              </a:ext>
            </a:extLst>
          </p:cNvPr>
          <p:cNvSpPr txBox="1"/>
          <p:nvPr/>
        </p:nvSpPr>
        <p:spPr>
          <a:xfrm>
            <a:off x="1921079" y="1199626"/>
            <a:ext cx="36872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수레바퀴 </a:t>
            </a:r>
            <a:r>
              <a:rPr lang="en-US" altLang="ko-KR" dirty="0"/>
              <a:t>+ </a:t>
            </a:r>
            <a:r>
              <a:rPr lang="ko-KR" altLang="en-US" dirty="0" err="1"/>
              <a:t>양쪽칼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밑에 </a:t>
            </a:r>
            <a:r>
              <a:rPr lang="ko-KR" altLang="en-US" dirty="0" err="1"/>
              <a:t>손받침</a:t>
            </a:r>
            <a:endParaRPr lang="en-US" altLang="ko-KR" dirty="0"/>
          </a:p>
          <a:p>
            <a:r>
              <a:rPr lang="ko-KR" altLang="en-US" dirty="0" err="1"/>
              <a:t>오케이로</a:t>
            </a:r>
            <a:r>
              <a:rPr lang="ko-KR" altLang="en-US" dirty="0"/>
              <a:t> 만든 윤회 자르기</a:t>
            </a:r>
            <a:endParaRPr lang="en-US" altLang="ko-KR" dirty="0"/>
          </a:p>
          <a:p>
            <a:r>
              <a:rPr lang="ko-KR" altLang="en-US" dirty="0"/>
              <a:t>칼 도끼 사이로 수레바퀴</a:t>
            </a:r>
            <a:endParaRPr lang="en-US" altLang="ko-KR" dirty="0"/>
          </a:p>
          <a:p>
            <a:r>
              <a:rPr lang="ko-KR" altLang="en-US" dirty="0"/>
              <a:t>바퀴모양안에 무한대</a:t>
            </a:r>
            <a:endParaRPr lang="en-US" altLang="ko-KR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CEE5E67-6EDA-4E58-A045-338F7C67B42C}"/>
              </a:ext>
            </a:extLst>
          </p:cNvPr>
          <p:cNvGrpSpPr/>
          <p:nvPr/>
        </p:nvGrpSpPr>
        <p:grpSpPr>
          <a:xfrm>
            <a:off x="7411625" y="3105253"/>
            <a:ext cx="2249655" cy="3115702"/>
            <a:chOff x="7411625" y="3105253"/>
            <a:chExt cx="2249655" cy="311570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EFCE152-9B4E-4EE8-81DF-4C9C311B9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74145" y="3789177"/>
              <a:ext cx="1187135" cy="1378743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52C8E3-6666-49B9-9508-D8219CBE3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 flipV="1">
              <a:off x="7411625" y="4215965"/>
              <a:ext cx="1187135" cy="1378743"/>
            </a:xfrm>
            <a:prstGeom prst="rect">
              <a:avLst/>
            </a:prstGeom>
          </p:spPr>
        </p:pic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2A8B6C1-5CFD-488C-89CA-E90EEF3F857B}"/>
                </a:ext>
              </a:extLst>
            </p:cNvPr>
            <p:cNvGrpSpPr/>
            <p:nvPr/>
          </p:nvGrpSpPr>
          <p:grpSpPr>
            <a:xfrm rot="19022184">
              <a:off x="8254452" y="3105253"/>
              <a:ext cx="655059" cy="3115702"/>
              <a:chOff x="10380299" y="2019329"/>
              <a:chExt cx="655059" cy="3115702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3D7CC24-4F44-4B63-B100-A76A0D3D5318}"/>
                  </a:ext>
                </a:extLst>
              </p:cNvPr>
              <p:cNvSpPr/>
              <p:nvPr/>
            </p:nvSpPr>
            <p:spPr>
              <a:xfrm>
                <a:off x="10620838" y="4513583"/>
                <a:ext cx="173980" cy="56250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CD226C31-FC4D-4B69-A9E6-56DEF4B9F24A}"/>
                  </a:ext>
                </a:extLst>
              </p:cNvPr>
              <p:cNvSpPr/>
              <p:nvPr/>
            </p:nvSpPr>
            <p:spPr>
              <a:xfrm>
                <a:off x="10380299" y="4415534"/>
                <a:ext cx="655059" cy="19758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오각형 3">
                <a:extLst>
                  <a:ext uri="{FF2B5EF4-FFF2-40B4-BE49-F238E27FC236}">
                    <a16:creationId xmlns:a16="http://schemas.microsoft.com/office/drawing/2014/main" id="{F2CE931A-4C84-4D70-8D79-50403D7C7DAC}"/>
                  </a:ext>
                </a:extLst>
              </p:cNvPr>
              <p:cNvSpPr/>
              <p:nvPr/>
            </p:nvSpPr>
            <p:spPr>
              <a:xfrm>
                <a:off x="10620839" y="2019329"/>
                <a:ext cx="173980" cy="2494999"/>
              </a:xfrm>
              <a:custGeom>
                <a:avLst/>
                <a:gdLst>
                  <a:gd name="connsiteX0" fmla="*/ 2 w 2315363"/>
                  <a:gd name="connsiteY0" fmla="*/ 574371 h 1503726"/>
                  <a:gd name="connsiteX1" fmla="*/ 1157682 w 2315363"/>
                  <a:gd name="connsiteY1" fmla="*/ 0 h 1503726"/>
                  <a:gd name="connsiteX2" fmla="*/ 2315361 w 2315363"/>
                  <a:gd name="connsiteY2" fmla="*/ 574371 h 1503726"/>
                  <a:gd name="connsiteX3" fmla="*/ 1873167 w 2315363"/>
                  <a:gd name="connsiteY3" fmla="*/ 1503722 h 1503726"/>
                  <a:gd name="connsiteX4" fmla="*/ 442196 w 2315363"/>
                  <a:gd name="connsiteY4" fmla="*/ 1503722 h 1503726"/>
                  <a:gd name="connsiteX5" fmla="*/ 2 w 2315363"/>
                  <a:gd name="connsiteY5" fmla="*/ 574371 h 1503726"/>
                  <a:gd name="connsiteX0" fmla="*/ 0 w 1879131"/>
                  <a:gd name="connsiteY0" fmla="*/ 498870 h 1503722"/>
                  <a:gd name="connsiteX1" fmla="*/ 721452 w 1879131"/>
                  <a:gd name="connsiteY1" fmla="*/ 0 h 1503722"/>
                  <a:gd name="connsiteX2" fmla="*/ 1879131 w 1879131"/>
                  <a:gd name="connsiteY2" fmla="*/ 574371 h 1503722"/>
                  <a:gd name="connsiteX3" fmla="*/ 1436937 w 1879131"/>
                  <a:gd name="connsiteY3" fmla="*/ 1503722 h 1503722"/>
                  <a:gd name="connsiteX4" fmla="*/ 5966 w 1879131"/>
                  <a:gd name="connsiteY4" fmla="*/ 1503722 h 1503722"/>
                  <a:gd name="connsiteX5" fmla="*/ 0 w 1879131"/>
                  <a:gd name="connsiteY5" fmla="*/ 498870 h 1503722"/>
                  <a:gd name="connsiteX0" fmla="*/ 0 w 1459681"/>
                  <a:gd name="connsiteY0" fmla="*/ 498870 h 1503722"/>
                  <a:gd name="connsiteX1" fmla="*/ 721452 w 1459681"/>
                  <a:gd name="connsiteY1" fmla="*/ 0 h 1503722"/>
                  <a:gd name="connsiteX2" fmla="*/ 1459681 w 1459681"/>
                  <a:gd name="connsiteY2" fmla="*/ 465314 h 1503722"/>
                  <a:gd name="connsiteX3" fmla="*/ 1436937 w 1459681"/>
                  <a:gd name="connsiteY3" fmla="*/ 1503722 h 1503722"/>
                  <a:gd name="connsiteX4" fmla="*/ 5966 w 1459681"/>
                  <a:gd name="connsiteY4" fmla="*/ 1503722 h 1503722"/>
                  <a:gd name="connsiteX5" fmla="*/ 0 w 1459681"/>
                  <a:gd name="connsiteY5" fmla="*/ 498870 h 1503722"/>
                  <a:gd name="connsiteX0" fmla="*/ 0 w 1436937"/>
                  <a:gd name="connsiteY0" fmla="*/ 498870 h 1503722"/>
                  <a:gd name="connsiteX1" fmla="*/ 721452 w 1436937"/>
                  <a:gd name="connsiteY1" fmla="*/ 0 h 1503722"/>
                  <a:gd name="connsiteX2" fmla="*/ 1426125 w 1436937"/>
                  <a:gd name="connsiteY2" fmla="*/ 465314 h 1503722"/>
                  <a:gd name="connsiteX3" fmla="*/ 1436937 w 1436937"/>
                  <a:gd name="connsiteY3" fmla="*/ 1503722 h 1503722"/>
                  <a:gd name="connsiteX4" fmla="*/ 5966 w 1436937"/>
                  <a:gd name="connsiteY4" fmla="*/ 1503722 h 1503722"/>
                  <a:gd name="connsiteX5" fmla="*/ 0 w 1436937"/>
                  <a:gd name="connsiteY5" fmla="*/ 498870 h 1503722"/>
                  <a:gd name="connsiteX0" fmla="*/ 0 w 1436937"/>
                  <a:gd name="connsiteY0" fmla="*/ 498870 h 1503722"/>
                  <a:gd name="connsiteX1" fmla="*/ 721452 w 1436937"/>
                  <a:gd name="connsiteY1" fmla="*/ 0 h 1503722"/>
                  <a:gd name="connsiteX2" fmla="*/ 1434514 w 1436937"/>
                  <a:gd name="connsiteY2" fmla="*/ 465314 h 1503722"/>
                  <a:gd name="connsiteX3" fmla="*/ 1436937 w 1436937"/>
                  <a:gd name="connsiteY3" fmla="*/ 1503722 h 1503722"/>
                  <a:gd name="connsiteX4" fmla="*/ 5966 w 1436937"/>
                  <a:gd name="connsiteY4" fmla="*/ 1503722 h 1503722"/>
                  <a:gd name="connsiteX5" fmla="*/ 0 w 1436937"/>
                  <a:gd name="connsiteY5" fmla="*/ 498870 h 1503722"/>
                  <a:gd name="connsiteX0" fmla="*/ 0 w 1436937"/>
                  <a:gd name="connsiteY0" fmla="*/ 498870 h 1503722"/>
                  <a:gd name="connsiteX1" fmla="*/ 721452 w 1436937"/>
                  <a:gd name="connsiteY1" fmla="*/ 0 h 1503722"/>
                  <a:gd name="connsiteX2" fmla="*/ 1434514 w 1436937"/>
                  <a:gd name="connsiteY2" fmla="*/ 503335 h 1503722"/>
                  <a:gd name="connsiteX3" fmla="*/ 1436937 w 1436937"/>
                  <a:gd name="connsiteY3" fmla="*/ 1503722 h 1503722"/>
                  <a:gd name="connsiteX4" fmla="*/ 5966 w 1436937"/>
                  <a:gd name="connsiteY4" fmla="*/ 1503722 h 1503722"/>
                  <a:gd name="connsiteX5" fmla="*/ 0 w 1436937"/>
                  <a:gd name="connsiteY5" fmla="*/ 498870 h 1503722"/>
                  <a:gd name="connsiteX0" fmla="*/ 0 w 1436937"/>
                  <a:gd name="connsiteY0" fmla="*/ 171065 h 1175917"/>
                  <a:gd name="connsiteX1" fmla="*/ 742853 w 1436937"/>
                  <a:gd name="connsiteY1" fmla="*/ 0 h 1175917"/>
                  <a:gd name="connsiteX2" fmla="*/ 1434514 w 1436937"/>
                  <a:gd name="connsiteY2" fmla="*/ 175530 h 1175917"/>
                  <a:gd name="connsiteX3" fmla="*/ 1436937 w 1436937"/>
                  <a:gd name="connsiteY3" fmla="*/ 1175917 h 1175917"/>
                  <a:gd name="connsiteX4" fmla="*/ 5966 w 1436937"/>
                  <a:gd name="connsiteY4" fmla="*/ 1175917 h 1175917"/>
                  <a:gd name="connsiteX5" fmla="*/ 0 w 1436937"/>
                  <a:gd name="connsiteY5" fmla="*/ 171065 h 1175917"/>
                  <a:gd name="connsiteX0" fmla="*/ 0 w 1436937"/>
                  <a:gd name="connsiteY0" fmla="*/ 121585 h 1126437"/>
                  <a:gd name="connsiteX1" fmla="*/ 742849 w 1436937"/>
                  <a:gd name="connsiteY1" fmla="*/ 0 h 1126437"/>
                  <a:gd name="connsiteX2" fmla="*/ 1434514 w 1436937"/>
                  <a:gd name="connsiteY2" fmla="*/ 126050 h 1126437"/>
                  <a:gd name="connsiteX3" fmla="*/ 1436937 w 1436937"/>
                  <a:gd name="connsiteY3" fmla="*/ 1126437 h 1126437"/>
                  <a:gd name="connsiteX4" fmla="*/ 5966 w 1436937"/>
                  <a:gd name="connsiteY4" fmla="*/ 1126437 h 1126437"/>
                  <a:gd name="connsiteX5" fmla="*/ 0 w 1436937"/>
                  <a:gd name="connsiteY5" fmla="*/ 121585 h 1126437"/>
                  <a:gd name="connsiteX0" fmla="*/ 0 w 1436937"/>
                  <a:gd name="connsiteY0" fmla="*/ 83634 h 1088486"/>
                  <a:gd name="connsiteX1" fmla="*/ 742846 w 1436937"/>
                  <a:gd name="connsiteY1" fmla="*/ 0 h 1088486"/>
                  <a:gd name="connsiteX2" fmla="*/ 1434514 w 1436937"/>
                  <a:gd name="connsiteY2" fmla="*/ 88099 h 1088486"/>
                  <a:gd name="connsiteX3" fmla="*/ 1436937 w 1436937"/>
                  <a:gd name="connsiteY3" fmla="*/ 1088486 h 1088486"/>
                  <a:gd name="connsiteX4" fmla="*/ 5966 w 1436937"/>
                  <a:gd name="connsiteY4" fmla="*/ 1088486 h 1088486"/>
                  <a:gd name="connsiteX5" fmla="*/ 0 w 1436937"/>
                  <a:gd name="connsiteY5" fmla="*/ 83634 h 1088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36937" h="1088486">
                    <a:moveTo>
                      <a:pt x="0" y="83634"/>
                    </a:moveTo>
                    <a:lnTo>
                      <a:pt x="742846" y="0"/>
                    </a:lnTo>
                    <a:lnTo>
                      <a:pt x="1434514" y="88099"/>
                    </a:lnTo>
                    <a:cubicBezTo>
                      <a:pt x="1435322" y="434235"/>
                      <a:pt x="1436129" y="742350"/>
                      <a:pt x="1436937" y="1088486"/>
                    </a:cubicBezTo>
                    <a:lnTo>
                      <a:pt x="5966" y="1088486"/>
                    </a:lnTo>
                    <a:cubicBezTo>
                      <a:pt x="3977" y="753535"/>
                      <a:pt x="1989" y="418585"/>
                      <a:pt x="0" y="8363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B44EABC7-C3FF-4B50-A4BB-D6293CE8D710}"/>
                  </a:ext>
                </a:extLst>
              </p:cNvPr>
              <p:cNvSpPr/>
              <p:nvPr/>
            </p:nvSpPr>
            <p:spPr>
              <a:xfrm>
                <a:off x="10599866" y="4933262"/>
                <a:ext cx="215925" cy="201769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7E4224F5-A228-499D-BC13-84F0B4CDC3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99866" y="4637722"/>
                <a:ext cx="194952" cy="900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62349EC1-1E83-4DFE-A806-4DFC0825C1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99866" y="4730926"/>
                <a:ext cx="194952" cy="900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85EB3FF6-3F53-40B5-9816-9B015A6ED0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10635" y="4822176"/>
                <a:ext cx="194952" cy="900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FCC3B3AF-2395-4429-AFB8-E952F5FBF22A}"/>
              </a:ext>
            </a:extLst>
          </p:cNvPr>
          <p:cNvSpPr/>
          <p:nvPr/>
        </p:nvSpPr>
        <p:spPr>
          <a:xfrm>
            <a:off x="9128579" y="1036499"/>
            <a:ext cx="914400" cy="914400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팔각형 14">
            <a:extLst>
              <a:ext uri="{FF2B5EF4-FFF2-40B4-BE49-F238E27FC236}">
                <a16:creationId xmlns:a16="http://schemas.microsoft.com/office/drawing/2014/main" id="{01C05802-C24C-4E47-836E-4EB376A01834}"/>
              </a:ext>
            </a:extLst>
          </p:cNvPr>
          <p:cNvSpPr/>
          <p:nvPr/>
        </p:nvSpPr>
        <p:spPr>
          <a:xfrm>
            <a:off x="6954223" y="3102271"/>
            <a:ext cx="3155224" cy="3155224"/>
          </a:xfrm>
          <a:prstGeom prst="octagon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팔각형 46">
            <a:extLst>
              <a:ext uri="{FF2B5EF4-FFF2-40B4-BE49-F238E27FC236}">
                <a16:creationId xmlns:a16="http://schemas.microsoft.com/office/drawing/2014/main" id="{99641C9F-2B92-4471-871B-5C1D8153160B}"/>
              </a:ext>
            </a:extLst>
          </p:cNvPr>
          <p:cNvSpPr/>
          <p:nvPr/>
        </p:nvSpPr>
        <p:spPr>
          <a:xfrm>
            <a:off x="1512223" y="3245433"/>
            <a:ext cx="2196266" cy="2196266"/>
          </a:xfrm>
          <a:prstGeom prst="oct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D2F069F-04D4-46F5-89EA-3544F1085CF6}"/>
              </a:ext>
            </a:extLst>
          </p:cNvPr>
          <p:cNvGrpSpPr/>
          <p:nvPr/>
        </p:nvGrpSpPr>
        <p:grpSpPr>
          <a:xfrm>
            <a:off x="1503805" y="2703573"/>
            <a:ext cx="2249655" cy="3115702"/>
            <a:chOff x="7411625" y="3105253"/>
            <a:chExt cx="2249655" cy="3115702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5C12D05E-CDBE-4288-A221-6EA80AAFF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74145" y="3789177"/>
              <a:ext cx="1187135" cy="1378743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3968A10E-F3A5-4F85-91B9-9487A5740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 flipV="1">
              <a:off x="7411625" y="4215965"/>
              <a:ext cx="1187135" cy="1378743"/>
            </a:xfrm>
            <a:prstGeom prst="rect">
              <a:avLst/>
            </a:prstGeom>
          </p:spPr>
        </p:pic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633F8ECB-37B7-4D49-B911-95E94A472D84}"/>
                </a:ext>
              </a:extLst>
            </p:cNvPr>
            <p:cNvGrpSpPr/>
            <p:nvPr/>
          </p:nvGrpSpPr>
          <p:grpSpPr>
            <a:xfrm rot="19022184">
              <a:off x="8254452" y="3105253"/>
              <a:ext cx="655059" cy="3115702"/>
              <a:chOff x="10380299" y="2019329"/>
              <a:chExt cx="655059" cy="3115702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BC3778EE-966F-4A57-9A6B-405CA3F70DA5}"/>
                  </a:ext>
                </a:extLst>
              </p:cNvPr>
              <p:cNvSpPr/>
              <p:nvPr/>
            </p:nvSpPr>
            <p:spPr>
              <a:xfrm>
                <a:off x="10620838" y="4513583"/>
                <a:ext cx="173980" cy="562508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8CA16CC3-8E31-4ABA-92BE-71D67601ED87}"/>
                  </a:ext>
                </a:extLst>
              </p:cNvPr>
              <p:cNvSpPr/>
              <p:nvPr/>
            </p:nvSpPr>
            <p:spPr>
              <a:xfrm>
                <a:off x="10380299" y="4415534"/>
                <a:ext cx="655059" cy="19758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오각형 3">
                <a:extLst>
                  <a:ext uri="{FF2B5EF4-FFF2-40B4-BE49-F238E27FC236}">
                    <a16:creationId xmlns:a16="http://schemas.microsoft.com/office/drawing/2014/main" id="{9CD86D7D-2DE4-4169-8503-DBE3B9F95D8D}"/>
                  </a:ext>
                </a:extLst>
              </p:cNvPr>
              <p:cNvSpPr/>
              <p:nvPr/>
            </p:nvSpPr>
            <p:spPr>
              <a:xfrm>
                <a:off x="10620839" y="2019329"/>
                <a:ext cx="173980" cy="2494999"/>
              </a:xfrm>
              <a:custGeom>
                <a:avLst/>
                <a:gdLst>
                  <a:gd name="connsiteX0" fmla="*/ 2 w 2315363"/>
                  <a:gd name="connsiteY0" fmla="*/ 574371 h 1503726"/>
                  <a:gd name="connsiteX1" fmla="*/ 1157682 w 2315363"/>
                  <a:gd name="connsiteY1" fmla="*/ 0 h 1503726"/>
                  <a:gd name="connsiteX2" fmla="*/ 2315361 w 2315363"/>
                  <a:gd name="connsiteY2" fmla="*/ 574371 h 1503726"/>
                  <a:gd name="connsiteX3" fmla="*/ 1873167 w 2315363"/>
                  <a:gd name="connsiteY3" fmla="*/ 1503722 h 1503726"/>
                  <a:gd name="connsiteX4" fmla="*/ 442196 w 2315363"/>
                  <a:gd name="connsiteY4" fmla="*/ 1503722 h 1503726"/>
                  <a:gd name="connsiteX5" fmla="*/ 2 w 2315363"/>
                  <a:gd name="connsiteY5" fmla="*/ 574371 h 1503726"/>
                  <a:gd name="connsiteX0" fmla="*/ 0 w 1879131"/>
                  <a:gd name="connsiteY0" fmla="*/ 498870 h 1503722"/>
                  <a:gd name="connsiteX1" fmla="*/ 721452 w 1879131"/>
                  <a:gd name="connsiteY1" fmla="*/ 0 h 1503722"/>
                  <a:gd name="connsiteX2" fmla="*/ 1879131 w 1879131"/>
                  <a:gd name="connsiteY2" fmla="*/ 574371 h 1503722"/>
                  <a:gd name="connsiteX3" fmla="*/ 1436937 w 1879131"/>
                  <a:gd name="connsiteY3" fmla="*/ 1503722 h 1503722"/>
                  <a:gd name="connsiteX4" fmla="*/ 5966 w 1879131"/>
                  <a:gd name="connsiteY4" fmla="*/ 1503722 h 1503722"/>
                  <a:gd name="connsiteX5" fmla="*/ 0 w 1879131"/>
                  <a:gd name="connsiteY5" fmla="*/ 498870 h 1503722"/>
                  <a:gd name="connsiteX0" fmla="*/ 0 w 1459681"/>
                  <a:gd name="connsiteY0" fmla="*/ 498870 h 1503722"/>
                  <a:gd name="connsiteX1" fmla="*/ 721452 w 1459681"/>
                  <a:gd name="connsiteY1" fmla="*/ 0 h 1503722"/>
                  <a:gd name="connsiteX2" fmla="*/ 1459681 w 1459681"/>
                  <a:gd name="connsiteY2" fmla="*/ 465314 h 1503722"/>
                  <a:gd name="connsiteX3" fmla="*/ 1436937 w 1459681"/>
                  <a:gd name="connsiteY3" fmla="*/ 1503722 h 1503722"/>
                  <a:gd name="connsiteX4" fmla="*/ 5966 w 1459681"/>
                  <a:gd name="connsiteY4" fmla="*/ 1503722 h 1503722"/>
                  <a:gd name="connsiteX5" fmla="*/ 0 w 1459681"/>
                  <a:gd name="connsiteY5" fmla="*/ 498870 h 1503722"/>
                  <a:gd name="connsiteX0" fmla="*/ 0 w 1436937"/>
                  <a:gd name="connsiteY0" fmla="*/ 498870 h 1503722"/>
                  <a:gd name="connsiteX1" fmla="*/ 721452 w 1436937"/>
                  <a:gd name="connsiteY1" fmla="*/ 0 h 1503722"/>
                  <a:gd name="connsiteX2" fmla="*/ 1426125 w 1436937"/>
                  <a:gd name="connsiteY2" fmla="*/ 465314 h 1503722"/>
                  <a:gd name="connsiteX3" fmla="*/ 1436937 w 1436937"/>
                  <a:gd name="connsiteY3" fmla="*/ 1503722 h 1503722"/>
                  <a:gd name="connsiteX4" fmla="*/ 5966 w 1436937"/>
                  <a:gd name="connsiteY4" fmla="*/ 1503722 h 1503722"/>
                  <a:gd name="connsiteX5" fmla="*/ 0 w 1436937"/>
                  <a:gd name="connsiteY5" fmla="*/ 498870 h 1503722"/>
                  <a:gd name="connsiteX0" fmla="*/ 0 w 1436937"/>
                  <a:gd name="connsiteY0" fmla="*/ 498870 h 1503722"/>
                  <a:gd name="connsiteX1" fmla="*/ 721452 w 1436937"/>
                  <a:gd name="connsiteY1" fmla="*/ 0 h 1503722"/>
                  <a:gd name="connsiteX2" fmla="*/ 1434514 w 1436937"/>
                  <a:gd name="connsiteY2" fmla="*/ 465314 h 1503722"/>
                  <a:gd name="connsiteX3" fmla="*/ 1436937 w 1436937"/>
                  <a:gd name="connsiteY3" fmla="*/ 1503722 h 1503722"/>
                  <a:gd name="connsiteX4" fmla="*/ 5966 w 1436937"/>
                  <a:gd name="connsiteY4" fmla="*/ 1503722 h 1503722"/>
                  <a:gd name="connsiteX5" fmla="*/ 0 w 1436937"/>
                  <a:gd name="connsiteY5" fmla="*/ 498870 h 1503722"/>
                  <a:gd name="connsiteX0" fmla="*/ 0 w 1436937"/>
                  <a:gd name="connsiteY0" fmla="*/ 498870 h 1503722"/>
                  <a:gd name="connsiteX1" fmla="*/ 721452 w 1436937"/>
                  <a:gd name="connsiteY1" fmla="*/ 0 h 1503722"/>
                  <a:gd name="connsiteX2" fmla="*/ 1434514 w 1436937"/>
                  <a:gd name="connsiteY2" fmla="*/ 503335 h 1503722"/>
                  <a:gd name="connsiteX3" fmla="*/ 1436937 w 1436937"/>
                  <a:gd name="connsiteY3" fmla="*/ 1503722 h 1503722"/>
                  <a:gd name="connsiteX4" fmla="*/ 5966 w 1436937"/>
                  <a:gd name="connsiteY4" fmla="*/ 1503722 h 1503722"/>
                  <a:gd name="connsiteX5" fmla="*/ 0 w 1436937"/>
                  <a:gd name="connsiteY5" fmla="*/ 498870 h 1503722"/>
                  <a:gd name="connsiteX0" fmla="*/ 0 w 1436937"/>
                  <a:gd name="connsiteY0" fmla="*/ 171065 h 1175917"/>
                  <a:gd name="connsiteX1" fmla="*/ 742853 w 1436937"/>
                  <a:gd name="connsiteY1" fmla="*/ 0 h 1175917"/>
                  <a:gd name="connsiteX2" fmla="*/ 1434514 w 1436937"/>
                  <a:gd name="connsiteY2" fmla="*/ 175530 h 1175917"/>
                  <a:gd name="connsiteX3" fmla="*/ 1436937 w 1436937"/>
                  <a:gd name="connsiteY3" fmla="*/ 1175917 h 1175917"/>
                  <a:gd name="connsiteX4" fmla="*/ 5966 w 1436937"/>
                  <a:gd name="connsiteY4" fmla="*/ 1175917 h 1175917"/>
                  <a:gd name="connsiteX5" fmla="*/ 0 w 1436937"/>
                  <a:gd name="connsiteY5" fmla="*/ 171065 h 1175917"/>
                  <a:gd name="connsiteX0" fmla="*/ 0 w 1436937"/>
                  <a:gd name="connsiteY0" fmla="*/ 121585 h 1126437"/>
                  <a:gd name="connsiteX1" fmla="*/ 742849 w 1436937"/>
                  <a:gd name="connsiteY1" fmla="*/ 0 h 1126437"/>
                  <a:gd name="connsiteX2" fmla="*/ 1434514 w 1436937"/>
                  <a:gd name="connsiteY2" fmla="*/ 126050 h 1126437"/>
                  <a:gd name="connsiteX3" fmla="*/ 1436937 w 1436937"/>
                  <a:gd name="connsiteY3" fmla="*/ 1126437 h 1126437"/>
                  <a:gd name="connsiteX4" fmla="*/ 5966 w 1436937"/>
                  <a:gd name="connsiteY4" fmla="*/ 1126437 h 1126437"/>
                  <a:gd name="connsiteX5" fmla="*/ 0 w 1436937"/>
                  <a:gd name="connsiteY5" fmla="*/ 121585 h 1126437"/>
                  <a:gd name="connsiteX0" fmla="*/ 0 w 1436937"/>
                  <a:gd name="connsiteY0" fmla="*/ 83634 h 1088486"/>
                  <a:gd name="connsiteX1" fmla="*/ 742846 w 1436937"/>
                  <a:gd name="connsiteY1" fmla="*/ 0 h 1088486"/>
                  <a:gd name="connsiteX2" fmla="*/ 1434514 w 1436937"/>
                  <a:gd name="connsiteY2" fmla="*/ 88099 h 1088486"/>
                  <a:gd name="connsiteX3" fmla="*/ 1436937 w 1436937"/>
                  <a:gd name="connsiteY3" fmla="*/ 1088486 h 1088486"/>
                  <a:gd name="connsiteX4" fmla="*/ 5966 w 1436937"/>
                  <a:gd name="connsiteY4" fmla="*/ 1088486 h 1088486"/>
                  <a:gd name="connsiteX5" fmla="*/ 0 w 1436937"/>
                  <a:gd name="connsiteY5" fmla="*/ 83634 h 1088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36937" h="1088486">
                    <a:moveTo>
                      <a:pt x="0" y="83634"/>
                    </a:moveTo>
                    <a:lnTo>
                      <a:pt x="742846" y="0"/>
                    </a:lnTo>
                    <a:lnTo>
                      <a:pt x="1434514" y="88099"/>
                    </a:lnTo>
                    <a:cubicBezTo>
                      <a:pt x="1435322" y="434235"/>
                      <a:pt x="1436129" y="742350"/>
                      <a:pt x="1436937" y="1088486"/>
                    </a:cubicBezTo>
                    <a:lnTo>
                      <a:pt x="5966" y="1088486"/>
                    </a:lnTo>
                    <a:cubicBezTo>
                      <a:pt x="3977" y="753535"/>
                      <a:pt x="1989" y="418585"/>
                      <a:pt x="0" y="8363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2AA3AB9B-17E0-4449-AE1C-C692ED394476}"/>
                  </a:ext>
                </a:extLst>
              </p:cNvPr>
              <p:cNvSpPr/>
              <p:nvPr/>
            </p:nvSpPr>
            <p:spPr>
              <a:xfrm>
                <a:off x="10599866" y="4933262"/>
                <a:ext cx="215925" cy="201769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CB92F21E-1212-48F9-9081-3D3A9F4726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99866" y="4637722"/>
                <a:ext cx="194952" cy="900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449D514F-601C-4CDE-95FF-6ED91932A3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99866" y="4730926"/>
                <a:ext cx="194952" cy="900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E6C19FA7-634E-4D28-B2A9-ABAD59BD90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10635" y="4822176"/>
                <a:ext cx="194952" cy="900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팔각형 47">
            <a:extLst>
              <a:ext uri="{FF2B5EF4-FFF2-40B4-BE49-F238E27FC236}">
                <a16:creationId xmlns:a16="http://schemas.microsoft.com/office/drawing/2014/main" id="{E54E30DD-E057-4CCB-947C-91E31F7E75DE}"/>
              </a:ext>
            </a:extLst>
          </p:cNvPr>
          <p:cNvSpPr/>
          <p:nvPr/>
        </p:nvSpPr>
        <p:spPr>
          <a:xfrm>
            <a:off x="5744407" y="754427"/>
            <a:ext cx="2196266" cy="2196266"/>
          </a:xfrm>
          <a:prstGeom prst="oct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4A204699-152E-42C3-B157-8533DB9F6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06568">
            <a:off x="6818056" y="958385"/>
            <a:ext cx="1187135" cy="1378743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7900E0D0-9EEB-43C9-B848-5439845A3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06568" flipH="1" flipV="1">
            <a:off x="5755536" y="1385173"/>
            <a:ext cx="1187135" cy="1378743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E465B53E-3CFD-4814-959B-89A5E5567EE6}"/>
              </a:ext>
            </a:extLst>
          </p:cNvPr>
          <p:cNvGrpSpPr/>
          <p:nvPr/>
        </p:nvGrpSpPr>
        <p:grpSpPr>
          <a:xfrm rot="19741933">
            <a:off x="6530699" y="241940"/>
            <a:ext cx="655059" cy="3115702"/>
            <a:chOff x="10380299" y="2019329"/>
            <a:chExt cx="655059" cy="311570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058CE0F-AE8B-4CE8-9A5E-758CA8E6C4F0}"/>
                </a:ext>
              </a:extLst>
            </p:cNvPr>
            <p:cNvSpPr/>
            <p:nvPr/>
          </p:nvSpPr>
          <p:spPr>
            <a:xfrm>
              <a:off x="10620838" y="4513583"/>
              <a:ext cx="173980" cy="56250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DF1BC6FC-942D-4E08-B007-871428F504F5}"/>
                </a:ext>
              </a:extLst>
            </p:cNvPr>
            <p:cNvSpPr/>
            <p:nvPr/>
          </p:nvSpPr>
          <p:spPr>
            <a:xfrm>
              <a:off x="10380299" y="4415534"/>
              <a:ext cx="655059" cy="19758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오각형 3">
              <a:extLst>
                <a:ext uri="{FF2B5EF4-FFF2-40B4-BE49-F238E27FC236}">
                  <a16:creationId xmlns:a16="http://schemas.microsoft.com/office/drawing/2014/main" id="{001E891C-420C-4897-B233-3E0894D2F7B5}"/>
                </a:ext>
              </a:extLst>
            </p:cNvPr>
            <p:cNvSpPr/>
            <p:nvPr/>
          </p:nvSpPr>
          <p:spPr>
            <a:xfrm>
              <a:off x="10620839" y="2019329"/>
              <a:ext cx="173980" cy="2494999"/>
            </a:xfrm>
            <a:custGeom>
              <a:avLst/>
              <a:gdLst>
                <a:gd name="connsiteX0" fmla="*/ 2 w 2315363"/>
                <a:gd name="connsiteY0" fmla="*/ 574371 h 1503726"/>
                <a:gd name="connsiteX1" fmla="*/ 1157682 w 2315363"/>
                <a:gd name="connsiteY1" fmla="*/ 0 h 1503726"/>
                <a:gd name="connsiteX2" fmla="*/ 2315361 w 2315363"/>
                <a:gd name="connsiteY2" fmla="*/ 574371 h 1503726"/>
                <a:gd name="connsiteX3" fmla="*/ 1873167 w 2315363"/>
                <a:gd name="connsiteY3" fmla="*/ 1503722 h 1503726"/>
                <a:gd name="connsiteX4" fmla="*/ 442196 w 2315363"/>
                <a:gd name="connsiteY4" fmla="*/ 1503722 h 1503726"/>
                <a:gd name="connsiteX5" fmla="*/ 2 w 2315363"/>
                <a:gd name="connsiteY5" fmla="*/ 574371 h 1503726"/>
                <a:gd name="connsiteX0" fmla="*/ 0 w 1879131"/>
                <a:gd name="connsiteY0" fmla="*/ 498870 h 1503722"/>
                <a:gd name="connsiteX1" fmla="*/ 721452 w 1879131"/>
                <a:gd name="connsiteY1" fmla="*/ 0 h 1503722"/>
                <a:gd name="connsiteX2" fmla="*/ 1879131 w 1879131"/>
                <a:gd name="connsiteY2" fmla="*/ 574371 h 1503722"/>
                <a:gd name="connsiteX3" fmla="*/ 1436937 w 1879131"/>
                <a:gd name="connsiteY3" fmla="*/ 1503722 h 1503722"/>
                <a:gd name="connsiteX4" fmla="*/ 5966 w 1879131"/>
                <a:gd name="connsiteY4" fmla="*/ 1503722 h 1503722"/>
                <a:gd name="connsiteX5" fmla="*/ 0 w 1879131"/>
                <a:gd name="connsiteY5" fmla="*/ 498870 h 1503722"/>
                <a:gd name="connsiteX0" fmla="*/ 0 w 1459681"/>
                <a:gd name="connsiteY0" fmla="*/ 498870 h 1503722"/>
                <a:gd name="connsiteX1" fmla="*/ 721452 w 1459681"/>
                <a:gd name="connsiteY1" fmla="*/ 0 h 1503722"/>
                <a:gd name="connsiteX2" fmla="*/ 1459681 w 1459681"/>
                <a:gd name="connsiteY2" fmla="*/ 465314 h 1503722"/>
                <a:gd name="connsiteX3" fmla="*/ 1436937 w 1459681"/>
                <a:gd name="connsiteY3" fmla="*/ 1503722 h 1503722"/>
                <a:gd name="connsiteX4" fmla="*/ 5966 w 1459681"/>
                <a:gd name="connsiteY4" fmla="*/ 1503722 h 1503722"/>
                <a:gd name="connsiteX5" fmla="*/ 0 w 1459681"/>
                <a:gd name="connsiteY5" fmla="*/ 498870 h 1503722"/>
                <a:gd name="connsiteX0" fmla="*/ 0 w 1436937"/>
                <a:gd name="connsiteY0" fmla="*/ 498870 h 1503722"/>
                <a:gd name="connsiteX1" fmla="*/ 721452 w 1436937"/>
                <a:gd name="connsiteY1" fmla="*/ 0 h 1503722"/>
                <a:gd name="connsiteX2" fmla="*/ 1426125 w 1436937"/>
                <a:gd name="connsiteY2" fmla="*/ 465314 h 1503722"/>
                <a:gd name="connsiteX3" fmla="*/ 1436937 w 1436937"/>
                <a:gd name="connsiteY3" fmla="*/ 1503722 h 1503722"/>
                <a:gd name="connsiteX4" fmla="*/ 5966 w 1436937"/>
                <a:gd name="connsiteY4" fmla="*/ 1503722 h 1503722"/>
                <a:gd name="connsiteX5" fmla="*/ 0 w 1436937"/>
                <a:gd name="connsiteY5" fmla="*/ 498870 h 1503722"/>
                <a:gd name="connsiteX0" fmla="*/ 0 w 1436937"/>
                <a:gd name="connsiteY0" fmla="*/ 498870 h 1503722"/>
                <a:gd name="connsiteX1" fmla="*/ 721452 w 1436937"/>
                <a:gd name="connsiteY1" fmla="*/ 0 h 1503722"/>
                <a:gd name="connsiteX2" fmla="*/ 1434514 w 1436937"/>
                <a:gd name="connsiteY2" fmla="*/ 465314 h 1503722"/>
                <a:gd name="connsiteX3" fmla="*/ 1436937 w 1436937"/>
                <a:gd name="connsiteY3" fmla="*/ 1503722 h 1503722"/>
                <a:gd name="connsiteX4" fmla="*/ 5966 w 1436937"/>
                <a:gd name="connsiteY4" fmla="*/ 1503722 h 1503722"/>
                <a:gd name="connsiteX5" fmla="*/ 0 w 1436937"/>
                <a:gd name="connsiteY5" fmla="*/ 498870 h 1503722"/>
                <a:gd name="connsiteX0" fmla="*/ 0 w 1436937"/>
                <a:gd name="connsiteY0" fmla="*/ 498870 h 1503722"/>
                <a:gd name="connsiteX1" fmla="*/ 721452 w 1436937"/>
                <a:gd name="connsiteY1" fmla="*/ 0 h 1503722"/>
                <a:gd name="connsiteX2" fmla="*/ 1434514 w 1436937"/>
                <a:gd name="connsiteY2" fmla="*/ 503335 h 1503722"/>
                <a:gd name="connsiteX3" fmla="*/ 1436937 w 1436937"/>
                <a:gd name="connsiteY3" fmla="*/ 1503722 h 1503722"/>
                <a:gd name="connsiteX4" fmla="*/ 5966 w 1436937"/>
                <a:gd name="connsiteY4" fmla="*/ 1503722 h 1503722"/>
                <a:gd name="connsiteX5" fmla="*/ 0 w 1436937"/>
                <a:gd name="connsiteY5" fmla="*/ 498870 h 1503722"/>
                <a:gd name="connsiteX0" fmla="*/ 0 w 1436937"/>
                <a:gd name="connsiteY0" fmla="*/ 171065 h 1175917"/>
                <a:gd name="connsiteX1" fmla="*/ 742853 w 1436937"/>
                <a:gd name="connsiteY1" fmla="*/ 0 h 1175917"/>
                <a:gd name="connsiteX2" fmla="*/ 1434514 w 1436937"/>
                <a:gd name="connsiteY2" fmla="*/ 175530 h 1175917"/>
                <a:gd name="connsiteX3" fmla="*/ 1436937 w 1436937"/>
                <a:gd name="connsiteY3" fmla="*/ 1175917 h 1175917"/>
                <a:gd name="connsiteX4" fmla="*/ 5966 w 1436937"/>
                <a:gd name="connsiteY4" fmla="*/ 1175917 h 1175917"/>
                <a:gd name="connsiteX5" fmla="*/ 0 w 1436937"/>
                <a:gd name="connsiteY5" fmla="*/ 171065 h 1175917"/>
                <a:gd name="connsiteX0" fmla="*/ 0 w 1436937"/>
                <a:gd name="connsiteY0" fmla="*/ 121585 h 1126437"/>
                <a:gd name="connsiteX1" fmla="*/ 742849 w 1436937"/>
                <a:gd name="connsiteY1" fmla="*/ 0 h 1126437"/>
                <a:gd name="connsiteX2" fmla="*/ 1434514 w 1436937"/>
                <a:gd name="connsiteY2" fmla="*/ 126050 h 1126437"/>
                <a:gd name="connsiteX3" fmla="*/ 1436937 w 1436937"/>
                <a:gd name="connsiteY3" fmla="*/ 1126437 h 1126437"/>
                <a:gd name="connsiteX4" fmla="*/ 5966 w 1436937"/>
                <a:gd name="connsiteY4" fmla="*/ 1126437 h 1126437"/>
                <a:gd name="connsiteX5" fmla="*/ 0 w 1436937"/>
                <a:gd name="connsiteY5" fmla="*/ 121585 h 1126437"/>
                <a:gd name="connsiteX0" fmla="*/ 0 w 1436937"/>
                <a:gd name="connsiteY0" fmla="*/ 83634 h 1088486"/>
                <a:gd name="connsiteX1" fmla="*/ 742846 w 1436937"/>
                <a:gd name="connsiteY1" fmla="*/ 0 h 1088486"/>
                <a:gd name="connsiteX2" fmla="*/ 1434514 w 1436937"/>
                <a:gd name="connsiteY2" fmla="*/ 88099 h 1088486"/>
                <a:gd name="connsiteX3" fmla="*/ 1436937 w 1436937"/>
                <a:gd name="connsiteY3" fmla="*/ 1088486 h 1088486"/>
                <a:gd name="connsiteX4" fmla="*/ 5966 w 1436937"/>
                <a:gd name="connsiteY4" fmla="*/ 1088486 h 1088486"/>
                <a:gd name="connsiteX5" fmla="*/ 0 w 1436937"/>
                <a:gd name="connsiteY5" fmla="*/ 83634 h 108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937" h="1088486">
                  <a:moveTo>
                    <a:pt x="0" y="83634"/>
                  </a:moveTo>
                  <a:lnTo>
                    <a:pt x="742846" y="0"/>
                  </a:lnTo>
                  <a:lnTo>
                    <a:pt x="1434514" y="88099"/>
                  </a:lnTo>
                  <a:cubicBezTo>
                    <a:pt x="1435322" y="434235"/>
                    <a:pt x="1436129" y="742350"/>
                    <a:pt x="1436937" y="1088486"/>
                  </a:cubicBezTo>
                  <a:lnTo>
                    <a:pt x="5966" y="1088486"/>
                  </a:lnTo>
                  <a:cubicBezTo>
                    <a:pt x="3977" y="753535"/>
                    <a:pt x="1989" y="418585"/>
                    <a:pt x="0" y="836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F02AB3A-9AAB-48C8-9EA0-19D90DA5ECF2}"/>
                </a:ext>
              </a:extLst>
            </p:cNvPr>
            <p:cNvSpPr/>
            <p:nvPr/>
          </p:nvSpPr>
          <p:spPr>
            <a:xfrm>
              <a:off x="10599866" y="4933262"/>
              <a:ext cx="215925" cy="20176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ECDC335-0631-4F81-ACD0-C11561421353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66" y="4637722"/>
              <a:ext cx="194952" cy="90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CC188439-FE6E-4EF7-A10A-2396BBB4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66" y="4730926"/>
              <a:ext cx="194952" cy="90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D2BD2834-A46C-4ABD-8619-726809C858CA}"/>
                </a:ext>
              </a:extLst>
            </p:cNvPr>
            <p:cNvCxnSpPr>
              <a:cxnSpLocks/>
            </p:cNvCxnSpPr>
            <p:nvPr/>
          </p:nvCxnSpPr>
          <p:spPr>
            <a:xfrm>
              <a:off x="10610635" y="4822176"/>
              <a:ext cx="194952" cy="90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94893B4-4775-46A9-9FBC-92343CE7BDC8}"/>
              </a:ext>
            </a:extLst>
          </p:cNvPr>
          <p:cNvCxnSpPr>
            <a:cxnSpLocks/>
            <a:stCxn id="48" idx="5"/>
            <a:endCxn id="48" idx="1"/>
          </p:cNvCxnSpPr>
          <p:nvPr/>
        </p:nvCxnSpPr>
        <p:spPr>
          <a:xfrm>
            <a:off x="5744407" y="1397691"/>
            <a:ext cx="2196266" cy="909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62AEBBA-A199-4F3A-8B55-947FFC1C1E5C}"/>
              </a:ext>
            </a:extLst>
          </p:cNvPr>
          <p:cNvCxnSpPr>
            <a:stCxn id="48" idx="4"/>
            <a:endCxn id="48" idx="0"/>
          </p:cNvCxnSpPr>
          <p:nvPr/>
        </p:nvCxnSpPr>
        <p:spPr>
          <a:xfrm flipV="1">
            <a:off x="5744407" y="1397691"/>
            <a:ext cx="2196266" cy="909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47C05B1-D357-4198-A559-863B07CCABBF}"/>
              </a:ext>
            </a:extLst>
          </p:cNvPr>
          <p:cNvCxnSpPr>
            <a:stCxn id="48" idx="6"/>
            <a:endCxn id="48" idx="2"/>
          </p:cNvCxnSpPr>
          <p:nvPr/>
        </p:nvCxnSpPr>
        <p:spPr>
          <a:xfrm>
            <a:off x="6387671" y="754427"/>
            <a:ext cx="909738" cy="2196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4737A87-94B2-495C-B706-315C989EE0C6}"/>
              </a:ext>
            </a:extLst>
          </p:cNvPr>
          <p:cNvCxnSpPr>
            <a:stCxn id="48" idx="3"/>
            <a:endCxn id="48" idx="7"/>
          </p:cNvCxnSpPr>
          <p:nvPr/>
        </p:nvCxnSpPr>
        <p:spPr>
          <a:xfrm flipV="1">
            <a:off x="6387671" y="754427"/>
            <a:ext cx="909738" cy="2196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24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AAECA23B-C1E4-4E10-A76D-4CF88DCD4120}"/>
              </a:ext>
            </a:extLst>
          </p:cNvPr>
          <p:cNvGrpSpPr/>
          <p:nvPr/>
        </p:nvGrpSpPr>
        <p:grpSpPr>
          <a:xfrm>
            <a:off x="310392" y="159391"/>
            <a:ext cx="1895912" cy="1895912"/>
            <a:chOff x="4152550" y="2894202"/>
            <a:chExt cx="1895912" cy="1895912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72840402-11B1-4E66-85F9-A3F70A1ADF51}"/>
                </a:ext>
              </a:extLst>
            </p:cNvPr>
            <p:cNvSpPr/>
            <p:nvPr/>
          </p:nvSpPr>
          <p:spPr>
            <a:xfrm>
              <a:off x="4152550" y="2894202"/>
              <a:ext cx="1895912" cy="1895912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3D30C866-D204-4B27-9CDC-9B81638ADB0D}"/>
                </a:ext>
              </a:extLst>
            </p:cNvPr>
            <p:cNvSpPr/>
            <p:nvPr/>
          </p:nvSpPr>
          <p:spPr>
            <a:xfrm>
              <a:off x="4497897" y="3239548"/>
              <a:ext cx="1198228" cy="119822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B3937D3-56F6-456B-915B-9E1359B801A9}"/>
                </a:ext>
              </a:extLst>
            </p:cNvPr>
            <p:cNvCxnSpPr>
              <a:cxnSpLocks/>
              <a:stCxn id="2" idx="1"/>
              <a:endCxn id="2" idx="5"/>
            </p:cNvCxnSpPr>
            <p:nvPr/>
          </p:nvCxnSpPr>
          <p:spPr>
            <a:xfrm>
              <a:off x="4430200" y="3171852"/>
              <a:ext cx="1340612" cy="13406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8552D59-A796-4DDA-AEAD-7AD1F4B150CC}"/>
                </a:ext>
              </a:extLst>
            </p:cNvPr>
            <p:cNvCxnSpPr>
              <a:cxnSpLocks/>
              <a:stCxn id="2" idx="2"/>
              <a:endCxn id="2" idx="6"/>
            </p:cNvCxnSpPr>
            <p:nvPr/>
          </p:nvCxnSpPr>
          <p:spPr>
            <a:xfrm>
              <a:off x="4152550" y="3842158"/>
              <a:ext cx="189591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DCFBA72-524B-43D2-931D-ACF02FEC8F6C}"/>
                </a:ext>
              </a:extLst>
            </p:cNvPr>
            <p:cNvCxnSpPr>
              <a:cxnSpLocks/>
              <a:stCxn id="2" idx="0"/>
              <a:endCxn id="2" idx="4"/>
            </p:cNvCxnSpPr>
            <p:nvPr/>
          </p:nvCxnSpPr>
          <p:spPr>
            <a:xfrm>
              <a:off x="5100506" y="2894202"/>
              <a:ext cx="0" cy="18959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119F78D-CB64-40AA-9931-AD768DFF5E00}"/>
                </a:ext>
              </a:extLst>
            </p:cNvPr>
            <p:cNvCxnSpPr>
              <a:cxnSpLocks/>
              <a:stCxn id="2" idx="3"/>
              <a:endCxn id="2" idx="7"/>
            </p:cNvCxnSpPr>
            <p:nvPr/>
          </p:nvCxnSpPr>
          <p:spPr>
            <a:xfrm flipV="1">
              <a:off x="4430200" y="3171852"/>
              <a:ext cx="1340612" cy="13406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9B733F6-6842-4B28-952A-416D2E9539AD}"/>
              </a:ext>
            </a:extLst>
          </p:cNvPr>
          <p:cNvGrpSpPr/>
          <p:nvPr/>
        </p:nvGrpSpPr>
        <p:grpSpPr>
          <a:xfrm>
            <a:off x="310392" y="2222034"/>
            <a:ext cx="2466364" cy="2413932"/>
            <a:chOff x="5058561" y="1015068"/>
            <a:chExt cx="2466364" cy="2413932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C430F5D-92F8-42A5-9D0F-2FEE2B404017}"/>
                </a:ext>
              </a:extLst>
            </p:cNvPr>
            <p:cNvSpPr/>
            <p:nvPr/>
          </p:nvSpPr>
          <p:spPr>
            <a:xfrm>
              <a:off x="5370352" y="1275940"/>
              <a:ext cx="1895912" cy="1895912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2EC38713-993B-4D6F-93EA-62EA77295E83}"/>
                </a:ext>
              </a:extLst>
            </p:cNvPr>
            <p:cNvCxnSpPr>
              <a:cxnSpLocks/>
            </p:cNvCxnSpPr>
            <p:nvPr/>
          </p:nvCxnSpPr>
          <p:spPr>
            <a:xfrm>
              <a:off x="5390854" y="1296442"/>
              <a:ext cx="1875410" cy="18754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E34545D-6777-4B34-BEAC-D9CF58C82519}"/>
                </a:ext>
              </a:extLst>
            </p:cNvPr>
            <p:cNvCxnSpPr>
              <a:cxnSpLocks/>
            </p:cNvCxnSpPr>
            <p:nvPr/>
          </p:nvCxnSpPr>
          <p:spPr>
            <a:xfrm>
              <a:off x="5058561" y="2223896"/>
              <a:ext cx="24663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974CCBD-1F56-470A-A604-D7DB3A9D6BE2}"/>
                </a:ext>
              </a:extLst>
            </p:cNvPr>
            <p:cNvCxnSpPr>
              <a:cxnSpLocks/>
            </p:cNvCxnSpPr>
            <p:nvPr/>
          </p:nvCxnSpPr>
          <p:spPr>
            <a:xfrm>
              <a:off x="6318308" y="1015068"/>
              <a:ext cx="0" cy="24139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612E20C4-A556-4381-9AE5-26E6D6F84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352" y="1296442"/>
              <a:ext cx="1875410" cy="18754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C03BCE7-89F3-4C3E-8788-D959F8968660}"/>
                </a:ext>
              </a:extLst>
            </p:cNvPr>
            <p:cNvSpPr/>
            <p:nvPr/>
          </p:nvSpPr>
          <p:spPr>
            <a:xfrm>
              <a:off x="5715699" y="1621286"/>
              <a:ext cx="1198228" cy="119822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4CCB52FF-A39B-476A-87C3-4916D548F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699" y="1624782"/>
              <a:ext cx="1198227" cy="1198227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9E36F44-A393-4945-96BF-A8AC34DAE2C0}"/>
              </a:ext>
            </a:extLst>
          </p:cNvPr>
          <p:cNvGrpSpPr/>
          <p:nvPr/>
        </p:nvGrpSpPr>
        <p:grpSpPr>
          <a:xfrm>
            <a:off x="2783607" y="163941"/>
            <a:ext cx="2533650" cy="2671304"/>
            <a:chOff x="4829175" y="1572083"/>
            <a:chExt cx="2533650" cy="2671304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8A0D421F-D3A4-4F1B-B12D-E83AAEDFF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9175" y="2614612"/>
              <a:ext cx="2533650" cy="1628775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10A0D6AE-4795-469E-914C-E248BD3CA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13206">
              <a:off x="5087837" y="1572083"/>
              <a:ext cx="2045910" cy="2045910"/>
            </a:xfrm>
            <a:prstGeom prst="rect">
              <a:avLst/>
            </a:prstGeom>
          </p:spPr>
        </p:pic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id="{A10B42F4-D4C3-4B28-A74B-9F5E74FAF2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8140" r="100000">
                        <a14:backgroundMark x1="51744" y1="94810" x2="51744" y2="948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222931">
            <a:off x="8587538" y="-89078"/>
            <a:ext cx="1258458" cy="2114504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20DB6F50-9417-4061-90F5-A6A2E54E864D}"/>
              </a:ext>
            </a:extLst>
          </p:cNvPr>
          <p:cNvGrpSpPr/>
          <p:nvPr/>
        </p:nvGrpSpPr>
        <p:grpSpPr>
          <a:xfrm>
            <a:off x="2909496" y="3430274"/>
            <a:ext cx="2533650" cy="2221256"/>
            <a:chOff x="7968057" y="3273190"/>
            <a:chExt cx="2533650" cy="2221256"/>
          </a:xfrm>
        </p:grpSpPr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72C63C5B-A886-434E-8FC8-D84B4B381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68057" y="3865671"/>
              <a:ext cx="2533650" cy="1628775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5FE41077-CEB2-48E4-B43C-B5FB50653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0494" y="3325249"/>
              <a:ext cx="1628775" cy="1628775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7A949B00-B40E-4CF0-86CD-4619491C4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3501350">
              <a:off x="8370703" y="3223436"/>
              <a:ext cx="1627689" cy="1727198"/>
            </a:xfrm>
            <a:prstGeom prst="rect">
              <a:avLst/>
            </a:prstGeom>
          </p:spPr>
        </p:pic>
      </p:grpSp>
      <p:pic>
        <p:nvPicPr>
          <p:cNvPr id="65" name="그림 64">
            <a:extLst>
              <a:ext uri="{FF2B5EF4-FFF2-40B4-BE49-F238E27FC236}">
                <a16:creationId xmlns:a16="http://schemas.microsoft.com/office/drawing/2014/main" id="{AA48C813-0192-4B5F-84D0-6CB8FFF5C0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3501350">
            <a:off x="9940722" y="629907"/>
            <a:ext cx="1627689" cy="1727198"/>
          </a:xfrm>
          <a:prstGeom prst="rect">
            <a:avLst/>
          </a:prstGeom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D757D0A7-CB8F-4674-9CF4-26D04AFE51B9}"/>
              </a:ext>
            </a:extLst>
          </p:cNvPr>
          <p:cNvGrpSpPr/>
          <p:nvPr/>
        </p:nvGrpSpPr>
        <p:grpSpPr>
          <a:xfrm>
            <a:off x="6858529" y="3695824"/>
            <a:ext cx="2438095" cy="2438095"/>
            <a:chOff x="6858529" y="3695824"/>
            <a:chExt cx="2438095" cy="2438095"/>
          </a:xfrm>
        </p:grpSpPr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46AFE81A-C518-422D-8D7E-5860F349B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529" y="3695824"/>
              <a:ext cx="2438095" cy="2438095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22079F0A-8166-4681-8888-64D5DEBDE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32" y="4090389"/>
              <a:ext cx="1776087" cy="1776087"/>
            </a:xfrm>
            <a:prstGeom prst="rect">
              <a:avLst/>
            </a:prstGeom>
          </p:spPr>
        </p:pic>
      </p:grpSp>
      <p:pic>
        <p:nvPicPr>
          <p:cNvPr id="71" name="그림 70">
            <a:extLst>
              <a:ext uri="{FF2B5EF4-FFF2-40B4-BE49-F238E27FC236}">
                <a16:creationId xmlns:a16="http://schemas.microsoft.com/office/drawing/2014/main" id="{CB6F990A-2AA5-4052-90E2-1E8A23432C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92822" y="190736"/>
            <a:ext cx="16383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0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B72886A0-E9D2-40CC-8A80-D52132359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552" y="2663611"/>
            <a:ext cx="2457450" cy="2486025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4E2F4346-45E3-48B8-8DC3-28870CC0D107}"/>
              </a:ext>
            </a:extLst>
          </p:cNvPr>
          <p:cNvGrpSpPr/>
          <p:nvPr/>
        </p:nvGrpSpPr>
        <p:grpSpPr>
          <a:xfrm>
            <a:off x="6721590" y="180190"/>
            <a:ext cx="3793216" cy="2718389"/>
            <a:chOff x="6620923" y="1238723"/>
            <a:chExt cx="3793216" cy="271838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2AC6D5B-37CF-4C82-BB1F-BE1E78BE1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34159" y="1550258"/>
              <a:ext cx="2181225" cy="231457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D129CCC-BC4C-464C-8DC2-00F3708C9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 flipV="1">
              <a:off x="6620923" y="1993724"/>
              <a:ext cx="1904997" cy="1963388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ED7CEB0-6F33-4D5A-9750-DC96E3A7D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509142" y="1238723"/>
              <a:ext cx="1904997" cy="1963388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E25E6EE-7F9B-4DEC-B91D-1890D76BC4F9}"/>
              </a:ext>
            </a:extLst>
          </p:cNvPr>
          <p:cNvGrpSpPr/>
          <p:nvPr/>
        </p:nvGrpSpPr>
        <p:grpSpPr>
          <a:xfrm>
            <a:off x="213132" y="182674"/>
            <a:ext cx="3793216" cy="2718389"/>
            <a:chOff x="6620923" y="1238723"/>
            <a:chExt cx="3793216" cy="271838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4846E07-9553-462B-A230-DBEC60D50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34159" y="1550258"/>
              <a:ext cx="2181225" cy="231457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4CF3642-F735-48F3-975B-06EE1CE8A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 flipV="1">
              <a:off x="6620923" y="1993724"/>
              <a:ext cx="1904997" cy="196338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E0FC02C-CFD6-43FC-800E-861DFFA56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509142" y="1238723"/>
              <a:ext cx="1904997" cy="1963388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2A75EB92-8F95-457A-B12D-3E2DA4ECB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096" y="3918804"/>
            <a:ext cx="2181225" cy="23145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4002ABF-AF38-4649-AF76-A917493E1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60204" y="3906624"/>
            <a:ext cx="1187135" cy="137874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AF03FFC-7418-458A-8B8B-44D6739DB2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 flipV="1">
            <a:off x="7397684" y="4333412"/>
            <a:ext cx="1187135" cy="1378743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88BC291-DDEF-4C18-BAEF-BFE13D17A378}"/>
              </a:ext>
            </a:extLst>
          </p:cNvPr>
          <p:cNvCxnSpPr>
            <a:cxnSpLocks/>
          </p:cNvCxnSpPr>
          <p:nvPr/>
        </p:nvCxnSpPr>
        <p:spPr>
          <a:xfrm>
            <a:off x="11032231" y="5549310"/>
            <a:ext cx="50515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D1E6EFBE-1833-4FE5-B614-1C2C2F3F2AA9}"/>
              </a:ext>
            </a:extLst>
          </p:cNvPr>
          <p:cNvSpPr/>
          <p:nvPr/>
        </p:nvSpPr>
        <p:spPr>
          <a:xfrm>
            <a:off x="11336047" y="4613121"/>
            <a:ext cx="196295" cy="18342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9E7029A-FD90-43DA-A713-B6655C4AC3A5}"/>
              </a:ext>
            </a:extLst>
          </p:cNvPr>
          <p:cNvGrpSpPr/>
          <p:nvPr/>
        </p:nvGrpSpPr>
        <p:grpSpPr>
          <a:xfrm rot="19394269">
            <a:off x="8170480" y="3135976"/>
            <a:ext cx="655059" cy="3115702"/>
            <a:chOff x="10380299" y="2019329"/>
            <a:chExt cx="655059" cy="311570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071D4AF-96DC-404A-82E9-8DF95BEC8C65}"/>
                </a:ext>
              </a:extLst>
            </p:cNvPr>
            <p:cNvSpPr/>
            <p:nvPr/>
          </p:nvSpPr>
          <p:spPr>
            <a:xfrm>
              <a:off x="10620838" y="4513583"/>
              <a:ext cx="173980" cy="56250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F6C62AA-1778-42DC-86B4-97698FA976EA}"/>
                </a:ext>
              </a:extLst>
            </p:cNvPr>
            <p:cNvSpPr/>
            <p:nvPr/>
          </p:nvSpPr>
          <p:spPr>
            <a:xfrm>
              <a:off x="10380299" y="4415534"/>
              <a:ext cx="655059" cy="19758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오각형 3">
              <a:extLst>
                <a:ext uri="{FF2B5EF4-FFF2-40B4-BE49-F238E27FC236}">
                  <a16:creationId xmlns:a16="http://schemas.microsoft.com/office/drawing/2014/main" id="{379121CD-186C-4565-AB4C-686E4222D110}"/>
                </a:ext>
              </a:extLst>
            </p:cNvPr>
            <p:cNvSpPr/>
            <p:nvPr/>
          </p:nvSpPr>
          <p:spPr>
            <a:xfrm>
              <a:off x="10620839" y="2019329"/>
              <a:ext cx="173980" cy="2494999"/>
            </a:xfrm>
            <a:custGeom>
              <a:avLst/>
              <a:gdLst>
                <a:gd name="connsiteX0" fmla="*/ 2 w 2315363"/>
                <a:gd name="connsiteY0" fmla="*/ 574371 h 1503726"/>
                <a:gd name="connsiteX1" fmla="*/ 1157682 w 2315363"/>
                <a:gd name="connsiteY1" fmla="*/ 0 h 1503726"/>
                <a:gd name="connsiteX2" fmla="*/ 2315361 w 2315363"/>
                <a:gd name="connsiteY2" fmla="*/ 574371 h 1503726"/>
                <a:gd name="connsiteX3" fmla="*/ 1873167 w 2315363"/>
                <a:gd name="connsiteY3" fmla="*/ 1503722 h 1503726"/>
                <a:gd name="connsiteX4" fmla="*/ 442196 w 2315363"/>
                <a:gd name="connsiteY4" fmla="*/ 1503722 h 1503726"/>
                <a:gd name="connsiteX5" fmla="*/ 2 w 2315363"/>
                <a:gd name="connsiteY5" fmla="*/ 574371 h 1503726"/>
                <a:gd name="connsiteX0" fmla="*/ 0 w 1879131"/>
                <a:gd name="connsiteY0" fmla="*/ 498870 h 1503722"/>
                <a:gd name="connsiteX1" fmla="*/ 721452 w 1879131"/>
                <a:gd name="connsiteY1" fmla="*/ 0 h 1503722"/>
                <a:gd name="connsiteX2" fmla="*/ 1879131 w 1879131"/>
                <a:gd name="connsiteY2" fmla="*/ 574371 h 1503722"/>
                <a:gd name="connsiteX3" fmla="*/ 1436937 w 1879131"/>
                <a:gd name="connsiteY3" fmla="*/ 1503722 h 1503722"/>
                <a:gd name="connsiteX4" fmla="*/ 5966 w 1879131"/>
                <a:gd name="connsiteY4" fmla="*/ 1503722 h 1503722"/>
                <a:gd name="connsiteX5" fmla="*/ 0 w 1879131"/>
                <a:gd name="connsiteY5" fmla="*/ 498870 h 1503722"/>
                <a:gd name="connsiteX0" fmla="*/ 0 w 1459681"/>
                <a:gd name="connsiteY0" fmla="*/ 498870 h 1503722"/>
                <a:gd name="connsiteX1" fmla="*/ 721452 w 1459681"/>
                <a:gd name="connsiteY1" fmla="*/ 0 h 1503722"/>
                <a:gd name="connsiteX2" fmla="*/ 1459681 w 1459681"/>
                <a:gd name="connsiteY2" fmla="*/ 465314 h 1503722"/>
                <a:gd name="connsiteX3" fmla="*/ 1436937 w 1459681"/>
                <a:gd name="connsiteY3" fmla="*/ 1503722 h 1503722"/>
                <a:gd name="connsiteX4" fmla="*/ 5966 w 1459681"/>
                <a:gd name="connsiteY4" fmla="*/ 1503722 h 1503722"/>
                <a:gd name="connsiteX5" fmla="*/ 0 w 1459681"/>
                <a:gd name="connsiteY5" fmla="*/ 498870 h 1503722"/>
                <a:gd name="connsiteX0" fmla="*/ 0 w 1436937"/>
                <a:gd name="connsiteY0" fmla="*/ 498870 h 1503722"/>
                <a:gd name="connsiteX1" fmla="*/ 721452 w 1436937"/>
                <a:gd name="connsiteY1" fmla="*/ 0 h 1503722"/>
                <a:gd name="connsiteX2" fmla="*/ 1426125 w 1436937"/>
                <a:gd name="connsiteY2" fmla="*/ 465314 h 1503722"/>
                <a:gd name="connsiteX3" fmla="*/ 1436937 w 1436937"/>
                <a:gd name="connsiteY3" fmla="*/ 1503722 h 1503722"/>
                <a:gd name="connsiteX4" fmla="*/ 5966 w 1436937"/>
                <a:gd name="connsiteY4" fmla="*/ 1503722 h 1503722"/>
                <a:gd name="connsiteX5" fmla="*/ 0 w 1436937"/>
                <a:gd name="connsiteY5" fmla="*/ 498870 h 1503722"/>
                <a:gd name="connsiteX0" fmla="*/ 0 w 1436937"/>
                <a:gd name="connsiteY0" fmla="*/ 498870 h 1503722"/>
                <a:gd name="connsiteX1" fmla="*/ 721452 w 1436937"/>
                <a:gd name="connsiteY1" fmla="*/ 0 h 1503722"/>
                <a:gd name="connsiteX2" fmla="*/ 1434514 w 1436937"/>
                <a:gd name="connsiteY2" fmla="*/ 465314 h 1503722"/>
                <a:gd name="connsiteX3" fmla="*/ 1436937 w 1436937"/>
                <a:gd name="connsiteY3" fmla="*/ 1503722 h 1503722"/>
                <a:gd name="connsiteX4" fmla="*/ 5966 w 1436937"/>
                <a:gd name="connsiteY4" fmla="*/ 1503722 h 1503722"/>
                <a:gd name="connsiteX5" fmla="*/ 0 w 1436937"/>
                <a:gd name="connsiteY5" fmla="*/ 498870 h 1503722"/>
                <a:gd name="connsiteX0" fmla="*/ 0 w 1436937"/>
                <a:gd name="connsiteY0" fmla="*/ 498870 h 1503722"/>
                <a:gd name="connsiteX1" fmla="*/ 721452 w 1436937"/>
                <a:gd name="connsiteY1" fmla="*/ 0 h 1503722"/>
                <a:gd name="connsiteX2" fmla="*/ 1434514 w 1436937"/>
                <a:gd name="connsiteY2" fmla="*/ 503335 h 1503722"/>
                <a:gd name="connsiteX3" fmla="*/ 1436937 w 1436937"/>
                <a:gd name="connsiteY3" fmla="*/ 1503722 h 1503722"/>
                <a:gd name="connsiteX4" fmla="*/ 5966 w 1436937"/>
                <a:gd name="connsiteY4" fmla="*/ 1503722 h 1503722"/>
                <a:gd name="connsiteX5" fmla="*/ 0 w 1436937"/>
                <a:gd name="connsiteY5" fmla="*/ 498870 h 1503722"/>
                <a:gd name="connsiteX0" fmla="*/ 0 w 1436937"/>
                <a:gd name="connsiteY0" fmla="*/ 171065 h 1175917"/>
                <a:gd name="connsiteX1" fmla="*/ 742853 w 1436937"/>
                <a:gd name="connsiteY1" fmla="*/ 0 h 1175917"/>
                <a:gd name="connsiteX2" fmla="*/ 1434514 w 1436937"/>
                <a:gd name="connsiteY2" fmla="*/ 175530 h 1175917"/>
                <a:gd name="connsiteX3" fmla="*/ 1436937 w 1436937"/>
                <a:gd name="connsiteY3" fmla="*/ 1175917 h 1175917"/>
                <a:gd name="connsiteX4" fmla="*/ 5966 w 1436937"/>
                <a:gd name="connsiteY4" fmla="*/ 1175917 h 1175917"/>
                <a:gd name="connsiteX5" fmla="*/ 0 w 1436937"/>
                <a:gd name="connsiteY5" fmla="*/ 171065 h 1175917"/>
                <a:gd name="connsiteX0" fmla="*/ 0 w 1436937"/>
                <a:gd name="connsiteY0" fmla="*/ 121585 h 1126437"/>
                <a:gd name="connsiteX1" fmla="*/ 742849 w 1436937"/>
                <a:gd name="connsiteY1" fmla="*/ 0 h 1126437"/>
                <a:gd name="connsiteX2" fmla="*/ 1434514 w 1436937"/>
                <a:gd name="connsiteY2" fmla="*/ 126050 h 1126437"/>
                <a:gd name="connsiteX3" fmla="*/ 1436937 w 1436937"/>
                <a:gd name="connsiteY3" fmla="*/ 1126437 h 1126437"/>
                <a:gd name="connsiteX4" fmla="*/ 5966 w 1436937"/>
                <a:gd name="connsiteY4" fmla="*/ 1126437 h 1126437"/>
                <a:gd name="connsiteX5" fmla="*/ 0 w 1436937"/>
                <a:gd name="connsiteY5" fmla="*/ 121585 h 1126437"/>
                <a:gd name="connsiteX0" fmla="*/ 0 w 1436937"/>
                <a:gd name="connsiteY0" fmla="*/ 83634 h 1088486"/>
                <a:gd name="connsiteX1" fmla="*/ 742846 w 1436937"/>
                <a:gd name="connsiteY1" fmla="*/ 0 h 1088486"/>
                <a:gd name="connsiteX2" fmla="*/ 1434514 w 1436937"/>
                <a:gd name="connsiteY2" fmla="*/ 88099 h 1088486"/>
                <a:gd name="connsiteX3" fmla="*/ 1436937 w 1436937"/>
                <a:gd name="connsiteY3" fmla="*/ 1088486 h 1088486"/>
                <a:gd name="connsiteX4" fmla="*/ 5966 w 1436937"/>
                <a:gd name="connsiteY4" fmla="*/ 1088486 h 1088486"/>
                <a:gd name="connsiteX5" fmla="*/ 0 w 1436937"/>
                <a:gd name="connsiteY5" fmla="*/ 83634 h 108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937" h="1088486">
                  <a:moveTo>
                    <a:pt x="0" y="83634"/>
                  </a:moveTo>
                  <a:lnTo>
                    <a:pt x="742846" y="0"/>
                  </a:lnTo>
                  <a:lnTo>
                    <a:pt x="1434514" y="88099"/>
                  </a:lnTo>
                  <a:cubicBezTo>
                    <a:pt x="1435322" y="434235"/>
                    <a:pt x="1436129" y="742350"/>
                    <a:pt x="1436937" y="1088486"/>
                  </a:cubicBezTo>
                  <a:lnTo>
                    <a:pt x="5966" y="1088486"/>
                  </a:lnTo>
                  <a:cubicBezTo>
                    <a:pt x="3977" y="753535"/>
                    <a:pt x="1989" y="418585"/>
                    <a:pt x="0" y="836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26D6D9B-9531-41AC-BE67-A9F90D5A6A5E}"/>
                </a:ext>
              </a:extLst>
            </p:cNvPr>
            <p:cNvSpPr/>
            <p:nvPr/>
          </p:nvSpPr>
          <p:spPr>
            <a:xfrm>
              <a:off x="10599866" y="4933262"/>
              <a:ext cx="215925" cy="20176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F42A2CE-6813-488E-9862-DBFE6AC1022D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66" y="4637722"/>
              <a:ext cx="194952" cy="90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3FE9613-1EED-4895-AFED-A0B54F785958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66" y="4730926"/>
              <a:ext cx="194952" cy="90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6C980FC-D480-4922-9B41-BE6446710CFC}"/>
                </a:ext>
              </a:extLst>
            </p:cNvPr>
            <p:cNvCxnSpPr>
              <a:cxnSpLocks/>
            </p:cNvCxnSpPr>
            <p:nvPr/>
          </p:nvCxnSpPr>
          <p:spPr>
            <a:xfrm>
              <a:off x="10610635" y="4822176"/>
              <a:ext cx="194952" cy="90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18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4E77E9A-E816-4B54-9414-998F61F1F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823" y="2711736"/>
            <a:ext cx="1411821" cy="2486025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DE843E0-BC2D-461F-B822-4E63F3DFDD3E}"/>
              </a:ext>
            </a:extLst>
          </p:cNvPr>
          <p:cNvGrpSpPr/>
          <p:nvPr/>
        </p:nvGrpSpPr>
        <p:grpSpPr>
          <a:xfrm>
            <a:off x="1377356" y="1153885"/>
            <a:ext cx="655059" cy="3115702"/>
            <a:chOff x="10380299" y="2019329"/>
            <a:chExt cx="655059" cy="311570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4FCCCDC-80D2-496E-A39A-4FB6C8AB810A}"/>
                </a:ext>
              </a:extLst>
            </p:cNvPr>
            <p:cNvSpPr/>
            <p:nvPr/>
          </p:nvSpPr>
          <p:spPr>
            <a:xfrm>
              <a:off x="10620838" y="4513583"/>
              <a:ext cx="173980" cy="56250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5932678-FB82-405F-9D8C-84409DA0D7CF}"/>
                </a:ext>
              </a:extLst>
            </p:cNvPr>
            <p:cNvSpPr/>
            <p:nvPr/>
          </p:nvSpPr>
          <p:spPr>
            <a:xfrm>
              <a:off x="10380299" y="4415534"/>
              <a:ext cx="655059" cy="19758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오각형 3">
              <a:extLst>
                <a:ext uri="{FF2B5EF4-FFF2-40B4-BE49-F238E27FC236}">
                  <a16:creationId xmlns:a16="http://schemas.microsoft.com/office/drawing/2014/main" id="{28D2A96B-D925-4788-B8AA-15DEA81DDC44}"/>
                </a:ext>
              </a:extLst>
            </p:cNvPr>
            <p:cNvSpPr/>
            <p:nvPr/>
          </p:nvSpPr>
          <p:spPr>
            <a:xfrm>
              <a:off x="10620839" y="2019329"/>
              <a:ext cx="173980" cy="2494999"/>
            </a:xfrm>
            <a:custGeom>
              <a:avLst/>
              <a:gdLst>
                <a:gd name="connsiteX0" fmla="*/ 2 w 2315363"/>
                <a:gd name="connsiteY0" fmla="*/ 574371 h 1503726"/>
                <a:gd name="connsiteX1" fmla="*/ 1157682 w 2315363"/>
                <a:gd name="connsiteY1" fmla="*/ 0 h 1503726"/>
                <a:gd name="connsiteX2" fmla="*/ 2315361 w 2315363"/>
                <a:gd name="connsiteY2" fmla="*/ 574371 h 1503726"/>
                <a:gd name="connsiteX3" fmla="*/ 1873167 w 2315363"/>
                <a:gd name="connsiteY3" fmla="*/ 1503722 h 1503726"/>
                <a:gd name="connsiteX4" fmla="*/ 442196 w 2315363"/>
                <a:gd name="connsiteY4" fmla="*/ 1503722 h 1503726"/>
                <a:gd name="connsiteX5" fmla="*/ 2 w 2315363"/>
                <a:gd name="connsiteY5" fmla="*/ 574371 h 1503726"/>
                <a:gd name="connsiteX0" fmla="*/ 0 w 1879131"/>
                <a:gd name="connsiteY0" fmla="*/ 498870 h 1503722"/>
                <a:gd name="connsiteX1" fmla="*/ 721452 w 1879131"/>
                <a:gd name="connsiteY1" fmla="*/ 0 h 1503722"/>
                <a:gd name="connsiteX2" fmla="*/ 1879131 w 1879131"/>
                <a:gd name="connsiteY2" fmla="*/ 574371 h 1503722"/>
                <a:gd name="connsiteX3" fmla="*/ 1436937 w 1879131"/>
                <a:gd name="connsiteY3" fmla="*/ 1503722 h 1503722"/>
                <a:gd name="connsiteX4" fmla="*/ 5966 w 1879131"/>
                <a:gd name="connsiteY4" fmla="*/ 1503722 h 1503722"/>
                <a:gd name="connsiteX5" fmla="*/ 0 w 1879131"/>
                <a:gd name="connsiteY5" fmla="*/ 498870 h 1503722"/>
                <a:gd name="connsiteX0" fmla="*/ 0 w 1459681"/>
                <a:gd name="connsiteY0" fmla="*/ 498870 h 1503722"/>
                <a:gd name="connsiteX1" fmla="*/ 721452 w 1459681"/>
                <a:gd name="connsiteY1" fmla="*/ 0 h 1503722"/>
                <a:gd name="connsiteX2" fmla="*/ 1459681 w 1459681"/>
                <a:gd name="connsiteY2" fmla="*/ 465314 h 1503722"/>
                <a:gd name="connsiteX3" fmla="*/ 1436937 w 1459681"/>
                <a:gd name="connsiteY3" fmla="*/ 1503722 h 1503722"/>
                <a:gd name="connsiteX4" fmla="*/ 5966 w 1459681"/>
                <a:gd name="connsiteY4" fmla="*/ 1503722 h 1503722"/>
                <a:gd name="connsiteX5" fmla="*/ 0 w 1459681"/>
                <a:gd name="connsiteY5" fmla="*/ 498870 h 1503722"/>
                <a:gd name="connsiteX0" fmla="*/ 0 w 1436937"/>
                <a:gd name="connsiteY0" fmla="*/ 498870 h 1503722"/>
                <a:gd name="connsiteX1" fmla="*/ 721452 w 1436937"/>
                <a:gd name="connsiteY1" fmla="*/ 0 h 1503722"/>
                <a:gd name="connsiteX2" fmla="*/ 1426125 w 1436937"/>
                <a:gd name="connsiteY2" fmla="*/ 465314 h 1503722"/>
                <a:gd name="connsiteX3" fmla="*/ 1436937 w 1436937"/>
                <a:gd name="connsiteY3" fmla="*/ 1503722 h 1503722"/>
                <a:gd name="connsiteX4" fmla="*/ 5966 w 1436937"/>
                <a:gd name="connsiteY4" fmla="*/ 1503722 h 1503722"/>
                <a:gd name="connsiteX5" fmla="*/ 0 w 1436937"/>
                <a:gd name="connsiteY5" fmla="*/ 498870 h 1503722"/>
                <a:gd name="connsiteX0" fmla="*/ 0 w 1436937"/>
                <a:gd name="connsiteY0" fmla="*/ 498870 h 1503722"/>
                <a:gd name="connsiteX1" fmla="*/ 721452 w 1436937"/>
                <a:gd name="connsiteY1" fmla="*/ 0 h 1503722"/>
                <a:gd name="connsiteX2" fmla="*/ 1434514 w 1436937"/>
                <a:gd name="connsiteY2" fmla="*/ 465314 h 1503722"/>
                <a:gd name="connsiteX3" fmla="*/ 1436937 w 1436937"/>
                <a:gd name="connsiteY3" fmla="*/ 1503722 h 1503722"/>
                <a:gd name="connsiteX4" fmla="*/ 5966 w 1436937"/>
                <a:gd name="connsiteY4" fmla="*/ 1503722 h 1503722"/>
                <a:gd name="connsiteX5" fmla="*/ 0 w 1436937"/>
                <a:gd name="connsiteY5" fmla="*/ 498870 h 1503722"/>
                <a:gd name="connsiteX0" fmla="*/ 0 w 1436937"/>
                <a:gd name="connsiteY0" fmla="*/ 498870 h 1503722"/>
                <a:gd name="connsiteX1" fmla="*/ 721452 w 1436937"/>
                <a:gd name="connsiteY1" fmla="*/ 0 h 1503722"/>
                <a:gd name="connsiteX2" fmla="*/ 1434514 w 1436937"/>
                <a:gd name="connsiteY2" fmla="*/ 503335 h 1503722"/>
                <a:gd name="connsiteX3" fmla="*/ 1436937 w 1436937"/>
                <a:gd name="connsiteY3" fmla="*/ 1503722 h 1503722"/>
                <a:gd name="connsiteX4" fmla="*/ 5966 w 1436937"/>
                <a:gd name="connsiteY4" fmla="*/ 1503722 h 1503722"/>
                <a:gd name="connsiteX5" fmla="*/ 0 w 1436937"/>
                <a:gd name="connsiteY5" fmla="*/ 498870 h 1503722"/>
                <a:gd name="connsiteX0" fmla="*/ 0 w 1436937"/>
                <a:gd name="connsiteY0" fmla="*/ 171065 h 1175917"/>
                <a:gd name="connsiteX1" fmla="*/ 742853 w 1436937"/>
                <a:gd name="connsiteY1" fmla="*/ 0 h 1175917"/>
                <a:gd name="connsiteX2" fmla="*/ 1434514 w 1436937"/>
                <a:gd name="connsiteY2" fmla="*/ 175530 h 1175917"/>
                <a:gd name="connsiteX3" fmla="*/ 1436937 w 1436937"/>
                <a:gd name="connsiteY3" fmla="*/ 1175917 h 1175917"/>
                <a:gd name="connsiteX4" fmla="*/ 5966 w 1436937"/>
                <a:gd name="connsiteY4" fmla="*/ 1175917 h 1175917"/>
                <a:gd name="connsiteX5" fmla="*/ 0 w 1436937"/>
                <a:gd name="connsiteY5" fmla="*/ 171065 h 1175917"/>
                <a:gd name="connsiteX0" fmla="*/ 0 w 1436937"/>
                <a:gd name="connsiteY0" fmla="*/ 121585 h 1126437"/>
                <a:gd name="connsiteX1" fmla="*/ 742849 w 1436937"/>
                <a:gd name="connsiteY1" fmla="*/ 0 h 1126437"/>
                <a:gd name="connsiteX2" fmla="*/ 1434514 w 1436937"/>
                <a:gd name="connsiteY2" fmla="*/ 126050 h 1126437"/>
                <a:gd name="connsiteX3" fmla="*/ 1436937 w 1436937"/>
                <a:gd name="connsiteY3" fmla="*/ 1126437 h 1126437"/>
                <a:gd name="connsiteX4" fmla="*/ 5966 w 1436937"/>
                <a:gd name="connsiteY4" fmla="*/ 1126437 h 1126437"/>
                <a:gd name="connsiteX5" fmla="*/ 0 w 1436937"/>
                <a:gd name="connsiteY5" fmla="*/ 121585 h 1126437"/>
                <a:gd name="connsiteX0" fmla="*/ 0 w 1436937"/>
                <a:gd name="connsiteY0" fmla="*/ 83634 h 1088486"/>
                <a:gd name="connsiteX1" fmla="*/ 742846 w 1436937"/>
                <a:gd name="connsiteY1" fmla="*/ 0 h 1088486"/>
                <a:gd name="connsiteX2" fmla="*/ 1434514 w 1436937"/>
                <a:gd name="connsiteY2" fmla="*/ 88099 h 1088486"/>
                <a:gd name="connsiteX3" fmla="*/ 1436937 w 1436937"/>
                <a:gd name="connsiteY3" fmla="*/ 1088486 h 1088486"/>
                <a:gd name="connsiteX4" fmla="*/ 5966 w 1436937"/>
                <a:gd name="connsiteY4" fmla="*/ 1088486 h 1088486"/>
                <a:gd name="connsiteX5" fmla="*/ 0 w 1436937"/>
                <a:gd name="connsiteY5" fmla="*/ 83634 h 108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937" h="1088486">
                  <a:moveTo>
                    <a:pt x="0" y="83634"/>
                  </a:moveTo>
                  <a:lnTo>
                    <a:pt x="742846" y="0"/>
                  </a:lnTo>
                  <a:lnTo>
                    <a:pt x="1434514" y="88099"/>
                  </a:lnTo>
                  <a:cubicBezTo>
                    <a:pt x="1435322" y="434235"/>
                    <a:pt x="1436129" y="742350"/>
                    <a:pt x="1436937" y="1088486"/>
                  </a:cubicBezTo>
                  <a:lnTo>
                    <a:pt x="5966" y="1088486"/>
                  </a:lnTo>
                  <a:cubicBezTo>
                    <a:pt x="3977" y="753535"/>
                    <a:pt x="1989" y="418585"/>
                    <a:pt x="0" y="836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2104DBB-6743-4998-B4BF-1C61B0F0BB64}"/>
                </a:ext>
              </a:extLst>
            </p:cNvPr>
            <p:cNvSpPr/>
            <p:nvPr/>
          </p:nvSpPr>
          <p:spPr>
            <a:xfrm>
              <a:off x="10599866" y="4933262"/>
              <a:ext cx="215925" cy="20176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16A47D5-D8C3-468D-ACAA-6E1C22D6587A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66" y="4637722"/>
              <a:ext cx="194952" cy="90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31B6712-5CEC-4C01-8A5B-79E7322D647D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66" y="4730926"/>
              <a:ext cx="194952" cy="90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49B5B43B-BEC1-4ADE-8179-331A9979C064}"/>
                </a:ext>
              </a:extLst>
            </p:cNvPr>
            <p:cNvCxnSpPr>
              <a:cxnSpLocks/>
            </p:cNvCxnSpPr>
            <p:nvPr/>
          </p:nvCxnSpPr>
          <p:spPr>
            <a:xfrm>
              <a:off x="10610635" y="4822176"/>
              <a:ext cx="194952" cy="90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2042202-D893-4DC8-A249-F2ADC0266831}"/>
              </a:ext>
            </a:extLst>
          </p:cNvPr>
          <p:cNvGrpSpPr/>
          <p:nvPr/>
        </p:nvGrpSpPr>
        <p:grpSpPr>
          <a:xfrm>
            <a:off x="3283055" y="1232331"/>
            <a:ext cx="655059" cy="3115702"/>
            <a:chOff x="10380299" y="2019329"/>
            <a:chExt cx="655059" cy="311570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F85838-6DC5-40D9-9028-4C1578A2B927}"/>
                </a:ext>
              </a:extLst>
            </p:cNvPr>
            <p:cNvSpPr/>
            <p:nvPr/>
          </p:nvSpPr>
          <p:spPr>
            <a:xfrm>
              <a:off x="10620838" y="4513583"/>
              <a:ext cx="173980" cy="56250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0A1908B7-E3C9-4E5A-88D8-D119806FB05B}"/>
                </a:ext>
              </a:extLst>
            </p:cNvPr>
            <p:cNvSpPr/>
            <p:nvPr/>
          </p:nvSpPr>
          <p:spPr>
            <a:xfrm>
              <a:off x="10380299" y="4415534"/>
              <a:ext cx="655059" cy="19758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오각형 3">
              <a:extLst>
                <a:ext uri="{FF2B5EF4-FFF2-40B4-BE49-F238E27FC236}">
                  <a16:creationId xmlns:a16="http://schemas.microsoft.com/office/drawing/2014/main" id="{CAAA9951-8972-4438-A1F5-41D1477EE60E}"/>
                </a:ext>
              </a:extLst>
            </p:cNvPr>
            <p:cNvSpPr/>
            <p:nvPr/>
          </p:nvSpPr>
          <p:spPr>
            <a:xfrm>
              <a:off x="10620839" y="2019329"/>
              <a:ext cx="173980" cy="2494999"/>
            </a:xfrm>
            <a:custGeom>
              <a:avLst/>
              <a:gdLst>
                <a:gd name="connsiteX0" fmla="*/ 2 w 2315363"/>
                <a:gd name="connsiteY0" fmla="*/ 574371 h 1503726"/>
                <a:gd name="connsiteX1" fmla="*/ 1157682 w 2315363"/>
                <a:gd name="connsiteY1" fmla="*/ 0 h 1503726"/>
                <a:gd name="connsiteX2" fmla="*/ 2315361 w 2315363"/>
                <a:gd name="connsiteY2" fmla="*/ 574371 h 1503726"/>
                <a:gd name="connsiteX3" fmla="*/ 1873167 w 2315363"/>
                <a:gd name="connsiteY3" fmla="*/ 1503722 h 1503726"/>
                <a:gd name="connsiteX4" fmla="*/ 442196 w 2315363"/>
                <a:gd name="connsiteY4" fmla="*/ 1503722 h 1503726"/>
                <a:gd name="connsiteX5" fmla="*/ 2 w 2315363"/>
                <a:gd name="connsiteY5" fmla="*/ 574371 h 1503726"/>
                <a:gd name="connsiteX0" fmla="*/ 0 w 1879131"/>
                <a:gd name="connsiteY0" fmla="*/ 498870 h 1503722"/>
                <a:gd name="connsiteX1" fmla="*/ 721452 w 1879131"/>
                <a:gd name="connsiteY1" fmla="*/ 0 h 1503722"/>
                <a:gd name="connsiteX2" fmla="*/ 1879131 w 1879131"/>
                <a:gd name="connsiteY2" fmla="*/ 574371 h 1503722"/>
                <a:gd name="connsiteX3" fmla="*/ 1436937 w 1879131"/>
                <a:gd name="connsiteY3" fmla="*/ 1503722 h 1503722"/>
                <a:gd name="connsiteX4" fmla="*/ 5966 w 1879131"/>
                <a:gd name="connsiteY4" fmla="*/ 1503722 h 1503722"/>
                <a:gd name="connsiteX5" fmla="*/ 0 w 1879131"/>
                <a:gd name="connsiteY5" fmla="*/ 498870 h 1503722"/>
                <a:gd name="connsiteX0" fmla="*/ 0 w 1459681"/>
                <a:gd name="connsiteY0" fmla="*/ 498870 h 1503722"/>
                <a:gd name="connsiteX1" fmla="*/ 721452 w 1459681"/>
                <a:gd name="connsiteY1" fmla="*/ 0 h 1503722"/>
                <a:gd name="connsiteX2" fmla="*/ 1459681 w 1459681"/>
                <a:gd name="connsiteY2" fmla="*/ 465314 h 1503722"/>
                <a:gd name="connsiteX3" fmla="*/ 1436937 w 1459681"/>
                <a:gd name="connsiteY3" fmla="*/ 1503722 h 1503722"/>
                <a:gd name="connsiteX4" fmla="*/ 5966 w 1459681"/>
                <a:gd name="connsiteY4" fmla="*/ 1503722 h 1503722"/>
                <a:gd name="connsiteX5" fmla="*/ 0 w 1459681"/>
                <a:gd name="connsiteY5" fmla="*/ 498870 h 1503722"/>
                <a:gd name="connsiteX0" fmla="*/ 0 w 1436937"/>
                <a:gd name="connsiteY0" fmla="*/ 498870 h 1503722"/>
                <a:gd name="connsiteX1" fmla="*/ 721452 w 1436937"/>
                <a:gd name="connsiteY1" fmla="*/ 0 h 1503722"/>
                <a:gd name="connsiteX2" fmla="*/ 1426125 w 1436937"/>
                <a:gd name="connsiteY2" fmla="*/ 465314 h 1503722"/>
                <a:gd name="connsiteX3" fmla="*/ 1436937 w 1436937"/>
                <a:gd name="connsiteY3" fmla="*/ 1503722 h 1503722"/>
                <a:gd name="connsiteX4" fmla="*/ 5966 w 1436937"/>
                <a:gd name="connsiteY4" fmla="*/ 1503722 h 1503722"/>
                <a:gd name="connsiteX5" fmla="*/ 0 w 1436937"/>
                <a:gd name="connsiteY5" fmla="*/ 498870 h 1503722"/>
                <a:gd name="connsiteX0" fmla="*/ 0 w 1436937"/>
                <a:gd name="connsiteY0" fmla="*/ 498870 h 1503722"/>
                <a:gd name="connsiteX1" fmla="*/ 721452 w 1436937"/>
                <a:gd name="connsiteY1" fmla="*/ 0 h 1503722"/>
                <a:gd name="connsiteX2" fmla="*/ 1434514 w 1436937"/>
                <a:gd name="connsiteY2" fmla="*/ 465314 h 1503722"/>
                <a:gd name="connsiteX3" fmla="*/ 1436937 w 1436937"/>
                <a:gd name="connsiteY3" fmla="*/ 1503722 h 1503722"/>
                <a:gd name="connsiteX4" fmla="*/ 5966 w 1436937"/>
                <a:gd name="connsiteY4" fmla="*/ 1503722 h 1503722"/>
                <a:gd name="connsiteX5" fmla="*/ 0 w 1436937"/>
                <a:gd name="connsiteY5" fmla="*/ 498870 h 1503722"/>
                <a:gd name="connsiteX0" fmla="*/ 0 w 1436937"/>
                <a:gd name="connsiteY0" fmla="*/ 498870 h 1503722"/>
                <a:gd name="connsiteX1" fmla="*/ 721452 w 1436937"/>
                <a:gd name="connsiteY1" fmla="*/ 0 h 1503722"/>
                <a:gd name="connsiteX2" fmla="*/ 1434514 w 1436937"/>
                <a:gd name="connsiteY2" fmla="*/ 503335 h 1503722"/>
                <a:gd name="connsiteX3" fmla="*/ 1436937 w 1436937"/>
                <a:gd name="connsiteY3" fmla="*/ 1503722 h 1503722"/>
                <a:gd name="connsiteX4" fmla="*/ 5966 w 1436937"/>
                <a:gd name="connsiteY4" fmla="*/ 1503722 h 1503722"/>
                <a:gd name="connsiteX5" fmla="*/ 0 w 1436937"/>
                <a:gd name="connsiteY5" fmla="*/ 498870 h 1503722"/>
                <a:gd name="connsiteX0" fmla="*/ 0 w 1436937"/>
                <a:gd name="connsiteY0" fmla="*/ 171065 h 1175917"/>
                <a:gd name="connsiteX1" fmla="*/ 742853 w 1436937"/>
                <a:gd name="connsiteY1" fmla="*/ 0 h 1175917"/>
                <a:gd name="connsiteX2" fmla="*/ 1434514 w 1436937"/>
                <a:gd name="connsiteY2" fmla="*/ 175530 h 1175917"/>
                <a:gd name="connsiteX3" fmla="*/ 1436937 w 1436937"/>
                <a:gd name="connsiteY3" fmla="*/ 1175917 h 1175917"/>
                <a:gd name="connsiteX4" fmla="*/ 5966 w 1436937"/>
                <a:gd name="connsiteY4" fmla="*/ 1175917 h 1175917"/>
                <a:gd name="connsiteX5" fmla="*/ 0 w 1436937"/>
                <a:gd name="connsiteY5" fmla="*/ 171065 h 1175917"/>
                <a:gd name="connsiteX0" fmla="*/ 0 w 1436937"/>
                <a:gd name="connsiteY0" fmla="*/ 121585 h 1126437"/>
                <a:gd name="connsiteX1" fmla="*/ 742849 w 1436937"/>
                <a:gd name="connsiteY1" fmla="*/ 0 h 1126437"/>
                <a:gd name="connsiteX2" fmla="*/ 1434514 w 1436937"/>
                <a:gd name="connsiteY2" fmla="*/ 126050 h 1126437"/>
                <a:gd name="connsiteX3" fmla="*/ 1436937 w 1436937"/>
                <a:gd name="connsiteY3" fmla="*/ 1126437 h 1126437"/>
                <a:gd name="connsiteX4" fmla="*/ 5966 w 1436937"/>
                <a:gd name="connsiteY4" fmla="*/ 1126437 h 1126437"/>
                <a:gd name="connsiteX5" fmla="*/ 0 w 1436937"/>
                <a:gd name="connsiteY5" fmla="*/ 121585 h 1126437"/>
                <a:gd name="connsiteX0" fmla="*/ 0 w 1436937"/>
                <a:gd name="connsiteY0" fmla="*/ 83634 h 1088486"/>
                <a:gd name="connsiteX1" fmla="*/ 742846 w 1436937"/>
                <a:gd name="connsiteY1" fmla="*/ 0 h 1088486"/>
                <a:gd name="connsiteX2" fmla="*/ 1434514 w 1436937"/>
                <a:gd name="connsiteY2" fmla="*/ 88099 h 1088486"/>
                <a:gd name="connsiteX3" fmla="*/ 1436937 w 1436937"/>
                <a:gd name="connsiteY3" fmla="*/ 1088486 h 1088486"/>
                <a:gd name="connsiteX4" fmla="*/ 5966 w 1436937"/>
                <a:gd name="connsiteY4" fmla="*/ 1088486 h 1088486"/>
                <a:gd name="connsiteX5" fmla="*/ 0 w 1436937"/>
                <a:gd name="connsiteY5" fmla="*/ 83634 h 108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937" h="1088486">
                  <a:moveTo>
                    <a:pt x="0" y="83634"/>
                  </a:moveTo>
                  <a:lnTo>
                    <a:pt x="742846" y="0"/>
                  </a:lnTo>
                  <a:lnTo>
                    <a:pt x="1434514" y="88099"/>
                  </a:lnTo>
                  <a:cubicBezTo>
                    <a:pt x="1435322" y="434235"/>
                    <a:pt x="1436129" y="742350"/>
                    <a:pt x="1436937" y="1088486"/>
                  </a:cubicBezTo>
                  <a:lnTo>
                    <a:pt x="5966" y="1088486"/>
                  </a:lnTo>
                  <a:cubicBezTo>
                    <a:pt x="3977" y="753535"/>
                    <a:pt x="1989" y="418585"/>
                    <a:pt x="0" y="836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EB09DD2-29E1-48AC-972C-8D620EF5AB4E}"/>
                </a:ext>
              </a:extLst>
            </p:cNvPr>
            <p:cNvSpPr/>
            <p:nvPr/>
          </p:nvSpPr>
          <p:spPr>
            <a:xfrm>
              <a:off x="10599866" y="4933262"/>
              <a:ext cx="215925" cy="20176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79A29F4-3B43-41BC-86AE-C254274B6B14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66" y="4637722"/>
              <a:ext cx="194952" cy="90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B53D9B3-5023-4BA9-BCF5-38DB48B66BA5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66" y="4730926"/>
              <a:ext cx="194952" cy="90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D3722EF-DB7A-429A-8836-6C1CE411E3DA}"/>
                </a:ext>
              </a:extLst>
            </p:cNvPr>
            <p:cNvCxnSpPr>
              <a:cxnSpLocks/>
            </p:cNvCxnSpPr>
            <p:nvPr/>
          </p:nvCxnSpPr>
          <p:spPr>
            <a:xfrm>
              <a:off x="10610635" y="4822176"/>
              <a:ext cx="194952" cy="90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90FB966-5B55-4DA4-9924-69EE89B5410B}"/>
              </a:ext>
            </a:extLst>
          </p:cNvPr>
          <p:cNvGrpSpPr/>
          <p:nvPr/>
        </p:nvGrpSpPr>
        <p:grpSpPr>
          <a:xfrm>
            <a:off x="4742493" y="964477"/>
            <a:ext cx="655059" cy="3115702"/>
            <a:chOff x="10380299" y="2019329"/>
            <a:chExt cx="655059" cy="311570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6AB821B-F0C5-4373-9090-1497A084F1F2}"/>
                </a:ext>
              </a:extLst>
            </p:cNvPr>
            <p:cNvSpPr/>
            <p:nvPr/>
          </p:nvSpPr>
          <p:spPr>
            <a:xfrm>
              <a:off x="10620838" y="4513583"/>
              <a:ext cx="173980" cy="56250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0DF733C-CB7B-43BB-A5B2-12CB81709EF6}"/>
                </a:ext>
              </a:extLst>
            </p:cNvPr>
            <p:cNvSpPr/>
            <p:nvPr/>
          </p:nvSpPr>
          <p:spPr>
            <a:xfrm>
              <a:off x="10380299" y="4415534"/>
              <a:ext cx="655059" cy="19758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오각형 3">
              <a:extLst>
                <a:ext uri="{FF2B5EF4-FFF2-40B4-BE49-F238E27FC236}">
                  <a16:creationId xmlns:a16="http://schemas.microsoft.com/office/drawing/2014/main" id="{BF4ED1EA-6134-4DF1-8A50-961156FA86CF}"/>
                </a:ext>
              </a:extLst>
            </p:cNvPr>
            <p:cNvSpPr/>
            <p:nvPr/>
          </p:nvSpPr>
          <p:spPr>
            <a:xfrm>
              <a:off x="10620839" y="2019329"/>
              <a:ext cx="173980" cy="2494999"/>
            </a:xfrm>
            <a:custGeom>
              <a:avLst/>
              <a:gdLst>
                <a:gd name="connsiteX0" fmla="*/ 2 w 2315363"/>
                <a:gd name="connsiteY0" fmla="*/ 574371 h 1503726"/>
                <a:gd name="connsiteX1" fmla="*/ 1157682 w 2315363"/>
                <a:gd name="connsiteY1" fmla="*/ 0 h 1503726"/>
                <a:gd name="connsiteX2" fmla="*/ 2315361 w 2315363"/>
                <a:gd name="connsiteY2" fmla="*/ 574371 h 1503726"/>
                <a:gd name="connsiteX3" fmla="*/ 1873167 w 2315363"/>
                <a:gd name="connsiteY3" fmla="*/ 1503722 h 1503726"/>
                <a:gd name="connsiteX4" fmla="*/ 442196 w 2315363"/>
                <a:gd name="connsiteY4" fmla="*/ 1503722 h 1503726"/>
                <a:gd name="connsiteX5" fmla="*/ 2 w 2315363"/>
                <a:gd name="connsiteY5" fmla="*/ 574371 h 1503726"/>
                <a:gd name="connsiteX0" fmla="*/ 0 w 1879131"/>
                <a:gd name="connsiteY0" fmla="*/ 498870 h 1503722"/>
                <a:gd name="connsiteX1" fmla="*/ 721452 w 1879131"/>
                <a:gd name="connsiteY1" fmla="*/ 0 h 1503722"/>
                <a:gd name="connsiteX2" fmla="*/ 1879131 w 1879131"/>
                <a:gd name="connsiteY2" fmla="*/ 574371 h 1503722"/>
                <a:gd name="connsiteX3" fmla="*/ 1436937 w 1879131"/>
                <a:gd name="connsiteY3" fmla="*/ 1503722 h 1503722"/>
                <a:gd name="connsiteX4" fmla="*/ 5966 w 1879131"/>
                <a:gd name="connsiteY4" fmla="*/ 1503722 h 1503722"/>
                <a:gd name="connsiteX5" fmla="*/ 0 w 1879131"/>
                <a:gd name="connsiteY5" fmla="*/ 498870 h 1503722"/>
                <a:gd name="connsiteX0" fmla="*/ 0 w 1459681"/>
                <a:gd name="connsiteY0" fmla="*/ 498870 h 1503722"/>
                <a:gd name="connsiteX1" fmla="*/ 721452 w 1459681"/>
                <a:gd name="connsiteY1" fmla="*/ 0 h 1503722"/>
                <a:gd name="connsiteX2" fmla="*/ 1459681 w 1459681"/>
                <a:gd name="connsiteY2" fmla="*/ 465314 h 1503722"/>
                <a:gd name="connsiteX3" fmla="*/ 1436937 w 1459681"/>
                <a:gd name="connsiteY3" fmla="*/ 1503722 h 1503722"/>
                <a:gd name="connsiteX4" fmla="*/ 5966 w 1459681"/>
                <a:gd name="connsiteY4" fmla="*/ 1503722 h 1503722"/>
                <a:gd name="connsiteX5" fmla="*/ 0 w 1459681"/>
                <a:gd name="connsiteY5" fmla="*/ 498870 h 1503722"/>
                <a:gd name="connsiteX0" fmla="*/ 0 w 1436937"/>
                <a:gd name="connsiteY0" fmla="*/ 498870 h 1503722"/>
                <a:gd name="connsiteX1" fmla="*/ 721452 w 1436937"/>
                <a:gd name="connsiteY1" fmla="*/ 0 h 1503722"/>
                <a:gd name="connsiteX2" fmla="*/ 1426125 w 1436937"/>
                <a:gd name="connsiteY2" fmla="*/ 465314 h 1503722"/>
                <a:gd name="connsiteX3" fmla="*/ 1436937 w 1436937"/>
                <a:gd name="connsiteY3" fmla="*/ 1503722 h 1503722"/>
                <a:gd name="connsiteX4" fmla="*/ 5966 w 1436937"/>
                <a:gd name="connsiteY4" fmla="*/ 1503722 h 1503722"/>
                <a:gd name="connsiteX5" fmla="*/ 0 w 1436937"/>
                <a:gd name="connsiteY5" fmla="*/ 498870 h 1503722"/>
                <a:gd name="connsiteX0" fmla="*/ 0 w 1436937"/>
                <a:gd name="connsiteY0" fmla="*/ 498870 h 1503722"/>
                <a:gd name="connsiteX1" fmla="*/ 721452 w 1436937"/>
                <a:gd name="connsiteY1" fmla="*/ 0 h 1503722"/>
                <a:gd name="connsiteX2" fmla="*/ 1434514 w 1436937"/>
                <a:gd name="connsiteY2" fmla="*/ 465314 h 1503722"/>
                <a:gd name="connsiteX3" fmla="*/ 1436937 w 1436937"/>
                <a:gd name="connsiteY3" fmla="*/ 1503722 h 1503722"/>
                <a:gd name="connsiteX4" fmla="*/ 5966 w 1436937"/>
                <a:gd name="connsiteY4" fmla="*/ 1503722 h 1503722"/>
                <a:gd name="connsiteX5" fmla="*/ 0 w 1436937"/>
                <a:gd name="connsiteY5" fmla="*/ 498870 h 1503722"/>
                <a:gd name="connsiteX0" fmla="*/ 0 w 1436937"/>
                <a:gd name="connsiteY0" fmla="*/ 498870 h 1503722"/>
                <a:gd name="connsiteX1" fmla="*/ 721452 w 1436937"/>
                <a:gd name="connsiteY1" fmla="*/ 0 h 1503722"/>
                <a:gd name="connsiteX2" fmla="*/ 1434514 w 1436937"/>
                <a:gd name="connsiteY2" fmla="*/ 503335 h 1503722"/>
                <a:gd name="connsiteX3" fmla="*/ 1436937 w 1436937"/>
                <a:gd name="connsiteY3" fmla="*/ 1503722 h 1503722"/>
                <a:gd name="connsiteX4" fmla="*/ 5966 w 1436937"/>
                <a:gd name="connsiteY4" fmla="*/ 1503722 h 1503722"/>
                <a:gd name="connsiteX5" fmla="*/ 0 w 1436937"/>
                <a:gd name="connsiteY5" fmla="*/ 498870 h 1503722"/>
                <a:gd name="connsiteX0" fmla="*/ 0 w 1436937"/>
                <a:gd name="connsiteY0" fmla="*/ 171065 h 1175917"/>
                <a:gd name="connsiteX1" fmla="*/ 742853 w 1436937"/>
                <a:gd name="connsiteY1" fmla="*/ 0 h 1175917"/>
                <a:gd name="connsiteX2" fmla="*/ 1434514 w 1436937"/>
                <a:gd name="connsiteY2" fmla="*/ 175530 h 1175917"/>
                <a:gd name="connsiteX3" fmla="*/ 1436937 w 1436937"/>
                <a:gd name="connsiteY3" fmla="*/ 1175917 h 1175917"/>
                <a:gd name="connsiteX4" fmla="*/ 5966 w 1436937"/>
                <a:gd name="connsiteY4" fmla="*/ 1175917 h 1175917"/>
                <a:gd name="connsiteX5" fmla="*/ 0 w 1436937"/>
                <a:gd name="connsiteY5" fmla="*/ 171065 h 1175917"/>
                <a:gd name="connsiteX0" fmla="*/ 0 w 1436937"/>
                <a:gd name="connsiteY0" fmla="*/ 121585 h 1126437"/>
                <a:gd name="connsiteX1" fmla="*/ 742849 w 1436937"/>
                <a:gd name="connsiteY1" fmla="*/ 0 h 1126437"/>
                <a:gd name="connsiteX2" fmla="*/ 1434514 w 1436937"/>
                <a:gd name="connsiteY2" fmla="*/ 126050 h 1126437"/>
                <a:gd name="connsiteX3" fmla="*/ 1436937 w 1436937"/>
                <a:gd name="connsiteY3" fmla="*/ 1126437 h 1126437"/>
                <a:gd name="connsiteX4" fmla="*/ 5966 w 1436937"/>
                <a:gd name="connsiteY4" fmla="*/ 1126437 h 1126437"/>
                <a:gd name="connsiteX5" fmla="*/ 0 w 1436937"/>
                <a:gd name="connsiteY5" fmla="*/ 121585 h 1126437"/>
                <a:gd name="connsiteX0" fmla="*/ 0 w 1436937"/>
                <a:gd name="connsiteY0" fmla="*/ 83634 h 1088486"/>
                <a:gd name="connsiteX1" fmla="*/ 742846 w 1436937"/>
                <a:gd name="connsiteY1" fmla="*/ 0 h 1088486"/>
                <a:gd name="connsiteX2" fmla="*/ 1434514 w 1436937"/>
                <a:gd name="connsiteY2" fmla="*/ 88099 h 1088486"/>
                <a:gd name="connsiteX3" fmla="*/ 1436937 w 1436937"/>
                <a:gd name="connsiteY3" fmla="*/ 1088486 h 1088486"/>
                <a:gd name="connsiteX4" fmla="*/ 5966 w 1436937"/>
                <a:gd name="connsiteY4" fmla="*/ 1088486 h 1088486"/>
                <a:gd name="connsiteX5" fmla="*/ 0 w 1436937"/>
                <a:gd name="connsiteY5" fmla="*/ 83634 h 108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937" h="1088486">
                  <a:moveTo>
                    <a:pt x="0" y="83634"/>
                  </a:moveTo>
                  <a:lnTo>
                    <a:pt x="742846" y="0"/>
                  </a:lnTo>
                  <a:lnTo>
                    <a:pt x="1434514" y="88099"/>
                  </a:lnTo>
                  <a:cubicBezTo>
                    <a:pt x="1435322" y="434235"/>
                    <a:pt x="1436129" y="742350"/>
                    <a:pt x="1436937" y="1088486"/>
                  </a:cubicBezTo>
                  <a:lnTo>
                    <a:pt x="5966" y="1088486"/>
                  </a:lnTo>
                  <a:cubicBezTo>
                    <a:pt x="3977" y="753535"/>
                    <a:pt x="1989" y="418585"/>
                    <a:pt x="0" y="836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8A836F9-A3F9-4B30-962F-C45185B85683}"/>
                </a:ext>
              </a:extLst>
            </p:cNvPr>
            <p:cNvSpPr/>
            <p:nvPr/>
          </p:nvSpPr>
          <p:spPr>
            <a:xfrm>
              <a:off x="10599866" y="4933262"/>
              <a:ext cx="215925" cy="20176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AB534CFF-D365-4221-8231-08D5B338FC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66" y="4637722"/>
              <a:ext cx="194952" cy="90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3ECE368-774F-4904-92BA-984B14342771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66" y="4730926"/>
              <a:ext cx="194952" cy="90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E9796A8-5FAC-4C2B-A0CC-496FD32D03EE}"/>
                </a:ext>
              </a:extLst>
            </p:cNvPr>
            <p:cNvCxnSpPr>
              <a:cxnSpLocks/>
            </p:cNvCxnSpPr>
            <p:nvPr/>
          </p:nvCxnSpPr>
          <p:spPr>
            <a:xfrm>
              <a:off x="10610635" y="4822176"/>
              <a:ext cx="194952" cy="90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6A512B9-1B4A-4076-9718-8997D4DF5717}"/>
              </a:ext>
            </a:extLst>
          </p:cNvPr>
          <p:cNvGrpSpPr/>
          <p:nvPr/>
        </p:nvGrpSpPr>
        <p:grpSpPr>
          <a:xfrm>
            <a:off x="6114939" y="1232331"/>
            <a:ext cx="655059" cy="3115702"/>
            <a:chOff x="10380299" y="2019329"/>
            <a:chExt cx="655059" cy="311570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68BE0F9-EB62-4DD3-A143-B1FDDA7744B5}"/>
                </a:ext>
              </a:extLst>
            </p:cNvPr>
            <p:cNvSpPr/>
            <p:nvPr/>
          </p:nvSpPr>
          <p:spPr>
            <a:xfrm>
              <a:off x="10620838" y="4513583"/>
              <a:ext cx="173980" cy="56250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72DC1503-3924-4677-96D6-27A2ADFFF753}"/>
                </a:ext>
              </a:extLst>
            </p:cNvPr>
            <p:cNvSpPr/>
            <p:nvPr/>
          </p:nvSpPr>
          <p:spPr>
            <a:xfrm>
              <a:off x="10380299" y="4415534"/>
              <a:ext cx="655059" cy="19758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오각형 3">
              <a:extLst>
                <a:ext uri="{FF2B5EF4-FFF2-40B4-BE49-F238E27FC236}">
                  <a16:creationId xmlns:a16="http://schemas.microsoft.com/office/drawing/2014/main" id="{8B4B2A03-655D-43D1-A53F-4CBF8D21D26E}"/>
                </a:ext>
              </a:extLst>
            </p:cNvPr>
            <p:cNvSpPr/>
            <p:nvPr/>
          </p:nvSpPr>
          <p:spPr>
            <a:xfrm>
              <a:off x="10620839" y="2019329"/>
              <a:ext cx="173980" cy="2494999"/>
            </a:xfrm>
            <a:custGeom>
              <a:avLst/>
              <a:gdLst>
                <a:gd name="connsiteX0" fmla="*/ 2 w 2315363"/>
                <a:gd name="connsiteY0" fmla="*/ 574371 h 1503726"/>
                <a:gd name="connsiteX1" fmla="*/ 1157682 w 2315363"/>
                <a:gd name="connsiteY1" fmla="*/ 0 h 1503726"/>
                <a:gd name="connsiteX2" fmla="*/ 2315361 w 2315363"/>
                <a:gd name="connsiteY2" fmla="*/ 574371 h 1503726"/>
                <a:gd name="connsiteX3" fmla="*/ 1873167 w 2315363"/>
                <a:gd name="connsiteY3" fmla="*/ 1503722 h 1503726"/>
                <a:gd name="connsiteX4" fmla="*/ 442196 w 2315363"/>
                <a:gd name="connsiteY4" fmla="*/ 1503722 h 1503726"/>
                <a:gd name="connsiteX5" fmla="*/ 2 w 2315363"/>
                <a:gd name="connsiteY5" fmla="*/ 574371 h 1503726"/>
                <a:gd name="connsiteX0" fmla="*/ 0 w 1879131"/>
                <a:gd name="connsiteY0" fmla="*/ 498870 h 1503722"/>
                <a:gd name="connsiteX1" fmla="*/ 721452 w 1879131"/>
                <a:gd name="connsiteY1" fmla="*/ 0 h 1503722"/>
                <a:gd name="connsiteX2" fmla="*/ 1879131 w 1879131"/>
                <a:gd name="connsiteY2" fmla="*/ 574371 h 1503722"/>
                <a:gd name="connsiteX3" fmla="*/ 1436937 w 1879131"/>
                <a:gd name="connsiteY3" fmla="*/ 1503722 h 1503722"/>
                <a:gd name="connsiteX4" fmla="*/ 5966 w 1879131"/>
                <a:gd name="connsiteY4" fmla="*/ 1503722 h 1503722"/>
                <a:gd name="connsiteX5" fmla="*/ 0 w 1879131"/>
                <a:gd name="connsiteY5" fmla="*/ 498870 h 1503722"/>
                <a:gd name="connsiteX0" fmla="*/ 0 w 1459681"/>
                <a:gd name="connsiteY0" fmla="*/ 498870 h 1503722"/>
                <a:gd name="connsiteX1" fmla="*/ 721452 w 1459681"/>
                <a:gd name="connsiteY1" fmla="*/ 0 h 1503722"/>
                <a:gd name="connsiteX2" fmla="*/ 1459681 w 1459681"/>
                <a:gd name="connsiteY2" fmla="*/ 465314 h 1503722"/>
                <a:gd name="connsiteX3" fmla="*/ 1436937 w 1459681"/>
                <a:gd name="connsiteY3" fmla="*/ 1503722 h 1503722"/>
                <a:gd name="connsiteX4" fmla="*/ 5966 w 1459681"/>
                <a:gd name="connsiteY4" fmla="*/ 1503722 h 1503722"/>
                <a:gd name="connsiteX5" fmla="*/ 0 w 1459681"/>
                <a:gd name="connsiteY5" fmla="*/ 498870 h 1503722"/>
                <a:gd name="connsiteX0" fmla="*/ 0 w 1436937"/>
                <a:gd name="connsiteY0" fmla="*/ 498870 h 1503722"/>
                <a:gd name="connsiteX1" fmla="*/ 721452 w 1436937"/>
                <a:gd name="connsiteY1" fmla="*/ 0 h 1503722"/>
                <a:gd name="connsiteX2" fmla="*/ 1426125 w 1436937"/>
                <a:gd name="connsiteY2" fmla="*/ 465314 h 1503722"/>
                <a:gd name="connsiteX3" fmla="*/ 1436937 w 1436937"/>
                <a:gd name="connsiteY3" fmla="*/ 1503722 h 1503722"/>
                <a:gd name="connsiteX4" fmla="*/ 5966 w 1436937"/>
                <a:gd name="connsiteY4" fmla="*/ 1503722 h 1503722"/>
                <a:gd name="connsiteX5" fmla="*/ 0 w 1436937"/>
                <a:gd name="connsiteY5" fmla="*/ 498870 h 1503722"/>
                <a:gd name="connsiteX0" fmla="*/ 0 w 1436937"/>
                <a:gd name="connsiteY0" fmla="*/ 498870 h 1503722"/>
                <a:gd name="connsiteX1" fmla="*/ 721452 w 1436937"/>
                <a:gd name="connsiteY1" fmla="*/ 0 h 1503722"/>
                <a:gd name="connsiteX2" fmla="*/ 1434514 w 1436937"/>
                <a:gd name="connsiteY2" fmla="*/ 465314 h 1503722"/>
                <a:gd name="connsiteX3" fmla="*/ 1436937 w 1436937"/>
                <a:gd name="connsiteY3" fmla="*/ 1503722 h 1503722"/>
                <a:gd name="connsiteX4" fmla="*/ 5966 w 1436937"/>
                <a:gd name="connsiteY4" fmla="*/ 1503722 h 1503722"/>
                <a:gd name="connsiteX5" fmla="*/ 0 w 1436937"/>
                <a:gd name="connsiteY5" fmla="*/ 498870 h 1503722"/>
                <a:gd name="connsiteX0" fmla="*/ 0 w 1436937"/>
                <a:gd name="connsiteY0" fmla="*/ 498870 h 1503722"/>
                <a:gd name="connsiteX1" fmla="*/ 721452 w 1436937"/>
                <a:gd name="connsiteY1" fmla="*/ 0 h 1503722"/>
                <a:gd name="connsiteX2" fmla="*/ 1434514 w 1436937"/>
                <a:gd name="connsiteY2" fmla="*/ 503335 h 1503722"/>
                <a:gd name="connsiteX3" fmla="*/ 1436937 w 1436937"/>
                <a:gd name="connsiteY3" fmla="*/ 1503722 h 1503722"/>
                <a:gd name="connsiteX4" fmla="*/ 5966 w 1436937"/>
                <a:gd name="connsiteY4" fmla="*/ 1503722 h 1503722"/>
                <a:gd name="connsiteX5" fmla="*/ 0 w 1436937"/>
                <a:gd name="connsiteY5" fmla="*/ 498870 h 1503722"/>
                <a:gd name="connsiteX0" fmla="*/ 0 w 1436937"/>
                <a:gd name="connsiteY0" fmla="*/ 171065 h 1175917"/>
                <a:gd name="connsiteX1" fmla="*/ 742853 w 1436937"/>
                <a:gd name="connsiteY1" fmla="*/ 0 h 1175917"/>
                <a:gd name="connsiteX2" fmla="*/ 1434514 w 1436937"/>
                <a:gd name="connsiteY2" fmla="*/ 175530 h 1175917"/>
                <a:gd name="connsiteX3" fmla="*/ 1436937 w 1436937"/>
                <a:gd name="connsiteY3" fmla="*/ 1175917 h 1175917"/>
                <a:gd name="connsiteX4" fmla="*/ 5966 w 1436937"/>
                <a:gd name="connsiteY4" fmla="*/ 1175917 h 1175917"/>
                <a:gd name="connsiteX5" fmla="*/ 0 w 1436937"/>
                <a:gd name="connsiteY5" fmla="*/ 171065 h 1175917"/>
                <a:gd name="connsiteX0" fmla="*/ 0 w 1436937"/>
                <a:gd name="connsiteY0" fmla="*/ 121585 h 1126437"/>
                <a:gd name="connsiteX1" fmla="*/ 742849 w 1436937"/>
                <a:gd name="connsiteY1" fmla="*/ 0 h 1126437"/>
                <a:gd name="connsiteX2" fmla="*/ 1434514 w 1436937"/>
                <a:gd name="connsiteY2" fmla="*/ 126050 h 1126437"/>
                <a:gd name="connsiteX3" fmla="*/ 1436937 w 1436937"/>
                <a:gd name="connsiteY3" fmla="*/ 1126437 h 1126437"/>
                <a:gd name="connsiteX4" fmla="*/ 5966 w 1436937"/>
                <a:gd name="connsiteY4" fmla="*/ 1126437 h 1126437"/>
                <a:gd name="connsiteX5" fmla="*/ 0 w 1436937"/>
                <a:gd name="connsiteY5" fmla="*/ 121585 h 1126437"/>
                <a:gd name="connsiteX0" fmla="*/ 0 w 1436937"/>
                <a:gd name="connsiteY0" fmla="*/ 83634 h 1088486"/>
                <a:gd name="connsiteX1" fmla="*/ 742846 w 1436937"/>
                <a:gd name="connsiteY1" fmla="*/ 0 h 1088486"/>
                <a:gd name="connsiteX2" fmla="*/ 1434514 w 1436937"/>
                <a:gd name="connsiteY2" fmla="*/ 88099 h 1088486"/>
                <a:gd name="connsiteX3" fmla="*/ 1436937 w 1436937"/>
                <a:gd name="connsiteY3" fmla="*/ 1088486 h 1088486"/>
                <a:gd name="connsiteX4" fmla="*/ 5966 w 1436937"/>
                <a:gd name="connsiteY4" fmla="*/ 1088486 h 1088486"/>
                <a:gd name="connsiteX5" fmla="*/ 0 w 1436937"/>
                <a:gd name="connsiteY5" fmla="*/ 83634 h 108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937" h="1088486">
                  <a:moveTo>
                    <a:pt x="0" y="83634"/>
                  </a:moveTo>
                  <a:lnTo>
                    <a:pt x="742846" y="0"/>
                  </a:lnTo>
                  <a:lnTo>
                    <a:pt x="1434514" y="88099"/>
                  </a:lnTo>
                  <a:cubicBezTo>
                    <a:pt x="1435322" y="434235"/>
                    <a:pt x="1436129" y="742350"/>
                    <a:pt x="1436937" y="1088486"/>
                  </a:cubicBezTo>
                  <a:lnTo>
                    <a:pt x="5966" y="1088486"/>
                  </a:lnTo>
                  <a:cubicBezTo>
                    <a:pt x="3977" y="753535"/>
                    <a:pt x="1989" y="418585"/>
                    <a:pt x="0" y="836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2DFEFF8-BA5F-4FFD-896B-02D550985D7D}"/>
                </a:ext>
              </a:extLst>
            </p:cNvPr>
            <p:cNvSpPr/>
            <p:nvPr/>
          </p:nvSpPr>
          <p:spPr>
            <a:xfrm>
              <a:off x="10599866" y="4933262"/>
              <a:ext cx="215925" cy="20176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A2501454-FAAE-4F6F-AE14-D3CA1FFD4377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66" y="4637722"/>
              <a:ext cx="194952" cy="90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89CC5F6-F4B9-4311-A5A8-1FA5EC515E25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66" y="4730926"/>
              <a:ext cx="194952" cy="90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BA40069A-BC81-4753-95AF-E8294F05AF8A}"/>
                </a:ext>
              </a:extLst>
            </p:cNvPr>
            <p:cNvCxnSpPr>
              <a:cxnSpLocks/>
            </p:cNvCxnSpPr>
            <p:nvPr/>
          </p:nvCxnSpPr>
          <p:spPr>
            <a:xfrm>
              <a:off x="10610635" y="4822176"/>
              <a:ext cx="194952" cy="90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2664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타원 154">
            <a:extLst>
              <a:ext uri="{FF2B5EF4-FFF2-40B4-BE49-F238E27FC236}">
                <a16:creationId xmlns:a16="http://schemas.microsoft.com/office/drawing/2014/main" id="{E0CB0314-74DE-4AB8-94AE-27EC0D8F7395}"/>
              </a:ext>
            </a:extLst>
          </p:cNvPr>
          <p:cNvSpPr/>
          <p:nvPr/>
        </p:nvSpPr>
        <p:spPr>
          <a:xfrm>
            <a:off x="8897299" y="4445598"/>
            <a:ext cx="806426" cy="80642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88780C7-FE3B-4B32-BE6C-A25D7D177166}"/>
              </a:ext>
            </a:extLst>
          </p:cNvPr>
          <p:cNvSpPr/>
          <p:nvPr/>
        </p:nvSpPr>
        <p:spPr>
          <a:xfrm>
            <a:off x="2902343" y="496767"/>
            <a:ext cx="2261460" cy="226146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팔각형 1">
            <a:extLst>
              <a:ext uri="{FF2B5EF4-FFF2-40B4-BE49-F238E27FC236}">
                <a16:creationId xmlns:a16="http://schemas.microsoft.com/office/drawing/2014/main" id="{44DBE16F-E303-4984-851D-5D756FC4B60C}"/>
              </a:ext>
            </a:extLst>
          </p:cNvPr>
          <p:cNvSpPr/>
          <p:nvPr/>
        </p:nvSpPr>
        <p:spPr>
          <a:xfrm>
            <a:off x="358675" y="602270"/>
            <a:ext cx="2196266" cy="2196266"/>
          </a:xfrm>
          <a:prstGeom prst="oct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6422E1-D7B8-4098-8941-B099B7C2D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77598" flipH="1" flipV="1">
            <a:off x="278373" y="1173281"/>
            <a:ext cx="1187135" cy="137874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772A11B-36A4-4DC2-80BB-60AF52B6E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77598">
            <a:off x="1448109" y="840651"/>
            <a:ext cx="1187135" cy="1378743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79004526-9A1F-4EAF-84F8-C2EDD91F8914}"/>
              </a:ext>
            </a:extLst>
          </p:cNvPr>
          <p:cNvGrpSpPr/>
          <p:nvPr/>
        </p:nvGrpSpPr>
        <p:grpSpPr>
          <a:xfrm rot="20265198">
            <a:off x="1129278" y="103924"/>
            <a:ext cx="655059" cy="3115702"/>
            <a:chOff x="10380299" y="2019329"/>
            <a:chExt cx="655059" cy="311570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19EF450-CF4A-4D6A-9260-07B04ABE90AB}"/>
                </a:ext>
              </a:extLst>
            </p:cNvPr>
            <p:cNvSpPr/>
            <p:nvPr/>
          </p:nvSpPr>
          <p:spPr>
            <a:xfrm>
              <a:off x="10620838" y="4513583"/>
              <a:ext cx="173980" cy="56250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608193C-43BF-45A4-9ECD-C6645A172AD9}"/>
                </a:ext>
              </a:extLst>
            </p:cNvPr>
            <p:cNvSpPr/>
            <p:nvPr/>
          </p:nvSpPr>
          <p:spPr>
            <a:xfrm>
              <a:off x="10380299" y="4415534"/>
              <a:ext cx="655059" cy="19758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오각형 3">
              <a:extLst>
                <a:ext uri="{FF2B5EF4-FFF2-40B4-BE49-F238E27FC236}">
                  <a16:creationId xmlns:a16="http://schemas.microsoft.com/office/drawing/2014/main" id="{7B695A6D-B90F-4FC3-B90F-6210D5C32545}"/>
                </a:ext>
              </a:extLst>
            </p:cNvPr>
            <p:cNvSpPr/>
            <p:nvPr/>
          </p:nvSpPr>
          <p:spPr>
            <a:xfrm>
              <a:off x="10620839" y="2019329"/>
              <a:ext cx="173980" cy="2494999"/>
            </a:xfrm>
            <a:custGeom>
              <a:avLst/>
              <a:gdLst>
                <a:gd name="connsiteX0" fmla="*/ 2 w 2315363"/>
                <a:gd name="connsiteY0" fmla="*/ 574371 h 1503726"/>
                <a:gd name="connsiteX1" fmla="*/ 1157682 w 2315363"/>
                <a:gd name="connsiteY1" fmla="*/ 0 h 1503726"/>
                <a:gd name="connsiteX2" fmla="*/ 2315361 w 2315363"/>
                <a:gd name="connsiteY2" fmla="*/ 574371 h 1503726"/>
                <a:gd name="connsiteX3" fmla="*/ 1873167 w 2315363"/>
                <a:gd name="connsiteY3" fmla="*/ 1503722 h 1503726"/>
                <a:gd name="connsiteX4" fmla="*/ 442196 w 2315363"/>
                <a:gd name="connsiteY4" fmla="*/ 1503722 h 1503726"/>
                <a:gd name="connsiteX5" fmla="*/ 2 w 2315363"/>
                <a:gd name="connsiteY5" fmla="*/ 574371 h 1503726"/>
                <a:gd name="connsiteX0" fmla="*/ 0 w 1879131"/>
                <a:gd name="connsiteY0" fmla="*/ 498870 h 1503722"/>
                <a:gd name="connsiteX1" fmla="*/ 721452 w 1879131"/>
                <a:gd name="connsiteY1" fmla="*/ 0 h 1503722"/>
                <a:gd name="connsiteX2" fmla="*/ 1879131 w 1879131"/>
                <a:gd name="connsiteY2" fmla="*/ 574371 h 1503722"/>
                <a:gd name="connsiteX3" fmla="*/ 1436937 w 1879131"/>
                <a:gd name="connsiteY3" fmla="*/ 1503722 h 1503722"/>
                <a:gd name="connsiteX4" fmla="*/ 5966 w 1879131"/>
                <a:gd name="connsiteY4" fmla="*/ 1503722 h 1503722"/>
                <a:gd name="connsiteX5" fmla="*/ 0 w 1879131"/>
                <a:gd name="connsiteY5" fmla="*/ 498870 h 1503722"/>
                <a:gd name="connsiteX0" fmla="*/ 0 w 1459681"/>
                <a:gd name="connsiteY0" fmla="*/ 498870 h 1503722"/>
                <a:gd name="connsiteX1" fmla="*/ 721452 w 1459681"/>
                <a:gd name="connsiteY1" fmla="*/ 0 h 1503722"/>
                <a:gd name="connsiteX2" fmla="*/ 1459681 w 1459681"/>
                <a:gd name="connsiteY2" fmla="*/ 465314 h 1503722"/>
                <a:gd name="connsiteX3" fmla="*/ 1436937 w 1459681"/>
                <a:gd name="connsiteY3" fmla="*/ 1503722 h 1503722"/>
                <a:gd name="connsiteX4" fmla="*/ 5966 w 1459681"/>
                <a:gd name="connsiteY4" fmla="*/ 1503722 h 1503722"/>
                <a:gd name="connsiteX5" fmla="*/ 0 w 1459681"/>
                <a:gd name="connsiteY5" fmla="*/ 498870 h 1503722"/>
                <a:gd name="connsiteX0" fmla="*/ 0 w 1436937"/>
                <a:gd name="connsiteY0" fmla="*/ 498870 h 1503722"/>
                <a:gd name="connsiteX1" fmla="*/ 721452 w 1436937"/>
                <a:gd name="connsiteY1" fmla="*/ 0 h 1503722"/>
                <a:gd name="connsiteX2" fmla="*/ 1426125 w 1436937"/>
                <a:gd name="connsiteY2" fmla="*/ 465314 h 1503722"/>
                <a:gd name="connsiteX3" fmla="*/ 1436937 w 1436937"/>
                <a:gd name="connsiteY3" fmla="*/ 1503722 h 1503722"/>
                <a:gd name="connsiteX4" fmla="*/ 5966 w 1436937"/>
                <a:gd name="connsiteY4" fmla="*/ 1503722 h 1503722"/>
                <a:gd name="connsiteX5" fmla="*/ 0 w 1436937"/>
                <a:gd name="connsiteY5" fmla="*/ 498870 h 1503722"/>
                <a:gd name="connsiteX0" fmla="*/ 0 w 1436937"/>
                <a:gd name="connsiteY0" fmla="*/ 498870 h 1503722"/>
                <a:gd name="connsiteX1" fmla="*/ 721452 w 1436937"/>
                <a:gd name="connsiteY1" fmla="*/ 0 h 1503722"/>
                <a:gd name="connsiteX2" fmla="*/ 1434514 w 1436937"/>
                <a:gd name="connsiteY2" fmla="*/ 465314 h 1503722"/>
                <a:gd name="connsiteX3" fmla="*/ 1436937 w 1436937"/>
                <a:gd name="connsiteY3" fmla="*/ 1503722 h 1503722"/>
                <a:gd name="connsiteX4" fmla="*/ 5966 w 1436937"/>
                <a:gd name="connsiteY4" fmla="*/ 1503722 h 1503722"/>
                <a:gd name="connsiteX5" fmla="*/ 0 w 1436937"/>
                <a:gd name="connsiteY5" fmla="*/ 498870 h 1503722"/>
                <a:gd name="connsiteX0" fmla="*/ 0 w 1436937"/>
                <a:gd name="connsiteY0" fmla="*/ 498870 h 1503722"/>
                <a:gd name="connsiteX1" fmla="*/ 721452 w 1436937"/>
                <a:gd name="connsiteY1" fmla="*/ 0 h 1503722"/>
                <a:gd name="connsiteX2" fmla="*/ 1434514 w 1436937"/>
                <a:gd name="connsiteY2" fmla="*/ 503335 h 1503722"/>
                <a:gd name="connsiteX3" fmla="*/ 1436937 w 1436937"/>
                <a:gd name="connsiteY3" fmla="*/ 1503722 h 1503722"/>
                <a:gd name="connsiteX4" fmla="*/ 5966 w 1436937"/>
                <a:gd name="connsiteY4" fmla="*/ 1503722 h 1503722"/>
                <a:gd name="connsiteX5" fmla="*/ 0 w 1436937"/>
                <a:gd name="connsiteY5" fmla="*/ 498870 h 1503722"/>
                <a:gd name="connsiteX0" fmla="*/ 0 w 1436937"/>
                <a:gd name="connsiteY0" fmla="*/ 171065 h 1175917"/>
                <a:gd name="connsiteX1" fmla="*/ 742853 w 1436937"/>
                <a:gd name="connsiteY1" fmla="*/ 0 h 1175917"/>
                <a:gd name="connsiteX2" fmla="*/ 1434514 w 1436937"/>
                <a:gd name="connsiteY2" fmla="*/ 175530 h 1175917"/>
                <a:gd name="connsiteX3" fmla="*/ 1436937 w 1436937"/>
                <a:gd name="connsiteY3" fmla="*/ 1175917 h 1175917"/>
                <a:gd name="connsiteX4" fmla="*/ 5966 w 1436937"/>
                <a:gd name="connsiteY4" fmla="*/ 1175917 h 1175917"/>
                <a:gd name="connsiteX5" fmla="*/ 0 w 1436937"/>
                <a:gd name="connsiteY5" fmla="*/ 171065 h 1175917"/>
                <a:gd name="connsiteX0" fmla="*/ 0 w 1436937"/>
                <a:gd name="connsiteY0" fmla="*/ 121585 h 1126437"/>
                <a:gd name="connsiteX1" fmla="*/ 742849 w 1436937"/>
                <a:gd name="connsiteY1" fmla="*/ 0 h 1126437"/>
                <a:gd name="connsiteX2" fmla="*/ 1434514 w 1436937"/>
                <a:gd name="connsiteY2" fmla="*/ 126050 h 1126437"/>
                <a:gd name="connsiteX3" fmla="*/ 1436937 w 1436937"/>
                <a:gd name="connsiteY3" fmla="*/ 1126437 h 1126437"/>
                <a:gd name="connsiteX4" fmla="*/ 5966 w 1436937"/>
                <a:gd name="connsiteY4" fmla="*/ 1126437 h 1126437"/>
                <a:gd name="connsiteX5" fmla="*/ 0 w 1436937"/>
                <a:gd name="connsiteY5" fmla="*/ 121585 h 1126437"/>
                <a:gd name="connsiteX0" fmla="*/ 0 w 1436937"/>
                <a:gd name="connsiteY0" fmla="*/ 83634 h 1088486"/>
                <a:gd name="connsiteX1" fmla="*/ 742846 w 1436937"/>
                <a:gd name="connsiteY1" fmla="*/ 0 h 1088486"/>
                <a:gd name="connsiteX2" fmla="*/ 1434514 w 1436937"/>
                <a:gd name="connsiteY2" fmla="*/ 88099 h 1088486"/>
                <a:gd name="connsiteX3" fmla="*/ 1436937 w 1436937"/>
                <a:gd name="connsiteY3" fmla="*/ 1088486 h 1088486"/>
                <a:gd name="connsiteX4" fmla="*/ 5966 w 1436937"/>
                <a:gd name="connsiteY4" fmla="*/ 1088486 h 1088486"/>
                <a:gd name="connsiteX5" fmla="*/ 0 w 1436937"/>
                <a:gd name="connsiteY5" fmla="*/ 83634 h 108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937" h="1088486">
                  <a:moveTo>
                    <a:pt x="0" y="83634"/>
                  </a:moveTo>
                  <a:lnTo>
                    <a:pt x="742846" y="0"/>
                  </a:lnTo>
                  <a:lnTo>
                    <a:pt x="1434514" y="88099"/>
                  </a:lnTo>
                  <a:cubicBezTo>
                    <a:pt x="1435322" y="434235"/>
                    <a:pt x="1436129" y="742350"/>
                    <a:pt x="1436937" y="1088486"/>
                  </a:cubicBezTo>
                  <a:lnTo>
                    <a:pt x="5966" y="1088486"/>
                  </a:lnTo>
                  <a:cubicBezTo>
                    <a:pt x="3977" y="753535"/>
                    <a:pt x="1989" y="418585"/>
                    <a:pt x="0" y="836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1315030-5208-4202-B201-ADE81AEE555E}"/>
                </a:ext>
              </a:extLst>
            </p:cNvPr>
            <p:cNvSpPr/>
            <p:nvPr/>
          </p:nvSpPr>
          <p:spPr>
            <a:xfrm>
              <a:off x="10599866" y="4933262"/>
              <a:ext cx="215925" cy="20176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B122B20-A7DE-4A9E-AA95-6780C5947EDD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66" y="4637722"/>
              <a:ext cx="194952" cy="90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86EF55BD-B777-493A-BBDB-259E735A4100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66" y="4730926"/>
              <a:ext cx="194952" cy="90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9D5E69E-45ED-44A6-A339-3495C05F8511}"/>
                </a:ext>
              </a:extLst>
            </p:cNvPr>
            <p:cNvCxnSpPr>
              <a:cxnSpLocks/>
            </p:cNvCxnSpPr>
            <p:nvPr/>
          </p:nvCxnSpPr>
          <p:spPr>
            <a:xfrm>
              <a:off x="10610635" y="4822176"/>
              <a:ext cx="194952" cy="90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5EF7CBF0-95CD-49D7-8760-8368475BA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77598" flipH="1" flipV="1">
            <a:off x="2849978" y="1137724"/>
            <a:ext cx="1187135" cy="137874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81CACA3-E7B8-49D8-8813-82A66231E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77598">
            <a:off x="4019714" y="805094"/>
            <a:ext cx="1187135" cy="1378743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FA149245-415F-459B-A16E-42EA4311A36F}"/>
              </a:ext>
            </a:extLst>
          </p:cNvPr>
          <p:cNvGrpSpPr/>
          <p:nvPr/>
        </p:nvGrpSpPr>
        <p:grpSpPr>
          <a:xfrm rot="20265198">
            <a:off x="3700883" y="68367"/>
            <a:ext cx="655059" cy="3115702"/>
            <a:chOff x="10380299" y="2019329"/>
            <a:chExt cx="655059" cy="311570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F2CEA29-C8DE-4F8C-90CD-722F7312521E}"/>
                </a:ext>
              </a:extLst>
            </p:cNvPr>
            <p:cNvSpPr/>
            <p:nvPr/>
          </p:nvSpPr>
          <p:spPr>
            <a:xfrm>
              <a:off x="10620838" y="4513583"/>
              <a:ext cx="173980" cy="56250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19330018-2632-41FA-92C3-41942160EEE4}"/>
                </a:ext>
              </a:extLst>
            </p:cNvPr>
            <p:cNvSpPr/>
            <p:nvPr/>
          </p:nvSpPr>
          <p:spPr>
            <a:xfrm>
              <a:off x="10380299" y="4415534"/>
              <a:ext cx="655059" cy="19758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오각형 3">
              <a:extLst>
                <a:ext uri="{FF2B5EF4-FFF2-40B4-BE49-F238E27FC236}">
                  <a16:creationId xmlns:a16="http://schemas.microsoft.com/office/drawing/2014/main" id="{1909466F-B91B-4395-8D6A-CABBA054525A}"/>
                </a:ext>
              </a:extLst>
            </p:cNvPr>
            <p:cNvSpPr/>
            <p:nvPr/>
          </p:nvSpPr>
          <p:spPr>
            <a:xfrm>
              <a:off x="10620839" y="2019329"/>
              <a:ext cx="173980" cy="2494999"/>
            </a:xfrm>
            <a:custGeom>
              <a:avLst/>
              <a:gdLst>
                <a:gd name="connsiteX0" fmla="*/ 2 w 2315363"/>
                <a:gd name="connsiteY0" fmla="*/ 574371 h 1503726"/>
                <a:gd name="connsiteX1" fmla="*/ 1157682 w 2315363"/>
                <a:gd name="connsiteY1" fmla="*/ 0 h 1503726"/>
                <a:gd name="connsiteX2" fmla="*/ 2315361 w 2315363"/>
                <a:gd name="connsiteY2" fmla="*/ 574371 h 1503726"/>
                <a:gd name="connsiteX3" fmla="*/ 1873167 w 2315363"/>
                <a:gd name="connsiteY3" fmla="*/ 1503722 h 1503726"/>
                <a:gd name="connsiteX4" fmla="*/ 442196 w 2315363"/>
                <a:gd name="connsiteY4" fmla="*/ 1503722 h 1503726"/>
                <a:gd name="connsiteX5" fmla="*/ 2 w 2315363"/>
                <a:gd name="connsiteY5" fmla="*/ 574371 h 1503726"/>
                <a:gd name="connsiteX0" fmla="*/ 0 w 1879131"/>
                <a:gd name="connsiteY0" fmla="*/ 498870 h 1503722"/>
                <a:gd name="connsiteX1" fmla="*/ 721452 w 1879131"/>
                <a:gd name="connsiteY1" fmla="*/ 0 h 1503722"/>
                <a:gd name="connsiteX2" fmla="*/ 1879131 w 1879131"/>
                <a:gd name="connsiteY2" fmla="*/ 574371 h 1503722"/>
                <a:gd name="connsiteX3" fmla="*/ 1436937 w 1879131"/>
                <a:gd name="connsiteY3" fmla="*/ 1503722 h 1503722"/>
                <a:gd name="connsiteX4" fmla="*/ 5966 w 1879131"/>
                <a:gd name="connsiteY4" fmla="*/ 1503722 h 1503722"/>
                <a:gd name="connsiteX5" fmla="*/ 0 w 1879131"/>
                <a:gd name="connsiteY5" fmla="*/ 498870 h 1503722"/>
                <a:gd name="connsiteX0" fmla="*/ 0 w 1459681"/>
                <a:gd name="connsiteY0" fmla="*/ 498870 h 1503722"/>
                <a:gd name="connsiteX1" fmla="*/ 721452 w 1459681"/>
                <a:gd name="connsiteY1" fmla="*/ 0 h 1503722"/>
                <a:gd name="connsiteX2" fmla="*/ 1459681 w 1459681"/>
                <a:gd name="connsiteY2" fmla="*/ 465314 h 1503722"/>
                <a:gd name="connsiteX3" fmla="*/ 1436937 w 1459681"/>
                <a:gd name="connsiteY3" fmla="*/ 1503722 h 1503722"/>
                <a:gd name="connsiteX4" fmla="*/ 5966 w 1459681"/>
                <a:gd name="connsiteY4" fmla="*/ 1503722 h 1503722"/>
                <a:gd name="connsiteX5" fmla="*/ 0 w 1459681"/>
                <a:gd name="connsiteY5" fmla="*/ 498870 h 1503722"/>
                <a:gd name="connsiteX0" fmla="*/ 0 w 1436937"/>
                <a:gd name="connsiteY0" fmla="*/ 498870 h 1503722"/>
                <a:gd name="connsiteX1" fmla="*/ 721452 w 1436937"/>
                <a:gd name="connsiteY1" fmla="*/ 0 h 1503722"/>
                <a:gd name="connsiteX2" fmla="*/ 1426125 w 1436937"/>
                <a:gd name="connsiteY2" fmla="*/ 465314 h 1503722"/>
                <a:gd name="connsiteX3" fmla="*/ 1436937 w 1436937"/>
                <a:gd name="connsiteY3" fmla="*/ 1503722 h 1503722"/>
                <a:gd name="connsiteX4" fmla="*/ 5966 w 1436937"/>
                <a:gd name="connsiteY4" fmla="*/ 1503722 h 1503722"/>
                <a:gd name="connsiteX5" fmla="*/ 0 w 1436937"/>
                <a:gd name="connsiteY5" fmla="*/ 498870 h 1503722"/>
                <a:gd name="connsiteX0" fmla="*/ 0 w 1436937"/>
                <a:gd name="connsiteY0" fmla="*/ 498870 h 1503722"/>
                <a:gd name="connsiteX1" fmla="*/ 721452 w 1436937"/>
                <a:gd name="connsiteY1" fmla="*/ 0 h 1503722"/>
                <a:gd name="connsiteX2" fmla="*/ 1434514 w 1436937"/>
                <a:gd name="connsiteY2" fmla="*/ 465314 h 1503722"/>
                <a:gd name="connsiteX3" fmla="*/ 1436937 w 1436937"/>
                <a:gd name="connsiteY3" fmla="*/ 1503722 h 1503722"/>
                <a:gd name="connsiteX4" fmla="*/ 5966 w 1436937"/>
                <a:gd name="connsiteY4" fmla="*/ 1503722 h 1503722"/>
                <a:gd name="connsiteX5" fmla="*/ 0 w 1436937"/>
                <a:gd name="connsiteY5" fmla="*/ 498870 h 1503722"/>
                <a:gd name="connsiteX0" fmla="*/ 0 w 1436937"/>
                <a:gd name="connsiteY0" fmla="*/ 498870 h 1503722"/>
                <a:gd name="connsiteX1" fmla="*/ 721452 w 1436937"/>
                <a:gd name="connsiteY1" fmla="*/ 0 h 1503722"/>
                <a:gd name="connsiteX2" fmla="*/ 1434514 w 1436937"/>
                <a:gd name="connsiteY2" fmla="*/ 503335 h 1503722"/>
                <a:gd name="connsiteX3" fmla="*/ 1436937 w 1436937"/>
                <a:gd name="connsiteY3" fmla="*/ 1503722 h 1503722"/>
                <a:gd name="connsiteX4" fmla="*/ 5966 w 1436937"/>
                <a:gd name="connsiteY4" fmla="*/ 1503722 h 1503722"/>
                <a:gd name="connsiteX5" fmla="*/ 0 w 1436937"/>
                <a:gd name="connsiteY5" fmla="*/ 498870 h 1503722"/>
                <a:gd name="connsiteX0" fmla="*/ 0 w 1436937"/>
                <a:gd name="connsiteY0" fmla="*/ 171065 h 1175917"/>
                <a:gd name="connsiteX1" fmla="*/ 742853 w 1436937"/>
                <a:gd name="connsiteY1" fmla="*/ 0 h 1175917"/>
                <a:gd name="connsiteX2" fmla="*/ 1434514 w 1436937"/>
                <a:gd name="connsiteY2" fmla="*/ 175530 h 1175917"/>
                <a:gd name="connsiteX3" fmla="*/ 1436937 w 1436937"/>
                <a:gd name="connsiteY3" fmla="*/ 1175917 h 1175917"/>
                <a:gd name="connsiteX4" fmla="*/ 5966 w 1436937"/>
                <a:gd name="connsiteY4" fmla="*/ 1175917 h 1175917"/>
                <a:gd name="connsiteX5" fmla="*/ 0 w 1436937"/>
                <a:gd name="connsiteY5" fmla="*/ 171065 h 1175917"/>
                <a:gd name="connsiteX0" fmla="*/ 0 w 1436937"/>
                <a:gd name="connsiteY0" fmla="*/ 121585 h 1126437"/>
                <a:gd name="connsiteX1" fmla="*/ 742849 w 1436937"/>
                <a:gd name="connsiteY1" fmla="*/ 0 h 1126437"/>
                <a:gd name="connsiteX2" fmla="*/ 1434514 w 1436937"/>
                <a:gd name="connsiteY2" fmla="*/ 126050 h 1126437"/>
                <a:gd name="connsiteX3" fmla="*/ 1436937 w 1436937"/>
                <a:gd name="connsiteY3" fmla="*/ 1126437 h 1126437"/>
                <a:gd name="connsiteX4" fmla="*/ 5966 w 1436937"/>
                <a:gd name="connsiteY4" fmla="*/ 1126437 h 1126437"/>
                <a:gd name="connsiteX5" fmla="*/ 0 w 1436937"/>
                <a:gd name="connsiteY5" fmla="*/ 121585 h 1126437"/>
                <a:gd name="connsiteX0" fmla="*/ 0 w 1436937"/>
                <a:gd name="connsiteY0" fmla="*/ 83634 h 1088486"/>
                <a:gd name="connsiteX1" fmla="*/ 742846 w 1436937"/>
                <a:gd name="connsiteY1" fmla="*/ 0 h 1088486"/>
                <a:gd name="connsiteX2" fmla="*/ 1434514 w 1436937"/>
                <a:gd name="connsiteY2" fmla="*/ 88099 h 1088486"/>
                <a:gd name="connsiteX3" fmla="*/ 1436937 w 1436937"/>
                <a:gd name="connsiteY3" fmla="*/ 1088486 h 1088486"/>
                <a:gd name="connsiteX4" fmla="*/ 5966 w 1436937"/>
                <a:gd name="connsiteY4" fmla="*/ 1088486 h 1088486"/>
                <a:gd name="connsiteX5" fmla="*/ 0 w 1436937"/>
                <a:gd name="connsiteY5" fmla="*/ 83634 h 108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937" h="1088486">
                  <a:moveTo>
                    <a:pt x="0" y="83634"/>
                  </a:moveTo>
                  <a:lnTo>
                    <a:pt x="742846" y="0"/>
                  </a:lnTo>
                  <a:lnTo>
                    <a:pt x="1434514" y="88099"/>
                  </a:lnTo>
                  <a:cubicBezTo>
                    <a:pt x="1435322" y="434235"/>
                    <a:pt x="1436129" y="742350"/>
                    <a:pt x="1436937" y="1088486"/>
                  </a:cubicBezTo>
                  <a:lnTo>
                    <a:pt x="5966" y="1088486"/>
                  </a:lnTo>
                  <a:cubicBezTo>
                    <a:pt x="3977" y="753535"/>
                    <a:pt x="1989" y="418585"/>
                    <a:pt x="0" y="836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421844E-A636-409B-B4EB-C68A80727912}"/>
                </a:ext>
              </a:extLst>
            </p:cNvPr>
            <p:cNvSpPr/>
            <p:nvPr/>
          </p:nvSpPr>
          <p:spPr>
            <a:xfrm>
              <a:off x="10599866" y="4933262"/>
              <a:ext cx="215925" cy="20176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64E7C06-B01C-4BC2-B499-3EC1FE1DB8DD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66" y="4637722"/>
              <a:ext cx="194952" cy="90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D5D296E-3978-4A3D-8B61-EEFAC555E31B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66" y="4730926"/>
              <a:ext cx="194952" cy="90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CAA2F736-71CA-49B2-87BE-560182CA3D1B}"/>
                </a:ext>
              </a:extLst>
            </p:cNvPr>
            <p:cNvCxnSpPr>
              <a:cxnSpLocks/>
            </p:cNvCxnSpPr>
            <p:nvPr/>
          </p:nvCxnSpPr>
          <p:spPr>
            <a:xfrm>
              <a:off x="10610635" y="4822176"/>
              <a:ext cx="194952" cy="90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D1195BD5-DB5B-442C-B645-14FC239DA706}"/>
              </a:ext>
            </a:extLst>
          </p:cNvPr>
          <p:cNvGrpSpPr/>
          <p:nvPr/>
        </p:nvGrpSpPr>
        <p:grpSpPr>
          <a:xfrm>
            <a:off x="8040160" y="3250596"/>
            <a:ext cx="2537483" cy="3115702"/>
            <a:chOff x="8249238" y="2884077"/>
            <a:chExt cx="2537483" cy="3115702"/>
          </a:xfrm>
        </p:grpSpPr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5DC025F5-F6AE-45D3-91E1-F2BFA6AA2FB0}"/>
                </a:ext>
              </a:extLst>
            </p:cNvPr>
            <p:cNvSpPr/>
            <p:nvPr/>
          </p:nvSpPr>
          <p:spPr>
            <a:xfrm>
              <a:off x="8249238" y="3159105"/>
              <a:ext cx="2537483" cy="2537483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F79FC7EC-FD80-414A-B0FC-365E4FC86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77598" flipH="1" flipV="1">
              <a:off x="8335896" y="3953434"/>
              <a:ext cx="1187135" cy="1378743"/>
            </a:xfrm>
            <a:prstGeom prst="rect">
              <a:avLst/>
            </a:prstGeom>
          </p:spPr>
        </p:pic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131089D-B04F-489F-BEBE-BCF148403CC1}"/>
                </a:ext>
              </a:extLst>
            </p:cNvPr>
            <p:cNvCxnSpPr>
              <a:cxnSpLocks/>
              <a:stCxn id="132" idx="0"/>
              <a:endCxn id="132" idx="4"/>
            </p:cNvCxnSpPr>
            <p:nvPr/>
          </p:nvCxnSpPr>
          <p:spPr>
            <a:xfrm>
              <a:off x="9517980" y="3297117"/>
              <a:ext cx="0" cy="22614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CA460D10-24B0-4AEA-8F69-DCB60285C5BB}"/>
                </a:ext>
              </a:extLst>
            </p:cNvPr>
            <p:cNvCxnSpPr>
              <a:cxnSpLocks/>
              <a:stCxn id="132" idx="1"/>
              <a:endCxn id="132" idx="5"/>
            </p:cNvCxnSpPr>
            <p:nvPr/>
          </p:nvCxnSpPr>
          <p:spPr>
            <a:xfrm>
              <a:off x="8718433" y="3628300"/>
              <a:ext cx="1599094" cy="15990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6DB7EABE-BA49-4EF4-BB30-DB0659F1051D}"/>
                </a:ext>
              </a:extLst>
            </p:cNvPr>
            <p:cNvCxnSpPr>
              <a:cxnSpLocks/>
              <a:endCxn id="132" idx="7"/>
            </p:cNvCxnSpPr>
            <p:nvPr/>
          </p:nvCxnSpPr>
          <p:spPr>
            <a:xfrm flipV="1">
              <a:off x="10118407" y="3628300"/>
              <a:ext cx="199120" cy="19912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C2D5B8F6-F999-4171-8803-0D9EFB3EAEE7}"/>
                </a:ext>
              </a:extLst>
            </p:cNvPr>
            <p:cNvSpPr/>
            <p:nvPr/>
          </p:nvSpPr>
          <p:spPr>
            <a:xfrm>
              <a:off x="8387250" y="3297117"/>
              <a:ext cx="2261460" cy="226146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B482634D-F67B-45B5-B456-84304DEFF3B1}"/>
                </a:ext>
              </a:extLst>
            </p:cNvPr>
            <p:cNvCxnSpPr>
              <a:cxnSpLocks/>
              <a:stCxn id="132" idx="2"/>
            </p:cNvCxnSpPr>
            <p:nvPr/>
          </p:nvCxnSpPr>
          <p:spPr>
            <a:xfrm>
              <a:off x="8387250" y="4427847"/>
              <a:ext cx="10587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48C8E98E-0473-49C8-A838-023D75DE1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77598">
              <a:off x="9497243" y="3612415"/>
              <a:ext cx="1187135" cy="1378743"/>
            </a:xfrm>
            <a:prstGeom prst="rect">
              <a:avLst/>
            </a:prstGeom>
          </p:spPr>
        </p:pic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24AC22EE-D34E-44BB-A6C2-9B55B92225FE}"/>
                </a:ext>
              </a:extLst>
            </p:cNvPr>
            <p:cNvGrpSpPr/>
            <p:nvPr/>
          </p:nvGrpSpPr>
          <p:grpSpPr>
            <a:xfrm rot="20265198">
              <a:off x="9186801" y="2884077"/>
              <a:ext cx="655059" cy="3115702"/>
              <a:chOff x="10380299" y="2019329"/>
              <a:chExt cx="655059" cy="3115702"/>
            </a:xfrm>
          </p:grpSpPr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F5A105BF-5FD5-4038-BEFC-3042C79807A9}"/>
                  </a:ext>
                </a:extLst>
              </p:cNvPr>
              <p:cNvSpPr/>
              <p:nvPr/>
            </p:nvSpPr>
            <p:spPr>
              <a:xfrm>
                <a:off x="10620838" y="4513583"/>
                <a:ext cx="173980" cy="562508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9C7FF7BA-B451-4733-8FA1-98279CF48D6E}"/>
                  </a:ext>
                </a:extLst>
              </p:cNvPr>
              <p:cNvSpPr/>
              <p:nvPr/>
            </p:nvSpPr>
            <p:spPr>
              <a:xfrm>
                <a:off x="10380299" y="4415534"/>
                <a:ext cx="655059" cy="19758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오각형 3">
                <a:extLst>
                  <a:ext uri="{FF2B5EF4-FFF2-40B4-BE49-F238E27FC236}">
                    <a16:creationId xmlns:a16="http://schemas.microsoft.com/office/drawing/2014/main" id="{D27A104D-66D8-425F-BD78-0159D12A0AF9}"/>
                  </a:ext>
                </a:extLst>
              </p:cNvPr>
              <p:cNvSpPr/>
              <p:nvPr/>
            </p:nvSpPr>
            <p:spPr>
              <a:xfrm>
                <a:off x="10620839" y="2019329"/>
                <a:ext cx="173980" cy="2494999"/>
              </a:xfrm>
              <a:custGeom>
                <a:avLst/>
                <a:gdLst>
                  <a:gd name="connsiteX0" fmla="*/ 2 w 2315363"/>
                  <a:gd name="connsiteY0" fmla="*/ 574371 h 1503726"/>
                  <a:gd name="connsiteX1" fmla="*/ 1157682 w 2315363"/>
                  <a:gd name="connsiteY1" fmla="*/ 0 h 1503726"/>
                  <a:gd name="connsiteX2" fmla="*/ 2315361 w 2315363"/>
                  <a:gd name="connsiteY2" fmla="*/ 574371 h 1503726"/>
                  <a:gd name="connsiteX3" fmla="*/ 1873167 w 2315363"/>
                  <a:gd name="connsiteY3" fmla="*/ 1503722 h 1503726"/>
                  <a:gd name="connsiteX4" fmla="*/ 442196 w 2315363"/>
                  <a:gd name="connsiteY4" fmla="*/ 1503722 h 1503726"/>
                  <a:gd name="connsiteX5" fmla="*/ 2 w 2315363"/>
                  <a:gd name="connsiteY5" fmla="*/ 574371 h 1503726"/>
                  <a:gd name="connsiteX0" fmla="*/ 0 w 1879131"/>
                  <a:gd name="connsiteY0" fmla="*/ 498870 h 1503722"/>
                  <a:gd name="connsiteX1" fmla="*/ 721452 w 1879131"/>
                  <a:gd name="connsiteY1" fmla="*/ 0 h 1503722"/>
                  <a:gd name="connsiteX2" fmla="*/ 1879131 w 1879131"/>
                  <a:gd name="connsiteY2" fmla="*/ 574371 h 1503722"/>
                  <a:gd name="connsiteX3" fmla="*/ 1436937 w 1879131"/>
                  <a:gd name="connsiteY3" fmla="*/ 1503722 h 1503722"/>
                  <a:gd name="connsiteX4" fmla="*/ 5966 w 1879131"/>
                  <a:gd name="connsiteY4" fmla="*/ 1503722 h 1503722"/>
                  <a:gd name="connsiteX5" fmla="*/ 0 w 1879131"/>
                  <a:gd name="connsiteY5" fmla="*/ 498870 h 1503722"/>
                  <a:gd name="connsiteX0" fmla="*/ 0 w 1459681"/>
                  <a:gd name="connsiteY0" fmla="*/ 498870 h 1503722"/>
                  <a:gd name="connsiteX1" fmla="*/ 721452 w 1459681"/>
                  <a:gd name="connsiteY1" fmla="*/ 0 h 1503722"/>
                  <a:gd name="connsiteX2" fmla="*/ 1459681 w 1459681"/>
                  <a:gd name="connsiteY2" fmla="*/ 465314 h 1503722"/>
                  <a:gd name="connsiteX3" fmla="*/ 1436937 w 1459681"/>
                  <a:gd name="connsiteY3" fmla="*/ 1503722 h 1503722"/>
                  <a:gd name="connsiteX4" fmla="*/ 5966 w 1459681"/>
                  <a:gd name="connsiteY4" fmla="*/ 1503722 h 1503722"/>
                  <a:gd name="connsiteX5" fmla="*/ 0 w 1459681"/>
                  <a:gd name="connsiteY5" fmla="*/ 498870 h 1503722"/>
                  <a:gd name="connsiteX0" fmla="*/ 0 w 1436937"/>
                  <a:gd name="connsiteY0" fmla="*/ 498870 h 1503722"/>
                  <a:gd name="connsiteX1" fmla="*/ 721452 w 1436937"/>
                  <a:gd name="connsiteY1" fmla="*/ 0 h 1503722"/>
                  <a:gd name="connsiteX2" fmla="*/ 1426125 w 1436937"/>
                  <a:gd name="connsiteY2" fmla="*/ 465314 h 1503722"/>
                  <a:gd name="connsiteX3" fmla="*/ 1436937 w 1436937"/>
                  <a:gd name="connsiteY3" fmla="*/ 1503722 h 1503722"/>
                  <a:gd name="connsiteX4" fmla="*/ 5966 w 1436937"/>
                  <a:gd name="connsiteY4" fmla="*/ 1503722 h 1503722"/>
                  <a:gd name="connsiteX5" fmla="*/ 0 w 1436937"/>
                  <a:gd name="connsiteY5" fmla="*/ 498870 h 1503722"/>
                  <a:gd name="connsiteX0" fmla="*/ 0 w 1436937"/>
                  <a:gd name="connsiteY0" fmla="*/ 498870 h 1503722"/>
                  <a:gd name="connsiteX1" fmla="*/ 721452 w 1436937"/>
                  <a:gd name="connsiteY1" fmla="*/ 0 h 1503722"/>
                  <a:gd name="connsiteX2" fmla="*/ 1434514 w 1436937"/>
                  <a:gd name="connsiteY2" fmla="*/ 465314 h 1503722"/>
                  <a:gd name="connsiteX3" fmla="*/ 1436937 w 1436937"/>
                  <a:gd name="connsiteY3" fmla="*/ 1503722 h 1503722"/>
                  <a:gd name="connsiteX4" fmla="*/ 5966 w 1436937"/>
                  <a:gd name="connsiteY4" fmla="*/ 1503722 h 1503722"/>
                  <a:gd name="connsiteX5" fmla="*/ 0 w 1436937"/>
                  <a:gd name="connsiteY5" fmla="*/ 498870 h 1503722"/>
                  <a:gd name="connsiteX0" fmla="*/ 0 w 1436937"/>
                  <a:gd name="connsiteY0" fmla="*/ 498870 h 1503722"/>
                  <a:gd name="connsiteX1" fmla="*/ 721452 w 1436937"/>
                  <a:gd name="connsiteY1" fmla="*/ 0 h 1503722"/>
                  <a:gd name="connsiteX2" fmla="*/ 1434514 w 1436937"/>
                  <a:gd name="connsiteY2" fmla="*/ 503335 h 1503722"/>
                  <a:gd name="connsiteX3" fmla="*/ 1436937 w 1436937"/>
                  <a:gd name="connsiteY3" fmla="*/ 1503722 h 1503722"/>
                  <a:gd name="connsiteX4" fmla="*/ 5966 w 1436937"/>
                  <a:gd name="connsiteY4" fmla="*/ 1503722 h 1503722"/>
                  <a:gd name="connsiteX5" fmla="*/ 0 w 1436937"/>
                  <a:gd name="connsiteY5" fmla="*/ 498870 h 1503722"/>
                  <a:gd name="connsiteX0" fmla="*/ 0 w 1436937"/>
                  <a:gd name="connsiteY0" fmla="*/ 171065 h 1175917"/>
                  <a:gd name="connsiteX1" fmla="*/ 742853 w 1436937"/>
                  <a:gd name="connsiteY1" fmla="*/ 0 h 1175917"/>
                  <a:gd name="connsiteX2" fmla="*/ 1434514 w 1436937"/>
                  <a:gd name="connsiteY2" fmla="*/ 175530 h 1175917"/>
                  <a:gd name="connsiteX3" fmla="*/ 1436937 w 1436937"/>
                  <a:gd name="connsiteY3" fmla="*/ 1175917 h 1175917"/>
                  <a:gd name="connsiteX4" fmla="*/ 5966 w 1436937"/>
                  <a:gd name="connsiteY4" fmla="*/ 1175917 h 1175917"/>
                  <a:gd name="connsiteX5" fmla="*/ 0 w 1436937"/>
                  <a:gd name="connsiteY5" fmla="*/ 171065 h 1175917"/>
                  <a:gd name="connsiteX0" fmla="*/ 0 w 1436937"/>
                  <a:gd name="connsiteY0" fmla="*/ 121585 h 1126437"/>
                  <a:gd name="connsiteX1" fmla="*/ 742849 w 1436937"/>
                  <a:gd name="connsiteY1" fmla="*/ 0 h 1126437"/>
                  <a:gd name="connsiteX2" fmla="*/ 1434514 w 1436937"/>
                  <a:gd name="connsiteY2" fmla="*/ 126050 h 1126437"/>
                  <a:gd name="connsiteX3" fmla="*/ 1436937 w 1436937"/>
                  <a:gd name="connsiteY3" fmla="*/ 1126437 h 1126437"/>
                  <a:gd name="connsiteX4" fmla="*/ 5966 w 1436937"/>
                  <a:gd name="connsiteY4" fmla="*/ 1126437 h 1126437"/>
                  <a:gd name="connsiteX5" fmla="*/ 0 w 1436937"/>
                  <a:gd name="connsiteY5" fmla="*/ 121585 h 1126437"/>
                  <a:gd name="connsiteX0" fmla="*/ 0 w 1436937"/>
                  <a:gd name="connsiteY0" fmla="*/ 83634 h 1088486"/>
                  <a:gd name="connsiteX1" fmla="*/ 742846 w 1436937"/>
                  <a:gd name="connsiteY1" fmla="*/ 0 h 1088486"/>
                  <a:gd name="connsiteX2" fmla="*/ 1434514 w 1436937"/>
                  <a:gd name="connsiteY2" fmla="*/ 88099 h 1088486"/>
                  <a:gd name="connsiteX3" fmla="*/ 1436937 w 1436937"/>
                  <a:gd name="connsiteY3" fmla="*/ 1088486 h 1088486"/>
                  <a:gd name="connsiteX4" fmla="*/ 5966 w 1436937"/>
                  <a:gd name="connsiteY4" fmla="*/ 1088486 h 1088486"/>
                  <a:gd name="connsiteX5" fmla="*/ 0 w 1436937"/>
                  <a:gd name="connsiteY5" fmla="*/ 83634 h 1088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36937" h="1088486">
                    <a:moveTo>
                      <a:pt x="0" y="83634"/>
                    </a:moveTo>
                    <a:lnTo>
                      <a:pt x="742846" y="0"/>
                    </a:lnTo>
                    <a:lnTo>
                      <a:pt x="1434514" y="88099"/>
                    </a:lnTo>
                    <a:cubicBezTo>
                      <a:pt x="1435322" y="434235"/>
                      <a:pt x="1436129" y="742350"/>
                      <a:pt x="1436937" y="1088486"/>
                    </a:cubicBezTo>
                    <a:lnTo>
                      <a:pt x="5966" y="1088486"/>
                    </a:lnTo>
                    <a:cubicBezTo>
                      <a:pt x="3977" y="753535"/>
                      <a:pt x="1989" y="418585"/>
                      <a:pt x="0" y="8363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90FDC1DF-64DA-4BC9-BACC-5D7180FA7340}"/>
                  </a:ext>
                </a:extLst>
              </p:cNvPr>
              <p:cNvSpPr/>
              <p:nvPr/>
            </p:nvSpPr>
            <p:spPr>
              <a:xfrm>
                <a:off x="10599866" y="4933262"/>
                <a:ext cx="215925" cy="201769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1" name="직선 연결선 140">
                <a:extLst>
                  <a:ext uri="{FF2B5EF4-FFF2-40B4-BE49-F238E27FC236}">
                    <a16:creationId xmlns:a16="http://schemas.microsoft.com/office/drawing/2014/main" id="{CE4D6695-3078-45D3-897E-DD2049378A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99866" y="4637722"/>
                <a:ext cx="194952" cy="900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E964ED45-0A95-44E3-ADCB-8EC12E960B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99866" y="4730926"/>
                <a:ext cx="194952" cy="900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A09C7138-27F7-4809-BE46-67F2F21BA6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10635" y="4822176"/>
                <a:ext cx="194952" cy="900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234E6BEC-4A8F-42CB-AE3F-BBF38605C107}"/>
                </a:ext>
              </a:extLst>
            </p:cNvPr>
            <p:cNvCxnSpPr>
              <a:cxnSpLocks/>
            </p:cNvCxnSpPr>
            <p:nvPr/>
          </p:nvCxnSpPr>
          <p:spPr>
            <a:xfrm>
              <a:off x="10487025" y="4427847"/>
              <a:ext cx="17228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36D996F4-B817-44CE-9685-C98A23EAD9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8433" y="5054714"/>
              <a:ext cx="163530" cy="1635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3C3D38B6-A7E9-4EAE-9EA9-A40848B7AE00}"/>
              </a:ext>
            </a:extLst>
          </p:cNvPr>
          <p:cNvGrpSpPr/>
          <p:nvPr/>
        </p:nvGrpSpPr>
        <p:grpSpPr>
          <a:xfrm>
            <a:off x="815585" y="3594183"/>
            <a:ext cx="2537483" cy="3115702"/>
            <a:chOff x="8249238" y="2884077"/>
            <a:chExt cx="2537483" cy="3115702"/>
          </a:xfrm>
        </p:grpSpPr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4193854E-07F8-4B67-B4C9-1D512421EC5A}"/>
                </a:ext>
              </a:extLst>
            </p:cNvPr>
            <p:cNvSpPr/>
            <p:nvPr/>
          </p:nvSpPr>
          <p:spPr>
            <a:xfrm>
              <a:off x="8249238" y="3159105"/>
              <a:ext cx="2537483" cy="2537483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id="{0F346681-C5DE-4F45-A1FB-05482993C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77598" flipH="1" flipV="1">
              <a:off x="8335896" y="3953434"/>
              <a:ext cx="1187135" cy="1378743"/>
            </a:xfrm>
            <a:prstGeom prst="rect">
              <a:avLst/>
            </a:prstGeom>
          </p:spPr>
        </p:pic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3A04E75E-C99F-4083-BFD3-E35D207CD8AC}"/>
                </a:ext>
              </a:extLst>
            </p:cNvPr>
            <p:cNvCxnSpPr>
              <a:cxnSpLocks/>
              <a:stCxn id="163" idx="0"/>
              <a:endCxn id="163" idx="4"/>
            </p:cNvCxnSpPr>
            <p:nvPr/>
          </p:nvCxnSpPr>
          <p:spPr>
            <a:xfrm>
              <a:off x="9517980" y="3297117"/>
              <a:ext cx="0" cy="22614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278AA3DA-DB13-4CC2-8932-EA9D418FBD63}"/>
                </a:ext>
              </a:extLst>
            </p:cNvPr>
            <p:cNvCxnSpPr>
              <a:cxnSpLocks/>
              <a:stCxn id="163" idx="1"/>
              <a:endCxn id="163" idx="5"/>
            </p:cNvCxnSpPr>
            <p:nvPr/>
          </p:nvCxnSpPr>
          <p:spPr>
            <a:xfrm>
              <a:off x="8718433" y="3628300"/>
              <a:ext cx="1599094" cy="15990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90F96C09-06FA-4CC4-A912-56583A771E04}"/>
                </a:ext>
              </a:extLst>
            </p:cNvPr>
            <p:cNvCxnSpPr>
              <a:cxnSpLocks/>
              <a:endCxn id="163" idx="7"/>
            </p:cNvCxnSpPr>
            <p:nvPr/>
          </p:nvCxnSpPr>
          <p:spPr>
            <a:xfrm flipV="1">
              <a:off x="10118407" y="3628300"/>
              <a:ext cx="199120" cy="19912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312FE6F3-D9FB-4DB1-ACDA-157962F92822}"/>
                </a:ext>
              </a:extLst>
            </p:cNvPr>
            <p:cNvSpPr/>
            <p:nvPr/>
          </p:nvSpPr>
          <p:spPr>
            <a:xfrm>
              <a:off x="8387250" y="3297117"/>
              <a:ext cx="2261460" cy="226146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FDBA1D22-EE00-45CE-9E9A-35B345E9F401}"/>
                </a:ext>
              </a:extLst>
            </p:cNvPr>
            <p:cNvCxnSpPr>
              <a:cxnSpLocks/>
              <a:stCxn id="163" idx="2"/>
            </p:cNvCxnSpPr>
            <p:nvPr/>
          </p:nvCxnSpPr>
          <p:spPr>
            <a:xfrm>
              <a:off x="8387250" y="4427847"/>
              <a:ext cx="10587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5" name="그림 164">
              <a:extLst>
                <a:ext uri="{FF2B5EF4-FFF2-40B4-BE49-F238E27FC236}">
                  <a16:creationId xmlns:a16="http://schemas.microsoft.com/office/drawing/2014/main" id="{86A4D6E1-9541-4E66-BB7B-4EA494A01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77598">
              <a:off x="9497243" y="3612415"/>
              <a:ext cx="1187135" cy="1378743"/>
            </a:xfrm>
            <a:prstGeom prst="rect">
              <a:avLst/>
            </a:prstGeom>
          </p:spPr>
        </p:pic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39F180EC-A1B4-465E-852B-AFFB2DCB9AD3}"/>
                </a:ext>
              </a:extLst>
            </p:cNvPr>
            <p:cNvGrpSpPr/>
            <p:nvPr/>
          </p:nvGrpSpPr>
          <p:grpSpPr>
            <a:xfrm rot="20265198">
              <a:off x="9186801" y="2884077"/>
              <a:ext cx="655059" cy="3115702"/>
              <a:chOff x="10380299" y="2019329"/>
              <a:chExt cx="655059" cy="3115702"/>
            </a:xfrm>
          </p:grpSpPr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DC66CF24-85C5-41FF-A252-CD05B25E8A60}"/>
                  </a:ext>
                </a:extLst>
              </p:cNvPr>
              <p:cNvSpPr/>
              <p:nvPr/>
            </p:nvSpPr>
            <p:spPr>
              <a:xfrm>
                <a:off x="10620838" y="4513583"/>
                <a:ext cx="173980" cy="562508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A0F25002-B919-4F1A-A727-703F1B152EBA}"/>
                  </a:ext>
                </a:extLst>
              </p:cNvPr>
              <p:cNvSpPr/>
              <p:nvPr/>
            </p:nvSpPr>
            <p:spPr>
              <a:xfrm>
                <a:off x="10380299" y="4415534"/>
                <a:ext cx="655059" cy="19758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오각형 3">
                <a:extLst>
                  <a:ext uri="{FF2B5EF4-FFF2-40B4-BE49-F238E27FC236}">
                    <a16:creationId xmlns:a16="http://schemas.microsoft.com/office/drawing/2014/main" id="{7453D111-879B-4199-84B7-CD1FA42660D8}"/>
                  </a:ext>
                </a:extLst>
              </p:cNvPr>
              <p:cNvSpPr/>
              <p:nvPr/>
            </p:nvSpPr>
            <p:spPr>
              <a:xfrm>
                <a:off x="10620839" y="2019329"/>
                <a:ext cx="173980" cy="2494999"/>
              </a:xfrm>
              <a:custGeom>
                <a:avLst/>
                <a:gdLst>
                  <a:gd name="connsiteX0" fmla="*/ 2 w 2315363"/>
                  <a:gd name="connsiteY0" fmla="*/ 574371 h 1503726"/>
                  <a:gd name="connsiteX1" fmla="*/ 1157682 w 2315363"/>
                  <a:gd name="connsiteY1" fmla="*/ 0 h 1503726"/>
                  <a:gd name="connsiteX2" fmla="*/ 2315361 w 2315363"/>
                  <a:gd name="connsiteY2" fmla="*/ 574371 h 1503726"/>
                  <a:gd name="connsiteX3" fmla="*/ 1873167 w 2315363"/>
                  <a:gd name="connsiteY3" fmla="*/ 1503722 h 1503726"/>
                  <a:gd name="connsiteX4" fmla="*/ 442196 w 2315363"/>
                  <a:gd name="connsiteY4" fmla="*/ 1503722 h 1503726"/>
                  <a:gd name="connsiteX5" fmla="*/ 2 w 2315363"/>
                  <a:gd name="connsiteY5" fmla="*/ 574371 h 1503726"/>
                  <a:gd name="connsiteX0" fmla="*/ 0 w 1879131"/>
                  <a:gd name="connsiteY0" fmla="*/ 498870 h 1503722"/>
                  <a:gd name="connsiteX1" fmla="*/ 721452 w 1879131"/>
                  <a:gd name="connsiteY1" fmla="*/ 0 h 1503722"/>
                  <a:gd name="connsiteX2" fmla="*/ 1879131 w 1879131"/>
                  <a:gd name="connsiteY2" fmla="*/ 574371 h 1503722"/>
                  <a:gd name="connsiteX3" fmla="*/ 1436937 w 1879131"/>
                  <a:gd name="connsiteY3" fmla="*/ 1503722 h 1503722"/>
                  <a:gd name="connsiteX4" fmla="*/ 5966 w 1879131"/>
                  <a:gd name="connsiteY4" fmla="*/ 1503722 h 1503722"/>
                  <a:gd name="connsiteX5" fmla="*/ 0 w 1879131"/>
                  <a:gd name="connsiteY5" fmla="*/ 498870 h 1503722"/>
                  <a:gd name="connsiteX0" fmla="*/ 0 w 1459681"/>
                  <a:gd name="connsiteY0" fmla="*/ 498870 h 1503722"/>
                  <a:gd name="connsiteX1" fmla="*/ 721452 w 1459681"/>
                  <a:gd name="connsiteY1" fmla="*/ 0 h 1503722"/>
                  <a:gd name="connsiteX2" fmla="*/ 1459681 w 1459681"/>
                  <a:gd name="connsiteY2" fmla="*/ 465314 h 1503722"/>
                  <a:gd name="connsiteX3" fmla="*/ 1436937 w 1459681"/>
                  <a:gd name="connsiteY3" fmla="*/ 1503722 h 1503722"/>
                  <a:gd name="connsiteX4" fmla="*/ 5966 w 1459681"/>
                  <a:gd name="connsiteY4" fmla="*/ 1503722 h 1503722"/>
                  <a:gd name="connsiteX5" fmla="*/ 0 w 1459681"/>
                  <a:gd name="connsiteY5" fmla="*/ 498870 h 1503722"/>
                  <a:gd name="connsiteX0" fmla="*/ 0 w 1436937"/>
                  <a:gd name="connsiteY0" fmla="*/ 498870 h 1503722"/>
                  <a:gd name="connsiteX1" fmla="*/ 721452 w 1436937"/>
                  <a:gd name="connsiteY1" fmla="*/ 0 h 1503722"/>
                  <a:gd name="connsiteX2" fmla="*/ 1426125 w 1436937"/>
                  <a:gd name="connsiteY2" fmla="*/ 465314 h 1503722"/>
                  <a:gd name="connsiteX3" fmla="*/ 1436937 w 1436937"/>
                  <a:gd name="connsiteY3" fmla="*/ 1503722 h 1503722"/>
                  <a:gd name="connsiteX4" fmla="*/ 5966 w 1436937"/>
                  <a:gd name="connsiteY4" fmla="*/ 1503722 h 1503722"/>
                  <a:gd name="connsiteX5" fmla="*/ 0 w 1436937"/>
                  <a:gd name="connsiteY5" fmla="*/ 498870 h 1503722"/>
                  <a:gd name="connsiteX0" fmla="*/ 0 w 1436937"/>
                  <a:gd name="connsiteY0" fmla="*/ 498870 h 1503722"/>
                  <a:gd name="connsiteX1" fmla="*/ 721452 w 1436937"/>
                  <a:gd name="connsiteY1" fmla="*/ 0 h 1503722"/>
                  <a:gd name="connsiteX2" fmla="*/ 1434514 w 1436937"/>
                  <a:gd name="connsiteY2" fmla="*/ 465314 h 1503722"/>
                  <a:gd name="connsiteX3" fmla="*/ 1436937 w 1436937"/>
                  <a:gd name="connsiteY3" fmla="*/ 1503722 h 1503722"/>
                  <a:gd name="connsiteX4" fmla="*/ 5966 w 1436937"/>
                  <a:gd name="connsiteY4" fmla="*/ 1503722 h 1503722"/>
                  <a:gd name="connsiteX5" fmla="*/ 0 w 1436937"/>
                  <a:gd name="connsiteY5" fmla="*/ 498870 h 1503722"/>
                  <a:gd name="connsiteX0" fmla="*/ 0 w 1436937"/>
                  <a:gd name="connsiteY0" fmla="*/ 498870 h 1503722"/>
                  <a:gd name="connsiteX1" fmla="*/ 721452 w 1436937"/>
                  <a:gd name="connsiteY1" fmla="*/ 0 h 1503722"/>
                  <a:gd name="connsiteX2" fmla="*/ 1434514 w 1436937"/>
                  <a:gd name="connsiteY2" fmla="*/ 503335 h 1503722"/>
                  <a:gd name="connsiteX3" fmla="*/ 1436937 w 1436937"/>
                  <a:gd name="connsiteY3" fmla="*/ 1503722 h 1503722"/>
                  <a:gd name="connsiteX4" fmla="*/ 5966 w 1436937"/>
                  <a:gd name="connsiteY4" fmla="*/ 1503722 h 1503722"/>
                  <a:gd name="connsiteX5" fmla="*/ 0 w 1436937"/>
                  <a:gd name="connsiteY5" fmla="*/ 498870 h 1503722"/>
                  <a:gd name="connsiteX0" fmla="*/ 0 w 1436937"/>
                  <a:gd name="connsiteY0" fmla="*/ 171065 h 1175917"/>
                  <a:gd name="connsiteX1" fmla="*/ 742853 w 1436937"/>
                  <a:gd name="connsiteY1" fmla="*/ 0 h 1175917"/>
                  <a:gd name="connsiteX2" fmla="*/ 1434514 w 1436937"/>
                  <a:gd name="connsiteY2" fmla="*/ 175530 h 1175917"/>
                  <a:gd name="connsiteX3" fmla="*/ 1436937 w 1436937"/>
                  <a:gd name="connsiteY3" fmla="*/ 1175917 h 1175917"/>
                  <a:gd name="connsiteX4" fmla="*/ 5966 w 1436937"/>
                  <a:gd name="connsiteY4" fmla="*/ 1175917 h 1175917"/>
                  <a:gd name="connsiteX5" fmla="*/ 0 w 1436937"/>
                  <a:gd name="connsiteY5" fmla="*/ 171065 h 1175917"/>
                  <a:gd name="connsiteX0" fmla="*/ 0 w 1436937"/>
                  <a:gd name="connsiteY0" fmla="*/ 121585 h 1126437"/>
                  <a:gd name="connsiteX1" fmla="*/ 742849 w 1436937"/>
                  <a:gd name="connsiteY1" fmla="*/ 0 h 1126437"/>
                  <a:gd name="connsiteX2" fmla="*/ 1434514 w 1436937"/>
                  <a:gd name="connsiteY2" fmla="*/ 126050 h 1126437"/>
                  <a:gd name="connsiteX3" fmla="*/ 1436937 w 1436937"/>
                  <a:gd name="connsiteY3" fmla="*/ 1126437 h 1126437"/>
                  <a:gd name="connsiteX4" fmla="*/ 5966 w 1436937"/>
                  <a:gd name="connsiteY4" fmla="*/ 1126437 h 1126437"/>
                  <a:gd name="connsiteX5" fmla="*/ 0 w 1436937"/>
                  <a:gd name="connsiteY5" fmla="*/ 121585 h 1126437"/>
                  <a:gd name="connsiteX0" fmla="*/ 0 w 1436937"/>
                  <a:gd name="connsiteY0" fmla="*/ 83634 h 1088486"/>
                  <a:gd name="connsiteX1" fmla="*/ 742846 w 1436937"/>
                  <a:gd name="connsiteY1" fmla="*/ 0 h 1088486"/>
                  <a:gd name="connsiteX2" fmla="*/ 1434514 w 1436937"/>
                  <a:gd name="connsiteY2" fmla="*/ 88099 h 1088486"/>
                  <a:gd name="connsiteX3" fmla="*/ 1436937 w 1436937"/>
                  <a:gd name="connsiteY3" fmla="*/ 1088486 h 1088486"/>
                  <a:gd name="connsiteX4" fmla="*/ 5966 w 1436937"/>
                  <a:gd name="connsiteY4" fmla="*/ 1088486 h 1088486"/>
                  <a:gd name="connsiteX5" fmla="*/ 0 w 1436937"/>
                  <a:gd name="connsiteY5" fmla="*/ 83634 h 1088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36937" h="1088486">
                    <a:moveTo>
                      <a:pt x="0" y="83634"/>
                    </a:moveTo>
                    <a:lnTo>
                      <a:pt x="742846" y="0"/>
                    </a:lnTo>
                    <a:lnTo>
                      <a:pt x="1434514" y="88099"/>
                    </a:lnTo>
                    <a:cubicBezTo>
                      <a:pt x="1435322" y="434235"/>
                      <a:pt x="1436129" y="742350"/>
                      <a:pt x="1436937" y="1088486"/>
                    </a:cubicBezTo>
                    <a:lnTo>
                      <a:pt x="5966" y="1088486"/>
                    </a:lnTo>
                    <a:cubicBezTo>
                      <a:pt x="3977" y="753535"/>
                      <a:pt x="1989" y="418585"/>
                      <a:pt x="0" y="8363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2FBDBF7A-7F9D-4BE4-B647-3B5013F2043B}"/>
                  </a:ext>
                </a:extLst>
              </p:cNvPr>
              <p:cNvSpPr/>
              <p:nvPr/>
            </p:nvSpPr>
            <p:spPr>
              <a:xfrm>
                <a:off x="10599866" y="4933262"/>
                <a:ext cx="215925" cy="201769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C6EA07E5-C655-4EF3-BFBE-727EA7DEF1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99866" y="4637722"/>
                <a:ext cx="194952" cy="900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4EF2238F-62E9-4F23-A313-2A9E244FFA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99866" y="4730926"/>
                <a:ext cx="194952" cy="900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8DEC9408-D7FD-4AA6-B1A6-E2CDB1E763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10635" y="4822176"/>
                <a:ext cx="194952" cy="900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4C01B616-2567-499B-AE60-11191E4628B5}"/>
                </a:ext>
              </a:extLst>
            </p:cNvPr>
            <p:cNvCxnSpPr>
              <a:cxnSpLocks/>
            </p:cNvCxnSpPr>
            <p:nvPr/>
          </p:nvCxnSpPr>
          <p:spPr>
            <a:xfrm>
              <a:off x="10487025" y="4427847"/>
              <a:ext cx="17228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90A069D3-6238-490D-B870-43F3D44DB4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8433" y="5054714"/>
              <a:ext cx="163530" cy="1635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03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22</Words>
  <Application>Microsoft Office PowerPoint</Application>
  <PresentationFormat>와이드스크린</PresentationFormat>
  <Paragraphs>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Bahnschrift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재천</dc:creator>
  <cp:lastModifiedBy>이 재천</cp:lastModifiedBy>
  <cp:revision>17</cp:revision>
  <dcterms:created xsi:type="dcterms:W3CDTF">2020-04-11T11:58:03Z</dcterms:created>
  <dcterms:modified xsi:type="dcterms:W3CDTF">2020-04-11T14:32:46Z</dcterms:modified>
</cp:coreProperties>
</file>