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64" r:id="rId3"/>
    <p:sldId id="258" r:id="rId4"/>
    <p:sldId id="257" r:id="rId5"/>
    <p:sldId id="259" r:id="rId6"/>
    <p:sldId id="260" r:id="rId7"/>
    <p:sldId id="261" r:id="rId8"/>
    <p:sldId id="262" r:id="rId9"/>
    <p:sldId id="263" r:id="rId10"/>
  </p:sldIdLst>
  <p:sldSz cx="12190413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558" y="-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-387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87E7474-3A2C-4827-96CC-E154C9A4CCA6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ED9CE97E-D8D5-4431-A8C8-B2038E21F8F4}">
      <dgm:prSet/>
      <dgm:spPr/>
      <dgm:t>
        <a:bodyPr/>
        <a:lstStyle/>
        <a:p>
          <a:pPr rtl="0" latinLnBrk="1"/>
          <a:r>
            <a:rPr lang="ko-KR" b="1" dirty="0" err="1" smtClean="0">
              <a:latin typeface="맑은 고딕" pitchFamily="50" charset="-127"/>
              <a:ea typeface="맑은 고딕" pitchFamily="50" charset="-127"/>
            </a:rPr>
            <a:t>다회차</a:t>
          </a:r>
          <a:r>
            <a:rPr lang="ko-KR" b="1" dirty="0" smtClean="0">
              <a:latin typeface="맑은 고딕" pitchFamily="50" charset="-127"/>
              <a:ea typeface="맑은 고딕" pitchFamily="50" charset="-127"/>
            </a:rPr>
            <a:t> 플레이 권장</a:t>
          </a:r>
          <a:r>
            <a:rPr lang="en-US" altLang="ko-KR" b="1" dirty="0" smtClean="0">
              <a:latin typeface="맑은 고딕" pitchFamily="50" charset="-127"/>
              <a:ea typeface="맑은 고딕" pitchFamily="50" charset="-127"/>
            </a:rPr>
            <a:t> </a:t>
          </a:r>
          <a:r>
            <a:rPr lang="en-US" b="1" dirty="0" smtClean="0">
              <a:latin typeface="맑은 고딕" pitchFamily="50" charset="-127"/>
              <a:ea typeface="맑은 고딕" pitchFamily="50" charset="-127"/>
            </a:rPr>
            <a:t>= </a:t>
          </a:r>
          <a:r>
            <a:rPr lang="ko-KR" b="1" dirty="0" smtClean="0">
              <a:latin typeface="맑은 고딕" pitchFamily="50" charset="-127"/>
              <a:ea typeface="맑은 고딕" pitchFamily="50" charset="-127"/>
            </a:rPr>
            <a:t>플레이 타임 창출</a:t>
          </a:r>
          <a:endParaRPr lang="ko-KR" dirty="0">
            <a:latin typeface="맑은 고딕" pitchFamily="50" charset="-127"/>
            <a:ea typeface="맑은 고딕" pitchFamily="50" charset="-127"/>
          </a:endParaRPr>
        </a:p>
      </dgm:t>
    </dgm:pt>
    <dgm:pt modelId="{1E4010B7-92C4-4740-A541-301B2BC59C61}" type="parTrans" cxnId="{4215A9CB-6732-410B-90A6-B7C1A613102C}">
      <dgm:prSet/>
      <dgm:spPr/>
      <dgm:t>
        <a:bodyPr/>
        <a:lstStyle/>
        <a:p>
          <a:pPr latinLnBrk="1"/>
          <a:endParaRPr lang="ko-KR" altLang="en-US">
            <a:latin typeface="맑은 고딕" pitchFamily="50" charset="-127"/>
            <a:ea typeface="맑은 고딕" pitchFamily="50" charset="-127"/>
          </a:endParaRPr>
        </a:p>
      </dgm:t>
    </dgm:pt>
    <dgm:pt modelId="{0A04A51D-CEBD-4A01-BE00-529FAB7956AF}" type="sibTrans" cxnId="{4215A9CB-6732-410B-90A6-B7C1A613102C}">
      <dgm:prSet/>
      <dgm:spPr/>
      <dgm:t>
        <a:bodyPr/>
        <a:lstStyle/>
        <a:p>
          <a:pPr latinLnBrk="1"/>
          <a:endParaRPr lang="ko-KR" altLang="en-US">
            <a:latin typeface="맑은 고딕" pitchFamily="50" charset="-127"/>
            <a:ea typeface="맑은 고딕" pitchFamily="50" charset="-127"/>
          </a:endParaRPr>
        </a:p>
      </dgm:t>
    </dgm:pt>
    <dgm:pt modelId="{E5D08D5E-F677-468E-948F-5D1BF281FF66}">
      <dgm:prSet/>
      <dgm:spPr/>
      <dgm:t>
        <a:bodyPr/>
        <a:lstStyle/>
        <a:p>
          <a:pPr rtl="0" latinLnBrk="1"/>
          <a:r>
            <a:rPr lang="ko-KR" b="1" dirty="0" smtClean="0">
              <a:latin typeface="맑은 고딕" pitchFamily="50" charset="-127"/>
              <a:ea typeface="맑은 고딕" pitchFamily="50" charset="-127"/>
            </a:rPr>
            <a:t>같은 시간을 반복함</a:t>
          </a:r>
          <a:r>
            <a:rPr lang="en-US" altLang="ko-KR" b="1" dirty="0" smtClean="0">
              <a:latin typeface="맑은 고딕" pitchFamily="50" charset="-127"/>
              <a:ea typeface="맑은 고딕" pitchFamily="50" charset="-127"/>
            </a:rPr>
            <a:t> </a:t>
          </a:r>
          <a:r>
            <a:rPr lang="en-US" b="1" dirty="0" smtClean="0">
              <a:latin typeface="맑은 고딕" pitchFamily="50" charset="-127"/>
              <a:ea typeface="맑은 고딕" pitchFamily="50" charset="-127"/>
            </a:rPr>
            <a:t>= </a:t>
          </a:r>
          <a:r>
            <a:rPr lang="ko-KR" b="1" dirty="0" smtClean="0">
              <a:latin typeface="맑은 고딕" pitchFamily="50" charset="-127"/>
              <a:ea typeface="맑은 고딕" pitchFamily="50" charset="-127"/>
            </a:rPr>
            <a:t>레벨 재활용 가능</a:t>
          </a:r>
          <a:endParaRPr lang="ko-KR" dirty="0">
            <a:latin typeface="맑은 고딕" pitchFamily="50" charset="-127"/>
            <a:ea typeface="맑은 고딕" pitchFamily="50" charset="-127"/>
          </a:endParaRPr>
        </a:p>
      </dgm:t>
    </dgm:pt>
    <dgm:pt modelId="{8FC5DAFD-94A7-46E6-81E5-A45B37F1E651}" type="parTrans" cxnId="{3EB5E5C5-D993-4707-9E3E-799344B99D66}">
      <dgm:prSet/>
      <dgm:spPr/>
      <dgm:t>
        <a:bodyPr/>
        <a:lstStyle/>
        <a:p>
          <a:pPr latinLnBrk="1"/>
          <a:endParaRPr lang="ko-KR" altLang="en-US">
            <a:latin typeface="맑은 고딕" pitchFamily="50" charset="-127"/>
            <a:ea typeface="맑은 고딕" pitchFamily="50" charset="-127"/>
          </a:endParaRPr>
        </a:p>
      </dgm:t>
    </dgm:pt>
    <dgm:pt modelId="{27B21DC2-1237-4A89-ADF3-C163A510E1C3}" type="sibTrans" cxnId="{3EB5E5C5-D993-4707-9E3E-799344B99D66}">
      <dgm:prSet/>
      <dgm:spPr/>
      <dgm:t>
        <a:bodyPr/>
        <a:lstStyle/>
        <a:p>
          <a:pPr latinLnBrk="1"/>
          <a:endParaRPr lang="ko-KR" altLang="en-US">
            <a:latin typeface="맑은 고딕" pitchFamily="50" charset="-127"/>
            <a:ea typeface="맑은 고딕" pitchFamily="50" charset="-127"/>
          </a:endParaRPr>
        </a:p>
      </dgm:t>
    </dgm:pt>
    <dgm:pt modelId="{BC448F89-3598-4DF2-A110-5CDF58850474}">
      <dgm:prSet/>
      <dgm:spPr/>
      <dgm:t>
        <a:bodyPr/>
        <a:lstStyle/>
        <a:p>
          <a:pPr rtl="0" latinLnBrk="1"/>
          <a:r>
            <a:rPr lang="ko-KR" b="1" dirty="0" smtClean="0">
              <a:latin typeface="맑은 고딕" pitchFamily="50" charset="-127"/>
              <a:ea typeface="맑은 고딕" pitchFamily="50" charset="-127"/>
            </a:rPr>
            <a:t>윤회 키워드를 중심으로 하는 깊은 스토리 연출 가능</a:t>
          </a:r>
          <a:endParaRPr lang="ko-KR" dirty="0">
            <a:latin typeface="맑은 고딕" pitchFamily="50" charset="-127"/>
            <a:ea typeface="맑은 고딕" pitchFamily="50" charset="-127"/>
          </a:endParaRPr>
        </a:p>
      </dgm:t>
    </dgm:pt>
    <dgm:pt modelId="{76009FB8-74E4-495A-A8CB-DA2032842ABC}" type="parTrans" cxnId="{3EDEF374-0DCC-4ECF-B536-59A39ACB5912}">
      <dgm:prSet/>
      <dgm:spPr/>
      <dgm:t>
        <a:bodyPr/>
        <a:lstStyle/>
        <a:p>
          <a:pPr latinLnBrk="1"/>
          <a:endParaRPr lang="ko-KR" altLang="en-US">
            <a:latin typeface="맑은 고딕" pitchFamily="50" charset="-127"/>
            <a:ea typeface="맑은 고딕" pitchFamily="50" charset="-127"/>
          </a:endParaRPr>
        </a:p>
      </dgm:t>
    </dgm:pt>
    <dgm:pt modelId="{D3208E65-998A-4F14-8EAE-BEF32BA4E393}" type="sibTrans" cxnId="{3EDEF374-0DCC-4ECF-B536-59A39ACB5912}">
      <dgm:prSet/>
      <dgm:spPr/>
      <dgm:t>
        <a:bodyPr/>
        <a:lstStyle/>
        <a:p>
          <a:pPr latinLnBrk="1"/>
          <a:endParaRPr lang="ko-KR" altLang="en-US">
            <a:latin typeface="맑은 고딕" pitchFamily="50" charset="-127"/>
            <a:ea typeface="맑은 고딕" pitchFamily="50" charset="-127"/>
          </a:endParaRPr>
        </a:p>
      </dgm:t>
    </dgm:pt>
    <dgm:pt modelId="{316987A8-95A6-4A97-BBE4-0B982E0A3858}" type="pres">
      <dgm:prSet presAssocID="{487E7474-3A2C-4827-96CC-E154C9A4CCA6}" presName="Name0" presStyleCnt="0">
        <dgm:presLayoutVars>
          <dgm:chMax val="7"/>
          <dgm:chPref val="7"/>
          <dgm:dir/>
        </dgm:presLayoutVars>
      </dgm:prSet>
      <dgm:spPr/>
    </dgm:pt>
    <dgm:pt modelId="{15566127-3820-410A-99AD-9BD70D756D72}" type="pres">
      <dgm:prSet presAssocID="{487E7474-3A2C-4827-96CC-E154C9A4CCA6}" presName="Name1" presStyleCnt="0"/>
      <dgm:spPr/>
    </dgm:pt>
    <dgm:pt modelId="{261006AC-75F1-45ED-A6C1-57193EDB60A5}" type="pres">
      <dgm:prSet presAssocID="{487E7474-3A2C-4827-96CC-E154C9A4CCA6}" presName="cycle" presStyleCnt="0"/>
      <dgm:spPr/>
    </dgm:pt>
    <dgm:pt modelId="{6122D066-7327-42F4-AB3C-D517DC22CAE7}" type="pres">
      <dgm:prSet presAssocID="{487E7474-3A2C-4827-96CC-E154C9A4CCA6}" presName="srcNode" presStyleLbl="node1" presStyleIdx="0" presStyleCnt="3"/>
      <dgm:spPr/>
    </dgm:pt>
    <dgm:pt modelId="{F09A6D8E-A3F0-46F0-B076-87ADF8A17BD3}" type="pres">
      <dgm:prSet presAssocID="{487E7474-3A2C-4827-96CC-E154C9A4CCA6}" presName="conn" presStyleLbl="parChTrans1D2" presStyleIdx="0" presStyleCnt="1"/>
      <dgm:spPr/>
    </dgm:pt>
    <dgm:pt modelId="{1EE13DA3-4F23-485C-940D-DE974AB98D50}" type="pres">
      <dgm:prSet presAssocID="{487E7474-3A2C-4827-96CC-E154C9A4CCA6}" presName="extraNode" presStyleLbl="node1" presStyleIdx="0" presStyleCnt="3"/>
      <dgm:spPr/>
    </dgm:pt>
    <dgm:pt modelId="{22F9BCA1-7569-40CE-838C-B5B7A3285FC6}" type="pres">
      <dgm:prSet presAssocID="{487E7474-3A2C-4827-96CC-E154C9A4CCA6}" presName="dstNode" presStyleLbl="node1" presStyleIdx="0" presStyleCnt="3"/>
      <dgm:spPr/>
    </dgm:pt>
    <dgm:pt modelId="{26949554-C2B5-4158-94FA-58C8D44A0BC3}" type="pres">
      <dgm:prSet presAssocID="{ED9CE97E-D8D5-4431-A8C8-B2038E21F8F4}" presName="text_1" presStyleLbl="node1" presStyleIdx="0" presStyleCnt="3">
        <dgm:presLayoutVars>
          <dgm:bulletEnabled val="1"/>
        </dgm:presLayoutVars>
      </dgm:prSet>
      <dgm:spPr/>
    </dgm:pt>
    <dgm:pt modelId="{A73F14C9-1ACF-4A8E-8BF4-0E28AFA106AD}" type="pres">
      <dgm:prSet presAssocID="{ED9CE97E-D8D5-4431-A8C8-B2038E21F8F4}" presName="accent_1" presStyleCnt="0"/>
      <dgm:spPr/>
    </dgm:pt>
    <dgm:pt modelId="{44B2296A-1322-4233-996B-64D231525724}" type="pres">
      <dgm:prSet presAssocID="{ED9CE97E-D8D5-4431-A8C8-B2038E21F8F4}" presName="accentRepeatNode" presStyleLbl="solidFgAcc1" presStyleIdx="0" presStyleCnt="3"/>
      <dgm:spPr/>
    </dgm:pt>
    <dgm:pt modelId="{779F7FA9-2CCD-4EA9-A7EF-016EE831B535}" type="pres">
      <dgm:prSet presAssocID="{E5D08D5E-F677-468E-948F-5D1BF281FF66}" presName="text_2" presStyleLbl="node1" presStyleIdx="1" presStyleCnt="3">
        <dgm:presLayoutVars>
          <dgm:bulletEnabled val="1"/>
        </dgm:presLayoutVars>
      </dgm:prSet>
      <dgm:spPr/>
    </dgm:pt>
    <dgm:pt modelId="{D5226325-6331-484D-9787-1791F786CD49}" type="pres">
      <dgm:prSet presAssocID="{E5D08D5E-F677-468E-948F-5D1BF281FF66}" presName="accent_2" presStyleCnt="0"/>
      <dgm:spPr/>
    </dgm:pt>
    <dgm:pt modelId="{0F05703B-FEC1-49D2-829E-E4E3CAE254A7}" type="pres">
      <dgm:prSet presAssocID="{E5D08D5E-F677-468E-948F-5D1BF281FF66}" presName="accentRepeatNode" presStyleLbl="solidFgAcc1" presStyleIdx="1" presStyleCnt="3"/>
      <dgm:spPr/>
    </dgm:pt>
    <dgm:pt modelId="{BB60243D-C8BA-4EE2-BA4F-57CFB35727F0}" type="pres">
      <dgm:prSet presAssocID="{BC448F89-3598-4DF2-A110-5CDF58850474}" presName="text_3" presStyleLbl="node1" presStyleIdx="2" presStyleCnt="3">
        <dgm:presLayoutVars>
          <dgm:bulletEnabled val="1"/>
        </dgm:presLayoutVars>
      </dgm:prSet>
      <dgm:spPr/>
    </dgm:pt>
    <dgm:pt modelId="{71FA0175-C15C-4DE9-87A9-31385639009B}" type="pres">
      <dgm:prSet presAssocID="{BC448F89-3598-4DF2-A110-5CDF58850474}" presName="accent_3" presStyleCnt="0"/>
      <dgm:spPr/>
    </dgm:pt>
    <dgm:pt modelId="{803A9722-972F-4766-B1A5-EEF31CC0A539}" type="pres">
      <dgm:prSet presAssocID="{BC448F89-3598-4DF2-A110-5CDF58850474}" presName="accentRepeatNode" presStyleLbl="solidFgAcc1" presStyleIdx="2" presStyleCnt="3"/>
      <dgm:spPr/>
    </dgm:pt>
  </dgm:ptLst>
  <dgm:cxnLst>
    <dgm:cxn modelId="{2FADD435-5CE5-4786-86CF-57D7868DFDDB}" type="presOf" srcId="{ED9CE97E-D8D5-4431-A8C8-B2038E21F8F4}" destId="{26949554-C2B5-4158-94FA-58C8D44A0BC3}" srcOrd="0" destOrd="0" presId="urn:microsoft.com/office/officeart/2008/layout/VerticalCurvedList"/>
    <dgm:cxn modelId="{3EDEF374-0DCC-4ECF-B536-59A39ACB5912}" srcId="{487E7474-3A2C-4827-96CC-E154C9A4CCA6}" destId="{BC448F89-3598-4DF2-A110-5CDF58850474}" srcOrd="2" destOrd="0" parTransId="{76009FB8-74E4-495A-A8CB-DA2032842ABC}" sibTransId="{D3208E65-998A-4F14-8EAE-BEF32BA4E393}"/>
    <dgm:cxn modelId="{ACBC8011-7D97-4F07-824B-8954E053A596}" type="presOf" srcId="{487E7474-3A2C-4827-96CC-E154C9A4CCA6}" destId="{316987A8-95A6-4A97-BBE4-0B982E0A3858}" srcOrd="0" destOrd="0" presId="urn:microsoft.com/office/officeart/2008/layout/VerticalCurvedList"/>
    <dgm:cxn modelId="{DA0DB698-288B-4171-87F8-61FAFB04A405}" type="presOf" srcId="{BC448F89-3598-4DF2-A110-5CDF58850474}" destId="{BB60243D-C8BA-4EE2-BA4F-57CFB35727F0}" srcOrd="0" destOrd="0" presId="urn:microsoft.com/office/officeart/2008/layout/VerticalCurvedList"/>
    <dgm:cxn modelId="{3EB5E5C5-D993-4707-9E3E-799344B99D66}" srcId="{487E7474-3A2C-4827-96CC-E154C9A4CCA6}" destId="{E5D08D5E-F677-468E-948F-5D1BF281FF66}" srcOrd="1" destOrd="0" parTransId="{8FC5DAFD-94A7-46E6-81E5-A45B37F1E651}" sibTransId="{27B21DC2-1237-4A89-ADF3-C163A510E1C3}"/>
    <dgm:cxn modelId="{A842B908-4A67-4EFD-B1E4-86034D23205F}" type="presOf" srcId="{E5D08D5E-F677-468E-948F-5D1BF281FF66}" destId="{779F7FA9-2CCD-4EA9-A7EF-016EE831B535}" srcOrd="0" destOrd="0" presId="urn:microsoft.com/office/officeart/2008/layout/VerticalCurvedList"/>
    <dgm:cxn modelId="{4215A9CB-6732-410B-90A6-B7C1A613102C}" srcId="{487E7474-3A2C-4827-96CC-E154C9A4CCA6}" destId="{ED9CE97E-D8D5-4431-A8C8-B2038E21F8F4}" srcOrd="0" destOrd="0" parTransId="{1E4010B7-92C4-4740-A541-301B2BC59C61}" sibTransId="{0A04A51D-CEBD-4A01-BE00-529FAB7956AF}"/>
    <dgm:cxn modelId="{8FA87D15-B945-4205-B935-F4F1401B89B3}" type="presOf" srcId="{0A04A51D-CEBD-4A01-BE00-529FAB7956AF}" destId="{F09A6D8E-A3F0-46F0-B076-87ADF8A17BD3}" srcOrd="0" destOrd="0" presId="urn:microsoft.com/office/officeart/2008/layout/VerticalCurvedList"/>
    <dgm:cxn modelId="{A5D307C9-C6BB-4EB3-BF7A-FF451B06DE69}" type="presParOf" srcId="{316987A8-95A6-4A97-BBE4-0B982E0A3858}" destId="{15566127-3820-410A-99AD-9BD70D756D72}" srcOrd="0" destOrd="0" presId="urn:microsoft.com/office/officeart/2008/layout/VerticalCurvedList"/>
    <dgm:cxn modelId="{6C943C57-DDF3-4059-84F7-F3FC2CA91BF7}" type="presParOf" srcId="{15566127-3820-410A-99AD-9BD70D756D72}" destId="{261006AC-75F1-45ED-A6C1-57193EDB60A5}" srcOrd="0" destOrd="0" presId="urn:microsoft.com/office/officeart/2008/layout/VerticalCurvedList"/>
    <dgm:cxn modelId="{A0AE94BF-7A32-47F8-8867-3504A0C7E644}" type="presParOf" srcId="{261006AC-75F1-45ED-A6C1-57193EDB60A5}" destId="{6122D066-7327-42F4-AB3C-D517DC22CAE7}" srcOrd="0" destOrd="0" presId="urn:microsoft.com/office/officeart/2008/layout/VerticalCurvedList"/>
    <dgm:cxn modelId="{FEA5F424-FDBB-460F-BF02-FFB163F395B8}" type="presParOf" srcId="{261006AC-75F1-45ED-A6C1-57193EDB60A5}" destId="{F09A6D8E-A3F0-46F0-B076-87ADF8A17BD3}" srcOrd="1" destOrd="0" presId="urn:microsoft.com/office/officeart/2008/layout/VerticalCurvedList"/>
    <dgm:cxn modelId="{4D97C8F5-7974-4349-9A5B-94414F620718}" type="presParOf" srcId="{261006AC-75F1-45ED-A6C1-57193EDB60A5}" destId="{1EE13DA3-4F23-485C-940D-DE974AB98D50}" srcOrd="2" destOrd="0" presId="urn:microsoft.com/office/officeart/2008/layout/VerticalCurvedList"/>
    <dgm:cxn modelId="{813A25FF-55C8-4B83-B322-18E9BC7A2DE0}" type="presParOf" srcId="{261006AC-75F1-45ED-A6C1-57193EDB60A5}" destId="{22F9BCA1-7569-40CE-838C-B5B7A3285FC6}" srcOrd="3" destOrd="0" presId="urn:microsoft.com/office/officeart/2008/layout/VerticalCurvedList"/>
    <dgm:cxn modelId="{45A4B62A-4ACB-41F4-878B-8EE134ED29CE}" type="presParOf" srcId="{15566127-3820-410A-99AD-9BD70D756D72}" destId="{26949554-C2B5-4158-94FA-58C8D44A0BC3}" srcOrd="1" destOrd="0" presId="urn:microsoft.com/office/officeart/2008/layout/VerticalCurvedList"/>
    <dgm:cxn modelId="{F8DF7CFE-380A-45DB-B68D-FA1FA6CF30C4}" type="presParOf" srcId="{15566127-3820-410A-99AD-9BD70D756D72}" destId="{A73F14C9-1ACF-4A8E-8BF4-0E28AFA106AD}" srcOrd="2" destOrd="0" presId="urn:microsoft.com/office/officeart/2008/layout/VerticalCurvedList"/>
    <dgm:cxn modelId="{3D80E429-9A07-4E28-BCF3-E212834ADB6F}" type="presParOf" srcId="{A73F14C9-1ACF-4A8E-8BF4-0E28AFA106AD}" destId="{44B2296A-1322-4233-996B-64D231525724}" srcOrd="0" destOrd="0" presId="urn:microsoft.com/office/officeart/2008/layout/VerticalCurvedList"/>
    <dgm:cxn modelId="{21469A19-5D43-45AC-A65A-A47F5111E228}" type="presParOf" srcId="{15566127-3820-410A-99AD-9BD70D756D72}" destId="{779F7FA9-2CCD-4EA9-A7EF-016EE831B535}" srcOrd="3" destOrd="0" presId="urn:microsoft.com/office/officeart/2008/layout/VerticalCurvedList"/>
    <dgm:cxn modelId="{FDF1EE43-3D84-497B-BE8C-F57046EC0085}" type="presParOf" srcId="{15566127-3820-410A-99AD-9BD70D756D72}" destId="{D5226325-6331-484D-9787-1791F786CD49}" srcOrd="4" destOrd="0" presId="urn:microsoft.com/office/officeart/2008/layout/VerticalCurvedList"/>
    <dgm:cxn modelId="{29CC3808-2EFC-444F-A2E3-DEE4883E06C8}" type="presParOf" srcId="{D5226325-6331-484D-9787-1791F786CD49}" destId="{0F05703B-FEC1-49D2-829E-E4E3CAE254A7}" srcOrd="0" destOrd="0" presId="urn:microsoft.com/office/officeart/2008/layout/VerticalCurvedList"/>
    <dgm:cxn modelId="{E6239CD1-02E5-4135-BF97-FCA6EFFB8A5F}" type="presParOf" srcId="{15566127-3820-410A-99AD-9BD70D756D72}" destId="{BB60243D-C8BA-4EE2-BA4F-57CFB35727F0}" srcOrd="5" destOrd="0" presId="urn:microsoft.com/office/officeart/2008/layout/VerticalCurvedList"/>
    <dgm:cxn modelId="{256B446B-6529-4C6A-B3BF-0755397BBE1E}" type="presParOf" srcId="{15566127-3820-410A-99AD-9BD70D756D72}" destId="{71FA0175-C15C-4DE9-87A9-31385639009B}" srcOrd="6" destOrd="0" presId="urn:microsoft.com/office/officeart/2008/layout/VerticalCurvedList"/>
    <dgm:cxn modelId="{55406329-0739-455E-8869-10D64D7B5A25}" type="presParOf" srcId="{71FA0175-C15C-4DE9-87A9-31385639009B}" destId="{803A9722-972F-4766-B1A5-EEF31CC0A539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9A6D8E-A3F0-46F0-B076-87ADF8A17BD3}">
      <dsp:nvSpPr>
        <dsp:cNvPr id="0" name=""/>
        <dsp:cNvSpPr/>
      </dsp:nvSpPr>
      <dsp:spPr>
        <a:xfrm>
          <a:off x="-3396667" y="-522330"/>
          <a:ext cx="4050072" cy="4050072"/>
        </a:xfrm>
        <a:prstGeom prst="blockArc">
          <a:avLst>
            <a:gd name="adj1" fmla="val 18900000"/>
            <a:gd name="adj2" fmla="val 2700000"/>
            <a:gd name="adj3" fmla="val 533"/>
          </a:avLst>
        </a:prstGeom>
        <a:noFill/>
        <a:ln w="285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949554-C2B5-4158-94FA-58C8D44A0BC3}">
      <dsp:nvSpPr>
        <dsp:cNvPr id="0" name=""/>
        <dsp:cNvSpPr/>
      </dsp:nvSpPr>
      <dsp:spPr>
        <a:xfrm>
          <a:off x="420158" y="300541"/>
          <a:ext cx="7763364" cy="60108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7109" tIns="58420" rIns="58420" bIns="58420" numCol="1" spcCol="1270" anchor="ctr" anchorCtr="0">
          <a:noAutofit/>
        </a:bodyPr>
        <a:lstStyle/>
        <a:p>
          <a:pPr lvl="0" algn="l" defTabSz="102235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sz="2300" b="1" kern="1200" dirty="0" err="1" smtClean="0">
              <a:latin typeface="맑은 고딕" pitchFamily="50" charset="-127"/>
              <a:ea typeface="맑은 고딕" pitchFamily="50" charset="-127"/>
            </a:rPr>
            <a:t>다회차</a:t>
          </a:r>
          <a:r>
            <a:rPr lang="ko-KR" sz="2300" b="1" kern="1200" dirty="0" smtClean="0">
              <a:latin typeface="맑은 고딕" pitchFamily="50" charset="-127"/>
              <a:ea typeface="맑은 고딕" pitchFamily="50" charset="-127"/>
            </a:rPr>
            <a:t> 플레이 권장</a:t>
          </a:r>
          <a:r>
            <a:rPr lang="en-US" altLang="ko-KR" sz="2300" b="1" kern="1200" dirty="0" smtClean="0">
              <a:latin typeface="맑은 고딕" pitchFamily="50" charset="-127"/>
              <a:ea typeface="맑은 고딕" pitchFamily="50" charset="-127"/>
            </a:rPr>
            <a:t> </a:t>
          </a:r>
          <a:r>
            <a:rPr lang="en-US" sz="2300" b="1" kern="1200" dirty="0" smtClean="0">
              <a:latin typeface="맑은 고딕" pitchFamily="50" charset="-127"/>
              <a:ea typeface="맑은 고딕" pitchFamily="50" charset="-127"/>
            </a:rPr>
            <a:t>= </a:t>
          </a:r>
          <a:r>
            <a:rPr lang="ko-KR" sz="2300" b="1" kern="1200" dirty="0" smtClean="0">
              <a:latin typeface="맑은 고딕" pitchFamily="50" charset="-127"/>
              <a:ea typeface="맑은 고딕" pitchFamily="50" charset="-127"/>
            </a:rPr>
            <a:t>플레이 타임 창출</a:t>
          </a:r>
          <a:endParaRPr lang="ko-KR" sz="2300" kern="1200" dirty="0">
            <a:latin typeface="맑은 고딕" pitchFamily="50" charset="-127"/>
            <a:ea typeface="맑은 고딕" pitchFamily="50" charset="-127"/>
          </a:endParaRPr>
        </a:p>
      </dsp:txBody>
      <dsp:txXfrm>
        <a:off x="420158" y="300541"/>
        <a:ext cx="7763364" cy="601082"/>
      </dsp:txXfrm>
    </dsp:sp>
    <dsp:sp modelId="{44B2296A-1322-4233-996B-64D231525724}">
      <dsp:nvSpPr>
        <dsp:cNvPr id="0" name=""/>
        <dsp:cNvSpPr/>
      </dsp:nvSpPr>
      <dsp:spPr>
        <a:xfrm>
          <a:off x="44482" y="225405"/>
          <a:ext cx="751352" cy="75135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9F7FA9-2CCD-4EA9-A7EF-016EE831B535}">
      <dsp:nvSpPr>
        <dsp:cNvPr id="0" name=""/>
        <dsp:cNvSpPr/>
      </dsp:nvSpPr>
      <dsp:spPr>
        <a:xfrm>
          <a:off x="638651" y="1202164"/>
          <a:ext cx="7544870" cy="60108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7109" tIns="58420" rIns="58420" bIns="58420" numCol="1" spcCol="1270" anchor="ctr" anchorCtr="0">
          <a:noAutofit/>
        </a:bodyPr>
        <a:lstStyle/>
        <a:p>
          <a:pPr lvl="0" algn="l" defTabSz="102235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sz="2300" b="1" kern="1200" dirty="0" smtClean="0">
              <a:latin typeface="맑은 고딕" pitchFamily="50" charset="-127"/>
              <a:ea typeface="맑은 고딕" pitchFamily="50" charset="-127"/>
            </a:rPr>
            <a:t>같은 시간을 반복함</a:t>
          </a:r>
          <a:r>
            <a:rPr lang="en-US" altLang="ko-KR" sz="2300" b="1" kern="1200" dirty="0" smtClean="0">
              <a:latin typeface="맑은 고딕" pitchFamily="50" charset="-127"/>
              <a:ea typeface="맑은 고딕" pitchFamily="50" charset="-127"/>
            </a:rPr>
            <a:t> </a:t>
          </a:r>
          <a:r>
            <a:rPr lang="en-US" sz="2300" b="1" kern="1200" dirty="0" smtClean="0">
              <a:latin typeface="맑은 고딕" pitchFamily="50" charset="-127"/>
              <a:ea typeface="맑은 고딕" pitchFamily="50" charset="-127"/>
            </a:rPr>
            <a:t>= </a:t>
          </a:r>
          <a:r>
            <a:rPr lang="ko-KR" sz="2300" b="1" kern="1200" dirty="0" smtClean="0">
              <a:latin typeface="맑은 고딕" pitchFamily="50" charset="-127"/>
              <a:ea typeface="맑은 고딕" pitchFamily="50" charset="-127"/>
            </a:rPr>
            <a:t>레벨 재활용 가능</a:t>
          </a:r>
          <a:endParaRPr lang="ko-KR" sz="2300" kern="1200" dirty="0">
            <a:latin typeface="맑은 고딕" pitchFamily="50" charset="-127"/>
            <a:ea typeface="맑은 고딕" pitchFamily="50" charset="-127"/>
          </a:endParaRPr>
        </a:p>
      </dsp:txBody>
      <dsp:txXfrm>
        <a:off x="638651" y="1202164"/>
        <a:ext cx="7544870" cy="601082"/>
      </dsp:txXfrm>
    </dsp:sp>
    <dsp:sp modelId="{0F05703B-FEC1-49D2-829E-E4E3CAE254A7}">
      <dsp:nvSpPr>
        <dsp:cNvPr id="0" name=""/>
        <dsp:cNvSpPr/>
      </dsp:nvSpPr>
      <dsp:spPr>
        <a:xfrm>
          <a:off x="262975" y="1127029"/>
          <a:ext cx="751352" cy="75135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60243D-C8BA-4EE2-BA4F-57CFB35727F0}">
      <dsp:nvSpPr>
        <dsp:cNvPr id="0" name=""/>
        <dsp:cNvSpPr/>
      </dsp:nvSpPr>
      <dsp:spPr>
        <a:xfrm>
          <a:off x="420158" y="2103787"/>
          <a:ext cx="7763364" cy="60108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7109" tIns="58420" rIns="58420" bIns="58420" numCol="1" spcCol="1270" anchor="ctr" anchorCtr="0">
          <a:noAutofit/>
        </a:bodyPr>
        <a:lstStyle/>
        <a:p>
          <a:pPr lvl="0" algn="l" defTabSz="102235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sz="2300" b="1" kern="1200" dirty="0" smtClean="0">
              <a:latin typeface="맑은 고딕" pitchFamily="50" charset="-127"/>
              <a:ea typeface="맑은 고딕" pitchFamily="50" charset="-127"/>
            </a:rPr>
            <a:t>윤회 키워드를 중심으로 하는 깊은 스토리 연출 가능</a:t>
          </a:r>
          <a:endParaRPr lang="ko-KR" sz="2300" kern="1200" dirty="0">
            <a:latin typeface="맑은 고딕" pitchFamily="50" charset="-127"/>
            <a:ea typeface="맑은 고딕" pitchFamily="50" charset="-127"/>
          </a:endParaRPr>
        </a:p>
      </dsp:txBody>
      <dsp:txXfrm>
        <a:off x="420158" y="2103787"/>
        <a:ext cx="7763364" cy="601082"/>
      </dsp:txXfrm>
    </dsp:sp>
    <dsp:sp modelId="{803A9722-972F-4766-B1A5-EEF31CC0A539}">
      <dsp:nvSpPr>
        <dsp:cNvPr id="0" name=""/>
        <dsp:cNvSpPr/>
      </dsp:nvSpPr>
      <dsp:spPr>
        <a:xfrm>
          <a:off x="44482" y="2028652"/>
          <a:ext cx="751352" cy="75135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176221-59D8-4053-B24E-43845BEB4FB6}" type="datetimeFigureOut">
              <a:rPr lang="ko-KR" altLang="en-US" smtClean="0"/>
              <a:t>2020-04-15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C76785-722E-4618-B528-F23C9605BD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68260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521" y="228601"/>
            <a:ext cx="10361851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5400" spc="-80" baseline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521" y="4800600"/>
            <a:ext cx="914281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684A4-B18B-4243-8676-7F1A18AE095C}" type="datetimeFigureOut">
              <a:rPr lang="ko-KR" altLang="en-US" smtClean="0"/>
              <a:t>2020-04-15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Rectangle 8"/>
          <p:cNvSpPr/>
          <p:nvPr/>
        </p:nvSpPr>
        <p:spPr>
          <a:xfrm>
            <a:off x="11999936" y="4846320"/>
            <a:ext cx="190477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1999936" y="0"/>
            <a:ext cx="190477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162E1D73-0B6E-484E-9CFB-02D40A5F422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684A4-B18B-4243-8676-7F1A18AE095C}" type="datetimeFigureOut">
              <a:rPr lang="ko-KR" altLang="en-US" smtClean="0"/>
              <a:t>2020-04-15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E1D73-0B6E-484E-9CFB-02D40A5F422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8049" y="274639"/>
            <a:ext cx="2742843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21" y="274639"/>
            <a:ext cx="8025355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684A4-B18B-4243-8676-7F1A18AE095C}" type="datetimeFigureOut">
              <a:rPr lang="ko-KR" altLang="en-US" smtClean="0"/>
              <a:t>2020-04-15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E1D73-0B6E-484E-9CFB-02D40A5F422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684A4-B18B-4243-8676-7F1A18AE095C}" type="datetimeFigureOut">
              <a:rPr lang="ko-KR" altLang="en-US" smtClean="0"/>
              <a:t>2020-04-15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E1D73-0B6E-484E-9CFB-02D40A5F422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21" y="1447801"/>
            <a:ext cx="10361851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21" y="228601"/>
            <a:ext cx="10361851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684A4-B18B-4243-8676-7F1A18AE095C}" type="datetimeFigureOut">
              <a:rPr lang="ko-KR" altLang="en-US" smtClean="0"/>
              <a:t>2020-04-15</a:t>
            </a:fld>
            <a:endParaRPr lang="ko-KR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2E1D73-0B6E-484E-9CFB-02D40A5F422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73957" y="1574800"/>
            <a:ext cx="438854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85996" y="1574800"/>
            <a:ext cx="438854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684A4-B18B-4243-8676-7F1A18AE095C}" type="datetimeFigureOut">
              <a:rPr lang="ko-KR" altLang="en-US" smtClean="0"/>
              <a:t>2020-04-15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E1D73-0B6E-484E-9CFB-02D40A5F422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9893" y="1572768"/>
            <a:ext cx="4388549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69893" y="2259366"/>
            <a:ext cx="4388549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790060" y="1572768"/>
            <a:ext cx="4388549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790060" y="2259366"/>
            <a:ext cx="4388549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684A4-B18B-4243-8676-7F1A18AE095C}" type="datetimeFigureOut">
              <a:rPr lang="ko-KR" altLang="en-US" smtClean="0"/>
              <a:t>2020-04-15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E1D73-0B6E-484E-9CFB-02D40A5F422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684A4-B18B-4243-8676-7F1A18AE095C}" type="datetimeFigureOut">
              <a:rPr lang="ko-KR" altLang="en-US" smtClean="0"/>
              <a:t>2020-04-15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E1D73-0B6E-484E-9CFB-02D40A5F422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684A4-B18B-4243-8676-7F1A18AE095C}" type="datetimeFigureOut">
              <a:rPr lang="ko-KR" altLang="en-US" smtClean="0"/>
              <a:t>2020-04-15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E1D73-0B6E-484E-9CFB-02D40A5F422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113" y="1600200"/>
            <a:ext cx="6814779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21" y="1600200"/>
            <a:ext cx="4010562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684A4-B18B-4243-8676-7F1A18AE095C}" type="datetimeFigureOut">
              <a:rPr lang="ko-KR" altLang="en-US" smtClean="0"/>
              <a:t>2020-04-15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E1D73-0B6E-484E-9CFB-02D40A5F422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1999936" y="4846320"/>
            <a:ext cx="190477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1199960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21" y="5715000"/>
            <a:ext cx="10869785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684A4-B18B-4243-8676-7F1A18AE095C}" type="datetimeFigureOut">
              <a:rPr lang="ko-KR" altLang="en-US" smtClean="0"/>
              <a:t>2020-04-15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162E1D73-0B6E-484E-9CFB-02D40A5F422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09521" y="4953000"/>
            <a:ext cx="10869785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1999936" y="0"/>
            <a:ext cx="190477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21" y="152718"/>
            <a:ext cx="7720595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20" y="1752601"/>
            <a:ext cx="10158678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521" y="6172201"/>
            <a:ext cx="4571405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EC9684A4-B18B-4243-8676-7F1A18AE095C}" type="datetimeFigureOut">
              <a:rPr lang="ko-KR" altLang="en-US" smtClean="0"/>
              <a:t>2020-04-15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21" y="6492876"/>
            <a:ext cx="4571405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11187581" y="5824675"/>
            <a:ext cx="1315721" cy="4867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162E1D73-0B6E-484E-9CFB-02D40A5F422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11999936" y="0"/>
            <a:ext cx="190477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1999936" y="1371600"/>
            <a:ext cx="190477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1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sz="6600" dirty="0" smtClean="0">
                <a:latin typeface="맑은 고딕" pitchFamily="50" charset="-127"/>
                <a:ea typeface="맑은 고딕" pitchFamily="50" charset="-127"/>
              </a:rPr>
              <a:t>시나리오</a:t>
            </a:r>
            <a:r>
              <a:rPr lang="en-US" altLang="ko-KR" sz="6600" dirty="0"/>
              <a:t>/</a:t>
            </a:r>
            <a:r>
              <a:rPr lang="ko-KR" altLang="en-US" sz="6600" dirty="0" err="1" smtClean="0">
                <a:latin typeface="맑은 고딕" pitchFamily="50" charset="-127"/>
                <a:ea typeface="맑은 고딕" pitchFamily="50" charset="-127"/>
              </a:rPr>
              <a:t>콘텐츠</a:t>
            </a:r>
            <a:r>
              <a:rPr lang="ko-KR" altLang="en-US" sz="6600" dirty="0" smtClean="0">
                <a:latin typeface="맑은 고딕" pitchFamily="50" charset="-127"/>
                <a:ea typeface="맑은 고딕" pitchFamily="50" charset="-127"/>
              </a:rPr>
              <a:t> 기획</a:t>
            </a:r>
            <a:endParaRPr lang="ko-KR" altLang="en-US" sz="6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문준호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2750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1801644"/>
              </p:ext>
            </p:extLst>
          </p:nvPr>
        </p:nvGraphicFramePr>
        <p:xfrm>
          <a:off x="609600" y="1752600"/>
          <a:ext cx="10158414" cy="185420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1453158"/>
                <a:gridCol w="1080120"/>
                <a:gridCol w="1656184"/>
                <a:gridCol w="5968952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수정 일자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버젼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수정한 사람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수정 내용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2020.04.15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0.1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문준호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최초 작성</a:t>
                      </a:r>
                      <a:endParaRPr lang="en-US" altLang="ko-KR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9849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키워드</a:t>
            </a:r>
            <a:r>
              <a:rPr lang="en-US" altLang="ko-KR" dirty="0" smtClean="0"/>
              <a:t>: </a:t>
            </a:r>
            <a:r>
              <a:rPr lang="ko-KR" altLang="en-US" dirty="0" smtClean="0"/>
              <a:t>윤회</a:t>
            </a:r>
            <a:endParaRPr lang="ko-KR" altLang="en-US" dirty="0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5130768"/>
              </p:ext>
            </p:extLst>
          </p:nvPr>
        </p:nvGraphicFramePr>
        <p:xfrm>
          <a:off x="1126654" y="3104817"/>
          <a:ext cx="8221990" cy="30054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내용 개체 틀 2"/>
          <p:cNvSpPr txBox="1">
            <a:spLocks/>
          </p:cNvSpPr>
          <p:nvPr/>
        </p:nvSpPr>
        <p:spPr>
          <a:xfrm>
            <a:off x="609520" y="1752601"/>
            <a:ext cx="1059825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짧은 제작 기간으로 인한 한계로</a:t>
            </a:r>
            <a:endParaRPr lang="en-US" altLang="ko-KR" dirty="0" smtClean="0"/>
          </a:p>
          <a:p>
            <a:r>
              <a:rPr lang="ko-KR" altLang="en-US" dirty="0" smtClean="0"/>
              <a:t>레벨이 많이 필요하지 않은 게임 </a:t>
            </a:r>
            <a:r>
              <a:rPr lang="ko-KR" altLang="en-US" dirty="0" err="1" smtClean="0"/>
              <a:t>컨셉에서도</a:t>
            </a:r>
            <a:endParaRPr lang="en-US" altLang="ko-KR" dirty="0"/>
          </a:p>
          <a:p>
            <a:r>
              <a:rPr lang="ko-KR" altLang="en-US" dirty="0" smtClean="0"/>
              <a:t>긴 플레이 타임과 깊은 스토리 연출을 실현하기 위한 방책으로 고안됨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95246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시나리오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350" y="476672"/>
            <a:ext cx="4295246" cy="3221435"/>
          </a:xfr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350" y="3874401"/>
            <a:ext cx="4320480" cy="2282653"/>
          </a:xfrm>
          <a:prstGeom prst="rect">
            <a:avLst/>
          </a:prstGeom>
        </p:spPr>
      </p:pic>
      <p:sp>
        <p:nvSpPr>
          <p:cNvPr id="7" name="내용 개체 틀 2"/>
          <p:cNvSpPr txBox="1">
            <a:spLocks/>
          </p:cNvSpPr>
          <p:nvPr/>
        </p:nvSpPr>
        <p:spPr>
          <a:xfrm>
            <a:off x="609520" y="1752601"/>
            <a:ext cx="6709822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윤회와 관련한 게임 스토리들을 참고함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이집트 신화</a:t>
            </a:r>
            <a:r>
              <a:rPr lang="en-US" altLang="ko-KR" dirty="0" smtClean="0"/>
              <a:t>, </a:t>
            </a:r>
            <a:r>
              <a:rPr lang="ko-KR" altLang="en-US" dirty="0" smtClean="0"/>
              <a:t>힌두교 등의</a:t>
            </a:r>
            <a:endParaRPr lang="en-US" altLang="ko-KR" dirty="0" smtClean="0"/>
          </a:p>
          <a:p>
            <a:r>
              <a:rPr lang="ko-KR" altLang="en-US" dirty="0" smtClean="0"/>
              <a:t>종교적 모티프를 적극적으로 차용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err="1" smtClean="0"/>
              <a:t>맵에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회차마다</a:t>
            </a:r>
            <a:r>
              <a:rPr lang="ko-KR" altLang="en-US" dirty="0" smtClean="0"/>
              <a:t> 텍스트가 변화하는 힌트를 남겨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자연스럽게 스토리에 접하면서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다회차를</a:t>
            </a:r>
            <a:r>
              <a:rPr lang="ko-KR" altLang="en-US" dirty="0" smtClean="0"/>
              <a:t> 즐길 여지를 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70261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설정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520" y="1752601"/>
            <a:ext cx="6061750" cy="4373563"/>
          </a:xfrm>
        </p:spPr>
        <p:txBody>
          <a:bodyPr/>
          <a:lstStyle/>
          <a:p>
            <a:r>
              <a:rPr lang="ko-KR" altLang="en-US" dirty="0" smtClean="0"/>
              <a:t>배경이 될 세계관을 작성</a:t>
            </a:r>
            <a:endParaRPr lang="en-US" altLang="ko-KR" dirty="0" smtClean="0"/>
          </a:p>
          <a:p>
            <a:r>
              <a:rPr lang="en-US" altLang="ko-KR" dirty="0" smtClean="0"/>
              <a:t>-</a:t>
            </a:r>
            <a:r>
              <a:rPr lang="ko-KR" altLang="en-US" dirty="0" smtClean="0"/>
              <a:t>다양한 모티프를 따오고 싶어 여러 신화가 공존하는 세계를 설정함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등장 지명과 인물 등에 신화적 모티프를 차용하여</a:t>
            </a:r>
            <a:endParaRPr lang="en-US" altLang="ko-KR" dirty="0" smtClean="0"/>
          </a:p>
          <a:p>
            <a:r>
              <a:rPr lang="ko-KR" altLang="en-US" dirty="0" smtClean="0"/>
              <a:t>상징성을 드러냄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7254" y="3356992"/>
            <a:ext cx="5262568" cy="28414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7254" y="260648"/>
            <a:ext cx="5334576" cy="2851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5434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콘텐츠</a:t>
            </a:r>
            <a:r>
              <a:rPr lang="ko-KR" altLang="en-US" dirty="0" smtClean="0"/>
              <a:t> 기획</a:t>
            </a:r>
            <a:r>
              <a:rPr lang="en-US" altLang="ko-KR" dirty="0" smtClean="0"/>
              <a:t>-</a:t>
            </a:r>
            <a:r>
              <a:rPr lang="ko-KR" altLang="en-US" dirty="0" err="1" smtClean="0"/>
              <a:t>몬스터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컨셉</a:t>
            </a:r>
            <a:r>
              <a:rPr lang="ko-KR" altLang="en-US" dirty="0" smtClean="0"/>
              <a:t> 디자인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520" y="1752601"/>
            <a:ext cx="5269662" cy="4373563"/>
          </a:xfrm>
        </p:spPr>
        <p:txBody>
          <a:bodyPr>
            <a:normAutofit/>
          </a:bodyPr>
          <a:lstStyle/>
          <a:p>
            <a:r>
              <a:rPr lang="ko-KR" altLang="en-US" dirty="0" err="1" smtClean="0"/>
              <a:t>몬스터들의</a:t>
            </a:r>
            <a:r>
              <a:rPr lang="ko-KR" altLang="en-US" dirty="0" smtClean="0"/>
              <a:t> 전투 </a:t>
            </a:r>
            <a:r>
              <a:rPr lang="ko-KR" altLang="en-US" dirty="0" err="1" smtClean="0"/>
              <a:t>컨셉을</a:t>
            </a:r>
            <a:r>
              <a:rPr lang="ko-KR" altLang="en-US" dirty="0" smtClean="0"/>
              <a:t> 디자인</a:t>
            </a:r>
            <a:endParaRPr lang="en-US" altLang="ko-KR" dirty="0" smtClean="0"/>
          </a:p>
          <a:p>
            <a:r>
              <a:rPr lang="en-US" altLang="ko-KR" dirty="0" smtClean="0"/>
              <a:t>-</a:t>
            </a:r>
            <a:r>
              <a:rPr lang="ko-KR" altLang="en-US" dirty="0" smtClean="0"/>
              <a:t>인간형 </a:t>
            </a:r>
            <a:r>
              <a:rPr lang="ko-KR" altLang="en-US" dirty="0" err="1" smtClean="0"/>
              <a:t>몬스터는</a:t>
            </a:r>
            <a:r>
              <a:rPr lang="ko-KR" altLang="en-US" dirty="0" smtClean="0"/>
              <a:t> 주인공의 일반 공격 </a:t>
            </a:r>
            <a:r>
              <a:rPr lang="en-US" altLang="ko-KR" dirty="0" smtClean="0"/>
              <a:t>1</a:t>
            </a:r>
            <a:r>
              <a:rPr lang="ko-KR" altLang="en-US" dirty="0" smtClean="0"/>
              <a:t>세트를 맞아도 간신히 죽지 않는 체력</a:t>
            </a:r>
            <a:endParaRPr lang="en-US" altLang="ko-KR" dirty="0" smtClean="0"/>
          </a:p>
          <a:p>
            <a:r>
              <a:rPr lang="en-US" altLang="ko-KR" dirty="0" smtClean="0"/>
              <a:t>-</a:t>
            </a:r>
            <a:r>
              <a:rPr lang="ko-KR" altLang="en-US" dirty="0" err="1" smtClean="0"/>
              <a:t>동물형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몬스터는</a:t>
            </a:r>
            <a:r>
              <a:rPr lang="ko-KR" altLang="en-US" dirty="0" smtClean="0"/>
              <a:t> 숫자가 많고 공격력이</a:t>
            </a:r>
            <a:r>
              <a:rPr lang="en-US" altLang="ko-KR" dirty="0"/>
              <a:t>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강하지만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주인공의 일반 공격을 </a:t>
            </a:r>
            <a:r>
              <a:rPr lang="en-US" altLang="ko-KR" dirty="0" smtClean="0"/>
              <a:t>1</a:t>
            </a:r>
            <a:r>
              <a:rPr lang="ko-KR" altLang="en-US" dirty="0" smtClean="0"/>
              <a:t>대만 맞아도 처치가 가능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err="1" smtClean="0"/>
              <a:t>몬스터</a:t>
            </a:r>
            <a:r>
              <a:rPr lang="ko-KR" altLang="en-US" dirty="0" smtClean="0"/>
              <a:t> 또한 연출의 일부</a:t>
            </a:r>
            <a:endParaRPr lang="en-US" altLang="ko-KR" dirty="0" smtClean="0"/>
          </a:p>
          <a:p>
            <a:r>
              <a:rPr lang="en-US" altLang="ko-KR" dirty="0" smtClean="0"/>
              <a:t>-</a:t>
            </a:r>
            <a:r>
              <a:rPr lang="ko-KR" altLang="en-US" dirty="0" err="1" smtClean="0"/>
              <a:t>몬스터를</a:t>
            </a:r>
            <a:r>
              <a:rPr lang="ko-KR" altLang="en-US" dirty="0" smtClean="0"/>
              <a:t> 처치해 얻는 재화의 증감이 연출에 사용됨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9182" y="2924944"/>
            <a:ext cx="5904656" cy="3257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8963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콘텐츠</a:t>
            </a:r>
            <a:r>
              <a:rPr lang="ko-KR" altLang="en-US" dirty="0" smtClean="0"/>
              <a:t> 기획</a:t>
            </a:r>
            <a:r>
              <a:rPr lang="en-US" altLang="ko-KR" dirty="0" smtClean="0"/>
              <a:t>-</a:t>
            </a:r>
            <a:r>
              <a:rPr lang="ko-KR" altLang="en-US" dirty="0" smtClean="0"/>
              <a:t>퍼즐 디자인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다회차</a:t>
            </a:r>
            <a:r>
              <a:rPr lang="ko-KR" altLang="en-US" dirty="0" smtClean="0"/>
              <a:t> 플레이를 진행하면서</a:t>
            </a:r>
            <a:endParaRPr lang="en-US" altLang="ko-KR" dirty="0" smtClean="0"/>
          </a:p>
          <a:p>
            <a:r>
              <a:rPr lang="ko-KR" altLang="en-US" dirty="0" smtClean="0"/>
              <a:t>유저가 같은 플레이를 반복하며 지루해 하지 않도록</a:t>
            </a:r>
            <a:endParaRPr lang="en-US" altLang="ko-KR" dirty="0" smtClean="0"/>
          </a:p>
          <a:p>
            <a:r>
              <a:rPr lang="ko-KR" altLang="en-US" dirty="0" smtClean="0"/>
              <a:t>각 </a:t>
            </a:r>
            <a:r>
              <a:rPr lang="ko-KR" altLang="en-US" dirty="0" err="1" smtClean="0"/>
              <a:t>회차마다</a:t>
            </a:r>
            <a:r>
              <a:rPr lang="ko-KR" altLang="en-US" dirty="0" smtClean="0"/>
              <a:t> 다른 퍼즐을 디자인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err="1" smtClean="0"/>
              <a:t>텔레포트</a:t>
            </a:r>
            <a:r>
              <a:rPr lang="ko-KR" altLang="en-US" dirty="0" smtClean="0"/>
              <a:t> 퍼즐</a:t>
            </a:r>
            <a:endParaRPr lang="en-US" altLang="ko-KR" dirty="0" smtClean="0"/>
          </a:p>
          <a:p>
            <a:r>
              <a:rPr lang="en-US" altLang="ko-KR" dirty="0" smtClean="0"/>
              <a:t>-1</a:t>
            </a:r>
            <a:r>
              <a:rPr lang="ko-KR" altLang="en-US" dirty="0" smtClean="0"/>
              <a:t>대</a:t>
            </a:r>
            <a:r>
              <a:rPr lang="en-US" altLang="ko-KR" dirty="0" smtClean="0"/>
              <a:t>1</a:t>
            </a:r>
            <a:r>
              <a:rPr lang="ko-KR" altLang="en-US" dirty="0" smtClean="0"/>
              <a:t>로 대응하는 </a:t>
            </a:r>
            <a:r>
              <a:rPr lang="ko-KR" altLang="en-US" dirty="0" err="1" smtClean="0"/>
              <a:t>텔레포트</a:t>
            </a:r>
            <a:r>
              <a:rPr lang="ko-KR" altLang="en-US" dirty="0" smtClean="0"/>
              <a:t> 포인트를</a:t>
            </a:r>
            <a:endParaRPr lang="en-US" altLang="ko-KR" dirty="0" smtClean="0"/>
          </a:p>
          <a:p>
            <a:r>
              <a:rPr lang="en-US" altLang="ko-KR" dirty="0" smtClean="0"/>
              <a:t>13</a:t>
            </a:r>
            <a:r>
              <a:rPr lang="ko-KR" altLang="en-US" dirty="0" smtClean="0"/>
              <a:t>쌍 배치시켜 서로 떨어진 섬들을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건너 다니면서 길을 찾는 퍼즐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0752" y="136206"/>
            <a:ext cx="2304256" cy="307220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7094" y="3685938"/>
            <a:ext cx="6613376" cy="2704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9449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기획 과정에서 신경 쓴 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-</a:t>
            </a:r>
            <a:r>
              <a:rPr lang="ko-KR" altLang="en-US" dirty="0" err="1" smtClean="0"/>
              <a:t>다회차</a:t>
            </a:r>
            <a:r>
              <a:rPr lang="ko-KR" altLang="en-US" dirty="0" smtClean="0"/>
              <a:t> 플레이가 </a:t>
            </a:r>
            <a:r>
              <a:rPr lang="ko-KR" altLang="en-US" dirty="0" err="1" smtClean="0"/>
              <a:t>메인이</a:t>
            </a:r>
            <a:r>
              <a:rPr lang="ko-KR" altLang="en-US" dirty="0" smtClean="0"/>
              <a:t> 되는 게임으로써 플레이어가 지루함을 느끼지 않도록 함</a:t>
            </a:r>
            <a:endParaRPr lang="en-US" altLang="ko-KR" dirty="0" smtClean="0"/>
          </a:p>
          <a:p>
            <a:r>
              <a:rPr lang="en-US" altLang="ko-KR" dirty="0" smtClean="0"/>
              <a:t>-</a:t>
            </a:r>
            <a:r>
              <a:rPr lang="ko-KR" altLang="en-US" dirty="0" err="1" smtClean="0"/>
              <a:t>콘텐츠</a:t>
            </a:r>
            <a:r>
              <a:rPr lang="ko-KR" altLang="en-US" dirty="0" smtClean="0"/>
              <a:t> 또한 시나리오의 일부로써 플레이어가 자연스럽게 스토리 연출에 접할 수 있도록 디자인 함</a:t>
            </a:r>
            <a:endParaRPr lang="en-US" altLang="ko-KR" dirty="0" smtClean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4883407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포스트모템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지나치게 상세한 설정 구상</a:t>
            </a:r>
            <a:endParaRPr lang="en-US" altLang="ko-KR" dirty="0" smtClean="0"/>
          </a:p>
          <a:p>
            <a:r>
              <a:rPr lang="en-US" altLang="ko-KR" dirty="0" smtClean="0"/>
              <a:t>-</a:t>
            </a:r>
            <a:r>
              <a:rPr lang="ko-KR" altLang="en-US" dirty="0" smtClean="0"/>
              <a:t>설정을 작성하면서 너무 자세하게 구상하면서 팀원들에게 제대로 전달이 되지 않음</a:t>
            </a:r>
            <a:endParaRPr lang="en-US" altLang="ko-KR" dirty="0" smtClean="0"/>
          </a:p>
          <a:p>
            <a:r>
              <a:rPr lang="en-US" altLang="ko-KR" dirty="0" smtClean="0"/>
              <a:t>-</a:t>
            </a:r>
            <a:r>
              <a:rPr lang="ko-KR" altLang="en-US" dirty="0" smtClean="0"/>
              <a:t>문서 작성에 불필요한 시간을 많이 할애하게 됨</a:t>
            </a:r>
            <a:endParaRPr lang="en-US" altLang="ko-KR" dirty="0" smtClean="0"/>
          </a:p>
          <a:p>
            <a:r>
              <a:rPr lang="en-US" altLang="ko-KR" dirty="0" smtClean="0"/>
              <a:t>=</a:t>
            </a:r>
            <a:r>
              <a:rPr lang="ko-KR" altLang="en-US" dirty="0" smtClean="0"/>
              <a:t>세계관 설정을 넓고 필요한 부분부터 작성한 뒤 필요할 때 마다 더욱 자세하게 설정 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초</a:t>
            </a:r>
            <a:r>
              <a:rPr lang="ko-KR" altLang="en-US" dirty="0"/>
              <a:t>기</a:t>
            </a:r>
            <a:r>
              <a:rPr lang="ko-KR" altLang="en-US" dirty="0" smtClean="0"/>
              <a:t> 문서화의 실패</a:t>
            </a:r>
            <a:endParaRPr lang="en-US" altLang="ko-KR" dirty="0" smtClean="0"/>
          </a:p>
          <a:p>
            <a:r>
              <a:rPr lang="en-US" altLang="ko-KR" dirty="0" smtClean="0"/>
              <a:t>-</a:t>
            </a:r>
            <a:r>
              <a:rPr lang="ko-KR" altLang="en-US" dirty="0" smtClean="0"/>
              <a:t>브레인 </a:t>
            </a:r>
            <a:r>
              <a:rPr lang="ko-KR" altLang="en-US" dirty="0" err="1" smtClean="0"/>
              <a:t>스토밍</a:t>
            </a:r>
            <a:r>
              <a:rPr lang="ko-KR" altLang="en-US" dirty="0" smtClean="0"/>
              <a:t> 식 </a:t>
            </a:r>
            <a:r>
              <a:rPr lang="ko-KR" altLang="en-US" dirty="0" err="1" smtClean="0"/>
              <a:t>컨셉</a:t>
            </a:r>
            <a:r>
              <a:rPr lang="ko-KR" altLang="en-US" dirty="0" smtClean="0"/>
              <a:t> 디자인을 시도하면서 많은 아이디어를 얻었지만</a:t>
            </a:r>
            <a:endParaRPr lang="en-US" altLang="ko-KR" dirty="0" smtClean="0"/>
          </a:p>
          <a:p>
            <a:r>
              <a:rPr lang="ko-KR" altLang="en-US" dirty="0" smtClean="0"/>
              <a:t>정돈된 문서화가 오랫동안 진행되지 않음</a:t>
            </a:r>
            <a:endParaRPr lang="en-US" altLang="ko-KR" dirty="0" smtClean="0"/>
          </a:p>
          <a:p>
            <a:r>
              <a:rPr lang="en-US" altLang="ko-KR" dirty="0" smtClean="0"/>
              <a:t>=</a:t>
            </a:r>
            <a:r>
              <a:rPr lang="ko-KR" altLang="en-US" dirty="0" smtClean="0"/>
              <a:t>사전에 문서 형식을 만들어둔 뒤 기획이 진행될 때 마다 정리하여 갱신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5012745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필수">
  <a:themeElements>
    <a:clrScheme name="필수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필수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필수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55</TotalTime>
  <Words>271</Words>
  <Application>Microsoft Office PowerPoint</Application>
  <PresentationFormat>사용자 지정</PresentationFormat>
  <Paragraphs>58</Paragraphs>
  <Slides>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필수</vt:lpstr>
      <vt:lpstr>시나리오/콘텐츠 기획</vt:lpstr>
      <vt:lpstr>PowerPoint 프레젠테이션</vt:lpstr>
      <vt:lpstr>키워드: 윤회</vt:lpstr>
      <vt:lpstr>시나리오</vt:lpstr>
      <vt:lpstr>설정</vt:lpstr>
      <vt:lpstr>콘텐츠 기획-몬스터 컨셉 디자인</vt:lpstr>
      <vt:lpstr>콘텐츠 기획-퍼즐 디자인</vt:lpstr>
      <vt:lpstr>기획 과정에서 신경 쓴 점</vt:lpstr>
      <vt:lpstr>포스트모템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시나리오,콘텐츠 기획</dc:title>
  <dc:creator>com</dc:creator>
  <cp:lastModifiedBy>com</cp:lastModifiedBy>
  <cp:revision>7</cp:revision>
  <dcterms:created xsi:type="dcterms:W3CDTF">2020-04-15T14:30:54Z</dcterms:created>
  <dcterms:modified xsi:type="dcterms:W3CDTF">2020-04-15T15:25:56Z</dcterms:modified>
</cp:coreProperties>
</file>