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66" d="100"/>
          <a:sy n="66" d="100"/>
        </p:scale>
        <p:origin x="46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B8D0-F531-4EE2-B9DC-4EDB3EFE3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803495"/>
            <a:ext cx="8361229" cy="2098226"/>
          </a:xfrm>
        </p:spPr>
        <p:txBody>
          <a:bodyPr/>
          <a:lstStyle/>
          <a:p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</a:t>
            </a:r>
            <a:r>
              <a:rPr lang="ko-KR" altLang="en-US" sz="5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텀</a:t>
            </a:r>
            <a:r>
              <a:rPr lang="ko-KR" altLang="en-US" sz="5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C6277-CFB3-4624-9D61-D51985682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2014182034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이준호</a:t>
            </a:r>
          </a:p>
        </p:txBody>
      </p:sp>
    </p:spTree>
    <p:extLst>
      <p:ext uri="{BB962C8B-B14F-4D97-AF65-F5344CB8AC3E}">
        <p14:creationId xmlns:p14="http://schemas.microsoft.com/office/powerpoint/2010/main" val="129053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01FE-1BB0-4EAA-A389-F6E350F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보건 기상 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59DDA-3720-4E21-A3B7-DF4A91DE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보건 기상 지수 및 미세먼지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 공공 데이터 오픈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뇌졸증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 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피부 질환 가능지수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감기 가능 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미구현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행정구역 별로 조회 가능</a:t>
            </a:r>
          </a:p>
        </p:txBody>
      </p:sp>
    </p:spTree>
    <p:extLst>
      <p:ext uri="{BB962C8B-B14F-4D97-AF65-F5344CB8AC3E}">
        <p14:creationId xmlns:p14="http://schemas.microsoft.com/office/powerpoint/2010/main" val="156147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4925B5-7642-4BE0-8B2D-4D7CC98B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7" y="290877"/>
            <a:ext cx="3343742" cy="2381582"/>
          </a:xfrm>
          <a:prstGeom prst="rect">
            <a:avLst/>
          </a:prstGeom>
        </p:spPr>
      </p:pic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C2FB33B7-7C3B-45A1-A21F-7ACCE30B091E}"/>
              </a:ext>
            </a:extLst>
          </p:cNvPr>
          <p:cNvSpPr/>
          <p:nvPr/>
        </p:nvSpPr>
        <p:spPr>
          <a:xfrm rot="5400000">
            <a:off x="3098800" y="3115733"/>
            <a:ext cx="2133600" cy="191346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832D54-4A98-48D5-AADF-53A23CA1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064932"/>
            <a:ext cx="5634760" cy="2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49EA4D-2D4C-4DB3-857E-4164603F6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29" y="1033128"/>
            <a:ext cx="10507541" cy="4791744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2C5E570-9B68-4653-A6F4-A819F1EBD08D}"/>
              </a:ext>
            </a:extLst>
          </p:cNvPr>
          <p:cNvSpPr/>
          <p:nvPr/>
        </p:nvSpPr>
        <p:spPr>
          <a:xfrm rot="2632486">
            <a:off x="3860800" y="2096899"/>
            <a:ext cx="348343" cy="14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008EA-BC11-4EAC-947C-8159F3A96D7F}"/>
              </a:ext>
            </a:extLst>
          </p:cNvPr>
          <p:cNvSpPr txBox="1"/>
          <p:nvPr/>
        </p:nvSpPr>
        <p:spPr>
          <a:xfrm>
            <a:off x="4426857" y="1526353"/>
            <a:ext cx="2546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시도명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번호 입력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A9DAC7D-D70F-45E1-8E25-F7E45CA302D1}"/>
              </a:ext>
            </a:extLst>
          </p:cNvPr>
          <p:cNvSpPr/>
          <p:nvPr/>
        </p:nvSpPr>
        <p:spPr>
          <a:xfrm rot="5958646">
            <a:off x="4218387" y="4426555"/>
            <a:ext cx="348343" cy="586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C0874-6647-4BEE-9316-7700388A7F57}"/>
              </a:ext>
            </a:extLst>
          </p:cNvPr>
          <p:cNvSpPr txBox="1"/>
          <p:nvPr/>
        </p:nvSpPr>
        <p:spPr>
          <a:xfrm>
            <a:off x="4822571" y="4580276"/>
            <a:ext cx="254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입력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CAE387-58EB-4B2B-8946-9EF84F9A6766}"/>
              </a:ext>
            </a:extLst>
          </p:cNvPr>
          <p:cNvSpPr/>
          <p:nvPr/>
        </p:nvSpPr>
        <p:spPr>
          <a:xfrm rot="15227553">
            <a:off x="7687177" y="3135550"/>
            <a:ext cx="348343" cy="586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58ED8-B543-41AF-8F29-89B2A094393B}"/>
              </a:ext>
            </a:extLst>
          </p:cNvPr>
          <p:cNvSpPr txBox="1"/>
          <p:nvPr/>
        </p:nvSpPr>
        <p:spPr>
          <a:xfrm>
            <a:off x="5932914" y="3554156"/>
            <a:ext cx="254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전국 미세먼지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47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A6AFAB2-A75A-4B87-B3BD-D946F187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956917"/>
            <a:ext cx="10440857" cy="49441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DDEB19-9F77-4D9B-B5CB-669BE2E1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96" y="3606801"/>
            <a:ext cx="179095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A437D6-0117-4784-A9BF-5BBF8500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841030"/>
            <a:ext cx="1046943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9413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79</TotalTime>
  <Words>58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</vt:lpstr>
      <vt:lpstr>맑은 고딕</vt:lpstr>
      <vt:lpstr>Franklin Gothic Book</vt:lpstr>
      <vt:lpstr>자르기</vt:lpstr>
      <vt:lpstr>스크립트 텀 프로젝트 발표</vt:lpstr>
      <vt:lpstr>보건 기상 지수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텀 프로젝트 발표</dc:title>
  <dc:creator>Deb</dc:creator>
  <cp:lastModifiedBy>Deb</cp:lastModifiedBy>
  <cp:revision>9</cp:revision>
  <dcterms:created xsi:type="dcterms:W3CDTF">2018-05-03T02:05:18Z</dcterms:created>
  <dcterms:modified xsi:type="dcterms:W3CDTF">2018-06-14T02:36:11Z</dcterms:modified>
</cp:coreProperties>
</file>