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6FA7-8753-4358-AED0-676E3C09B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55CB-4373-48C2-9FA9-A6AC2E35F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A0A3-D20B-4B86-A9DC-A4D58580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AF97-3AF5-4644-BA34-645C0CED6B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24920-6915-4D7D-B859-0C99A90F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909F5-A583-4EB3-A668-832C6E1C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7B31-B4D9-4AD7-A94B-37F29A03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86CF-F360-41CD-B371-8329B257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3E9B9-985F-4988-BC2E-E21075422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6185-6CC1-4AC9-88D2-BBAC960B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AF97-3AF5-4644-BA34-645C0CED6B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B5695-E5AF-4CD5-B520-15F33CED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34FE8-85F5-43EF-80B1-32EAE64A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7B31-B4D9-4AD7-A94B-37F29A03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1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AF7-9AA2-428F-92E6-D5C0CCB19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F594F-D078-42A2-AFD8-FDA7B4AFF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890B9-2399-4604-9789-5FCFA842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AF97-3AF5-4644-BA34-645C0CED6B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2C48D-B673-4364-851C-30B1FE4D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46D0-11C3-4C66-AFBB-14CE910A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7B31-B4D9-4AD7-A94B-37F29A03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881D-2F02-4848-8FDE-28F72DA4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E927-BE43-42E6-8716-235FA51E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CA6B-0541-44E3-95E3-3DDEC71A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AF97-3AF5-4644-BA34-645C0CED6B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3E8A5-B580-4810-AC78-59DCACE3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00C76-7929-456D-8F67-F96C195A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7B31-B4D9-4AD7-A94B-37F29A03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2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CCF4-7514-4B03-8C20-8615C59B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B6FC-5BCF-49D2-B713-2D4BDA9AF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BBFF-5748-4E49-92C1-FBC095F3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AF97-3AF5-4644-BA34-645C0CED6B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FD9B4-0511-49B1-B0C5-7FC38DC4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D6C93-6D53-40D9-A1D8-1D52D14F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7B31-B4D9-4AD7-A94B-37F29A03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9F63-5791-4072-B62C-D5ABBABE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7F6B-0238-41BD-BC3F-0908EC76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153A-BF64-436F-A932-43AE5F772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E0810-71A0-44AD-BE87-9E145DA7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AF97-3AF5-4644-BA34-645C0CED6B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0707F-5911-4483-8FC5-33611ABF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2E76C-FA5B-4A54-9740-0E162796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7B31-B4D9-4AD7-A94B-37F29A03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EC7C-C179-49BA-BFA8-6BBD8C0A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A06B3-0B01-4B47-B211-CA6E89A43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A5186-1628-4081-91C9-5B51856E9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AF0AC-D636-414D-9CF7-8696BE95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A7D6B-27D0-43A9-BB62-408A7BEC9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09A7C-D010-4BD1-929E-D648047A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AF97-3AF5-4644-BA34-645C0CED6B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76D3-BD88-4D1C-94D9-99C37A57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9713F-6386-462E-9982-AEBEEFD2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7B31-B4D9-4AD7-A94B-37F29A03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2AE6-55F4-4DEC-84EC-CFEBABEC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D7CE1-9C01-4B67-AFC9-3E3BAE24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AF97-3AF5-4644-BA34-645C0CED6B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06A91-C31C-43D2-820A-006DAA54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474AD-87D2-4F5A-92A5-4109D1B1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7B31-B4D9-4AD7-A94B-37F29A03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1E5CE-3E8F-4794-8EEA-4A616BEC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AF97-3AF5-4644-BA34-645C0CED6B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74D61-90B4-41B6-A383-021BCE9B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4A15-4A1C-4495-80B3-678A45D4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7B31-B4D9-4AD7-A94B-37F29A03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AF14-F206-47F3-B1F2-B6A5FD74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4BA4-136B-49CB-A5C3-40563BA6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88A6E-C153-4CB9-82FE-2B3207496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43894-55DF-4D0C-97B4-CA279699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AF97-3AF5-4644-BA34-645C0CED6B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74D0A-7D86-46E8-AA61-D7F81E5C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A8EAF-8FA9-4DF2-AFFB-DEAD3AC6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7B31-B4D9-4AD7-A94B-37F29A03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1BED-99BE-46F2-8FDD-7303A391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16BF4-D067-42A2-8D23-9BE505BC2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832F6-F216-41E6-9879-E6E7AE872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BEC17-C5E7-4905-9085-F73B5D24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AF97-3AF5-4644-BA34-645C0CED6B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9C11C-7853-41CC-867E-714B8BA1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A3D9-48A8-4667-9172-59BB4D56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7B31-B4D9-4AD7-A94B-37F29A03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2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0C6DA-C2A9-4482-9DE1-488274CB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CD621-ADF2-497B-8921-164B38C2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6E86E-55FD-4F39-876F-40991BC35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7AF97-3AF5-4644-BA34-645C0CED6B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CB351-4EE9-4E1D-AA7A-CFF8A0FD8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E921-9028-479D-9956-2123B7A3D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97B31-B4D9-4AD7-A94B-37F29A03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7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F03C-E619-419E-A020-FA964100B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Ms </a:t>
            </a:r>
            <a:r>
              <a:rPr lang="en-MY" dirty="0" err="1"/>
              <a:t>PacMan</a:t>
            </a:r>
            <a:r>
              <a:rPr lang="en-MY" dirty="0"/>
              <a:t> vs Ghost Team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75B8C-970A-4778-ACD4-519331EC5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17150694/1 WID170022</a:t>
            </a:r>
          </a:p>
        </p:txBody>
      </p:sp>
    </p:spTree>
    <p:extLst>
      <p:ext uri="{BB962C8B-B14F-4D97-AF65-F5344CB8AC3E}">
        <p14:creationId xmlns:p14="http://schemas.microsoft.com/office/powerpoint/2010/main" val="28176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80D3-7A0F-447E-8802-E17B1168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BAD7-E020-4FF9-A626-98336EC8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using minimax method.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46FF-B43D-4909-8A8A-F74E10CB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Pacman best move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66CB2-EBE1-46FD-B24F-58014D639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out </a:t>
                </a:r>
                <a:r>
                  <a:rPr lang="en-US" dirty="0" err="1"/>
                  <a:t>pacman</a:t>
                </a:r>
                <a:r>
                  <a:rPr lang="en-US" dirty="0"/>
                  <a:t> best move through tree search method. </a:t>
                </a:r>
              </a:p>
              <a:p>
                <a:r>
                  <a:rPr lang="en-US" dirty="0"/>
                  <a:t>Find path that have the most pills (equivalent to reward).</a:t>
                </a:r>
              </a:p>
              <a:p>
                <a:r>
                  <a:rPr lang="en-US" dirty="0"/>
                  <a:t>For each pill eaten, the reward will be added by 1.</a:t>
                </a:r>
              </a:p>
              <a:p>
                <a:r>
                  <a:rPr lang="en-US" dirty="0"/>
                  <a:t>If the path selected have ghost, reward becomes –inf. </a:t>
                </a:r>
              </a:p>
              <a:p>
                <a:r>
                  <a:rPr lang="en-US" dirty="0"/>
                  <a:t>However in case the ghost is edible, then the reward will be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+=2000+(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𝑠h𝑜𝑟𝑡𝑒𝑠𝑡𝐷𝑖𝑠𝑡𝑎𝑛𝑐𝑒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66CB2-EBE1-46FD-B24F-58014D639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6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5A21-4888-4130-B776-DB74045D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 Best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A7DA-4526-4AA4-B0F9-86BB46CF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Ghost best move is always the shortest distance to reach </a:t>
            </a:r>
            <a:r>
              <a:rPr lang="en-US" dirty="0" err="1"/>
              <a:t>pacman</a:t>
            </a:r>
            <a:r>
              <a:rPr lang="en-US" dirty="0"/>
              <a:t>. (assumption) </a:t>
            </a:r>
          </a:p>
          <a:p>
            <a:r>
              <a:rPr lang="en-US" dirty="0"/>
              <a:t>If the path has </a:t>
            </a:r>
            <a:r>
              <a:rPr lang="en-US" dirty="0" err="1"/>
              <a:t>pacman</a:t>
            </a:r>
            <a:r>
              <a:rPr lang="en-US" dirty="0"/>
              <a:t>, then the reward will be inf.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7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3E73-2CF3-47E1-944C-31017B0F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score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41F8E29-355B-4DE6-8EE1-6024C0615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2" y="1080169"/>
            <a:ext cx="4128135" cy="52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Ms PacMan vs Ghost Team </vt:lpstr>
      <vt:lpstr>Algorithm used</vt:lpstr>
      <vt:lpstr>Pacman best move</vt:lpstr>
      <vt:lpstr>Ghost Best Move</vt:lpstr>
      <vt:lpstr>Best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PacMan vs Ghost Team </dc:title>
  <dc:creator>Lee Run</dc:creator>
  <cp:lastModifiedBy>Lee Run</cp:lastModifiedBy>
  <cp:revision>2</cp:revision>
  <dcterms:created xsi:type="dcterms:W3CDTF">2020-11-16T06:38:12Z</dcterms:created>
  <dcterms:modified xsi:type="dcterms:W3CDTF">2020-11-16T06:49:53Z</dcterms:modified>
</cp:coreProperties>
</file>