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68" r:id="rId2"/>
    <p:sldId id="273" r:id="rId3"/>
    <p:sldId id="274" r:id="rId4"/>
    <p:sldId id="277" r:id="rId5"/>
    <p:sldId id="269" r:id="rId6"/>
    <p:sldId id="290" r:id="rId7"/>
    <p:sldId id="271" r:id="rId8"/>
    <p:sldId id="272" r:id="rId9"/>
    <p:sldId id="275" r:id="rId10"/>
    <p:sldId id="276" r:id="rId11"/>
    <p:sldId id="278" r:id="rId12"/>
    <p:sldId id="280" r:id="rId13"/>
    <p:sldId id="282" r:id="rId14"/>
    <p:sldId id="283" r:id="rId15"/>
    <p:sldId id="284" r:id="rId16"/>
    <p:sldId id="286" r:id="rId17"/>
    <p:sldId id="285" r:id="rId18"/>
    <p:sldId id="287" r:id="rId19"/>
    <p:sldId id="270" r:id="rId20"/>
    <p:sldId id="288" r:id="rId21"/>
    <p:sldId id="28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3F41-4520-4D3D-8499-6F5A13D4F91C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0777-35D0-46D7-8B25-7FD5B6BC0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7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D0777-35D0-46D7-8B25-7FD5B6BC0D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77E76E-B647-4054-A2FA-A4D18DB2F8C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1F6A88-F316-486C-A793-7D5E245E7A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콘솔 프로젝트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헬스장 회원 관리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94116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Team 6-2 </a:t>
            </a:r>
          </a:p>
          <a:p>
            <a:pPr algn="r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이장원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장명섭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4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58339" y="1412776"/>
            <a:ext cx="8390125" cy="535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모든 회원 조회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848" y="1458064"/>
            <a:ext cx="897268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 | 2019/04/01     |     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,PT (30)</a:t>
            </a:r>
            <a:r>
              <a:rPr lang="ko-KR" altLang="en-US" sz="900" dirty="0">
                <a:solidFill>
                  <a:schemeClr val="bg1"/>
                </a:solidFill>
              </a:rPr>
              <a:t>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트럼프  </a:t>
            </a:r>
            <a:r>
              <a:rPr lang="en-US" altLang="ko-KR" sz="900" dirty="0">
                <a:solidFill>
                  <a:schemeClr val="bg1"/>
                </a:solidFill>
              </a:rPr>
              <a:t>|  640801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010-5655-1895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2019/05/01    | 2019/12/01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요가 </a:t>
            </a:r>
            <a:r>
              <a:rPr lang="en-US" altLang="ko-KR" sz="900" dirty="0">
                <a:solidFill>
                  <a:schemeClr val="bg1"/>
                </a:solidFill>
              </a:rPr>
              <a:t>,PT (18)</a:t>
            </a:r>
            <a:r>
              <a:rPr lang="ko-KR" altLang="en-US" sz="900" dirty="0">
                <a:solidFill>
                  <a:schemeClr val="bg1"/>
                </a:solidFill>
              </a:rPr>
              <a:t>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|   2019/05/01   |      2019/09/01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김자바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940704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010-1804-9520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2019/02/13    | 2019/09/13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2019/02/13   |      2019/07/13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스티브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890123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010-3959-9851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2019/01/29    | 2019/08/29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  2019/01/29   |      2019/08/29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르브론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861219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010-5688-4831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 | 2019/04/01     |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    </a:t>
            </a:r>
            <a:r>
              <a:rPr lang="ko-KR" altLang="en-US" sz="900" dirty="0">
                <a:solidFill>
                  <a:schemeClr val="bg1"/>
                </a:solidFill>
              </a:rPr>
              <a:t> 요가</a:t>
            </a:r>
            <a:r>
              <a:rPr lang="en-US" altLang="ko-KR" sz="900" dirty="0">
                <a:solidFill>
                  <a:schemeClr val="bg1"/>
                </a:solidFill>
              </a:rPr>
              <a:t>,  PT  (12)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호날두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880423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010-7897-1234  |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2019/09/01   | 2019/10/01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2019/09/01   |      2019/10/01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메시</a:t>
            </a:r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en-US" altLang="ko-KR" sz="900" dirty="0">
                <a:solidFill>
                  <a:schemeClr val="bg1"/>
                </a:solidFill>
              </a:rPr>
              <a:t>|  901005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010-5651-3543 | 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2019/09/11   | 2019/12/01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2019/09/11   |      2019/12/11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스윙스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980908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010-4816-1131  | 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2019/02/03   | 2019/04/03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2019/02/03   |      2019/04/03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정렬을 원하시면 </a:t>
            </a:r>
            <a:r>
              <a:rPr lang="en-US" altLang="ko-KR" sz="900" dirty="0">
                <a:solidFill>
                  <a:schemeClr val="bg1"/>
                </a:solidFill>
              </a:rPr>
              <a:t>Y, </a:t>
            </a:r>
            <a:r>
              <a:rPr lang="ko-KR" altLang="en-US" sz="9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N</a:t>
            </a:r>
            <a:r>
              <a:rPr lang="ko-KR" altLang="en-US" sz="90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Y</a:t>
            </a: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원하시는 정렬 방법을 선택하세요</a:t>
            </a:r>
            <a:r>
              <a:rPr lang="en-US" altLang="ko-KR" sz="900" dirty="0">
                <a:solidFill>
                  <a:schemeClr val="bg1"/>
                </a:solidFill>
              </a:rPr>
              <a:t>. 1.  </a:t>
            </a:r>
            <a:r>
              <a:rPr lang="ko-KR" altLang="en-US" sz="900" dirty="0">
                <a:solidFill>
                  <a:schemeClr val="bg1"/>
                </a:solidFill>
              </a:rPr>
              <a:t>이름</a:t>
            </a:r>
            <a:r>
              <a:rPr lang="en-US" altLang="ko-KR" sz="900" dirty="0">
                <a:solidFill>
                  <a:schemeClr val="bg1"/>
                </a:solidFill>
              </a:rPr>
              <a:t>   2</a:t>
            </a:r>
            <a:r>
              <a:rPr lang="ko-KR" altLang="en-US" sz="900" dirty="0">
                <a:solidFill>
                  <a:schemeClr val="bg1"/>
                </a:solidFill>
              </a:rPr>
              <a:t>등록날짜   </a:t>
            </a:r>
            <a:r>
              <a:rPr lang="en-US" altLang="ko-KR" sz="900" dirty="0">
                <a:solidFill>
                  <a:schemeClr val="bg1"/>
                </a:solidFill>
              </a:rPr>
              <a:t>3. </a:t>
            </a:r>
            <a:r>
              <a:rPr lang="ko-KR" altLang="en-US" sz="900" dirty="0">
                <a:solidFill>
                  <a:schemeClr val="bg1"/>
                </a:solidFill>
              </a:rPr>
              <a:t>종료날짜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이름 순으로 정렬합니다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오름차순은 </a:t>
            </a:r>
            <a:r>
              <a:rPr lang="en-US" altLang="ko-KR" sz="900" dirty="0">
                <a:solidFill>
                  <a:schemeClr val="bg1"/>
                </a:solidFill>
              </a:rPr>
              <a:t>1 </a:t>
            </a:r>
            <a:r>
              <a:rPr lang="ko-KR" altLang="en-US" sz="900" dirty="0">
                <a:solidFill>
                  <a:schemeClr val="bg1"/>
                </a:solidFill>
              </a:rPr>
              <a:t>내림차순은 </a:t>
            </a:r>
            <a:r>
              <a:rPr lang="en-US" altLang="ko-KR" sz="900" dirty="0">
                <a:solidFill>
                  <a:schemeClr val="bg1"/>
                </a:solidFill>
              </a:rPr>
              <a:t>2</a:t>
            </a:r>
            <a:r>
              <a:rPr lang="ko-KR" altLang="en-US" sz="900" dirty="0">
                <a:solidFill>
                  <a:schemeClr val="bg1"/>
                </a:solidFill>
              </a:rPr>
              <a:t>를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 err="1">
                <a:solidFill>
                  <a:schemeClr val="bg1"/>
                </a:solidFill>
              </a:rPr>
              <a:t>김자바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940704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010-1804-9520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2019/02/13    | 2019/09/13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2019/02/13   |      2019/07/13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르브론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861219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010-5688-4831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 | 2019/04/01     |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    </a:t>
            </a:r>
            <a:r>
              <a:rPr lang="ko-KR" altLang="en-US" sz="900" dirty="0">
                <a:solidFill>
                  <a:schemeClr val="bg1"/>
                </a:solidFill>
              </a:rPr>
              <a:t> 요가</a:t>
            </a:r>
            <a:r>
              <a:rPr lang="en-US" altLang="ko-KR" sz="900" dirty="0">
                <a:solidFill>
                  <a:schemeClr val="bg1"/>
                </a:solidFill>
              </a:rPr>
              <a:t>,  PT  (12)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메시      </a:t>
            </a:r>
            <a:r>
              <a:rPr lang="en-US" altLang="ko-KR" sz="900" dirty="0">
                <a:solidFill>
                  <a:schemeClr val="bg1"/>
                </a:solidFill>
              </a:rPr>
              <a:t>|  901005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010-5651-3543 | 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2019/09/11   | 2019/12/01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2019/09/11   |      2019/12/11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스윙스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980908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010-4816-1131  | 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2019/02/03   | 2019/04/03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2019/02/03   |      2019/04/03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스티브  </a:t>
            </a:r>
            <a:r>
              <a:rPr lang="en-US" altLang="ko-KR" sz="900" dirty="0">
                <a:solidFill>
                  <a:schemeClr val="bg1"/>
                </a:solidFill>
              </a:rPr>
              <a:t>|  890123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010-3959-9851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2019/01/29    | 2019/08/29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  2019/01/29   |      2019/08/29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트럼프  </a:t>
            </a:r>
            <a:r>
              <a:rPr lang="en-US" altLang="ko-KR" sz="900" dirty="0">
                <a:solidFill>
                  <a:schemeClr val="bg1"/>
                </a:solidFill>
              </a:rPr>
              <a:t>|  640801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010-5655-1895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2019/05/01    | 2019/12/01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요가 </a:t>
            </a:r>
            <a:r>
              <a:rPr lang="en-US" altLang="ko-KR" sz="900" dirty="0">
                <a:solidFill>
                  <a:schemeClr val="bg1"/>
                </a:solidFill>
              </a:rPr>
              <a:t>,PT (18)</a:t>
            </a:r>
            <a:r>
              <a:rPr lang="ko-KR" altLang="en-US" sz="900" dirty="0">
                <a:solidFill>
                  <a:schemeClr val="bg1"/>
                </a:solidFill>
              </a:rPr>
              <a:t>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|   2019/05/01   |      2019/09/01 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호날두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880423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| 010-7897-1234  |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2019/09/01   | 2019/10/01     |      </a:t>
            </a:r>
            <a:r>
              <a:rPr lang="ko-KR" altLang="en-US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>
                <a:solidFill>
                  <a:schemeClr val="bg1"/>
                </a:solidFill>
              </a:rPr>
              <a:t> 	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       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 2019/09/01   |      2019/10/01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 | 2019/04/01     |      </a:t>
            </a:r>
            <a:r>
              <a:rPr lang="ko-KR" altLang="en-US" sz="900" dirty="0">
                <a:solidFill>
                  <a:schemeClr val="bg1"/>
                </a:solidFill>
              </a:rPr>
              <a:t>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요가</a:t>
            </a:r>
            <a:r>
              <a:rPr lang="en-US" altLang="ko-KR" sz="900" dirty="0">
                <a:solidFill>
                  <a:schemeClr val="bg1"/>
                </a:solidFill>
              </a:rPr>
              <a:t> ,PT (30)</a:t>
            </a:r>
            <a:r>
              <a:rPr lang="ko-KR" altLang="en-US" sz="900" dirty="0">
                <a:solidFill>
                  <a:schemeClr val="bg1"/>
                </a:solidFill>
              </a:rPr>
              <a:t>        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정렬을 원하시면 </a:t>
            </a:r>
            <a:r>
              <a:rPr lang="en-US" altLang="ko-KR" sz="900" dirty="0">
                <a:solidFill>
                  <a:schemeClr val="bg1"/>
                </a:solidFill>
              </a:rPr>
              <a:t>Y, </a:t>
            </a:r>
            <a:r>
              <a:rPr lang="ko-KR" altLang="en-US" sz="9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N</a:t>
            </a:r>
            <a:r>
              <a:rPr lang="ko-KR" altLang="en-US" sz="90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Search()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4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0712"/>
            <a:ext cx="83550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searchCustomer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5" name="Picture 3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1082"/>
            <a:ext cx="86300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searchIndex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4589"/>
            <a:ext cx="8799417" cy="51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5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SearchAll.start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83588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4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4178"/>
            <a:ext cx="4392488" cy="6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SearchAll.sort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7944" y="374178"/>
            <a:ext cx="4608512" cy="255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5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SearchAll.sort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307262" cy="3990975"/>
          </a:xfrm>
          <a:prstGeom prst="rect">
            <a:avLst/>
          </a:prstGeom>
          <a:noFill/>
          <a:ln w="19050">
            <a:solidFill>
              <a:srgbClr val="FF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3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6559551" cy="576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DayCal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날짜계산기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11760" y="3356992"/>
            <a:ext cx="6732240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5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주요코드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DayCal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날짜계산기</a:t>
            </a:r>
          </a:p>
        </p:txBody>
      </p:sp>
      <p:pic>
        <p:nvPicPr>
          <p:cNvPr id="8194" name="Picture 2" descr="C:\Users\student\Desktop\서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1556792"/>
            <a:ext cx="8878888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6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문제점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개선점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문제점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회원 정보 출력 과정에서 화면 확대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축소 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toString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포맷이 변형됨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상속과 인터페이스의 낮은 활용도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상속과 인터페이스를 활용이 미미함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상속과 인터페이스를 프로그램 내에 구현했지만 실제로 활용도가 낮았음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7432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부실한 초기 클래스 설계로 인한 시간 낭비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초기 클래스 구상 및 설계 단계에서 구체적인 계획을 세우지 않아 쓸데없는 시간 낭비 발생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 구현 실패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불필요한 시간 낭비로 인해 파일을 읽고 저장하는 것을 구현 못했음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2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콘솔창에서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동작하는 헬스장 회원 관리 프로그램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45F690F-44C9-074F-9052-071C0B6A85EE}"/>
              </a:ext>
            </a:extLst>
          </p:cNvPr>
          <p:cNvSpPr/>
          <p:nvPr/>
        </p:nvSpPr>
        <p:spPr>
          <a:xfrm>
            <a:off x="376937" y="2564904"/>
            <a:ext cx="8390125" cy="28046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6B963E-7884-C84F-90AC-B6B1A7D1918A}"/>
              </a:ext>
            </a:extLst>
          </p:cNvPr>
          <p:cNvSpPr txBox="1"/>
          <p:nvPr/>
        </p:nvSpPr>
        <p:spPr>
          <a:xfrm>
            <a:off x="467544" y="2915359"/>
            <a:ext cx="8390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헬스장 회원 관리 콘솔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                                      		</a:t>
            </a:r>
            <a:r>
              <a:rPr lang="ko-KR" altLang="en-US" sz="900" dirty="0">
                <a:solidFill>
                  <a:schemeClr val="bg1"/>
                </a:solidFill>
              </a:rPr>
              <a:t>                    </a:t>
            </a:r>
            <a:r>
              <a:rPr lang="en-US" sz="900" dirty="0">
                <a:solidFill>
                  <a:schemeClr val="bg1"/>
                </a:solidFill>
              </a:rPr>
              <a:t>             1. </a:t>
            </a:r>
            <a:r>
              <a:rPr lang="ko-KR" altLang="en-US" sz="900" dirty="0">
                <a:solidFill>
                  <a:schemeClr val="bg1"/>
                </a:solidFill>
              </a:rPr>
              <a:t>신규 등록</a:t>
            </a: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2. 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수정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4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삭제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5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전체 회원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원하시는 메뉴를 입력해주세요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&gt;&gt;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9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문제점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개선점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개선점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실행 시 발생 가능한 오류를 최대한 예외 처리를 사용해서 해결 하도록 노력함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특히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사용자 입력 부분에서 예외 처리가 많이 발생했음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이를 해결하려 예외 처리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따로 만들어 예외 처리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쓸데 없이 중복 및 반복되는 소스코드들을 줄이고자 노력함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최대한 객체 지향적인 프로그램을 제작하려고 노력함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다양한 클래스를 활용하여 소스코드 화면의 복잡성을 줄이고자 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15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문제점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개선점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느낀점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프로그램 제작 시 프로그램 순서도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화면 설계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 설계의 중요성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구상 및 계획 단계에서 팀원과 회의를 통해 클래스 설계를 확실하게 해야 한다는 것을 느꼈음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탄탄한 클래스 설계는 팀원과 역할 분담 시 상속 클래스를 통해 개인 및 공동 작업 환경을 가능하게 하며 이를 통해 업무의 효율성을 높일 수 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또한 프로젝트 중간에 변경으로 인한 시간 낭비를 줄일 수 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548640" lvl="2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15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시스템 순서도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1616" y="3425226"/>
            <a:ext cx="5112568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N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----------</a:t>
            </a:r>
            <a:r>
              <a:rPr lang="ko-KR" altLang="en-US" sz="1050" dirty="0">
                <a:solidFill>
                  <a:schemeClr val="bg1"/>
                </a:solidFill>
              </a:rPr>
              <a:t>회원 정보 조회</a:t>
            </a:r>
            <a:r>
              <a:rPr lang="en-US" altLang="ko-KR" sz="1050" dirty="0">
                <a:solidFill>
                  <a:schemeClr val="bg1"/>
                </a:solidFill>
              </a:rPr>
              <a:t>-----------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조회하실 회원 명을 입력해주세요</a:t>
            </a:r>
            <a:r>
              <a:rPr lang="en-US" altLang="ko-KR" sz="1050" dirty="0">
                <a:solidFill>
                  <a:schemeClr val="bg1"/>
                </a:solidFill>
              </a:rPr>
              <a:t>. </a:t>
            </a:r>
            <a:r>
              <a:rPr lang="ko-KR" altLang="en-US" sz="105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1050" dirty="0">
                <a:solidFill>
                  <a:schemeClr val="bg1"/>
                </a:solidFill>
              </a:rPr>
              <a:t>0</a:t>
            </a:r>
            <a:r>
              <a:rPr lang="ko-KR" altLang="en-US" sz="105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8" y="1482959"/>
            <a:ext cx="7704856" cy="51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tudent\Desktop\클래스다이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83605" cy="59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76867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6937" y="2564904"/>
            <a:ext cx="8390125" cy="28046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15359"/>
            <a:ext cx="8390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헬스장 회원 관리 콘솔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                                      		</a:t>
            </a:r>
            <a:r>
              <a:rPr lang="ko-KR" altLang="en-US" sz="900" dirty="0">
                <a:solidFill>
                  <a:schemeClr val="bg1"/>
                </a:solidFill>
              </a:rPr>
              <a:t>                    </a:t>
            </a:r>
            <a:r>
              <a:rPr lang="en-US" sz="900" dirty="0">
                <a:solidFill>
                  <a:schemeClr val="bg1"/>
                </a:solidFill>
              </a:rPr>
              <a:t>             1. </a:t>
            </a:r>
            <a:r>
              <a:rPr lang="ko-KR" altLang="en-US" sz="900" dirty="0">
                <a:solidFill>
                  <a:schemeClr val="bg1"/>
                </a:solidFill>
              </a:rPr>
              <a:t>신규 등록</a:t>
            </a: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2. 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수정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4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삭제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5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전체 회원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원하시는 메뉴를 입력해주세요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&gt;&gt;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4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신규 등록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8339" y="1526643"/>
            <a:ext cx="8390125" cy="492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280" y="1637571"/>
            <a:ext cx="913827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신규 회원 등록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ko-KR" altLang="en-US" sz="900" dirty="0">
                <a:solidFill>
                  <a:schemeClr val="bg1"/>
                </a:solidFill>
              </a:rPr>
              <a:t>신규회원을 등록하시겠습니까</a:t>
            </a:r>
            <a:r>
              <a:rPr lang="en-US" altLang="ko-KR" sz="900" dirty="0">
                <a:solidFill>
                  <a:schemeClr val="bg1"/>
                </a:solidFill>
              </a:rPr>
              <a:t>? (Y/N)  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Y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이름을 입력하세요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홍길동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생년월일을 입력하세요</a:t>
            </a:r>
            <a:r>
              <a:rPr lang="en-US" altLang="ko-KR" sz="900" dirty="0">
                <a:solidFill>
                  <a:schemeClr val="bg1"/>
                </a:solidFill>
              </a:rPr>
              <a:t>. ex)911001 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910101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전화번호를 입력해주세요 </a:t>
            </a:r>
            <a:r>
              <a:rPr lang="en-US" altLang="ko-KR" sz="900" dirty="0">
                <a:solidFill>
                  <a:schemeClr val="bg1"/>
                </a:solidFill>
              </a:rPr>
              <a:t>ex)010-1234-5678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010-5678-1234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주소를 입력하세요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서울시 강남구 역삼동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몇 개월 등록하시겠습니까</a:t>
            </a:r>
            <a:r>
              <a:rPr lang="en-US" altLang="ko-KR" sz="9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수강 프로그램을 입력해주세요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1. PT 2. </a:t>
            </a:r>
            <a:r>
              <a:rPr lang="ko-KR" altLang="en-US" sz="900" dirty="0">
                <a:solidFill>
                  <a:schemeClr val="bg1"/>
                </a:solidFill>
              </a:rPr>
              <a:t>요가 </a:t>
            </a:r>
            <a:r>
              <a:rPr lang="en-US" altLang="ko-KR" sz="900" dirty="0">
                <a:solidFill>
                  <a:schemeClr val="bg1"/>
                </a:solidFill>
              </a:rPr>
              <a:t>3. </a:t>
            </a:r>
            <a:r>
              <a:rPr lang="ko-KR" altLang="en-US" sz="900" dirty="0">
                <a:solidFill>
                  <a:schemeClr val="bg1"/>
                </a:solidFill>
              </a:rPr>
              <a:t>없음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PT</a:t>
            </a:r>
            <a:r>
              <a:rPr lang="ko-KR" altLang="en-US" sz="900" dirty="0">
                <a:solidFill>
                  <a:schemeClr val="bg1"/>
                </a:solidFill>
              </a:rPr>
              <a:t>를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선택하셨습니다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ko-KR" altLang="en-US" sz="900" dirty="0">
                <a:solidFill>
                  <a:schemeClr val="bg1"/>
                </a:solidFill>
              </a:rPr>
              <a:t>횟수를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20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추가적인 프로그램을 등록하시겠습니까</a:t>
            </a:r>
            <a:r>
              <a:rPr lang="en-US" altLang="ko-KR" sz="900" dirty="0">
                <a:solidFill>
                  <a:schemeClr val="bg1"/>
                </a:solidFill>
              </a:rPr>
              <a:t>? (Y/N)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N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| 2019/04/01     |       </a:t>
            </a:r>
            <a:r>
              <a:rPr lang="ko-KR" altLang="en-US" sz="900" dirty="0">
                <a:solidFill>
                  <a:schemeClr val="bg1"/>
                </a:solidFill>
              </a:rPr>
              <a:t>    요가</a:t>
            </a:r>
            <a:r>
              <a:rPr lang="en-US" altLang="ko-KR" sz="900" dirty="0">
                <a:solidFill>
                  <a:schemeClr val="bg1"/>
                </a:solidFill>
              </a:rPr>
              <a:t> ,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PT (20)</a:t>
            </a:r>
            <a:r>
              <a:rPr lang="ko-KR" altLang="en-US" sz="900" dirty="0">
                <a:solidFill>
                  <a:schemeClr val="bg1"/>
                </a:solidFill>
              </a:rPr>
              <a:t>          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“</a:t>
            </a:r>
            <a:r>
              <a:rPr lang="ko-KR" altLang="en-US" sz="1000" dirty="0">
                <a:solidFill>
                  <a:schemeClr val="bg1"/>
                </a:solidFill>
              </a:rPr>
              <a:t>홍길동</a:t>
            </a:r>
            <a:r>
              <a:rPr lang="en-US" altLang="ko-KR" sz="1000" dirty="0">
                <a:solidFill>
                  <a:schemeClr val="bg1"/>
                </a:solidFill>
              </a:rPr>
              <a:t>”</a:t>
            </a:r>
            <a:r>
              <a:rPr lang="ko-KR" altLang="en-US" sz="1000" dirty="0">
                <a:solidFill>
                  <a:schemeClr val="bg1"/>
                </a:solidFill>
              </a:rPr>
              <a:t>님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회원 등록이 완료되었습니다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번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추가 등록 하시려면 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r>
              <a:rPr lang="ko-KR" altLang="en-US" sz="1000" dirty="0">
                <a:solidFill>
                  <a:schemeClr val="bg1"/>
                </a:solidFill>
              </a:rPr>
              <a:t>번을 입력해주세요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146" y="2567459"/>
            <a:ext cx="364224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요가를 선택하셨습니다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몇 개월 등록하시겠습니까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1100" dirty="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추가적인 프로그램을 등록하시겠습니까</a:t>
            </a:r>
            <a:r>
              <a:rPr lang="en-US" altLang="ko-KR" sz="1100" dirty="0">
                <a:solidFill>
                  <a:schemeClr val="bg1"/>
                </a:solidFill>
              </a:rPr>
              <a:t>? (Y/N)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1100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2213512" y="3264156"/>
            <a:ext cx="2041818" cy="56098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96164" y="3048833"/>
            <a:ext cx="116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If </a:t>
            </a:r>
            <a:r>
              <a:rPr lang="ko-KR" altLang="en-US" dirty="0">
                <a:solidFill>
                  <a:srgbClr val="FFFF00"/>
                </a:solidFill>
              </a:rPr>
              <a:t>요가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4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58339" y="1526643"/>
            <a:ext cx="8390125" cy="492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회원 정보 조회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848" y="1947899"/>
            <a:ext cx="84686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찾으시는 회원님의 전화번호를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0</a:t>
            </a:r>
            <a:r>
              <a:rPr lang="ko-KR" altLang="en-US" sz="90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010-5678-1234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| 2019/04/01     |       </a:t>
            </a:r>
            <a:r>
              <a:rPr lang="ko-KR" altLang="en-US" sz="900" dirty="0">
                <a:solidFill>
                  <a:schemeClr val="bg1"/>
                </a:solidFill>
              </a:rPr>
              <a:t>    요가</a:t>
            </a:r>
            <a:r>
              <a:rPr lang="en-US" altLang="ko-KR" sz="900" dirty="0">
                <a:solidFill>
                  <a:schemeClr val="bg1"/>
                </a:solidFill>
              </a:rPr>
              <a:t> ,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PT (20)</a:t>
            </a:r>
            <a:r>
              <a:rPr lang="ko-KR" altLang="en-US" sz="900" dirty="0">
                <a:solidFill>
                  <a:schemeClr val="bg1"/>
                </a:solidFill>
              </a:rPr>
              <a:t>          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메인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1</a:t>
            </a:r>
            <a:r>
              <a:rPr lang="ko-KR" altLang="en-US" sz="900" dirty="0">
                <a:solidFill>
                  <a:schemeClr val="bg1"/>
                </a:solidFill>
              </a:rPr>
              <a:t>번 조회를 하시려면 </a:t>
            </a:r>
            <a:r>
              <a:rPr lang="en-US" altLang="ko-KR" sz="900" dirty="0">
                <a:solidFill>
                  <a:schemeClr val="bg1"/>
                </a:solidFill>
              </a:rPr>
              <a:t>2</a:t>
            </a:r>
            <a:r>
              <a:rPr lang="ko-KR" altLang="en-US" sz="900" dirty="0">
                <a:solidFill>
                  <a:schemeClr val="bg1"/>
                </a:solidFill>
              </a:rPr>
              <a:t>번을 눌러주세요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헬스장 회원 관리 콘솔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                                      		</a:t>
            </a:r>
            <a:r>
              <a:rPr lang="ko-KR" altLang="en-US" sz="900" dirty="0">
                <a:solidFill>
                  <a:schemeClr val="bg1"/>
                </a:solidFill>
              </a:rPr>
              <a:t>                    </a:t>
            </a:r>
            <a:r>
              <a:rPr lang="en-US" sz="900" dirty="0">
                <a:solidFill>
                  <a:schemeClr val="bg1"/>
                </a:solidFill>
              </a:rPr>
              <a:t>             1. </a:t>
            </a:r>
            <a:r>
              <a:rPr lang="ko-KR" altLang="en-US" sz="900" dirty="0">
                <a:solidFill>
                  <a:schemeClr val="bg1"/>
                </a:solidFill>
              </a:rPr>
              <a:t>신규 등록</a:t>
            </a: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2. 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수정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4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삭제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5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전체 회원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원하시는 메뉴를 입력해주세요 </a:t>
            </a:r>
            <a:r>
              <a:rPr lang="en-US" altLang="ko-KR" sz="900" dirty="0">
                <a:solidFill>
                  <a:schemeClr val="bg1"/>
                </a:solidFill>
              </a:rPr>
              <a:t>&gt;&gt;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4232" y="3925654"/>
            <a:ext cx="51125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</a:t>
            </a:r>
            <a:r>
              <a:rPr lang="ko-KR" altLang="en-US" sz="900" dirty="0">
                <a:solidFill>
                  <a:schemeClr val="bg1"/>
                </a:solidFill>
              </a:rPr>
              <a:t>         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</a:t>
            </a:r>
            <a:r>
              <a:rPr lang="ko-KR" altLang="en-US" sz="900" dirty="0">
                <a:solidFill>
                  <a:schemeClr val="bg1"/>
                </a:solidFill>
              </a:rPr>
              <a:t>찾으시는 회원님의 전화번호를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0</a:t>
            </a:r>
            <a:r>
              <a:rPr lang="ko-KR" altLang="en-US" sz="90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2807" y="3872135"/>
            <a:ext cx="136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If</a:t>
            </a:r>
            <a:r>
              <a:rPr lang="ko-KR" altLang="en-US" dirty="0">
                <a:solidFill>
                  <a:srgbClr val="FFFF00"/>
                </a:solidFill>
              </a:rPr>
              <a:t> 조회</a:t>
            </a: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584" y="3938226"/>
            <a:ext cx="288032" cy="114695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1600" y="4393866"/>
            <a:ext cx="13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If </a:t>
            </a:r>
            <a:r>
              <a:rPr lang="ko-KR" altLang="en-US" dirty="0">
                <a:solidFill>
                  <a:srgbClr val="FFFF00"/>
                </a:solidFill>
              </a:rPr>
              <a:t>메인 메뉴</a:t>
            </a:r>
          </a:p>
        </p:txBody>
      </p:sp>
      <p:cxnSp>
        <p:nvCxnSpPr>
          <p:cNvPr id="11" name="직선 화살표 연결선 20">
            <a:extLst>
              <a:ext uri="{FF2B5EF4-FFF2-40B4-BE49-F238E27FC236}">
                <a16:creationId xmlns:a16="http://schemas.microsoft.com/office/drawing/2014/main" xmlns="" id="{599480A3-B07D-EE40-99F3-CFF5E6ED83E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259632" y="3919992"/>
            <a:ext cx="1513175" cy="1368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58339" y="1526643"/>
            <a:ext cx="8390125" cy="492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회원 정보 수정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584" y="1526643"/>
            <a:ext cx="93646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수정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</a:t>
            </a:r>
            <a:r>
              <a:rPr lang="en-US" altLang="ko-KR" sz="1000" dirty="0">
                <a:solidFill>
                  <a:schemeClr val="bg1"/>
                </a:solidFill>
              </a:rPr>
              <a:t>--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찾으시는 회원님의 전화번호를 입력해주세요</a:t>
            </a:r>
            <a:r>
              <a:rPr lang="en-US" altLang="ko-KR" sz="1050" dirty="0">
                <a:solidFill>
                  <a:schemeClr val="bg1"/>
                </a:solidFill>
              </a:rPr>
              <a:t>. </a:t>
            </a:r>
            <a:r>
              <a:rPr lang="ko-KR" altLang="en-US" sz="105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1050" dirty="0">
                <a:solidFill>
                  <a:schemeClr val="bg1"/>
                </a:solidFill>
              </a:rPr>
              <a:t>0</a:t>
            </a:r>
            <a:r>
              <a:rPr lang="ko-KR" altLang="en-US" sz="105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1200" dirty="0">
                <a:solidFill>
                  <a:schemeClr val="bg1"/>
                </a:solidFill>
              </a:rPr>
              <a:t>010-5678-1234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| 2019/04/01     |       </a:t>
            </a:r>
            <a:r>
              <a:rPr lang="ko-KR" altLang="en-US" sz="900" dirty="0">
                <a:solidFill>
                  <a:schemeClr val="bg1"/>
                </a:solidFill>
              </a:rPr>
              <a:t>    요가</a:t>
            </a:r>
            <a:r>
              <a:rPr lang="en-US" altLang="ko-KR" sz="900" dirty="0">
                <a:solidFill>
                  <a:schemeClr val="bg1"/>
                </a:solidFill>
              </a:rPr>
              <a:t> ,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PT (20)</a:t>
            </a:r>
            <a:r>
              <a:rPr lang="ko-KR" altLang="en-US" sz="900" dirty="0">
                <a:solidFill>
                  <a:schemeClr val="bg1"/>
                </a:solidFill>
              </a:rPr>
              <a:t>          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수정하시려는 정보를 입력해주세요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1. </a:t>
            </a:r>
            <a:r>
              <a:rPr lang="ko-KR" altLang="en-US" sz="1050" dirty="0">
                <a:solidFill>
                  <a:schemeClr val="bg1"/>
                </a:solidFill>
              </a:rPr>
              <a:t>이름</a:t>
            </a:r>
            <a:r>
              <a:rPr lang="en-US" altLang="ko-KR" sz="1050" dirty="0">
                <a:solidFill>
                  <a:schemeClr val="bg1"/>
                </a:solidFill>
              </a:rPr>
              <a:t> 2. </a:t>
            </a:r>
            <a:r>
              <a:rPr lang="ko-KR" altLang="en-US" sz="1050" dirty="0">
                <a:solidFill>
                  <a:schemeClr val="bg1"/>
                </a:solidFill>
              </a:rPr>
              <a:t>생년월일 </a:t>
            </a:r>
            <a:r>
              <a:rPr lang="en-US" altLang="ko-KR" sz="1050" dirty="0">
                <a:solidFill>
                  <a:schemeClr val="bg1"/>
                </a:solidFill>
              </a:rPr>
              <a:t>3.</a:t>
            </a:r>
            <a:r>
              <a:rPr lang="ko-KR" altLang="en-US" sz="1050" dirty="0">
                <a:solidFill>
                  <a:schemeClr val="bg1"/>
                </a:solidFill>
              </a:rPr>
              <a:t>전화번호 </a:t>
            </a:r>
            <a:r>
              <a:rPr lang="en-US" altLang="ko-KR" sz="1050" dirty="0">
                <a:solidFill>
                  <a:schemeClr val="bg1"/>
                </a:solidFill>
              </a:rPr>
              <a:t>4.</a:t>
            </a:r>
            <a:r>
              <a:rPr lang="ko-KR" altLang="en-US" sz="1050" dirty="0">
                <a:solidFill>
                  <a:schemeClr val="bg1"/>
                </a:solidFill>
              </a:rPr>
              <a:t> 연락처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 typeface="Wingdings"/>
              <a:buChar char="Ø"/>
            </a:pP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이름을 입력해주세요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“</a:t>
            </a:r>
            <a:r>
              <a:rPr lang="ko-KR" altLang="en-US" sz="1050" dirty="0" err="1">
                <a:solidFill>
                  <a:schemeClr val="bg1"/>
                </a:solidFill>
              </a:rPr>
              <a:t>김자바</a:t>
            </a:r>
            <a:r>
              <a:rPr lang="en-US" altLang="ko-KR" sz="1050" dirty="0">
                <a:solidFill>
                  <a:schemeClr val="bg1"/>
                </a:solidFill>
              </a:rPr>
              <a:t>”</a:t>
            </a:r>
          </a:p>
          <a:p>
            <a:pPr marL="171450" indent="-171450">
              <a:buFont typeface="Wingdings"/>
              <a:buChar char="Ø"/>
            </a:pP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변경 완료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 err="1">
                <a:solidFill>
                  <a:schemeClr val="bg1"/>
                </a:solidFill>
              </a:rPr>
              <a:t>김자바</a:t>
            </a:r>
            <a:r>
              <a:rPr lang="ko-KR" altLang="en-US" sz="900" dirty="0">
                <a:solidFill>
                  <a:schemeClr val="bg1"/>
                </a:solidFill>
              </a:rPr>
              <a:t>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| 2019/04/01     |       </a:t>
            </a:r>
            <a:r>
              <a:rPr lang="ko-KR" altLang="en-US" sz="900" dirty="0">
                <a:solidFill>
                  <a:schemeClr val="bg1"/>
                </a:solidFill>
              </a:rPr>
              <a:t>    요가</a:t>
            </a:r>
            <a:r>
              <a:rPr lang="en-US" altLang="ko-KR" sz="900" dirty="0">
                <a:solidFill>
                  <a:schemeClr val="bg1"/>
                </a:solidFill>
              </a:rPr>
              <a:t> ,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PT (20)</a:t>
            </a:r>
            <a:r>
              <a:rPr lang="ko-KR" altLang="en-US" sz="900" dirty="0">
                <a:solidFill>
                  <a:schemeClr val="bg1"/>
                </a:solidFill>
              </a:rPr>
              <a:t>          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회원정보가 수정되었습니다</a:t>
            </a:r>
            <a:r>
              <a:rPr lang="en-US" altLang="ko-KR" sz="1050" dirty="0">
                <a:solidFill>
                  <a:schemeClr val="bg1"/>
                </a:solidFill>
              </a:rPr>
              <a:t>. </a:t>
            </a:r>
            <a:r>
              <a:rPr lang="ko-KR" altLang="en-US" sz="1050" dirty="0">
                <a:solidFill>
                  <a:schemeClr val="bg1"/>
                </a:solidFill>
              </a:rPr>
              <a:t>추가적인 변경사항이 있으시면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번 아니면 </a:t>
            </a:r>
            <a:r>
              <a:rPr lang="en-US" altLang="ko-KR" sz="1050" dirty="0">
                <a:solidFill>
                  <a:schemeClr val="bg1"/>
                </a:solidFill>
              </a:rPr>
              <a:t>2</a:t>
            </a:r>
            <a:r>
              <a:rPr lang="ko-KR" altLang="en-US" sz="1050" dirty="0">
                <a:solidFill>
                  <a:schemeClr val="bg1"/>
                </a:solidFill>
              </a:rPr>
              <a:t>번을 입력해주세요</a:t>
            </a:r>
            <a:r>
              <a:rPr lang="en-US" altLang="ko-KR" sz="105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&gt;&gt;</a:t>
            </a:r>
          </a:p>
          <a:p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58339" y="1526643"/>
            <a:ext cx="8390125" cy="492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화면 설계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회원 정보 삭제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848" y="1484784"/>
            <a:ext cx="84686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삭제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찾으시는 회원님의 전화번호를 입력해주세요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  <a:r>
              <a:rPr lang="ko-KR" altLang="en-US" sz="10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1000" dirty="0">
                <a:solidFill>
                  <a:schemeClr val="bg1"/>
                </a:solidFill>
              </a:rPr>
              <a:t>0</a:t>
            </a:r>
            <a:r>
              <a:rPr lang="ko-KR" altLang="en-US" sz="1000" dirty="0">
                <a:solidFill>
                  <a:schemeClr val="bg1"/>
                </a:solidFill>
              </a:rPr>
              <a:t>을 입력해주세요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010-5678-1234</a:t>
            </a:r>
          </a:p>
          <a:p>
            <a:pPr marL="285750" indent="-2857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    </a:t>
            </a:r>
            <a:r>
              <a:rPr lang="en-US" altLang="ko-KR" sz="900" dirty="0">
                <a:solidFill>
                  <a:schemeClr val="bg1"/>
                </a:solidFill>
              </a:rPr>
              <a:t>|  </a:t>
            </a:r>
            <a:r>
              <a:rPr lang="ko-KR" altLang="en-US" sz="900" dirty="0">
                <a:solidFill>
                  <a:schemeClr val="bg1"/>
                </a:solidFill>
              </a:rPr>
              <a:t>생년월일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주소                    </a:t>
            </a:r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연락처                </a:t>
            </a:r>
            <a:r>
              <a:rPr lang="en-US" altLang="ko-KR" sz="900" dirty="0">
                <a:solidFill>
                  <a:schemeClr val="bg1"/>
                </a:solidFill>
              </a:rPr>
              <a:t>|    </a:t>
            </a:r>
            <a:r>
              <a:rPr lang="ko-KR" altLang="en-US" sz="900" dirty="0">
                <a:solidFill>
                  <a:schemeClr val="bg1"/>
                </a:solidFill>
              </a:rPr>
              <a:t>등록 날짜     </a:t>
            </a:r>
            <a:r>
              <a:rPr lang="en-US" altLang="ko-KR" sz="900" dirty="0">
                <a:solidFill>
                  <a:schemeClr val="bg1"/>
                </a:solidFill>
              </a:rPr>
              <a:t>| </a:t>
            </a:r>
            <a:r>
              <a:rPr lang="ko-KR" altLang="en-US" sz="900" dirty="0">
                <a:solidFill>
                  <a:schemeClr val="bg1"/>
                </a:solidFill>
              </a:rPr>
              <a:t>종료 날짜</a:t>
            </a:r>
            <a:r>
              <a:rPr lang="en-US" altLang="ko-KR" sz="900" dirty="0">
                <a:solidFill>
                  <a:schemeClr val="bg1"/>
                </a:solidFill>
              </a:rPr>
              <a:t>       |         </a:t>
            </a:r>
            <a:r>
              <a:rPr lang="ko-KR" altLang="en-US" sz="900" dirty="0">
                <a:solidFill>
                  <a:schemeClr val="bg1"/>
                </a:solidFill>
              </a:rPr>
              <a:t>수강 프로그램</a:t>
            </a:r>
            <a:r>
              <a:rPr lang="en-US" altLang="ko-KR" sz="900" dirty="0">
                <a:solidFill>
                  <a:schemeClr val="bg1"/>
                </a:solidFill>
              </a:rPr>
              <a:t>                |    </a:t>
            </a:r>
            <a:r>
              <a:rPr lang="ko-KR" altLang="en-US" sz="900" dirty="0">
                <a:solidFill>
                  <a:schemeClr val="bg1"/>
                </a:solidFill>
              </a:rPr>
              <a:t>시작 날짜     </a:t>
            </a:r>
            <a:r>
              <a:rPr lang="en-US" altLang="ko-KR" sz="900" dirty="0">
                <a:solidFill>
                  <a:schemeClr val="bg1"/>
                </a:solidFill>
              </a:rPr>
              <a:t>|       </a:t>
            </a:r>
            <a:r>
              <a:rPr lang="ko-KR" altLang="en-US" sz="900" dirty="0">
                <a:solidFill>
                  <a:schemeClr val="bg1"/>
                </a:solidFill>
              </a:rPr>
              <a:t>종료 날자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 </a:t>
            </a:r>
            <a:r>
              <a:rPr lang="en-US" altLang="ko-KR" sz="900" dirty="0">
                <a:solidFill>
                  <a:schemeClr val="bg1"/>
                </a:solidFill>
              </a:rPr>
              <a:t>|  910101    | </a:t>
            </a:r>
            <a:r>
              <a:rPr lang="ko-KR" altLang="en-US" sz="900" dirty="0">
                <a:solidFill>
                  <a:schemeClr val="bg1"/>
                </a:solidFill>
              </a:rPr>
              <a:t>서울시 강남구 역삼동   </a:t>
            </a:r>
            <a:r>
              <a:rPr lang="en-US" altLang="ko-KR" sz="900" dirty="0">
                <a:solidFill>
                  <a:schemeClr val="bg1"/>
                </a:solidFill>
              </a:rPr>
              <a:t>| 010-5678-1234  |  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2019/01/01   | 2019/04/01     |       </a:t>
            </a:r>
            <a:r>
              <a:rPr lang="ko-KR" altLang="en-US" sz="900" dirty="0">
                <a:solidFill>
                  <a:schemeClr val="bg1"/>
                </a:solidFill>
              </a:rPr>
              <a:t>    요가</a:t>
            </a:r>
            <a:r>
              <a:rPr lang="en-US" altLang="ko-KR" sz="900" dirty="0">
                <a:solidFill>
                  <a:schemeClr val="bg1"/>
                </a:solidFill>
              </a:rPr>
              <a:t> ,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PT (20)</a:t>
            </a:r>
            <a:r>
              <a:rPr lang="ko-KR" altLang="en-US" sz="900" dirty="0">
                <a:solidFill>
                  <a:schemeClr val="bg1"/>
                </a:solidFill>
              </a:rPr>
              <a:t>              </a:t>
            </a:r>
            <a:r>
              <a:rPr lang="en-US" altLang="ko-KR" sz="900" dirty="0">
                <a:solidFill>
                  <a:schemeClr val="bg1"/>
                </a:solidFill>
              </a:rPr>
              <a:t>|   2019/01/01   |      2019/04/01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삭제하려는 회원님의 정보가 맞습니까</a:t>
            </a:r>
            <a:r>
              <a:rPr lang="en-US" altLang="ko-KR" sz="900" dirty="0">
                <a:solidFill>
                  <a:schemeClr val="bg1"/>
                </a:solidFill>
              </a:rPr>
              <a:t>? (Y/N)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Y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“</a:t>
            </a:r>
            <a:r>
              <a:rPr lang="ko-KR" altLang="en-US" sz="900" dirty="0">
                <a:solidFill>
                  <a:schemeClr val="bg1"/>
                </a:solidFill>
              </a:rPr>
              <a:t>홍길동</a:t>
            </a:r>
            <a:r>
              <a:rPr lang="en-US" altLang="ko-KR" sz="900" dirty="0">
                <a:solidFill>
                  <a:schemeClr val="bg1"/>
                </a:solidFill>
              </a:rPr>
              <a:t>” </a:t>
            </a:r>
            <a:r>
              <a:rPr lang="ko-KR" altLang="en-US" sz="900" dirty="0">
                <a:solidFill>
                  <a:schemeClr val="bg1"/>
                </a:solidFill>
              </a:rPr>
              <a:t>님의 정보가 삭제되었습니다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메인 메뉴로 돌아가시려면 </a:t>
            </a:r>
            <a:r>
              <a:rPr lang="en-US" altLang="ko-KR" sz="900" dirty="0">
                <a:solidFill>
                  <a:schemeClr val="bg1"/>
                </a:solidFill>
              </a:rPr>
              <a:t>1</a:t>
            </a:r>
            <a:r>
              <a:rPr lang="ko-KR" altLang="en-US" sz="900" dirty="0">
                <a:solidFill>
                  <a:schemeClr val="bg1"/>
                </a:solidFill>
              </a:rPr>
              <a:t>번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추가삭제를 하시려면 </a:t>
            </a:r>
            <a:r>
              <a:rPr lang="en-US" altLang="ko-KR" sz="900" dirty="0">
                <a:solidFill>
                  <a:schemeClr val="bg1"/>
                </a:solidFill>
              </a:rPr>
              <a:t>2</a:t>
            </a:r>
            <a:r>
              <a:rPr lang="ko-KR" altLang="en-US" sz="900" dirty="0">
                <a:solidFill>
                  <a:schemeClr val="bg1"/>
                </a:solidFill>
              </a:rPr>
              <a:t>번을 입력해주세요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			</a:t>
            </a:r>
            <a:r>
              <a:rPr lang="ko-KR" altLang="en-US" sz="900" dirty="0">
                <a:solidFill>
                  <a:schemeClr val="bg1"/>
                </a:solidFill>
              </a:rPr>
              <a:t>헬스장 회원 관리 콘솔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                                      		</a:t>
            </a:r>
            <a:r>
              <a:rPr lang="ko-KR" altLang="en-US" sz="900" dirty="0">
                <a:solidFill>
                  <a:schemeClr val="bg1"/>
                </a:solidFill>
              </a:rPr>
              <a:t>                    </a:t>
            </a:r>
            <a:r>
              <a:rPr lang="en-US" sz="900" dirty="0">
                <a:solidFill>
                  <a:schemeClr val="bg1"/>
                </a:solidFill>
              </a:rPr>
              <a:t>             1. </a:t>
            </a:r>
            <a:r>
              <a:rPr lang="ko-KR" altLang="en-US" sz="900" dirty="0">
                <a:solidFill>
                  <a:schemeClr val="bg1"/>
                </a:solidFill>
              </a:rPr>
              <a:t>신규 등록</a:t>
            </a: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2. </a:t>
            </a:r>
            <a:r>
              <a:rPr lang="ko-KR" altLang="en-US" sz="900" dirty="0">
                <a:solidFill>
                  <a:schemeClr val="bg1"/>
                </a:solidFill>
              </a:rPr>
              <a:t>회원 정보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수정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4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회원 정보 삭제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			                                 </a:t>
            </a:r>
            <a:r>
              <a:rPr lang="en-US" altLang="ko-KR" sz="900" dirty="0">
                <a:solidFill>
                  <a:schemeClr val="bg1"/>
                </a:solidFill>
              </a:rPr>
              <a:t>5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전체 회원 조회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원하시는 메뉴를 입력해주세요 </a:t>
            </a:r>
            <a:r>
              <a:rPr lang="en-US" altLang="ko-KR" sz="900" dirty="0">
                <a:solidFill>
                  <a:schemeClr val="bg1"/>
                </a:solidFill>
              </a:rPr>
              <a:t>&gt;&gt;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20">
            <a:extLst>
              <a:ext uri="{FF2B5EF4-FFF2-40B4-BE49-F238E27FC236}">
                <a16:creationId xmlns:a16="http://schemas.microsoft.com/office/drawing/2014/main" xmlns="" id="{F7A0DEB9-24F6-0047-96F3-7721DFD245D9}"/>
              </a:ext>
            </a:extLst>
          </p:cNvPr>
          <p:cNvCxnSpPr>
            <a:cxnSpLocks/>
          </p:cNvCxnSpPr>
          <p:nvPr/>
        </p:nvCxnSpPr>
        <p:spPr>
          <a:xfrm>
            <a:off x="683568" y="4074429"/>
            <a:ext cx="0" cy="38334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826BDB-7D2D-1941-ABF4-6DCED0E78AFB}"/>
              </a:ext>
            </a:extLst>
          </p:cNvPr>
          <p:cNvSpPr txBox="1"/>
          <p:nvPr/>
        </p:nvSpPr>
        <p:spPr>
          <a:xfrm>
            <a:off x="690060" y="3989989"/>
            <a:ext cx="13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If </a:t>
            </a:r>
            <a:r>
              <a:rPr lang="ko-KR" altLang="en-US" dirty="0">
                <a:solidFill>
                  <a:srgbClr val="FFFF00"/>
                </a:solidFill>
              </a:rPr>
              <a:t>메인 메뉴</a:t>
            </a:r>
          </a:p>
        </p:txBody>
      </p:sp>
      <p:cxnSp>
        <p:nvCxnSpPr>
          <p:cNvPr id="11" name="직선 화살표 연결선 20">
            <a:extLst>
              <a:ext uri="{FF2B5EF4-FFF2-40B4-BE49-F238E27FC236}">
                <a16:creationId xmlns:a16="http://schemas.microsoft.com/office/drawing/2014/main" xmlns="" id="{D9DCBF66-8901-8B4A-8470-92A86FE1DCB6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2132856"/>
            <a:ext cx="2933729" cy="157224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F28F49-B991-074D-81CD-303E2C887480}"/>
              </a:ext>
            </a:extLst>
          </p:cNvPr>
          <p:cNvSpPr txBox="1"/>
          <p:nvPr/>
        </p:nvSpPr>
        <p:spPr>
          <a:xfrm>
            <a:off x="4621473" y="3377624"/>
            <a:ext cx="13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If </a:t>
            </a:r>
            <a:r>
              <a:rPr lang="ko-KR" altLang="en-US" dirty="0">
                <a:solidFill>
                  <a:srgbClr val="FFFF00"/>
                </a:solidFill>
              </a:rPr>
              <a:t>추가 삭제</a:t>
            </a:r>
          </a:p>
        </p:txBody>
      </p:sp>
    </p:spTree>
    <p:extLst>
      <p:ext uri="{BB962C8B-B14F-4D97-AF65-F5344CB8AC3E}">
        <p14:creationId xmlns:p14="http://schemas.microsoft.com/office/powerpoint/2010/main" val="2223397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1148</TotalTime>
  <Words>344</Words>
  <Application>Microsoft Office PowerPoint</Application>
  <PresentationFormat>화면 슬라이드 쇼(4:3)</PresentationFormat>
  <Paragraphs>265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투명도</vt:lpstr>
      <vt:lpstr>Java 콘솔 프로젝트 헬스장 회원 관리</vt:lpstr>
      <vt:lpstr>프로젝트 개요</vt:lpstr>
      <vt:lpstr>시스템 순서도</vt:lpstr>
      <vt:lpstr>클래스 설계</vt:lpstr>
      <vt:lpstr>화면 설계</vt:lpstr>
      <vt:lpstr>화면 설계 – 신규 등록</vt:lpstr>
      <vt:lpstr>화면 설계 –회원 정보 조회</vt:lpstr>
      <vt:lpstr>화면 설계 –회원 정보 수정</vt:lpstr>
      <vt:lpstr>화면 설계 –회원 정보 삭제</vt:lpstr>
      <vt:lpstr>화면 설계 –모든 회원 조회</vt:lpstr>
      <vt:lpstr>주요코드 Search()</vt:lpstr>
      <vt:lpstr>주요코드 searchCustomer()</vt:lpstr>
      <vt:lpstr>주요코드 searchIndex()</vt:lpstr>
      <vt:lpstr>주요코드 SearchAll.start()</vt:lpstr>
      <vt:lpstr>주요코드 SearchAll.sort()</vt:lpstr>
      <vt:lpstr>주요코드 SearchAll.sort()</vt:lpstr>
      <vt:lpstr>주요코드 DayCal 날짜계산기</vt:lpstr>
      <vt:lpstr>주요코드 DayCal 날짜계산기</vt:lpstr>
      <vt:lpstr>문제점/개선점/느낀점</vt:lpstr>
      <vt:lpstr>문제점/개선점/느낀점</vt:lpstr>
      <vt:lpstr>문제점/개선점/느낀점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55</cp:revision>
  <dcterms:created xsi:type="dcterms:W3CDTF">2019-03-18T05:24:20Z</dcterms:created>
  <dcterms:modified xsi:type="dcterms:W3CDTF">2019-03-27T03:36:42Z</dcterms:modified>
</cp:coreProperties>
</file>