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2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FE66-B092-4C60-A74D-F1BD5B03A290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FEE6-6324-4651-AF06-CB66632AB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1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FE66-B092-4C60-A74D-F1BD5B03A290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FEE6-6324-4651-AF06-CB66632AB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70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FE66-B092-4C60-A74D-F1BD5B03A290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FEE6-6324-4651-AF06-CB66632AB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9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FE66-B092-4C60-A74D-F1BD5B03A290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FEE6-6324-4651-AF06-CB66632AB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75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FE66-B092-4C60-A74D-F1BD5B03A290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FEE6-6324-4651-AF06-CB66632AB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01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FE66-B092-4C60-A74D-F1BD5B03A290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FEE6-6324-4651-AF06-CB66632AB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6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FE66-B092-4C60-A74D-F1BD5B03A290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FEE6-6324-4651-AF06-CB66632AB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3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FE66-B092-4C60-A74D-F1BD5B03A290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FEE6-6324-4651-AF06-CB66632AB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6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FE66-B092-4C60-A74D-F1BD5B03A290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FEE6-6324-4651-AF06-CB66632AB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0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FE66-B092-4C60-A74D-F1BD5B03A290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FEE6-6324-4651-AF06-CB66632AB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06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FE66-B092-4C60-A74D-F1BD5B03A290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FEE6-6324-4651-AF06-CB66632AB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9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2FE66-B092-4C60-A74D-F1BD5B03A290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8FEE6-6324-4651-AF06-CB66632AB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33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44624"/>
            <a:ext cx="7196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33 </a:t>
            </a:r>
            <a:r>
              <a:rPr lang="en-US" altLang="ko-KR" sz="1200" dirty="0" smtClean="0"/>
              <a:t>5</a:t>
            </a:r>
            <a:endParaRPr lang="en-US" altLang="ko-KR" sz="1200" dirty="0"/>
          </a:p>
          <a:p>
            <a:r>
              <a:rPr lang="en-US" altLang="ko-KR" sz="1200" dirty="0"/>
              <a:t>1 2 55 41 69 85 32 68 20 7 45 54 86 99 102 31 22 77 44 50 52 89 61 37 6 9 78 46 28 23 94 56 </a:t>
            </a:r>
            <a:r>
              <a:rPr lang="en-US" altLang="ko-KR" sz="1200" dirty="0" smtClean="0"/>
              <a:t>11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12191" y="485189"/>
            <a:ext cx="1082348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1 2 55 </a:t>
            </a:r>
            <a:r>
              <a:rPr lang="en-US" altLang="ko-KR" sz="1200" dirty="0" smtClean="0">
                <a:solidFill>
                  <a:srgbClr val="FF0000"/>
                </a:solidFill>
              </a:rPr>
              <a:t>41</a:t>
            </a:r>
            <a:r>
              <a:rPr lang="en-US" altLang="ko-KR" sz="1200" dirty="0" smtClean="0"/>
              <a:t> </a:t>
            </a:r>
            <a:r>
              <a:rPr lang="en-US" altLang="ko-KR" sz="1200" b="1" dirty="0" smtClean="0"/>
              <a:t>69</a:t>
            </a:r>
            <a:endParaRPr lang="ko-KR" altLang="en-US" sz="1200" b="1" dirty="0"/>
          </a:p>
        </p:txBody>
      </p:sp>
      <p:sp>
        <p:nvSpPr>
          <p:cNvPr id="7" name="직사각형 6"/>
          <p:cNvSpPr/>
          <p:nvPr/>
        </p:nvSpPr>
        <p:spPr>
          <a:xfrm>
            <a:off x="1452982" y="485189"/>
            <a:ext cx="1221809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85 </a:t>
            </a:r>
            <a:r>
              <a:rPr lang="en-US" altLang="ko-KR" sz="1200" dirty="0" smtClean="0">
                <a:solidFill>
                  <a:srgbClr val="FF0000"/>
                </a:solidFill>
              </a:rPr>
              <a:t>32</a:t>
            </a:r>
            <a:r>
              <a:rPr lang="en-US" altLang="ko-KR" sz="1200" dirty="0" smtClean="0"/>
              <a:t> 68 20 </a:t>
            </a:r>
            <a:r>
              <a:rPr lang="en-US" altLang="ko-KR" sz="1200" b="1" dirty="0" smtClean="0"/>
              <a:t>7 </a:t>
            </a:r>
            <a:endParaRPr lang="ko-KR" altLang="en-US" sz="1200" b="1" dirty="0"/>
          </a:p>
        </p:txBody>
      </p:sp>
      <p:sp>
        <p:nvSpPr>
          <p:cNvPr id="8" name="직사각형 7"/>
          <p:cNvSpPr/>
          <p:nvPr/>
        </p:nvSpPr>
        <p:spPr>
          <a:xfrm>
            <a:off x="2749126" y="485189"/>
            <a:ext cx="1406154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45 54 </a:t>
            </a:r>
            <a:r>
              <a:rPr lang="en-US" altLang="ko-KR" sz="1200" dirty="0" smtClean="0">
                <a:solidFill>
                  <a:srgbClr val="FF0000"/>
                </a:solidFill>
              </a:rPr>
              <a:t>86</a:t>
            </a:r>
            <a:r>
              <a:rPr lang="en-US" altLang="ko-KR" sz="1200" dirty="0" smtClean="0"/>
              <a:t> 99 </a:t>
            </a:r>
            <a:r>
              <a:rPr lang="en-US" altLang="ko-KR" sz="1200" b="1" dirty="0" smtClean="0"/>
              <a:t>102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200623" y="485189"/>
            <a:ext cx="1306768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31 22 77 </a:t>
            </a:r>
            <a:r>
              <a:rPr lang="en-US" altLang="ko-KR" sz="1200" dirty="0" smtClean="0">
                <a:solidFill>
                  <a:srgbClr val="FF0000"/>
                </a:solidFill>
              </a:rPr>
              <a:t>44</a:t>
            </a:r>
            <a:r>
              <a:rPr lang="en-US" altLang="ko-KR" sz="1200" dirty="0" smtClean="0"/>
              <a:t> </a:t>
            </a:r>
            <a:r>
              <a:rPr lang="en-US" altLang="ko-KR" sz="1200" b="1" dirty="0" smtClean="0"/>
              <a:t>50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5568775" y="476673"/>
            <a:ext cx="1221809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52</a:t>
            </a:r>
            <a:r>
              <a:rPr lang="en-US" altLang="ko-KR" sz="1200" dirty="0" smtClean="0"/>
              <a:t> 89 61 37 </a:t>
            </a:r>
            <a:r>
              <a:rPr lang="en-US" altLang="ko-KR" sz="1200" b="1" dirty="0" smtClean="0"/>
              <a:t>6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6864919" y="485412"/>
            <a:ext cx="1221809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9 78 46 </a:t>
            </a:r>
            <a:r>
              <a:rPr lang="en-US" altLang="ko-KR" sz="1200" dirty="0" smtClean="0">
                <a:solidFill>
                  <a:srgbClr val="FF0000"/>
                </a:solidFill>
              </a:rPr>
              <a:t>28</a:t>
            </a:r>
            <a:r>
              <a:rPr lang="en-US" altLang="ko-KR" sz="1200" dirty="0" smtClean="0"/>
              <a:t> </a:t>
            </a:r>
            <a:r>
              <a:rPr lang="en-US" altLang="ko-KR" sz="1200" b="1" dirty="0" smtClean="0"/>
              <a:t>23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8161063" y="476672"/>
            <a:ext cx="813043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94 </a:t>
            </a:r>
            <a:r>
              <a:rPr lang="en-US" altLang="ko-KR" sz="1200" dirty="0" smtClean="0">
                <a:solidFill>
                  <a:srgbClr val="FF0000"/>
                </a:solidFill>
              </a:rPr>
              <a:t>56</a:t>
            </a:r>
            <a:r>
              <a:rPr lang="en-US" altLang="ko-KR" sz="1200" dirty="0" smtClean="0"/>
              <a:t> </a:t>
            </a:r>
            <a:r>
              <a:rPr lang="en-US" altLang="ko-KR" sz="1200" b="1" dirty="0" smtClean="0"/>
              <a:t>11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92633" y="1052736"/>
            <a:ext cx="1701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7 4</a:t>
            </a:r>
            <a:endParaRPr lang="en-US" altLang="ko-KR" sz="1200" dirty="0"/>
          </a:p>
          <a:p>
            <a:r>
              <a:rPr lang="en-US" altLang="ko-KR" sz="1200" dirty="0" smtClean="0"/>
              <a:t>41 32 86 44 52 28 56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71600" y="1628800"/>
            <a:ext cx="1306768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41 32 86 </a:t>
            </a:r>
            <a:r>
              <a:rPr lang="en-US" altLang="ko-KR" sz="1200" dirty="0" smtClean="0">
                <a:solidFill>
                  <a:srgbClr val="FF0000"/>
                </a:solidFill>
              </a:rPr>
              <a:t>44</a:t>
            </a:r>
            <a:r>
              <a:rPr lang="en-US" altLang="ko-KR" sz="1200" dirty="0" smtClean="0"/>
              <a:t> </a:t>
            </a:r>
            <a:r>
              <a:rPr lang="en-US" altLang="ko-KR" sz="1200" b="1" dirty="0" smtClean="0"/>
              <a:t>52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2339752" y="1643481"/>
            <a:ext cx="588623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28</a:t>
            </a:r>
            <a:r>
              <a:rPr lang="en-US" altLang="ko-KR" sz="1200" dirty="0" smtClean="0"/>
              <a:t> </a:t>
            </a:r>
            <a:r>
              <a:rPr lang="en-US" altLang="ko-KR" sz="1200" b="1" dirty="0" smtClean="0"/>
              <a:t>56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1720" y="2250631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2 1</a:t>
            </a:r>
            <a:endParaRPr lang="en-US" altLang="ko-KR" sz="1200" dirty="0"/>
          </a:p>
          <a:p>
            <a:r>
              <a:rPr lang="en-US" altLang="ko-KR" sz="1200" dirty="0" smtClean="0"/>
              <a:t>44 28</a:t>
            </a:r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1427197" y="2355572"/>
            <a:ext cx="550587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extBox 18"/>
          <p:cNvSpPr txBox="1"/>
          <p:nvPr/>
        </p:nvSpPr>
        <p:spPr>
          <a:xfrm>
            <a:off x="971600" y="2322639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28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02690" y="2719953"/>
            <a:ext cx="1701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41 32 44 52 86 28 56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148064" y="2722414"/>
            <a:ext cx="17924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28 </a:t>
            </a:r>
            <a:r>
              <a:rPr lang="en-US" altLang="ko-KR" sz="1200" dirty="0" smtClean="0"/>
              <a:t>| 32 44 52 86 56 </a:t>
            </a:r>
            <a:r>
              <a:rPr lang="en-US" altLang="ko-KR" sz="1200" dirty="0" smtClean="0">
                <a:solidFill>
                  <a:srgbClr val="00B050"/>
                </a:solidFill>
              </a:rPr>
              <a:t>41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59832" y="2719953"/>
            <a:ext cx="1701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41</a:t>
            </a:r>
            <a:r>
              <a:rPr lang="en-US" altLang="ko-KR" sz="1200" dirty="0" smtClean="0"/>
              <a:t> 32 86 44 52 </a:t>
            </a:r>
            <a:r>
              <a:rPr lang="en-US" altLang="ko-KR" sz="1200" dirty="0" smtClean="0">
                <a:solidFill>
                  <a:srgbClr val="FF0000"/>
                </a:solidFill>
              </a:rPr>
              <a:t>56 28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627784" y="2858452"/>
            <a:ext cx="2629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5713" y="796666"/>
            <a:ext cx="1082348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1 2 </a:t>
            </a:r>
            <a:r>
              <a:rPr lang="en-US" altLang="ko-KR" sz="1200" dirty="0" smtClean="0">
                <a:solidFill>
                  <a:srgbClr val="FF0000"/>
                </a:solidFill>
              </a:rPr>
              <a:t>41</a:t>
            </a:r>
            <a:r>
              <a:rPr lang="en-US" altLang="ko-KR" sz="1200" dirty="0" smtClean="0"/>
              <a:t> 55 69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2752648" y="796666"/>
            <a:ext cx="1391728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45 54 </a:t>
            </a:r>
            <a:r>
              <a:rPr lang="en-US" altLang="ko-KR" sz="1200" dirty="0" smtClean="0">
                <a:solidFill>
                  <a:srgbClr val="FF0000"/>
                </a:solidFill>
              </a:rPr>
              <a:t>86</a:t>
            </a:r>
            <a:r>
              <a:rPr lang="en-US" altLang="ko-KR" sz="1200" dirty="0" smtClean="0"/>
              <a:t> 99 102 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4204145" y="796666"/>
            <a:ext cx="1306768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31 22 </a:t>
            </a:r>
            <a:r>
              <a:rPr lang="en-US" altLang="ko-KR" sz="1200" dirty="0" smtClean="0">
                <a:solidFill>
                  <a:srgbClr val="FF0000"/>
                </a:solidFill>
              </a:rPr>
              <a:t>44</a:t>
            </a:r>
            <a:r>
              <a:rPr lang="en-US" altLang="ko-KR" sz="1200" dirty="0" smtClean="0"/>
              <a:t> 50 77 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5572297" y="788150"/>
            <a:ext cx="1221809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6 37 </a:t>
            </a:r>
            <a:r>
              <a:rPr lang="en-US" altLang="ko-KR" sz="1200" dirty="0" smtClean="0">
                <a:solidFill>
                  <a:srgbClr val="FF0000"/>
                </a:solidFill>
              </a:rPr>
              <a:t>52</a:t>
            </a:r>
            <a:r>
              <a:rPr lang="en-US" altLang="ko-KR" sz="1200" dirty="0" smtClean="0"/>
              <a:t> 89 61 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6868441" y="796889"/>
            <a:ext cx="1221809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9 23 </a:t>
            </a:r>
            <a:r>
              <a:rPr lang="en-US" altLang="ko-KR" sz="1200" dirty="0" smtClean="0">
                <a:solidFill>
                  <a:srgbClr val="FF0000"/>
                </a:solidFill>
              </a:rPr>
              <a:t>28</a:t>
            </a:r>
            <a:r>
              <a:rPr lang="en-US" altLang="ko-KR" sz="1200" dirty="0" smtClean="0"/>
              <a:t> 46 78 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8164585" y="788149"/>
            <a:ext cx="803425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11 </a:t>
            </a:r>
            <a:r>
              <a:rPr lang="en-US" altLang="ko-KR" sz="1200" dirty="0" smtClean="0">
                <a:solidFill>
                  <a:srgbClr val="FF0000"/>
                </a:solidFill>
              </a:rPr>
              <a:t>56</a:t>
            </a:r>
            <a:r>
              <a:rPr lang="en-US" altLang="ko-KR" sz="1200" dirty="0" smtClean="0"/>
              <a:t> 94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1452982" y="795778"/>
            <a:ext cx="1221809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7 20 </a:t>
            </a:r>
            <a:r>
              <a:rPr lang="en-US" altLang="ko-KR" sz="1200" dirty="0" smtClean="0">
                <a:solidFill>
                  <a:srgbClr val="FF0000"/>
                </a:solidFill>
              </a:rPr>
              <a:t>32</a:t>
            </a:r>
            <a:r>
              <a:rPr lang="en-US" altLang="ko-KR" sz="1200" dirty="0" smtClean="0"/>
              <a:t> 68 85 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971600" y="1951258"/>
            <a:ext cx="1306768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41 32 </a:t>
            </a:r>
            <a:r>
              <a:rPr lang="en-US" altLang="ko-KR" sz="1200" dirty="0" smtClean="0">
                <a:solidFill>
                  <a:srgbClr val="FF0000"/>
                </a:solidFill>
              </a:rPr>
              <a:t>44</a:t>
            </a:r>
            <a:r>
              <a:rPr lang="en-US" altLang="ko-KR" sz="1200" dirty="0" smtClean="0"/>
              <a:t> 52 86 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2339752" y="1951258"/>
            <a:ext cx="579005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28</a:t>
            </a:r>
            <a:r>
              <a:rPr lang="en-US" altLang="ko-KR" sz="1200" dirty="0" smtClean="0"/>
              <a:t> 56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602879" y="3045096"/>
            <a:ext cx="1476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6 3</a:t>
            </a:r>
          </a:p>
          <a:p>
            <a:r>
              <a:rPr lang="en-US" altLang="ko-KR" sz="1200" dirty="0" smtClean="0"/>
              <a:t>32 44 52 86 56 41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610778" y="3506761"/>
            <a:ext cx="1252266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32 44 </a:t>
            </a:r>
            <a:r>
              <a:rPr lang="en-US" altLang="ko-KR" sz="1200" dirty="0" smtClean="0">
                <a:solidFill>
                  <a:srgbClr val="FF0000"/>
                </a:solidFill>
              </a:rPr>
              <a:t>52</a:t>
            </a:r>
            <a:r>
              <a:rPr lang="en-US" altLang="ko-KR" sz="1200" dirty="0" smtClean="0"/>
              <a:t> 86 </a:t>
            </a:r>
            <a:r>
              <a:rPr lang="en-US" altLang="ko-KR" sz="1200" b="1" dirty="0" smtClean="0"/>
              <a:t>56</a:t>
            </a:r>
            <a:endParaRPr lang="ko-KR" altLang="en-US" sz="1200" b="1" dirty="0"/>
          </a:p>
        </p:txBody>
      </p:sp>
      <p:sp>
        <p:nvSpPr>
          <p:cNvPr id="39" name="직사각형 38"/>
          <p:cNvSpPr/>
          <p:nvPr/>
        </p:nvSpPr>
        <p:spPr>
          <a:xfrm>
            <a:off x="2925920" y="3506761"/>
            <a:ext cx="354584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41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609105" y="3823276"/>
            <a:ext cx="1252266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32 44 </a:t>
            </a:r>
            <a:r>
              <a:rPr lang="en-US" altLang="ko-KR" sz="1200" dirty="0" smtClean="0">
                <a:solidFill>
                  <a:srgbClr val="FF0000"/>
                </a:solidFill>
              </a:rPr>
              <a:t>52</a:t>
            </a:r>
            <a:r>
              <a:rPr lang="en-US" altLang="ko-KR" sz="1200" dirty="0" smtClean="0"/>
              <a:t> 56 86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930367" y="3831091"/>
            <a:ext cx="354584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41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40784" y="4112330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2 1</a:t>
            </a:r>
            <a:endParaRPr lang="en-US" altLang="ko-KR" sz="1200" dirty="0"/>
          </a:p>
          <a:p>
            <a:r>
              <a:rPr lang="en-US" altLang="ko-KR" sz="1200" dirty="0" smtClean="0"/>
              <a:t>52 41</a:t>
            </a:r>
          </a:p>
        </p:txBody>
      </p:sp>
      <p:sp>
        <p:nvSpPr>
          <p:cNvPr id="43" name="오른쪽 화살표 42"/>
          <p:cNvSpPr/>
          <p:nvPr/>
        </p:nvSpPr>
        <p:spPr>
          <a:xfrm rot="10800000">
            <a:off x="2099656" y="4217271"/>
            <a:ext cx="550587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4" name="TextBox 43"/>
          <p:cNvSpPr txBox="1"/>
          <p:nvPr/>
        </p:nvSpPr>
        <p:spPr>
          <a:xfrm>
            <a:off x="1660664" y="419215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41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613327" y="4671663"/>
            <a:ext cx="14766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32 44 52 56 86 </a:t>
            </a:r>
            <a:r>
              <a:rPr lang="en-US" altLang="ko-KR" sz="1200" dirty="0" smtClean="0">
                <a:solidFill>
                  <a:srgbClr val="00B050"/>
                </a:solidFill>
              </a:rPr>
              <a:t>41</a:t>
            </a: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4760939" y="2860914"/>
            <a:ext cx="2629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89476" y="4671662"/>
            <a:ext cx="16594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32 | </a:t>
            </a:r>
            <a:r>
              <a:rPr lang="en-US" altLang="ko-KR" sz="1200" dirty="0" smtClean="0">
                <a:solidFill>
                  <a:srgbClr val="FF0000"/>
                </a:solidFill>
              </a:rPr>
              <a:t>41</a:t>
            </a:r>
            <a:r>
              <a:rPr lang="en-US" altLang="ko-KR" sz="1200" dirty="0" smtClean="0"/>
              <a:t> | 52 86 56 44</a:t>
            </a: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3102351" y="4810162"/>
            <a:ext cx="2629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320019" y="5085184"/>
            <a:ext cx="1027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4 1</a:t>
            </a:r>
          </a:p>
          <a:p>
            <a:r>
              <a:rPr lang="en-US" altLang="ko-KR" sz="1200" dirty="0" smtClean="0"/>
              <a:t>52 86 56 44</a:t>
            </a:r>
            <a:endParaRPr lang="ko-KR" altLang="en-US" sz="1200" dirty="0"/>
          </a:p>
        </p:txBody>
      </p:sp>
      <p:sp>
        <p:nvSpPr>
          <p:cNvPr id="56" name="오른쪽 화살표 55"/>
          <p:cNvSpPr/>
          <p:nvPr/>
        </p:nvSpPr>
        <p:spPr>
          <a:xfrm rot="10800000">
            <a:off x="1749559" y="5239266"/>
            <a:ext cx="550587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7" name="오른쪽 화살표 56"/>
          <p:cNvSpPr/>
          <p:nvPr/>
        </p:nvSpPr>
        <p:spPr>
          <a:xfrm rot="10800000">
            <a:off x="1095944" y="5231450"/>
            <a:ext cx="550587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8" name="오른쪽 화살표 57"/>
          <p:cNvSpPr/>
          <p:nvPr/>
        </p:nvSpPr>
        <p:spPr>
          <a:xfrm rot="10800000">
            <a:off x="474503" y="5238964"/>
            <a:ext cx="550587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9" name="TextBox 58"/>
          <p:cNvSpPr txBox="1"/>
          <p:nvPr/>
        </p:nvSpPr>
        <p:spPr>
          <a:xfrm>
            <a:off x="61743" y="5231450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44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23997" y="5589240"/>
            <a:ext cx="7494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7030A0"/>
                </a:solidFill>
              </a:rPr>
              <a:t>1 2 41 55 69 7 20 32 68 85 45 54 86 99 102 31 22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94</a:t>
            </a:r>
            <a:r>
              <a:rPr lang="ko-KR" altLang="en-US" sz="1200" b="1" dirty="0">
                <a:solidFill>
                  <a:srgbClr val="00B050"/>
                </a:solidFill>
              </a:rPr>
              <a:t> 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50 77 6 37 52 89 61 9 23 28 46 78 11 56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44</a:t>
            </a:r>
            <a:endParaRPr lang="ko-KR" altLang="en-US" sz="1200" b="1" dirty="0" smtClean="0">
              <a:solidFill>
                <a:srgbClr val="00B050"/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35496" y="5974503"/>
            <a:ext cx="2629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324352" y="5852669"/>
            <a:ext cx="793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7030A0"/>
                </a:solidFill>
              </a:rPr>
              <a:t>1 2 41 7 20 32 31 22 6 37 9 23 28 11 |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44 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| 69 55 94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 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50 77 68 85 52 89 61 45 54 86 46 78 99 56 102 </a:t>
            </a:r>
            <a:endParaRPr lang="ko-KR" altLang="en-US" sz="1200" b="1" dirty="0" smtClean="0">
              <a:solidFill>
                <a:srgbClr val="00B05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971600" y="6237312"/>
            <a:ext cx="2901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14 5</a:t>
            </a:r>
          </a:p>
          <a:p>
            <a:r>
              <a:rPr lang="en-US" altLang="ko-KR" sz="1200" dirty="0" smtClean="0"/>
              <a:t>1 2 41 7 20 32 31 22 6 37 9 23 28 11 </a:t>
            </a:r>
            <a:endParaRPr lang="ko-KR" altLang="en-US" sz="1200" dirty="0"/>
          </a:p>
        </p:txBody>
      </p:sp>
      <p:sp>
        <p:nvSpPr>
          <p:cNvPr id="64" name="타원 63"/>
          <p:cNvSpPr/>
          <p:nvPr/>
        </p:nvSpPr>
        <p:spPr>
          <a:xfrm>
            <a:off x="971600" y="2322639"/>
            <a:ext cx="364202" cy="2769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1651956" y="4192153"/>
            <a:ext cx="364202" cy="2769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69419" y="5241238"/>
            <a:ext cx="364202" cy="2769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33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44887" y="188640"/>
            <a:ext cx="3012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14 5</a:t>
            </a:r>
          </a:p>
          <a:p>
            <a:r>
              <a:rPr lang="en-US" altLang="ko-KR" sz="1200" dirty="0" smtClean="0"/>
              <a:t>1 2 7 20 32 41 31 22 6 37 9 23 28 11 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1019025" y="836712"/>
            <a:ext cx="997389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1 2 41 </a:t>
            </a:r>
            <a:r>
              <a:rPr lang="en-US" altLang="ko-KR" sz="1200" dirty="0" smtClean="0">
                <a:solidFill>
                  <a:srgbClr val="FF0000"/>
                </a:solidFill>
              </a:rPr>
              <a:t>7</a:t>
            </a:r>
            <a:r>
              <a:rPr lang="en-US" altLang="ko-KR" sz="1200" dirty="0" smtClean="0"/>
              <a:t> 20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043905" y="839076"/>
            <a:ext cx="1221809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32 </a:t>
            </a:r>
            <a:r>
              <a:rPr lang="en-US" altLang="ko-KR" sz="1200" dirty="0" smtClean="0">
                <a:solidFill>
                  <a:srgbClr val="FF0000"/>
                </a:solidFill>
              </a:rPr>
              <a:t>31</a:t>
            </a:r>
            <a:r>
              <a:rPr lang="en-US" altLang="ko-KR" sz="1200" dirty="0" smtClean="0"/>
              <a:t> 22 6 37 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300974" y="837178"/>
            <a:ext cx="997389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9 23 28 </a:t>
            </a:r>
            <a:r>
              <a:rPr lang="en-US" altLang="ko-KR" sz="1200" dirty="0" smtClean="0">
                <a:solidFill>
                  <a:srgbClr val="FF0000"/>
                </a:solidFill>
              </a:rPr>
              <a:t>11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019025" y="1135445"/>
            <a:ext cx="997389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1 2 </a:t>
            </a:r>
            <a:r>
              <a:rPr lang="en-US" altLang="ko-KR" sz="1200" dirty="0" smtClean="0">
                <a:solidFill>
                  <a:srgbClr val="FF0000"/>
                </a:solidFill>
              </a:rPr>
              <a:t>7</a:t>
            </a:r>
            <a:r>
              <a:rPr lang="en-US" altLang="ko-KR" sz="1200" dirty="0" smtClean="0"/>
              <a:t> 20 41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2043905" y="1135777"/>
            <a:ext cx="1221809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6 22 </a:t>
            </a:r>
            <a:r>
              <a:rPr lang="en-US" altLang="ko-KR" sz="1200" dirty="0" smtClean="0">
                <a:solidFill>
                  <a:srgbClr val="FF0000"/>
                </a:solidFill>
              </a:rPr>
              <a:t>31</a:t>
            </a:r>
            <a:r>
              <a:rPr lang="en-US" altLang="ko-KR" sz="1200" dirty="0" smtClean="0"/>
              <a:t> 32 37 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3293159" y="1134232"/>
            <a:ext cx="997389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9 </a:t>
            </a:r>
            <a:r>
              <a:rPr lang="en-US" altLang="ko-KR" sz="1200" dirty="0" smtClean="0">
                <a:solidFill>
                  <a:srgbClr val="FF0000"/>
                </a:solidFill>
              </a:rPr>
              <a:t>11</a:t>
            </a:r>
            <a:r>
              <a:rPr lang="en-US" altLang="ko-KR" sz="1200" dirty="0" smtClean="0"/>
              <a:t> 28 23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043905" y="1484784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3 2</a:t>
            </a:r>
            <a:endParaRPr lang="en-US" altLang="ko-KR" sz="1200" dirty="0"/>
          </a:p>
          <a:p>
            <a:r>
              <a:rPr lang="en-US" altLang="ko-KR" sz="1200" dirty="0" smtClean="0"/>
              <a:t>7 31 11</a:t>
            </a:r>
          </a:p>
        </p:txBody>
      </p:sp>
      <p:sp>
        <p:nvSpPr>
          <p:cNvPr id="15" name="오른쪽 화살표 14"/>
          <p:cNvSpPr/>
          <p:nvPr/>
        </p:nvSpPr>
        <p:spPr>
          <a:xfrm rot="10800000">
            <a:off x="1419382" y="1589725"/>
            <a:ext cx="550587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TextBox 15"/>
          <p:cNvSpPr txBox="1"/>
          <p:nvPr/>
        </p:nvSpPr>
        <p:spPr>
          <a:xfrm>
            <a:off x="963785" y="1556792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8242" y="2419007"/>
            <a:ext cx="1015663" cy="6052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5400" dirty="0" smtClean="0"/>
              <a:t>…</a:t>
            </a:r>
            <a:endParaRPr lang="ko-KR" altLang="en-US" sz="5400" dirty="0"/>
          </a:p>
        </p:txBody>
      </p:sp>
      <p:sp>
        <p:nvSpPr>
          <p:cNvPr id="18" name="타원 17"/>
          <p:cNvSpPr/>
          <p:nvPr/>
        </p:nvSpPr>
        <p:spPr>
          <a:xfrm>
            <a:off x="944887" y="1577116"/>
            <a:ext cx="364202" cy="2769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332</Words>
  <Application>Microsoft Office PowerPoint</Application>
  <PresentationFormat>화면 슬라이드 쇼(4:3)</PresentationFormat>
  <Paragraphs>58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jongik</dc:creator>
  <cp:lastModifiedBy>jongik</cp:lastModifiedBy>
  <cp:revision>48</cp:revision>
  <dcterms:created xsi:type="dcterms:W3CDTF">2015-04-01T07:33:41Z</dcterms:created>
  <dcterms:modified xsi:type="dcterms:W3CDTF">2015-04-01T08:50:28Z</dcterms:modified>
</cp:coreProperties>
</file>