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8" r:id="rId12"/>
    <p:sldId id="280" r:id="rId13"/>
    <p:sldId id="281" r:id="rId14"/>
    <p:sldId id="277" r:id="rId15"/>
    <p:sldId id="283" r:id="rId16"/>
    <p:sldId id="284" r:id="rId17"/>
    <p:sldId id="282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F1A3F-3024-4D5F-956D-58B7788654A5}" v="94" dt="2019-11-28T09:53:16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EB8CA8AE-4003-4036-98A9-8E136109CE62}"/>
    <pc:docChg chg="addSld modSld">
      <pc:chgData name="게스트 사용자" userId="" providerId="Windows Live" clId="Web-{EB8CA8AE-4003-4036-98A9-8E136109CE62}" dt="2019-11-27T05:38:01.369" v="224" actId="20577"/>
      <pc:docMkLst>
        <pc:docMk/>
      </pc:docMkLst>
      <pc:sldChg chg="modSp">
        <pc:chgData name="게스트 사용자" userId="" providerId="Windows Live" clId="Web-{EB8CA8AE-4003-4036-98A9-8E136109CE62}" dt="2019-11-27T05:14:09.225" v="10" actId="20577"/>
        <pc:sldMkLst>
          <pc:docMk/>
          <pc:sldMk cId="2006419671" sldId="260"/>
        </pc:sldMkLst>
        <pc:spChg chg="mod">
          <ac:chgData name="게스트 사용자" userId="" providerId="Windows Live" clId="Web-{EB8CA8AE-4003-4036-98A9-8E136109CE62}" dt="2019-11-27T05:14:09.225" v="10" actId="20577"/>
          <ac:spMkLst>
            <pc:docMk/>
            <pc:sldMk cId="2006419671" sldId="260"/>
            <ac:spMk id="3" creationId="{08A87E61-2213-491C-BF92-7746E6C923CE}"/>
          </ac:spMkLst>
        </pc:spChg>
      </pc:sldChg>
      <pc:sldChg chg="modSp new">
        <pc:chgData name="게스트 사용자" userId="" providerId="Windows Live" clId="Web-{EB8CA8AE-4003-4036-98A9-8E136109CE62}" dt="2019-11-27T05:24:30.273" v="89" actId="20577"/>
        <pc:sldMkLst>
          <pc:docMk/>
          <pc:sldMk cId="3889351586" sldId="276"/>
        </pc:sldMkLst>
        <pc:spChg chg="mod">
          <ac:chgData name="게스트 사용자" userId="" providerId="Windows Live" clId="Web-{EB8CA8AE-4003-4036-98A9-8E136109CE62}" dt="2019-11-27T05:16:06.194" v="31" actId="20577"/>
          <ac:spMkLst>
            <pc:docMk/>
            <pc:sldMk cId="3889351586" sldId="276"/>
            <ac:spMk id="2" creationId="{5BC6532F-CFAC-44FD-8212-85CB501DE33D}"/>
          </ac:spMkLst>
        </pc:spChg>
        <pc:spChg chg="mod">
          <ac:chgData name="게스트 사용자" userId="" providerId="Windows Live" clId="Web-{EB8CA8AE-4003-4036-98A9-8E136109CE62}" dt="2019-11-27T05:24:30.273" v="89" actId="20577"/>
          <ac:spMkLst>
            <pc:docMk/>
            <pc:sldMk cId="3889351586" sldId="276"/>
            <ac:spMk id="3" creationId="{A9D8CFAF-13F6-455F-A8D6-5DF1AD077BA6}"/>
          </ac:spMkLst>
        </pc:spChg>
      </pc:sldChg>
      <pc:sldChg chg="modSp new">
        <pc:chgData name="게스트 사용자" userId="" providerId="Windows Live" clId="Web-{EB8CA8AE-4003-4036-98A9-8E136109CE62}" dt="2019-11-27T05:31:44.368" v="212" actId="20577"/>
        <pc:sldMkLst>
          <pc:docMk/>
          <pc:sldMk cId="97422215" sldId="277"/>
        </pc:sldMkLst>
        <pc:spChg chg="mod">
          <ac:chgData name="게스트 사용자" userId="" providerId="Windows Live" clId="Web-{EB8CA8AE-4003-4036-98A9-8E136109CE62}" dt="2019-11-27T05:24:59.867" v="101" actId="20577"/>
          <ac:spMkLst>
            <pc:docMk/>
            <pc:sldMk cId="97422215" sldId="277"/>
            <ac:spMk id="2" creationId="{B74D303B-B383-40DA-8626-9199A2933A77}"/>
          </ac:spMkLst>
        </pc:spChg>
        <pc:spChg chg="mod">
          <ac:chgData name="게스트 사용자" userId="" providerId="Windows Live" clId="Web-{EB8CA8AE-4003-4036-98A9-8E136109CE62}" dt="2019-11-27T05:31:44.368" v="212" actId="20577"/>
          <ac:spMkLst>
            <pc:docMk/>
            <pc:sldMk cId="97422215" sldId="277"/>
            <ac:spMk id="3" creationId="{2D901F25-C46C-4B5F-864F-4E9445508390}"/>
          </ac:spMkLst>
        </pc:spChg>
      </pc:sldChg>
      <pc:sldChg chg="modSp new">
        <pc:chgData name="게스트 사용자" userId="" providerId="Windows Live" clId="Web-{EB8CA8AE-4003-4036-98A9-8E136109CE62}" dt="2019-11-27T05:38:01.369" v="224" actId="20577"/>
        <pc:sldMkLst>
          <pc:docMk/>
          <pc:sldMk cId="1355511458" sldId="278"/>
        </pc:sldMkLst>
        <pc:spChg chg="mod">
          <ac:chgData name="게스트 사용자" userId="" providerId="Windows Live" clId="Web-{EB8CA8AE-4003-4036-98A9-8E136109CE62}" dt="2019-11-27T05:31:58.290" v="216" actId="20577"/>
          <ac:spMkLst>
            <pc:docMk/>
            <pc:sldMk cId="1355511458" sldId="278"/>
            <ac:spMk id="2" creationId="{9FC73D74-9DE0-4453-837E-C0EDA94C306A}"/>
          </ac:spMkLst>
        </pc:spChg>
        <pc:spChg chg="mod">
          <ac:chgData name="게스트 사용자" userId="" providerId="Windows Live" clId="Web-{EB8CA8AE-4003-4036-98A9-8E136109CE62}" dt="2019-11-27T05:38:01.369" v="224" actId="20577"/>
          <ac:spMkLst>
            <pc:docMk/>
            <pc:sldMk cId="1355511458" sldId="278"/>
            <ac:spMk id="3" creationId="{F6F30CAC-C6A2-451A-8E7B-3D8B1F87DF78}"/>
          </ac:spMkLst>
        </pc:spChg>
      </pc:sldChg>
    </pc:docChg>
  </pc:docChgLst>
  <pc:docChgLst>
    <pc:chgData name="주빈 박" userId="2bca6795c013edcc" providerId="LiveId" clId="{49CF1A3F-3024-4D5F-956D-58B7788654A5}"/>
    <pc:docChg chg="undo custSel mod addSld modSld sldOrd">
      <pc:chgData name="주빈 박" userId="2bca6795c013edcc" providerId="LiveId" clId="{49CF1A3F-3024-4D5F-956D-58B7788654A5}" dt="2019-11-28T09:53:24.599" v="627" actId="27636"/>
      <pc:docMkLst>
        <pc:docMk/>
      </pc:docMkLst>
      <pc:sldChg chg="modSp">
        <pc:chgData name="주빈 박" userId="2bca6795c013edcc" providerId="LiveId" clId="{49CF1A3F-3024-4D5F-956D-58B7788654A5}" dt="2019-11-28T09:15:15.304" v="92" actId="20577"/>
        <pc:sldMkLst>
          <pc:docMk/>
          <pc:sldMk cId="2006419671" sldId="260"/>
        </pc:sldMkLst>
        <pc:spChg chg="mod">
          <ac:chgData name="주빈 박" userId="2bca6795c013edcc" providerId="LiveId" clId="{49CF1A3F-3024-4D5F-956D-58B7788654A5}" dt="2019-11-28T09:15:15.304" v="92" actId="20577"/>
          <ac:spMkLst>
            <pc:docMk/>
            <pc:sldMk cId="2006419671" sldId="260"/>
            <ac:spMk id="3" creationId="{08A87E61-2213-491C-BF92-7746E6C923CE}"/>
          </ac:spMkLst>
        </pc:spChg>
      </pc:sldChg>
      <pc:sldChg chg="addSp modSp">
        <pc:chgData name="주빈 박" userId="2bca6795c013edcc" providerId="LiveId" clId="{49CF1A3F-3024-4D5F-956D-58B7788654A5}" dt="2019-11-28T09:27:25.791" v="353" actId="6549"/>
        <pc:sldMkLst>
          <pc:docMk/>
          <pc:sldMk cId="97422215" sldId="277"/>
        </pc:sldMkLst>
        <pc:spChg chg="mod">
          <ac:chgData name="주빈 박" userId="2bca6795c013edcc" providerId="LiveId" clId="{49CF1A3F-3024-4D5F-956D-58B7788654A5}" dt="2019-11-28T09:26:50.185" v="350" actId="207"/>
          <ac:spMkLst>
            <pc:docMk/>
            <pc:sldMk cId="97422215" sldId="277"/>
            <ac:spMk id="2" creationId="{B74D303B-B383-40DA-8626-9199A2933A77}"/>
          </ac:spMkLst>
        </pc:spChg>
        <pc:spChg chg="mod">
          <ac:chgData name="주빈 박" userId="2bca6795c013edcc" providerId="LiveId" clId="{49CF1A3F-3024-4D5F-956D-58B7788654A5}" dt="2019-11-28T09:26:37.147" v="342" actId="255"/>
          <ac:spMkLst>
            <pc:docMk/>
            <pc:sldMk cId="97422215" sldId="277"/>
            <ac:spMk id="3" creationId="{2D901F25-C46C-4B5F-864F-4E9445508390}"/>
          </ac:spMkLst>
        </pc:spChg>
        <pc:spChg chg="add mod">
          <ac:chgData name="주빈 박" userId="2bca6795c013edcc" providerId="LiveId" clId="{49CF1A3F-3024-4D5F-956D-58B7788654A5}" dt="2019-11-28T09:27:24.610" v="352" actId="6549"/>
          <ac:spMkLst>
            <pc:docMk/>
            <pc:sldMk cId="97422215" sldId="277"/>
            <ac:spMk id="4" creationId="{07327628-FC3E-424D-B741-E893B1D0EC6C}"/>
          </ac:spMkLst>
        </pc:spChg>
        <pc:spChg chg="add mod">
          <ac:chgData name="주빈 박" userId="2bca6795c013edcc" providerId="LiveId" clId="{49CF1A3F-3024-4D5F-956D-58B7788654A5}" dt="2019-11-28T09:26:33.831" v="341" actId="255"/>
          <ac:spMkLst>
            <pc:docMk/>
            <pc:sldMk cId="97422215" sldId="277"/>
            <ac:spMk id="5" creationId="{23809253-D621-4098-8F8E-795680D2D8B8}"/>
          </ac:spMkLst>
        </pc:spChg>
        <pc:spChg chg="add mod">
          <ac:chgData name="주빈 박" userId="2bca6795c013edcc" providerId="LiveId" clId="{49CF1A3F-3024-4D5F-956D-58B7788654A5}" dt="2019-11-28T09:27:25.791" v="353" actId="6549"/>
          <ac:spMkLst>
            <pc:docMk/>
            <pc:sldMk cId="97422215" sldId="277"/>
            <ac:spMk id="6" creationId="{5C8E980C-8933-42CE-A4FD-EAAB206BA753}"/>
          </ac:spMkLst>
        </pc:spChg>
      </pc:sldChg>
      <pc:sldChg chg="addSp modSp ord">
        <pc:chgData name="주빈 박" userId="2bca6795c013edcc" providerId="LiveId" clId="{49CF1A3F-3024-4D5F-956D-58B7788654A5}" dt="2019-11-28T09:14:45.405" v="61"/>
        <pc:sldMkLst>
          <pc:docMk/>
          <pc:sldMk cId="1355511458" sldId="278"/>
        </pc:sldMkLst>
        <pc:spChg chg="mod">
          <ac:chgData name="주빈 박" userId="2bca6795c013edcc" providerId="LiveId" clId="{49CF1A3F-3024-4D5F-956D-58B7788654A5}" dt="2019-11-28T09:14:34.472" v="59" actId="1076"/>
          <ac:spMkLst>
            <pc:docMk/>
            <pc:sldMk cId="1355511458" sldId="278"/>
            <ac:spMk id="2" creationId="{9FC73D74-9DE0-4453-837E-C0EDA94C306A}"/>
          </ac:spMkLst>
        </pc:spChg>
        <pc:spChg chg="mod">
          <ac:chgData name="주빈 박" userId="2bca6795c013edcc" providerId="LiveId" clId="{49CF1A3F-3024-4D5F-956D-58B7788654A5}" dt="2019-11-28T09:14:24.518" v="57" actId="1037"/>
          <ac:spMkLst>
            <pc:docMk/>
            <pc:sldMk cId="1355511458" sldId="278"/>
            <ac:spMk id="3" creationId="{F6F30CAC-C6A2-451A-8E7B-3D8B1F87DF78}"/>
          </ac:spMkLst>
        </pc:spChg>
        <pc:picChg chg="add mod">
          <ac:chgData name="주빈 박" userId="2bca6795c013edcc" providerId="LiveId" clId="{49CF1A3F-3024-4D5F-956D-58B7788654A5}" dt="2019-11-28T09:14:30.288" v="58" actId="14100"/>
          <ac:picMkLst>
            <pc:docMk/>
            <pc:sldMk cId="1355511458" sldId="278"/>
            <ac:picMk id="4" creationId="{5AC5CE8F-ED42-4431-BAFF-70A07FC05CF1}"/>
          </ac:picMkLst>
        </pc:picChg>
      </pc:sldChg>
      <pc:sldChg chg="addSp delSp modSp add mod setBg">
        <pc:chgData name="주빈 박" userId="2bca6795c013edcc" providerId="LiveId" clId="{49CF1A3F-3024-4D5F-956D-58B7788654A5}" dt="2019-11-28T09:07:09.355" v="36"/>
        <pc:sldMkLst>
          <pc:docMk/>
          <pc:sldMk cId="2189404358" sldId="279"/>
        </pc:sldMkLst>
        <pc:spChg chg="mod">
          <ac:chgData name="주빈 박" userId="2bca6795c013edcc" providerId="LiveId" clId="{49CF1A3F-3024-4D5F-956D-58B7788654A5}" dt="2019-11-28T09:07:09.355" v="36"/>
          <ac:spMkLst>
            <pc:docMk/>
            <pc:sldMk cId="2189404358" sldId="279"/>
            <ac:spMk id="2" creationId="{0DBBBB52-A6C9-4F58-B1F0-FC0781E0FCFB}"/>
          </ac:spMkLst>
        </pc:spChg>
        <pc:spChg chg="del">
          <ac:chgData name="주빈 박" userId="2bca6795c013edcc" providerId="LiveId" clId="{49CF1A3F-3024-4D5F-956D-58B7788654A5}" dt="2019-11-28T09:06:53.940" v="23"/>
          <ac:spMkLst>
            <pc:docMk/>
            <pc:sldMk cId="2189404358" sldId="279"/>
            <ac:spMk id="3" creationId="{834D8962-C689-4031-BC64-C70878709AAB}"/>
          </ac:spMkLst>
        </pc:spChg>
        <pc:spChg chg="add">
          <ac:chgData name="주빈 박" userId="2bca6795c013edcc" providerId="LiveId" clId="{49CF1A3F-3024-4D5F-956D-58B7788654A5}" dt="2019-11-28T09:07:02.159" v="28" actId="26606"/>
          <ac:spMkLst>
            <pc:docMk/>
            <pc:sldMk cId="2189404358" sldId="279"/>
            <ac:spMk id="7" creationId="{6753252F-4873-4F63-801D-CC719279A7D5}"/>
          </ac:spMkLst>
        </pc:spChg>
        <pc:spChg chg="add">
          <ac:chgData name="주빈 박" userId="2bca6795c013edcc" providerId="LiveId" clId="{49CF1A3F-3024-4D5F-956D-58B7788654A5}" dt="2019-11-28T09:07:02.159" v="28" actId="26606"/>
          <ac:spMkLst>
            <pc:docMk/>
            <pc:sldMk cId="2189404358" sldId="279"/>
            <ac:spMk id="8" creationId="{047C8CCB-F95D-4249-92DD-651249D3535A}"/>
          </ac:spMkLst>
        </pc:spChg>
        <pc:spChg chg="add del">
          <ac:chgData name="주빈 박" userId="2bca6795c013edcc" providerId="LiveId" clId="{49CF1A3F-3024-4D5F-956D-58B7788654A5}" dt="2019-11-28T09:06:59.724" v="25" actId="26606"/>
          <ac:spMkLst>
            <pc:docMk/>
            <pc:sldMk cId="2189404358" sldId="279"/>
            <ac:spMk id="10" creationId="{6753252F-4873-4F63-801D-CC719279A7D5}"/>
          </ac:spMkLst>
        </pc:spChg>
        <pc:spChg chg="add del">
          <ac:chgData name="주빈 박" userId="2bca6795c013edcc" providerId="LiveId" clId="{49CF1A3F-3024-4D5F-956D-58B7788654A5}" dt="2019-11-28T09:06:59.724" v="25" actId="26606"/>
          <ac:spMkLst>
            <pc:docMk/>
            <pc:sldMk cId="2189404358" sldId="279"/>
            <ac:spMk id="12" creationId="{047C8CCB-F95D-4249-92DD-651249D3535A}"/>
          </ac:spMkLst>
        </pc:spChg>
        <pc:picChg chg="add mod">
          <ac:chgData name="주빈 박" userId="2bca6795c013edcc" providerId="LiveId" clId="{49CF1A3F-3024-4D5F-956D-58B7788654A5}" dt="2019-11-28T09:07:02.159" v="28" actId="26606"/>
          <ac:picMkLst>
            <pc:docMk/>
            <pc:sldMk cId="2189404358" sldId="279"/>
            <ac:picMk id="5" creationId="{3ABB00C9-7D76-4426-B877-6C80D4EA45D2}"/>
          </ac:picMkLst>
        </pc:picChg>
      </pc:sldChg>
      <pc:sldChg chg="modSp add ord">
        <pc:chgData name="주빈 박" userId="2bca6795c013edcc" providerId="LiveId" clId="{49CF1A3F-3024-4D5F-956D-58B7788654A5}" dt="2019-11-28T09:27:40.703" v="377" actId="6549"/>
        <pc:sldMkLst>
          <pc:docMk/>
          <pc:sldMk cId="3340591519" sldId="280"/>
        </pc:sldMkLst>
        <pc:spChg chg="mod">
          <ac:chgData name="주빈 박" userId="2bca6795c013edcc" providerId="LiveId" clId="{49CF1A3F-3024-4D5F-956D-58B7788654A5}" dt="2019-11-28T09:27:40.703" v="377" actId="6549"/>
          <ac:spMkLst>
            <pc:docMk/>
            <pc:sldMk cId="3340591519" sldId="280"/>
            <ac:spMk id="2" creationId="{3071B0B9-88F7-4A53-81B7-946644A48D8A}"/>
          </ac:spMkLst>
        </pc:spChg>
        <pc:spChg chg="mod">
          <ac:chgData name="주빈 박" userId="2bca6795c013edcc" providerId="LiveId" clId="{49CF1A3F-3024-4D5F-956D-58B7788654A5}" dt="2019-11-28T09:24:37.265" v="303" actId="207"/>
          <ac:spMkLst>
            <pc:docMk/>
            <pc:sldMk cId="3340591519" sldId="280"/>
            <ac:spMk id="3" creationId="{51DAACB0-6A7F-42B8-B83B-947359CB2EE5}"/>
          </ac:spMkLst>
        </pc:spChg>
      </pc:sldChg>
      <pc:sldChg chg="modSp add">
        <pc:chgData name="주빈 박" userId="2bca6795c013edcc" providerId="LiveId" clId="{49CF1A3F-3024-4D5F-956D-58B7788654A5}" dt="2019-11-28T09:27:16.285" v="351" actId="255"/>
        <pc:sldMkLst>
          <pc:docMk/>
          <pc:sldMk cId="1582350671" sldId="281"/>
        </pc:sldMkLst>
        <pc:spChg chg="mod">
          <ac:chgData name="주빈 박" userId="2bca6795c013edcc" providerId="LiveId" clId="{49CF1A3F-3024-4D5F-956D-58B7788654A5}" dt="2019-11-28T09:27:16.285" v="351" actId="255"/>
          <ac:spMkLst>
            <pc:docMk/>
            <pc:sldMk cId="1582350671" sldId="281"/>
            <ac:spMk id="2" creationId="{3071B0B9-88F7-4A53-81B7-946644A48D8A}"/>
          </ac:spMkLst>
        </pc:spChg>
        <pc:spChg chg="mod">
          <ac:chgData name="주빈 박" userId="2bca6795c013edcc" providerId="LiveId" clId="{49CF1A3F-3024-4D5F-956D-58B7788654A5}" dt="2019-11-28T09:24:59.999" v="308" actId="207"/>
          <ac:spMkLst>
            <pc:docMk/>
            <pc:sldMk cId="1582350671" sldId="281"/>
            <ac:spMk id="3" creationId="{51DAACB0-6A7F-42B8-B83B-947359CB2EE5}"/>
          </ac:spMkLst>
        </pc:spChg>
      </pc:sldChg>
      <pc:sldChg chg="addSp delSp modSp add ord">
        <pc:chgData name="주빈 박" userId="2bca6795c013edcc" providerId="LiveId" clId="{49CF1A3F-3024-4D5F-956D-58B7788654A5}" dt="2019-11-28T09:53:24.599" v="627" actId="27636"/>
        <pc:sldMkLst>
          <pc:docMk/>
          <pc:sldMk cId="2054507376" sldId="282"/>
        </pc:sldMkLst>
        <pc:spChg chg="del">
          <ac:chgData name="주빈 박" userId="2bca6795c013edcc" providerId="LiveId" clId="{49CF1A3F-3024-4D5F-956D-58B7788654A5}" dt="2019-11-28T09:36:11.562" v="382"/>
          <ac:spMkLst>
            <pc:docMk/>
            <pc:sldMk cId="2054507376" sldId="282"/>
            <ac:spMk id="2" creationId="{8E01D606-0247-4C0E-ABCE-0AE3F9B48ADA}"/>
          </ac:spMkLst>
        </pc:spChg>
        <pc:spChg chg="add mod">
          <ac:chgData name="주빈 박" userId="2bca6795c013edcc" providerId="LiveId" clId="{49CF1A3F-3024-4D5F-956D-58B7788654A5}" dt="2019-11-28T09:53:24.599" v="627" actId="27636"/>
          <ac:spMkLst>
            <pc:docMk/>
            <pc:sldMk cId="2054507376" sldId="282"/>
            <ac:spMk id="5" creationId="{91484284-0403-4925-8E20-59F2B4F71A9B}"/>
          </ac:spMkLst>
        </pc:spChg>
        <pc:picChg chg="add del mod">
          <ac:chgData name="주빈 박" userId="2bca6795c013edcc" providerId="LiveId" clId="{49CF1A3F-3024-4D5F-956D-58B7788654A5}" dt="2019-11-28T09:38:20.052" v="384" actId="478"/>
          <ac:picMkLst>
            <pc:docMk/>
            <pc:sldMk cId="2054507376" sldId="282"/>
            <ac:picMk id="3" creationId="{63AEF63D-382C-491E-AE2C-A85CC3165E41}"/>
          </ac:picMkLst>
        </pc:picChg>
        <pc:picChg chg="add mod">
          <ac:chgData name="주빈 박" userId="2bca6795c013edcc" providerId="LiveId" clId="{49CF1A3F-3024-4D5F-956D-58B7788654A5}" dt="2019-11-28T09:38:23.019" v="386" actId="1076"/>
          <ac:picMkLst>
            <pc:docMk/>
            <pc:sldMk cId="2054507376" sldId="282"/>
            <ac:picMk id="4" creationId="{90C3A0B0-944B-4E87-9C9D-91E109E72012}"/>
          </ac:picMkLst>
        </pc:picChg>
        <pc:picChg chg="add mod">
          <ac:chgData name="주빈 박" userId="2bca6795c013edcc" providerId="LiveId" clId="{49CF1A3F-3024-4D5F-956D-58B7788654A5}" dt="2019-11-28T09:52:18.352" v="575" actId="1076"/>
          <ac:picMkLst>
            <pc:docMk/>
            <pc:sldMk cId="2054507376" sldId="282"/>
            <ac:picMk id="6" creationId="{82FB8681-FBD8-4C3B-9FEB-A41972A7FF68}"/>
          </ac:picMkLst>
        </pc:picChg>
      </pc:sldChg>
      <pc:sldChg chg="addSp delSp modSp add ord">
        <pc:chgData name="주빈 박" userId="2bca6795c013edcc" providerId="LiveId" clId="{49CF1A3F-3024-4D5F-956D-58B7788654A5}" dt="2019-11-28T09:52:29.384" v="577" actId="1076"/>
        <pc:sldMkLst>
          <pc:docMk/>
          <pc:sldMk cId="461477949" sldId="283"/>
        </pc:sldMkLst>
        <pc:spChg chg="add mod">
          <ac:chgData name="주빈 박" userId="2bca6795c013edcc" providerId="LiveId" clId="{49CF1A3F-3024-4D5F-956D-58B7788654A5}" dt="2019-11-28T09:50:06.917" v="494" actId="255"/>
          <ac:spMkLst>
            <pc:docMk/>
            <pc:sldMk cId="461477949" sldId="283"/>
            <ac:spMk id="6" creationId="{E86EB71D-1D53-4C46-850D-BCC77E6C8E14}"/>
          </ac:spMkLst>
        </pc:spChg>
        <pc:picChg chg="add del mod">
          <ac:chgData name="주빈 박" userId="2bca6795c013edcc" providerId="LiveId" clId="{49CF1A3F-3024-4D5F-956D-58B7788654A5}" dt="2019-11-28T09:45:09.277" v="392" actId="478"/>
          <ac:picMkLst>
            <pc:docMk/>
            <pc:sldMk cId="461477949" sldId="283"/>
            <ac:picMk id="2" creationId="{509AC635-FFA0-40F3-A4CD-3012C892271A}"/>
          </ac:picMkLst>
        </pc:picChg>
        <pc:picChg chg="add mod">
          <ac:chgData name="주빈 박" userId="2bca6795c013edcc" providerId="LiveId" clId="{49CF1A3F-3024-4D5F-956D-58B7788654A5}" dt="2019-11-28T09:46:35.241" v="420" actId="1076"/>
          <ac:picMkLst>
            <pc:docMk/>
            <pc:sldMk cId="461477949" sldId="283"/>
            <ac:picMk id="3" creationId="{79537084-F149-4D47-8CEC-632D569A096D}"/>
          </ac:picMkLst>
        </pc:picChg>
        <pc:picChg chg="add mod">
          <ac:chgData name="주빈 박" userId="2bca6795c013edcc" providerId="LiveId" clId="{49CF1A3F-3024-4D5F-956D-58B7788654A5}" dt="2019-11-28T09:46:37.105" v="421" actId="1076"/>
          <ac:picMkLst>
            <pc:docMk/>
            <pc:sldMk cId="461477949" sldId="283"/>
            <ac:picMk id="4" creationId="{CDB56C30-EA97-430A-8FF2-F29BDF86EFEA}"/>
          </ac:picMkLst>
        </pc:picChg>
        <pc:picChg chg="add mod">
          <ac:chgData name="주빈 박" userId="2bca6795c013edcc" providerId="LiveId" clId="{49CF1A3F-3024-4D5F-956D-58B7788654A5}" dt="2019-11-28T09:52:29.384" v="577" actId="1076"/>
          <ac:picMkLst>
            <pc:docMk/>
            <pc:sldMk cId="461477949" sldId="283"/>
            <ac:picMk id="5" creationId="{826F677D-0CEC-42A7-960D-24C07874A22A}"/>
          </ac:picMkLst>
        </pc:picChg>
      </pc:sldChg>
      <pc:sldChg chg="addSp modSp add ord">
        <pc:chgData name="주빈 박" userId="2bca6795c013edcc" providerId="LiveId" clId="{49CF1A3F-3024-4D5F-956D-58B7788654A5}" dt="2019-11-28T09:51:51.434" v="572" actId="1076"/>
        <pc:sldMkLst>
          <pc:docMk/>
          <pc:sldMk cId="340102798" sldId="284"/>
        </pc:sldMkLst>
        <pc:spChg chg="mod">
          <ac:chgData name="주빈 박" userId="2bca6795c013edcc" providerId="LiveId" clId="{49CF1A3F-3024-4D5F-956D-58B7788654A5}" dt="2019-11-28T09:51:06.113" v="561" actId="1076"/>
          <ac:spMkLst>
            <pc:docMk/>
            <pc:sldMk cId="340102798" sldId="284"/>
            <ac:spMk id="2" creationId="{F1A6B86E-1C1F-4B4E-9B24-1E1C519B0707}"/>
          </ac:spMkLst>
        </pc:spChg>
        <pc:picChg chg="add mod">
          <ac:chgData name="주빈 박" userId="2bca6795c013edcc" providerId="LiveId" clId="{49CF1A3F-3024-4D5F-956D-58B7788654A5}" dt="2019-11-28T09:51:07.754" v="562" actId="1076"/>
          <ac:picMkLst>
            <pc:docMk/>
            <pc:sldMk cId="340102798" sldId="284"/>
            <ac:picMk id="3" creationId="{8E86B89F-B131-418C-95B2-9911A6AA9044}"/>
          </ac:picMkLst>
        </pc:picChg>
        <pc:picChg chg="add mod">
          <ac:chgData name="주빈 박" userId="2bca6795c013edcc" providerId="LiveId" clId="{49CF1A3F-3024-4D5F-956D-58B7788654A5}" dt="2019-11-28T09:51:22.659" v="564" actId="1076"/>
          <ac:picMkLst>
            <pc:docMk/>
            <pc:sldMk cId="340102798" sldId="284"/>
            <ac:picMk id="4" creationId="{6EA67633-0DCC-4861-A10F-E8F671635BE3}"/>
          </ac:picMkLst>
        </pc:picChg>
        <pc:picChg chg="add mod">
          <ac:chgData name="주빈 박" userId="2bca6795c013edcc" providerId="LiveId" clId="{49CF1A3F-3024-4D5F-956D-58B7788654A5}" dt="2019-11-28T09:51:51.434" v="572" actId="1076"/>
          <ac:picMkLst>
            <pc:docMk/>
            <pc:sldMk cId="340102798" sldId="284"/>
            <ac:picMk id="5" creationId="{CE03EF99-C27D-4327-AF98-C7012709D7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CF0F-A541-433F-AF20-BF4B23997F6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271B-5F08-41FC-B965-43219F323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216C-D389-4722-978A-EF24519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CFE6C-7023-44F7-87C3-23B9B221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0E39-AFA8-400C-A584-FA61E0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D3F2-3EC0-4910-8809-0E45F11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C4DA-2AA7-499D-A7A9-B4A5461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1ABB8-DCB2-42A2-A2D8-E64464D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E6324-1E77-447C-8DD5-D15E5334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5C6-0881-4B8D-91F8-6332341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34E97-D080-4AB6-A393-3E1CFC62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94E0E-0E34-49D4-B7B5-F533CA4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83A40-0708-4F01-9110-235508AC9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FC3B0-D1F7-4BF7-A46A-9C748206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A4C4D-C9E0-4348-BE80-7C1E3FD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C996D-443A-4D85-B39C-D413551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FD38-A505-43EC-A6D3-40B3C448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969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9583-AA77-4C5B-BC10-E3C1DD1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9F701-D204-4894-9DA6-915B75A9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6FDC-ABFE-4B4F-B004-B9C6432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23D4-F549-47BB-B9A1-83C2787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3372-2B2F-4843-AFA8-B185439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20505-6352-4E1E-A04D-1A9BF72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C9257-4A0A-4046-9CCD-7F4E4DEB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21F8-D808-4128-BE7C-5D53BB7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0A58-739E-48D5-BC05-EB582FD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07F29-1E6F-4C48-ACD2-867FE3B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665D-C85C-4158-8B5F-556AFDD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3D96-E39A-4EC8-B877-BFBAD65FC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7162B-965B-4DAF-8E18-A792350A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4BAB7-68BC-4714-A84D-C1201AD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72115-7D4C-4A08-97FA-1474838C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EF877-4F94-45DE-A94E-C7772AC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2746-6208-421C-9C05-3BB591E8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E8292-B96E-4DBD-A35B-683AD43A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6D83A-D07B-480C-BEF4-5846DFBC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A5D2A-4267-45B4-B6D8-BD0CCEB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C8751-BFC0-48E3-A694-9756FACE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CBB63-78C7-4D58-AC06-CB67F41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80EA51-ED18-4AD1-97AC-FD452B76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12618E-8FA2-4631-B7C3-99C6D3B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75DE-DA9F-4AAB-8A91-940F42BA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3F9EC-88F8-4245-B90C-BDF7DE4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D622B-9B45-4454-8D01-5F6303D1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6F4C5-55ED-4E61-9541-AD20D117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FD606-EFB0-45B5-9232-9094EDC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29C5-1981-4ED6-957D-2913248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17A83-BAF6-4CB9-A4DC-6405DFC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F9FC-1722-4A51-9A48-63378298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A693-8AC9-442D-8BE4-9399C70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E7B46-DF89-49AB-8EB4-9AAA3AB7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C722-9FEC-4401-9A80-590EBF17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D75D0-ABCA-47A3-B011-31B4C7E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DC7F2-289F-4BF5-90AA-5E9AAE04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EBA1-FA22-4975-BAB5-9E420F6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9A020-B47C-4DBE-BBE7-A8CE0FA7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E5113-6519-4C66-AA91-5D006632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11604-0E78-432B-8407-43F58339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22B4-165E-412D-9657-A8DF627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1185F-A2C6-4E85-9FEC-B96F215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B19EB-6926-4B15-A436-AFBE135D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6277-338B-4764-AA9D-1D6616F1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4FB4-3F92-4B64-8283-21EA7EF5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1D0C-3CC9-4C34-8727-1B033A15D006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C1925-C809-4782-8DD7-BEF11C18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52EE0-0EBE-41FA-A301-D59B6AEA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ses.fi/problemset/task/1634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result/261451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result/261451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ses.fi/problemset/result/261451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D391-F7AC-4A6B-825A-145FB5BD6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" dirty="0"/>
              <a:t>ALPS</a:t>
            </a:r>
            <a:r>
              <a:rPr lang="ko-KR" altLang="en-US" dirty="0"/>
              <a:t> </a:t>
            </a:r>
            <a:r>
              <a:rPr lang="ko" altLang="ko-KR" dirty="0"/>
              <a:t>Algorithm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A856-12EA-4150-ACD1-1FF8FE49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en-US" altLang="ko-KR" dirty="0"/>
              <a:t>2019.11.28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2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532F-CFAC-44FD-8212-85CB501D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Dynamic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Programming</a:t>
            </a:r>
            <a:endParaRPr lang="ko-KR" altLang="en-US" dirty="0" err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CFAF-13F6-455F-A8D6-5DF1AD07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동적계획법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배열 사용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최적해 구하기</a:t>
            </a:r>
          </a:p>
          <a:p>
            <a:pPr marL="608965" indent="-456565"/>
            <a:r>
              <a:rPr lang="ko-KR" altLang="en-US" dirty="0" err="1">
                <a:ea typeface="맑은 고딕"/>
              </a:rPr>
              <a:t>메모이제이션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memoization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608965" indent="-456565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935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3D74-9DE0-4453-837E-C0EDA94C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31" y="322055"/>
            <a:ext cx="11360800" cy="763600"/>
          </a:xfrm>
        </p:spPr>
        <p:txBody>
          <a:bodyPr/>
          <a:lstStyle/>
          <a:p>
            <a:r>
              <a:rPr lang="ko-KR" dirty="0" err="1">
                <a:ea typeface="맑은 고딕"/>
              </a:rPr>
              <a:t>Minimizing</a:t>
            </a:r>
            <a:r>
              <a:rPr lang="ko-KR" dirty="0">
                <a:ea typeface="맑은 고딕"/>
              </a:rPr>
              <a:t> </a:t>
            </a:r>
            <a:r>
              <a:rPr lang="ko-KR" dirty="0" err="1">
                <a:ea typeface="맑은 고딕"/>
              </a:rPr>
              <a:t>Coins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30CAC-C6A2-451A-8E7B-3D8B1F87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69" y="1051441"/>
            <a:ext cx="11360800" cy="763600"/>
          </a:xfrm>
        </p:spPr>
        <p:txBody>
          <a:bodyPr/>
          <a:lstStyle/>
          <a:p>
            <a:pPr marL="152400" indent="0">
              <a:buNone/>
            </a:pPr>
            <a:r>
              <a:rPr lang="ko-KR" dirty="0">
                <a:ea typeface="+mn-lt"/>
                <a:cs typeface="+mn-lt"/>
                <a:hlinkClick r:id="rId2"/>
              </a:rPr>
              <a:t>https://cses.fi/problemset/task/1634</a:t>
            </a:r>
          </a:p>
          <a:p>
            <a:pPr marL="152400" indent="0">
              <a:buNone/>
            </a:pPr>
            <a:endParaRPr lang="ko-KR" dirty="0">
              <a:ea typeface="맑은 고딕"/>
            </a:endParaRP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C5CE8F-ED42-4431-BAFF-70A07FC0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517583"/>
            <a:ext cx="9963830" cy="52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B0B9-88F7-4A53-81B7-946644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/>
              <a:t>최소의 동전개수로 </a:t>
            </a:r>
            <a:r>
              <a:rPr lang="en-US" altLang="ko-KR" sz="5400" dirty="0"/>
              <a:t>12</a:t>
            </a:r>
            <a:r>
              <a:rPr lang="ko-KR" altLang="en-US" sz="5400" dirty="0"/>
              <a:t>원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ACB0-6A7F-42B8-B83B-947359CB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44" y="1536633"/>
            <a:ext cx="11360800" cy="4555200"/>
          </a:xfrm>
        </p:spPr>
        <p:txBody>
          <a:bodyPr/>
          <a:lstStyle/>
          <a:p>
            <a:pPr marL="152396" indent="0" algn="ctr">
              <a:buNone/>
            </a:pPr>
            <a:endParaRPr lang="en-US" altLang="ko-KR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2396" indent="0" algn="ctr">
              <a:buNone/>
            </a:pP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ko-KR" altLang="en-US" sz="8800" dirty="0">
                <a:solidFill>
                  <a:schemeClr val="accent2"/>
                </a:solidFill>
              </a:rPr>
              <a:t>①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FFC000"/>
                </a:solidFill>
              </a:rPr>
              <a:t>②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92D050"/>
                </a:solidFill>
              </a:rPr>
              <a:t>⑤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9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B0B9-88F7-4A53-81B7-946644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6</a:t>
            </a:r>
            <a:r>
              <a:rPr lang="ko-KR" altLang="en-US" sz="5400" dirty="0"/>
              <a:t>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ACB0-6A7F-42B8-B83B-947359CB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44" y="1536633"/>
            <a:ext cx="11360800" cy="4555200"/>
          </a:xfrm>
        </p:spPr>
        <p:txBody>
          <a:bodyPr/>
          <a:lstStyle/>
          <a:p>
            <a:pPr marL="152396" indent="0" algn="ctr">
              <a:buNone/>
            </a:pPr>
            <a:endParaRPr lang="en-US" altLang="ko-KR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2396" indent="0" algn="ctr">
              <a:buNone/>
            </a:pP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ko-KR" altLang="en-US" sz="8800" dirty="0">
                <a:solidFill>
                  <a:schemeClr val="accent2"/>
                </a:solidFill>
              </a:rPr>
              <a:t>①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FFC000"/>
                </a:solidFill>
              </a:rPr>
              <a:t>③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92D050"/>
                </a:solidFill>
              </a:rPr>
              <a:t>④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5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303B-B383-40DA-8626-9199A293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2396"/>
            <a:r>
              <a:rPr lang="en-US" altLang="ko-KR" sz="5400" dirty="0"/>
              <a:t>6</a:t>
            </a:r>
            <a:r>
              <a:rPr lang="ko-KR" altLang="en-US" sz="5400" dirty="0"/>
              <a:t>원 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ko-KR" altLang="en-US" sz="5400" dirty="0">
                <a:solidFill>
                  <a:schemeClr val="accent2"/>
                </a:solidFill>
              </a:rPr>
              <a:t>①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400" dirty="0">
                <a:solidFill>
                  <a:srgbClr val="FFC000"/>
                </a:solidFill>
              </a:rPr>
              <a:t>③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400" dirty="0">
                <a:solidFill>
                  <a:srgbClr val="92D050"/>
                </a:solidFill>
              </a:rPr>
              <a:t>④</a:t>
            </a:r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01F25-C46C-4B5F-864F-4E944550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pPr marL="608965" indent="-456565"/>
            <a:r>
              <a:rPr lang="ko-KR" altLang="en-US" sz="3600" dirty="0">
                <a:ea typeface="맑은 고딕"/>
              </a:rPr>
              <a:t>탐욕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27628-FC3E-424D-B741-E893B1D0EC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08965" indent="-456565"/>
            <a:r>
              <a:rPr lang="ko-KR" altLang="en-US" sz="3200" dirty="0">
                <a:ea typeface="맑은 고딕"/>
              </a:rPr>
              <a:t>6원 = (</a:t>
            </a:r>
            <a:r>
              <a:rPr lang="ko-KR" altLang="en-US" sz="3200" b="1" dirty="0">
                <a:solidFill>
                  <a:srgbClr val="92D050"/>
                </a:solidFill>
              </a:rPr>
              <a:t>④</a:t>
            </a:r>
            <a:r>
              <a:rPr lang="ko-KR" altLang="en-US" sz="3200" dirty="0">
                <a:ea typeface="맑은 고딕"/>
              </a:rPr>
              <a:t> + </a:t>
            </a:r>
            <a:r>
              <a:rPr lang="ko-KR" altLang="en-US" sz="3200" b="1" dirty="0">
                <a:solidFill>
                  <a:schemeClr val="accent2"/>
                </a:solidFill>
              </a:rPr>
              <a:t>①</a:t>
            </a:r>
            <a:r>
              <a:rPr lang="ko-KR" altLang="en-US" sz="3200" dirty="0">
                <a:ea typeface="맑은 고딕"/>
              </a:rPr>
              <a:t> + </a:t>
            </a:r>
            <a:r>
              <a:rPr lang="ko-KR" altLang="en-US" sz="3200" b="1" dirty="0">
                <a:solidFill>
                  <a:schemeClr val="accent2"/>
                </a:solidFill>
              </a:rPr>
              <a:t>①</a:t>
            </a:r>
            <a:r>
              <a:rPr lang="ko-KR" altLang="en-US" sz="3200" dirty="0">
                <a:ea typeface="맑은 고딕"/>
              </a:rPr>
              <a:t>)</a:t>
            </a:r>
          </a:p>
          <a:p>
            <a:pPr marL="608965" indent="-456565"/>
            <a:r>
              <a:rPr lang="ko-KR" altLang="en-US" sz="3200" dirty="0">
                <a:ea typeface="맑은 고딕"/>
              </a:rPr>
              <a:t>3개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09253-D621-4098-8F8E-795680D2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DP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E980C-8933-42CE-A4FD-EAAB206BA7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608965" indent="-456565"/>
            <a:r>
              <a:rPr lang="ko-KR" altLang="en-US" sz="3200" dirty="0">
                <a:ea typeface="맑은 고딕"/>
              </a:rPr>
              <a:t>6원 = (</a:t>
            </a:r>
            <a:r>
              <a:rPr lang="ko-KR" altLang="en-US" sz="3200" b="1" dirty="0">
                <a:solidFill>
                  <a:srgbClr val="FFC000"/>
                </a:solidFill>
              </a:rPr>
              <a:t>③</a:t>
            </a:r>
            <a:r>
              <a:rPr lang="ko-KR" altLang="en-US" sz="3200" dirty="0">
                <a:ea typeface="맑은 고딕"/>
              </a:rPr>
              <a:t> + </a:t>
            </a:r>
            <a:r>
              <a:rPr lang="ko-KR" altLang="en-US" sz="3200" b="1" dirty="0">
                <a:solidFill>
                  <a:srgbClr val="FFC000"/>
                </a:solidFill>
              </a:rPr>
              <a:t>③</a:t>
            </a:r>
            <a:r>
              <a:rPr lang="ko-KR" altLang="en-US" sz="3200" dirty="0">
                <a:ea typeface="맑은 고딕"/>
              </a:rPr>
              <a:t>)</a:t>
            </a:r>
          </a:p>
          <a:p>
            <a:pPr marL="608965" indent="-456565"/>
            <a:r>
              <a:rPr lang="ko-KR" altLang="en-US" sz="3200" dirty="0">
                <a:ea typeface="맑은 고딕"/>
              </a:rPr>
              <a:t>2개</a:t>
            </a:r>
          </a:p>
        </p:txBody>
      </p:sp>
    </p:spTree>
    <p:extLst>
      <p:ext uri="{BB962C8B-B14F-4D97-AF65-F5344CB8AC3E}">
        <p14:creationId xmlns:p14="http://schemas.microsoft.com/office/powerpoint/2010/main" val="9742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537084-F149-4D47-8CEC-632D569A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6" y="375679"/>
            <a:ext cx="6572250" cy="4343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B56C30-EA97-430A-8FF2-F29BDF86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29" y="413002"/>
            <a:ext cx="4324350" cy="3952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6F677D-0CEC-42A7-960D-24C07874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372" y="4007558"/>
            <a:ext cx="4060701" cy="2785127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E86EB71D-1D53-4C46-850D-BCC77E6C8E14}"/>
              </a:ext>
            </a:extLst>
          </p:cNvPr>
          <p:cNvSpPr txBox="1">
            <a:spLocks/>
          </p:cNvSpPr>
          <p:nvPr/>
        </p:nvSpPr>
        <p:spPr>
          <a:xfrm>
            <a:off x="651348" y="5256725"/>
            <a:ext cx="59302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재귀함수를 사용한 </a:t>
            </a:r>
            <a:r>
              <a:rPr lang="en-US" altLang="ko-KR" sz="2800" dirty="0"/>
              <a:t>DP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47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B86E-1C1F-4B4E-9B24-1E1C519B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9" y="5767550"/>
            <a:ext cx="5058747" cy="1165095"/>
          </a:xfrm>
        </p:spPr>
        <p:txBody>
          <a:bodyPr>
            <a:normAutofit/>
          </a:bodyPr>
          <a:lstStyle/>
          <a:p>
            <a:r>
              <a:rPr lang="ko-KR" altLang="en-US"/>
              <a:t>메모이제이션</a:t>
            </a:r>
            <a:r>
              <a:rPr lang="ko-KR" altLang="en-US" dirty="0"/>
              <a:t>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6B89F-B131-418C-95B2-9911A6AA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9" y="136849"/>
            <a:ext cx="6305550" cy="533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A67633-0DCC-4861-A10F-E8F67163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573" y="136849"/>
            <a:ext cx="4686300" cy="403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03EF99-C27D-4327-AF98-C7012709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206" y="4175449"/>
            <a:ext cx="4009054" cy="27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3A0B0-944B-4E87-9C9D-91E109E7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6051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1484284-0403-4925-8E20-59F2B4F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48" y="365125"/>
            <a:ext cx="5767207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반복문과</a:t>
            </a:r>
            <a:br>
              <a:rPr lang="en-US" altLang="ko-KR" sz="3600" dirty="0"/>
            </a:br>
            <a:r>
              <a:rPr lang="ko-KR" altLang="en-US" sz="3600" dirty="0" err="1"/>
              <a:t>메모이제이션을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FB8681-FBD8-4C3B-9FEB-A41972A7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10" y="1849308"/>
            <a:ext cx="5153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BBBB52-A6C9-4F58-B1F0-FC0781E0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2600" dirty="0">
                <a:solidFill>
                  <a:srgbClr val="FFFFFF"/>
                </a:solidFill>
              </a:rPr>
              <a:t>4</a:t>
            </a:r>
            <a:r>
              <a:rPr lang="ko-KR" altLang="en-US" sz="2600" dirty="0">
                <a:solidFill>
                  <a:srgbClr val="FFFFFF"/>
                </a:solidFill>
              </a:rPr>
              <a:t>주차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설문조사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BB00C9-7D76-4426-B877-6C80D4EA4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0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9482-C5F1-4D1D-ADF6-40E9564F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87E61-2213-491C-BF92-7746E6C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ea typeface="맑은 고딕"/>
              </a:rPr>
              <a:t>정렬과 탐색</a:t>
            </a:r>
            <a:endParaRPr lang="en-US" altLang="ko-KR" dirty="0">
              <a:ea typeface="맑은 고딕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이벤트 스케줄링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작업과 데드라인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>
                <a:solidFill>
                  <a:schemeClr val="bg2"/>
                </a:solidFill>
                <a:ea typeface="맑은 고딕"/>
              </a:rPr>
              <a:t>이진탐색</a:t>
            </a:r>
            <a:endParaRPr lang="en-US" altLang="ko-KR" dirty="0">
              <a:solidFill>
                <a:schemeClr val="bg2"/>
              </a:solidFill>
              <a:ea typeface="맑은 고딕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ea typeface="맑은 고딕"/>
              </a:rPr>
              <a:t>Dynamic Programming</a:t>
            </a:r>
          </a:p>
          <a:p>
            <a:pPr marL="1428750" lvl="2" indent="-514350">
              <a:buFont typeface="+mj-lt"/>
              <a:buAutoNum type="arabicPeriod"/>
            </a:pPr>
            <a:endParaRPr lang="en-US" altLang="ko-KR" dirty="0">
              <a:solidFill>
                <a:schemeClr val="bg2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64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 + 정렬 - 스케줄링 문제</a:t>
            </a:r>
            <a:br>
              <a:rPr lang="ko-KR" altLang="en-US" sz="2800">
                <a:ea typeface="맑은 고딕"/>
              </a:rPr>
            </a:br>
            <a:r>
              <a:rPr lang="ko-KR">
                <a:latin typeface="Malgun Gothic"/>
                <a:ea typeface="Malgun Gothic"/>
              </a:rPr>
              <a:t>회의실 배정 : BOJ 1931</a:t>
            </a:r>
            <a:r>
              <a:rPr lang="ko-KR" altLang="en-US">
                <a:latin typeface="Malgun Gothic"/>
                <a:ea typeface="Malgun Gothic"/>
              </a:rPr>
              <a:t>번</a:t>
            </a:r>
            <a:endParaRPr lang="ko-KR" altLang="en-US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문제의 각 과정에서 최선의 선택이 무엇인지 </a:t>
            </a:r>
            <a:r>
              <a:rPr lang="ko-KR" altLang="en-US" err="1">
                <a:ea typeface="맑은 고딕"/>
              </a:rPr>
              <a:t>생각해봄</a:t>
            </a:r>
            <a:endParaRPr lang="ko-KR" altLang="en-US">
              <a:ea typeface="맑은 고딕"/>
            </a:endParaRPr>
          </a:p>
          <a:p>
            <a:pPr marL="608965" indent="-456565"/>
            <a:r>
              <a:rPr lang="ko-KR" altLang="en-US">
                <a:ea typeface="맑은 고딕"/>
              </a:rPr>
              <a:t>1개의 회의실에 가장 많은 회의를 배치하는 경우의 수</a:t>
            </a:r>
          </a:p>
          <a:p>
            <a:pPr marL="608965" indent="-456565"/>
            <a:r>
              <a:rPr lang="ko-KR" altLang="en-US">
                <a:ea typeface="맑은 고딕"/>
              </a:rPr>
              <a:t>총 </a:t>
            </a:r>
            <a:r>
              <a:rPr lang="ko-KR" altLang="en-US" b="1" i="1" err="1">
                <a:ea typeface="맑은 고딕"/>
              </a:rPr>
              <a:t>N</a:t>
            </a:r>
            <a:r>
              <a:rPr lang="ko-KR" altLang="en-US" err="1">
                <a:ea typeface="맑은 고딕"/>
              </a:rPr>
              <a:t>개의</a:t>
            </a:r>
            <a:r>
              <a:rPr lang="ko-KR" altLang="en-US">
                <a:ea typeface="맑은 고딕"/>
              </a:rPr>
              <a:t> 회의와 각 회의별 시작시간 </a:t>
            </a:r>
            <a:r>
              <a:rPr lang="ko-KR" altLang="en-US" b="1" i="1" err="1">
                <a:ea typeface="맑은 고딕"/>
              </a:rPr>
              <a:t>s</a:t>
            </a:r>
            <a:r>
              <a:rPr lang="ko-KR" altLang="en-US">
                <a:ea typeface="맑은 고딕"/>
              </a:rPr>
              <a:t>, 종료시간 </a:t>
            </a:r>
            <a:r>
              <a:rPr lang="ko-KR" altLang="en-US" b="1" i="1" err="1">
                <a:ea typeface="맑은 고딕"/>
              </a:rPr>
              <a:t>e</a:t>
            </a:r>
            <a:r>
              <a:rPr lang="ko-KR" altLang="en-US" err="1">
                <a:ea typeface="맑은 고딕"/>
              </a:rPr>
              <a:t>가</a:t>
            </a:r>
            <a:r>
              <a:rPr lang="ko-KR" altLang="en-US">
                <a:ea typeface="맑은 고딕"/>
              </a:rPr>
              <a:t> 주어짐</a:t>
            </a:r>
          </a:p>
          <a:p>
            <a:pPr marL="608965" indent="-456565"/>
            <a:r>
              <a:rPr lang="ko-KR" altLang="en-US">
                <a:ea typeface="맑은 고딕"/>
              </a:rPr>
              <a:t>가장 빨리 끝나는 회의를 우선하여 배치하면</a:t>
            </a:r>
            <a:endParaRPr lang="ko-KR">
              <a:ea typeface="맑은 고딕"/>
            </a:endParaRPr>
          </a:p>
          <a:p>
            <a:pPr marL="608965" indent="-456565"/>
            <a:r>
              <a:rPr lang="ko-KR" altLang="en-US">
                <a:ea typeface="맑은 고딕"/>
              </a:rPr>
              <a:t>가장 많은 회의를 배치할 수 있음</a:t>
            </a:r>
            <a:endParaRPr lang="ko-KR">
              <a:ea typeface="맑은 고딕"/>
            </a:endParaRP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C9BF80-2337-4B11-988B-0FA45186D67F}"/>
              </a:ext>
            </a:extLst>
          </p:cNvPr>
          <p:cNvSpPr/>
          <p:nvPr/>
        </p:nvSpPr>
        <p:spPr>
          <a:xfrm>
            <a:off x="878540" y="4468906"/>
            <a:ext cx="2026023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6C3BB5-3E0D-47BD-9624-1791BA2E4BA1}"/>
              </a:ext>
            </a:extLst>
          </p:cNvPr>
          <p:cNvSpPr/>
          <p:nvPr/>
        </p:nvSpPr>
        <p:spPr>
          <a:xfrm>
            <a:off x="3917575" y="4504765"/>
            <a:ext cx="1075764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73EC4-F6F2-4216-AC41-63751664C795}"/>
              </a:ext>
            </a:extLst>
          </p:cNvPr>
          <p:cNvSpPr/>
          <p:nvPr/>
        </p:nvSpPr>
        <p:spPr>
          <a:xfrm>
            <a:off x="3433480" y="5033683"/>
            <a:ext cx="887506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343B2-76C4-41F7-B8B1-71CBFBA7E6BF}"/>
              </a:ext>
            </a:extLst>
          </p:cNvPr>
          <p:cNvSpPr/>
          <p:nvPr/>
        </p:nvSpPr>
        <p:spPr>
          <a:xfrm>
            <a:off x="4491316" y="5616388"/>
            <a:ext cx="1075764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9F80B-8474-40A7-9D16-06049186E74F}"/>
              </a:ext>
            </a:extLst>
          </p:cNvPr>
          <p:cNvSpPr txBox="1"/>
          <p:nvPr/>
        </p:nvSpPr>
        <p:spPr>
          <a:xfrm>
            <a:off x="3917016" y="4508685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BBE2E-70D4-49B6-ACC6-99641D5A9A12}"/>
              </a:ext>
            </a:extLst>
          </p:cNvPr>
          <p:cNvSpPr txBox="1"/>
          <p:nvPr/>
        </p:nvSpPr>
        <p:spPr>
          <a:xfrm>
            <a:off x="3432361" y="5090832"/>
            <a:ext cx="878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B973F-F4A7-4527-AA61-23640CD08143}"/>
              </a:ext>
            </a:extLst>
          </p:cNvPr>
          <p:cNvSpPr txBox="1"/>
          <p:nvPr/>
        </p:nvSpPr>
        <p:spPr>
          <a:xfrm>
            <a:off x="4490196" y="5664573"/>
            <a:ext cx="878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3CBDC6-9CEE-4A5E-81C2-BD154F424E15}"/>
              </a:ext>
            </a:extLst>
          </p:cNvPr>
          <p:cNvSpPr/>
          <p:nvPr/>
        </p:nvSpPr>
        <p:spPr>
          <a:xfrm>
            <a:off x="5683622" y="4244788"/>
            <a:ext cx="53788" cy="2052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489546-4DCB-4882-AEB2-6127D39E6325}"/>
              </a:ext>
            </a:extLst>
          </p:cNvPr>
          <p:cNvSpPr/>
          <p:nvPr/>
        </p:nvSpPr>
        <p:spPr>
          <a:xfrm>
            <a:off x="6436657" y="4307541"/>
            <a:ext cx="457199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BD228B-F005-4D65-AB0B-D8748288AA7E}"/>
              </a:ext>
            </a:extLst>
          </p:cNvPr>
          <p:cNvSpPr/>
          <p:nvPr/>
        </p:nvSpPr>
        <p:spPr>
          <a:xfrm>
            <a:off x="6589057" y="4988858"/>
            <a:ext cx="138952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0B6F3-5579-4EB0-A1B7-8D6D6D3FA668}"/>
              </a:ext>
            </a:extLst>
          </p:cNvPr>
          <p:cNvSpPr txBox="1"/>
          <p:nvPr/>
        </p:nvSpPr>
        <p:spPr>
          <a:xfrm>
            <a:off x="6588498" y="5037602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87C0E-DAAF-4711-B96E-70BFC4E4B163}"/>
              </a:ext>
            </a:extLst>
          </p:cNvPr>
          <p:cNvSpPr/>
          <p:nvPr/>
        </p:nvSpPr>
        <p:spPr>
          <a:xfrm>
            <a:off x="8767480" y="5544670"/>
            <a:ext cx="138952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9EA9E-9923-47F1-9E66-E7611A328ABE}"/>
              </a:ext>
            </a:extLst>
          </p:cNvPr>
          <p:cNvSpPr txBox="1"/>
          <p:nvPr/>
        </p:nvSpPr>
        <p:spPr>
          <a:xfrm>
            <a:off x="8766921" y="5557555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19343-1A1F-450A-B818-06435E1D0051}"/>
              </a:ext>
            </a:extLst>
          </p:cNvPr>
          <p:cNvSpPr txBox="1"/>
          <p:nvPr/>
        </p:nvSpPr>
        <p:spPr>
          <a:xfrm>
            <a:off x="8309721" y="4338354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1번</a:t>
            </a:r>
          </a:p>
        </p:txBody>
      </p:sp>
    </p:spTree>
    <p:extLst>
      <p:ext uri="{BB962C8B-B14F-4D97-AF65-F5344CB8AC3E}">
        <p14:creationId xmlns:p14="http://schemas.microsoft.com/office/powerpoint/2010/main" val="386700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sz="2800" err="1">
                <a:latin typeface="Malgun Gothic"/>
                <a:ea typeface="Malgun Gothic"/>
              </a:rPr>
              <a:t>그리디</a:t>
            </a:r>
            <a:r>
              <a:rPr lang="ko-KR" sz="2800">
                <a:latin typeface="Malgun Gothic"/>
                <a:ea typeface="Malgun Gothic"/>
              </a:rPr>
              <a:t> 알고리즘</a:t>
            </a:r>
            <a:r>
              <a:rPr lang="ko-KR" altLang="en-US" sz="2800">
                <a:latin typeface="Malgun Gothic"/>
                <a:ea typeface="Malgun Gothic"/>
              </a:rPr>
              <a:t> + 정렬</a:t>
            </a:r>
            <a:r>
              <a:rPr lang="ko-KR" sz="2800">
                <a:latin typeface="Malgun Gothic"/>
                <a:ea typeface="Malgun Gothic"/>
              </a:rPr>
              <a:t> - 스케줄링 문제</a:t>
            </a:r>
            <a:br>
              <a:rPr lang="ko-KR" sz="2800">
                <a:latin typeface="Malgun Gothic"/>
                <a:ea typeface="Malgun Gothic"/>
              </a:rPr>
            </a:br>
            <a:r>
              <a:rPr lang="ko-KR">
                <a:latin typeface="Malgun Gothic"/>
                <a:ea typeface="Malgun Gothic"/>
              </a:rPr>
              <a:t>회의실 배정 : BOJ 1931</a:t>
            </a:r>
            <a:r>
              <a:rPr lang="ko-KR" altLang="en-US">
                <a:latin typeface="Malgun Gothic"/>
                <a:ea typeface="Malgun Gothic"/>
              </a:rPr>
              <a:t>번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가장 빨리 끝나는 회의 우선적으로 배치</a:t>
            </a:r>
          </a:p>
          <a:p>
            <a:pPr marL="608965" indent="-456565"/>
            <a:r>
              <a:rPr lang="ko-KR" altLang="en-US">
                <a:ea typeface="맑은 고딕"/>
              </a:rPr>
              <a:t>pair&lt;int, int&gt;로 시작시간, 종료시간 데이터 넣기</a:t>
            </a:r>
          </a:p>
          <a:p>
            <a:pPr marL="608965" indent="-456565"/>
            <a:r>
              <a:rPr lang="ko-KR" altLang="en-US">
                <a:ea typeface="맑은 고딕"/>
              </a:rPr>
              <a:t>sort(vector.begin(), vector.end(), comp) 사용하여 </a:t>
            </a:r>
          </a:p>
          <a:p>
            <a:pPr marL="608965" indent="-456565"/>
            <a:r>
              <a:rPr lang="ko-KR" altLang="en-US">
                <a:ea typeface="맑은 고딕"/>
              </a:rPr>
              <a:t>빨리 끝나는 것 우선적으로 찾아내기</a:t>
            </a:r>
          </a:p>
          <a:p>
            <a:pPr marL="608965" indent="-456565"/>
            <a:r>
              <a:rPr lang="ko-KR" altLang="en-US">
                <a:ea typeface="맑은 고딕"/>
              </a:rPr>
              <a:t>comp() 사용 유의!</a:t>
            </a: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195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</a:t>
            </a:r>
            <a:br>
              <a:rPr lang="en-US" altLang="ko-KR" sz="2800"/>
            </a:br>
            <a:r>
              <a:rPr lang="ko-KR" altLang="en-US" sz="2800">
                <a:ea typeface="맑은 고딕"/>
              </a:rPr>
              <a:t>스케줄링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5905" y="129988"/>
            <a:ext cx="7120495" cy="6445938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comp() 종료시간 같으면 시작시간 우선</a:t>
            </a:r>
          </a:p>
          <a:p>
            <a:pPr marL="608965" indent="-456565"/>
            <a:r>
              <a:rPr lang="ko-KR" altLang="en-US">
                <a:ea typeface="맑은 고딕"/>
              </a:rPr>
              <a:t>vector&lt;pair&lt;int,int&gt; &gt; 사용</a:t>
            </a:r>
          </a:p>
          <a:p>
            <a:pPr marL="608965" indent="-456565"/>
            <a:r>
              <a:rPr lang="ko-KR" altLang="en-US">
                <a:ea typeface="맑은 고딕"/>
              </a:rPr>
              <a:t>for()문 돌아가며 회의가 끝나면 다음 회의 배치 (다음회의는 당연히 가장 빨리 끝나는 회의 -&gt; </a:t>
            </a:r>
            <a:r>
              <a:rPr lang="ko-KR" altLang="en-US" err="1">
                <a:ea typeface="맑은 고딕"/>
              </a:rPr>
              <a:t>sort</a:t>
            </a:r>
            <a:r>
              <a:rPr lang="ko-KR" altLang="en-US">
                <a:ea typeface="맑은 고딕"/>
              </a:rPr>
              <a:t>()로 이미 정렬됨)</a:t>
            </a: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  <p:pic>
        <p:nvPicPr>
          <p:cNvPr id="4" name="그림 4" descr="텍스트, 검은색, 앉아있는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CB0FBE66-56EC-4F57-856F-512DBC5E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" y="125506"/>
            <a:ext cx="4371592" cy="66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 + 정렬</a:t>
            </a:r>
            <a:br>
              <a:rPr lang="en-US" altLang="ko-KR" sz="2800"/>
            </a:br>
            <a:r>
              <a:rPr lang="ko-KR" altLang="en-US" sz="3600" err="1">
                <a:ea typeface="맑은 고딕"/>
              </a:rPr>
              <a:t>Task</a:t>
            </a:r>
            <a:r>
              <a:rPr lang="ko-KR" altLang="en-US" sz="3600">
                <a:ea typeface="맑은 고딕"/>
              </a:rPr>
              <a:t> and </a:t>
            </a:r>
            <a:r>
              <a:rPr lang="ko-KR" altLang="en-US" sz="3600" err="1">
                <a:ea typeface="맑은 고딕"/>
              </a:rPr>
              <a:t>DeadLine</a:t>
            </a:r>
            <a:r>
              <a:rPr lang="ko-KR" altLang="en-US" sz="2800">
                <a:ea typeface="맑은 고딕"/>
              </a:rPr>
              <a:t> </a:t>
            </a:r>
            <a:r>
              <a:rPr lang="ko-KR" altLang="en-US" sz="2400">
                <a:ea typeface="맑은 고딕"/>
              </a:rPr>
              <a:t>(</a:t>
            </a:r>
            <a:r>
              <a:rPr lang="ko-KR" sz="2400">
                <a:ea typeface="+mj-lt"/>
                <a:cs typeface="+mj-lt"/>
                <a:hlinkClick r:id="rId2"/>
              </a:rPr>
              <a:t>https://cses.fi/problemset/result/261451</a:t>
            </a:r>
            <a:r>
              <a:rPr lang="en-US" altLang="ko-KR" sz="2400">
                <a:ea typeface="+mj-lt"/>
                <a:cs typeface="+mj-lt"/>
                <a:hlinkClick r:id="rId2"/>
              </a:rPr>
              <a:t>/</a:t>
            </a:r>
            <a:r>
              <a:rPr lang="en-US" altLang="en-US" sz="2400">
                <a:ea typeface="+mj-lt"/>
                <a:cs typeface="+mj-lt"/>
              </a:rPr>
              <a:t>)</a:t>
            </a:r>
            <a:endParaRPr lang="ko-KR" altLang="en-US" sz="24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작업의 순서를 배치하여 </a:t>
            </a:r>
            <a:r>
              <a:rPr lang="ko-KR">
                <a:latin typeface="Malgun Gothic"/>
                <a:ea typeface="Malgun Gothic"/>
              </a:rPr>
              <a:t>보상의 최대합을 구하는 문제</a:t>
            </a:r>
            <a:endParaRPr lang="ko-KR" altLang="en-US">
              <a:latin typeface="Malgun Gothic"/>
              <a:ea typeface="Malgun Gothic"/>
            </a:endParaRPr>
          </a:p>
          <a:p>
            <a:pPr marL="608965" indent="-456565"/>
            <a:r>
              <a:rPr lang="ko-KR" altLang="en-US">
                <a:ea typeface="맑은 고딕"/>
              </a:rPr>
              <a:t>보상 = </a:t>
            </a:r>
            <a:r>
              <a:rPr lang="ko-KR" altLang="en-US" err="1">
                <a:ea typeface="맑은 고딕"/>
              </a:rPr>
              <a:t>d-f</a:t>
            </a:r>
            <a:r>
              <a:rPr lang="ko-KR" altLang="en-US">
                <a:ea typeface="맑은 고딕"/>
              </a:rPr>
              <a:t>(데드라인 - 현재시간)</a:t>
            </a: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654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 + 정렬</a:t>
            </a:r>
            <a:br>
              <a:rPr lang="en-US" altLang="ko-KR" sz="2800"/>
            </a:br>
            <a:r>
              <a:rPr lang="ko-KR" altLang="en-US" sz="3600" err="1">
                <a:ea typeface="맑은 고딕"/>
              </a:rPr>
              <a:t>Task</a:t>
            </a:r>
            <a:r>
              <a:rPr lang="ko-KR" altLang="en-US" sz="3600">
                <a:ea typeface="맑은 고딕"/>
              </a:rPr>
              <a:t> and </a:t>
            </a:r>
            <a:r>
              <a:rPr lang="ko-KR" altLang="en-US" sz="3600" err="1">
                <a:ea typeface="맑은 고딕"/>
              </a:rPr>
              <a:t>DeadLine</a:t>
            </a:r>
            <a:r>
              <a:rPr lang="ko-KR" altLang="en-US" sz="2800">
                <a:ea typeface="맑은 고딕"/>
              </a:rPr>
              <a:t> (</a:t>
            </a:r>
            <a:r>
              <a:rPr lang="ko-KR" sz="2400">
                <a:ea typeface="+mj-lt"/>
                <a:cs typeface="+mj-lt"/>
                <a:hlinkClick r:id="rId2"/>
              </a:rPr>
              <a:t>https://cses.fi/problemset/result/261451</a:t>
            </a:r>
            <a:r>
              <a:rPr lang="en-US" altLang="ko-KR" sz="2400">
                <a:ea typeface="+mj-lt"/>
                <a:cs typeface="+mj-lt"/>
                <a:hlinkClick r:id="rId2"/>
              </a:rPr>
              <a:t>/</a:t>
            </a:r>
            <a:r>
              <a:rPr lang="en-US" altLang="en-US" sz="2800">
                <a:ea typeface="+mj-lt"/>
                <a:cs typeface="+mj-lt"/>
              </a:rPr>
              <a:t>)</a:t>
            </a:r>
            <a:endParaRPr lang="ko-KR" altLang="en-US" sz="28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094" y="1824318"/>
            <a:ext cx="6152306" cy="4267514"/>
          </a:xfrm>
        </p:spPr>
        <p:txBody>
          <a:bodyPr/>
          <a:lstStyle/>
          <a:p>
            <a:pPr marL="608965" indent="-456565"/>
            <a:r>
              <a:rPr lang="ko-KR">
                <a:latin typeface="Malgun Gothic"/>
                <a:ea typeface="Malgun Gothic"/>
              </a:rPr>
              <a:t>Task B는 Task A보다 소요시간이 크다.</a:t>
            </a:r>
            <a:endParaRPr lang="ko-KR" altLang="en-US">
              <a:ea typeface="맑은 고딕"/>
            </a:endParaRPr>
          </a:p>
          <a:p>
            <a:pPr marL="608965" indent="-456565"/>
            <a:r>
              <a:rPr lang="ko-KR" altLang="en-US">
                <a:ea typeface="맑은 고딕"/>
              </a:rPr>
              <a:t>Task A와 Task B의 순서를 바꿈으로써 점수를 더 얻을 수 있다.</a:t>
            </a:r>
          </a:p>
          <a:p>
            <a:pPr marL="608965" indent="-456565"/>
            <a:r>
              <a:rPr lang="ko-KR" altLang="en-US">
                <a:ea typeface="맑은 고딕"/>
              </a:rPr>
              <a:t>즉, 소요시간이 작은 작업부터 스케줄링 해야 한다.</a:t>
            </a:r>
          </a:p>
          <a:p>
            <a:pPr marL="608965" indent="-456565"/>
            <a:r>
              <a:rPr lang="ko-KR" altLang="en-US">
                <a:ea typeface="맑은 고딕"/>
              </a:rPr>
              <a:t>시간을 오름차순 정렬한다.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DCF62-E622-4C10-BB86-8B777AE111AC}"/>
              </a:ext>
            </a:extLst>
          </p:cNvPr>
          <p:cNvSpPr/>
          <p:nvPr/>
        </p:nvSpPr>
        <p:spPr>
          <a:xfrm>
            <a:off x="1344705" y="2066366"/>
            <a:ext cx="2483222" cy="4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2A59A-E992-4256-8F5A-E039C81BCB69}"/>
              </a:ext>
            </a:extLst>
          </p:cNvPr>
          <p:cNvSpPr/>
          <p:nvPr/>
        </p:nvSpPr>
        <p:spPr>
          <a:xfrm>
            <a:off x="3827928" y="2066366"/>
            <a:ext cx="1335740" cy="439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endParaRPr lang="ko-KR" err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1B2E7-71B7-4977-9CA7-49CDD827191F}"/>
              </a:ext>
            </a:extLst>
          </p:cNvPr>
          <p:cNvSpPr/>
          <p:nvPr/>
        </p:nvSpPr>
        <p:spPr>
          <a:xfrm>
            <a:off x="1344704" y="3572436"/>
            <a:ext cx="1335740" cy="439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endParaRPr lang="ko-KR" err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F482E-B75F-4015-A05E-AD89345AEDB6}"/>
              </a:ext>
            </a:extLst>
          </p:cNvPr>
          <p:cNvSpPr/>
          <p:nvPr/>
        </p:nvSpPr>
        <p:spPr>
          <a:xfrm>
            <a:off x="2680446" y="3572436"/>
            <a:ext cx="2483222" cy="4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2893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</a:t>
            </a:r>
            <a:br>
              <a:rPr lang="en-US" altLang="ko-KR" sz="2800"/>
            </a:br>
            <a:r>
              <a:rPr lang="ko-KR" altLang="en-US" sz="3600" err="1">
                <a:ea typeface="맑은 고딕"/>
              </a:rPr>
              <a:t>Task</a:t>
            </a:r>
            <a:r>
              <a:rPr lang="ko-KR" altLang="en-US" sz="3600">
                <a:ea typeface="맑은 고딕"/>
              </a:rPr>
              <a:t> and </a:t>
            </a:r>
            <a:r>
              <a:rPr lang="ko-KR" altLang="en-US" sz="3600" err="1">
                <a:ea typeface="맑은 고딕"/>
              </a:rPr>
              <a:t>DeadLine</a:t>
            </a:r>
            <a:r>
              <a:rPr lang="ko-KR" altLang="en-US" sz="2800">
                <a:ea typeface="맑은 고딕"/>
              </a:rPr>
              <a:t> (</a:t>
            </a:r>
            <a:r>
              <a:rPr lang="ko-KR" sz="2400">
                <a:ea typeface="+mj-lt"/>
                <a:cs typeface="+mj-lt"/>
                <a:hlinkClick r:id="rId2"/>
              </a:rPr>
              <a:t>https</a:t>
            </a:r>
            <a:r>
              <a:rPr lang="en-US" altLang="ko-KR" sz="2400">
                <a:ea typeface="+mj-lt"/>
                <a:cs typeface="+mj-lt"/>
                <a:hlinkClick r:id="rId2"/>
              </a:rPr>
              <a:t>:/</a:t>
            </a:r>
            <a:endParaRPr lang="en-US" altLang="ko-KR" sz="28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164" y="183776"/>
            <a:ext cx="5408236" cy="5908056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짧은 </a:t>
            </a:r>
            <a:r>
              <a:rPr lang="ko-KR" altLang="en-US" err="1">
                <a:ea typeface="맑은 고딕"/>
              </a:rPr>
              <a:t>Task를</a:t>
            </a:r>
            <a:r>
              <a:rPr lang="ko-KR" altLang="en-US">
                <a:ea typeface="맑은 고딕"/>
              </a:rPr>
              <a:t> 기준으로 정렬</a:t>
            </a:r>
          </a:p>
          <a:p>
            <a:pPr marL="608965" indent="-456565"/>
            <a:r>
              <a:rPr lang="ko-KR" altLang="en-US">
                <a:ea typeface="맑은 고딕"/>
              </a:rPr>
              <a:t>현재시간 = 현재시간 + </a:t>
            </a:r>
            <a:r>
              <a:rPr lang="ko-KR" altLang="en-US" err="1">
                <a:ea typeface="맑은 고딕"/>
              </a:rPr>
              <a:t>Task경과시간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6" descr="검은색, 앉아있는, 테이블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9AA5C61B-D637-4CDF-9D9C-C8DEA446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91064"/>
            <a:ext cx="6015317" cy="67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dirty="0">
                <a:ea typeface="맑은 고딕"/>
              </a:rPr>
              <a:t>더 </a:t>
            </a:r>
            <a:r>
              <a:rPr lang="ko-KR" altLang="en-US" sz="2800" dirty="0" err="1">
                <a:ea typeface="맑은 고딕"/>
              </a:rPr>
              <a:t>풀어보기</a:t>
            </a:r>
            <a:r>
              <a:rPr lang="ko-KR" altLang="en-US" sz="2800" dirty="0">
                <a:ea typeface="맑은 고딕"/>
              </a:rPr>
              <a:t> (시간 남으면) </a:t>
            </a:r>
            <a:br>
              <a:rPr lang="en-US" altLang="ko-KR" sz="2800" dirty="0"/>
            </a:br>
            <a:r>
              <a:rPr lang="ko-KR" altLang="en-US" sz="4000" dirty="0" err="1">
                <a:ea typeface="맑은 고딕"/>
              </a:rPr>
              <a:t>싸지방에</a:t>
            </a:r>
            <a:r>
              <a:rPr lang="ko-KR" altLang="en-US" sz="4000" dirty="0">
                <a:ea typeface="맑은 고딕"/>
              </a:rPr>
              <a:t> 간 준하 : BOJ 12764번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회의실문제의 심화버전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스케줄링 하되 여러가지 회의가 동시에 진행되도록 하기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우선순위 큐(</a:t>
            </a:r>
            <a:r>
              <a:rPr lang="ko-KR" altLang="en-US" i="1" dirty="0" err="1">
                <a:ea typeface="맑은 고딕"/>
              </a:rPr>
              <a:t>priority_queue</a:t>
            </a:r>
            <a:r>
              <a:rPr lang="ko-KR" altLang="en-US" dirty="0">
                <a:ea typeface="맑은 고딕"/>
              </a:rPr>
              <a:t>) 와 이진 트리 기반인 셋(</a:t>
            </a:r>
            <a:r>
              <a:rPr lang="ko-KR" altLang="en-US" i="1" dirty="0" err="1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구현</a:t>
            </a: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081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437</Words>
  <Application>Microsoft Office PowerPoint</Application>
  <PresentationFormat>와이드스크린</PresentationFormat>
  <Paragraphs>77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Malgun Gothic</vt:lpstr>
      <vt:lpstr>Arial</vt:lpstr>
      <vt:lpstr>Office 테마</vt:lpstr>
      <vt:lpstr>ALPS Algorithm Study</vt:lpstr>
      <vt:lpstr>목차</vt:lpstr>
      <vt:lpstr>그리디 알고리즘 + 정렬 - 스케줄링 문제 회의실 배정 : BOJ 1931번</vt:lpstr>
      <vt:lpstr>그리디 알고리즘 + 정렬 - 스케줄링 문제 회의실 배정 : BOJ 1931번</vt:lpstr>
      <vt:lpstr>그리디 알고리즘 스케줄링 문제</vt:lpstr>
      <vt:lpstr>그리디 알고리즘 + 정렬 Task and DeadLine (https://cses.fi/problemset/result/261451/)</vt:lpstr>
      <vt:lpstr>그리디 알고리즘 + 정렬 Task and DeadLine (https://cses.fi/problemset/result/261451/)</vt:lpstr>
      <vt:lpstr>그리디 알고리즘 Task and DeadLine (https:/</vt:lpstr>
      <vt:lpstr>더 풀어보기 (시간 남으면)  싸지방에 간 준하 : BOJ 12764번</vt:lpstr>
      <vt:lpstr>Dynamic Programming</vt:lpstr>
      <vt:lpstr>Minimizing Coins </vt:lpstr>
      <vt:lpstr>최소의 동전개수로 12원 만들기</vt:lpstr>
      <vt:lpstr>6원</vt:lpstr>
      <vt:lpstr>6원 { ①, ③, ④ }</vt:lpstr>
      <vt:lpstr>PowerPoint 프레젠테이션</vt:lpstr>
      <vt:lpstr>메모이제이션 기법</vt:lpstr>
      <vt:lpstr>반복문과 메모이제이션을 이용한 DP</vt:lpstr>
      <vt:lpstr>4주차 설문조사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ALPS Algorithm Study</dc:title>
  <dc:creator>주빈 박</dc:creator>
  <cp:lastModifiedBy>주빈 박</cp:lastModifiedBy>
  <cp:revision>1</cp:revision>
  <dcterms:created xsi:type="dcterms:W3CDTF">2019-11-28T09:07:02Z</dcterms:created>
  <dcterms:modified xsi:type="dcterms:W3CDTF">2019-11-28T09:53:26Z</dcterms:modified>
</cp:coreProperties>
</file>