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0" r:id="rId3"/>
    <p:sldId id="280" r:id="rId4"/>
    <p:sldId id="281" r:id="rId5"/>
    <p:sldId id="277" r:id="rId6"/>
    <p:sldId id="276" r:id="rId7"/>
    <p:sldId id="291" r:id="rId8"/>
    <p:sldId id="289" r:id="rId9"/>
    <p:sldId id="290" r:id="rId10"/>
    <p:sldId id="278" r:id="rId11"/>
    <p:sldId id="283" r:id="rId12"/>
    <p:sldId id="284" r:id="rId13"/>
    <p:sldId id="282" r:id="rId14"/>
    <p:sldId id="285" r:id="rId15"/>
    <p:sldId id="286" r:id="rId16"/>
    <p:sldId id="287" r:id="rId17"/>
    <p:sldId id="257" r:id="rId18"/>
    <p:sldId id="259" r:id="rId19"/>
    <p:sldId id="258" r:id="rId20"/>
    <p:sldId id="288" r:id="rId21"/>
    <p:sldId id="261" r:id="rId22"/>
    <p:sldId id="264" r:id="rId23"/>
    <p:sldId id="262" r:id="rId24"/>
    <p:sldId id="263" r:id="rId25"/>
    <p:sldId id="265" r:id="rId26"/>
    <p:sldId id="266" r:id="rId27"/>
    <p:sldId id="279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2A1771-F341-4E35-B752-FD868CBBE9D1}" v="75" dt="2019-12-05T04:14:30.199"/>
    <p1510:client id="{8BC06BF6-F465-4719-8F84-4EE08241F17A}" v="33" dt="2019-12-05T08:06:32.950"/>
    <p1510:client id="{8EED50F2-7830-4242-BCCC-41252858F6F7}" v="723" dt="2019-12-05T02:39:49.827"/>
    <p1510:client id="{94BE7CF2-D0E1-47F2-A0A9-F5ADC3466ED3}" v="5" dt="2019-12-05T03:58:37.594"/>
    <p1510:client id="{B9A978D1-C3D7-47FF-97E7-1C791F8B4D01}" v="6" dt="2019-12-05T03:00:25.559"/>
    <p1510:client id="{E2DC962A-D7F2-45B6-80AC-019A6B9C6E2F}" v="570" dt="2019-12-05T08:24:42.5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providerId="Windows Live" clId="Web-{8BC06BF6-F465-4719-8F84-4EE08241F17A}"/>
    <pc:docChg chg="modSld">
      <pc:chgData name="게스트 사용자" userId="" providerId="Windows Live" clId="Web-{8BC06BF6-F465-4719-8F84-4EE08241F17A}" dt="2019-12-05T08:06:32.950" v="30" actId="14100"/>
      <pc:docMkLst>
        <pc:docMk/>
      </pc:docMkLst>
      <pc:sldChg chg="modSp">
        <pc:chgData name="게스트 사용자" userId="" providerId="Windows Live" clId="Web-{8BC06BF6-F465-4719-8F84-4EE08241F17A}" dt="2019-12-05T08:06:09.981" v="29" actId="20577"/>
        <pc:sldMkLst>
          <pc:docMk/>
          <pc:sldMk cId="3340591519" sldId="280"/>
        </pc:sldMkLst>
        <pc:spChg chg="mod">
          <ac:chgData name="게스트 사용자" userId="" providerId="Windows Live" clId="Web-{8BC06BF6-F465-4719-8F84-4EE08241F17A}" dt="2019-12-05T08:06:09.981" v="29" actId="20577"/>
          <ac:spMkLst>
            <pc:docMk/>
            <pc:sldMk cId="3340591519" sldId="280"/>
            <ac:spMk id="2" creationId="{3071B0B9-88F7-4A53-81B7-946644A48D8A}"/>
          </ac:spMkLst>
        </pc:spChg>
      </pc:sldChg>
      <pc:sldChg chg="modSp">
        <pc:chgData name="게스트 사용자" userId="" providerId="Windows Live" clId="Web-{8BC06BF6-F465-4719-8F84-4EE08241F17A}" dt="2019-12-05T08:06:32.950" v="30" actId="14100"/>
        <pc:sldMkLst>
          <pc:docMk/>
          <pc:sldMk cId="199284937" sldId="287"/>
        </pc:sldMkLst>
        <pc:picChg chg="mod">
          <ac:chgData name="게스트 사용자" userId="" providerId="Windows Live" clId="Web-{8BC06BF6-F465-4719-8F84-4EE08241F17A}" dt="2019-12-05T08:06:32.950" v="30" actId="14100"/>
          <ac:picMkLst>
            <pc:docMk/>
            <pc:sldMk cId="199284937" sldId="287"/>
            <ac:picMk id="4" creationId="{D485E56A-B86A-48CB-A266-5DF47579259C}"/>
          </ac:picMkLst>
        </pc:picChg>
      </pc:sldChg>
    </pc:docChg>
  </pc:docChgLst>
  <pc:docChgLst>
    <pc:chgData name="게스트 사용자" providerId="Windows Live" clId="Web-{702A1771-F341-4E35-B752-FD868CBBE9D1}"/>
    <pc:docChg chg="modSld">
      <pc:chgData name="게스트 사용자" userId="" providerId="Windows Live" clId="Web-{702A1771-F341-4E35-B752-FD868CBBE9D1}" dt="2019-12-05T04:14:30.199" v="74" actId="20577"/>
      <pc:docMkLst>
        <pc:docMk/>
      </pc:docMkLst>
      <pc:sldChg chg="modSp">
        <pc:chgData name="게스트 사용자" userId="" providerId="Windows Live" clId="Web-{702A1771-F341-4E35-B752-FD868CBBE9D1}" dt="2019-12-05T04:14:30.199" v="73" actId="20577"/>
        <pc:sldMkLst>
          <pc:docMk/>
          <pc:sldMk cId="199284937" sldId="287"/>
        </pc:sldMkLst>
        <pc:spChg chg="mod">
          <ac:chgData name="게스트 사용자" userId="" providerId="Windows Live" clId="Web-{702A1771-F341-4E35-B752-FD868CBBE9D1}" dt="2019-12-05T04:14:30.199" v="73" actId="20577"/>
          <ac:spMkLst>
            <pc:docMk/>
            <pc:sldMk cId="199284937" sldId="287"/>
            <ac:spMk id="2" creationId="{8831DD2D-6AB6-45D1-861C-F4B2F893A074}"/>
          </ac:spMkLst>
        </pc:spChg>
      </pc:sldChg>
    </pc:docChg>
  </pc:docChgLst>
  <pc:docChgLst>
    <pc:chgData name="게스트 사용자" providerId="Windows Live" clId="Web-{B9A978D1-C3D7-47FF-97E7-1C791F8B4D01}"/>
    <pc:docChg chg="modSld">
      <pc:chgData name="게스트 사용자" userId="" providerId="Windows Live" clId="Web-{B9A978D1-C3D7-47FF-97E7-1C791F8B4D01}" dt="2019-12-05T03:00:25.559" v="4" actId="1076"/>
      <pc:docMkLst>
        <pc:docMk/>
      </pc:docMkLst>
      <pc:sldChg chg="addSp modSp">
        <pc:chgData name="게스트 사용자" userId="" providerId="Windows Live" clId="Web-{B9A978D1-C3D7-47FF-97E7-1C791F8B4D01}" dt="2019-12-05T03:00:25.559" v="4" actId="1076"/>
        <pc:sldMkLst>
          <pc:docMk/>
          <pc:sldMk cId="2189404358" sldId="279"/>
        </pc:sldMkLst>
        <pc:picChg chg="add mod">
          <ac:chgData name="게스트 사용자" userId="" providerId="Windows Live" clId="Web-{B9A978D1-C3D7-47FF-97E7-1C791F8B4D01}" dt="2019-12-05T03:00:25.559" v="4" actId="1076"/>
          <ac:picMkLst>
            <pc:docMk/>
            <pc:sldMk cId="2189404358" sldId="279"/>
            <ac:picMk id="3" creationId="{5D4B8351-3D74-42FA-AA89-A149882F0D63}"/>
          </ac:picMkLst>
        </pc:picChg>
      </pc:sldChg>
    </pc:docChg>
  </pc:docChgLst>
  <pc:docChgLst>
    <pc:chgData name="주빈 박" userId="2bca6795c013edcc" providerId="LiveId" clId="{E2DC962A-D7F2-45B6-80AC-019A6B9C6E2F}"/>
    <pc:docChg chg="undo custSel mod addSld delSld modSld sldOrd">
      <pc:chgData name="주빈 박" userId="2bca6795c013edcc" providerId="LiveId" clId="{E2DC962A-D7F2-45B6-80AC-019A6B9C6E2F}" dt="2019-12-05T08:24:47.629" v="3792" actId="1036"/>
      <pc:docMkLst>
        <pc:docMk/>
      </pc:docMkLst>
      <pc:sldChg chg="addSp delSp modSp mod setBg setClrOvrMap">
        <pc:chgData name="주빈 박" userId="2bca6795c013edcc" providerId="LiveId" clId="{E2DC962A-D7F2-45B6-80AC-019A6B9C6E2F}" dt="2019-12-05T06:08:57.762" v="284" actId="26606"/>
        <pc:sldMkLst>
          <pc:docMk/>
          <pc:sldMk cId="4141124835" sldId="256"/>
        </pc:sldMkLst>
        <pc:spChg chg="mod">
          <ac:chgData name="주빈 박" userId="2bca6795c013edcc" providerId="LiveId" clId="{E2DC962A-D7F2-45B6-80AC-019A6B9C6E2F}" dt="2019-12-05T06:08:57.762" v="284" actId="26606"/>
          <ac:spMkLst>
            <pc:docMk/>
            <pc:sldMk cId="4141124835" sldId="256"/>
            <ac:spMk id="2" creationId="{B4E8D391-F7AC-4A6B-825A-145FB5BD6D92}"/>
          </ac:spMkLst>
        </pc:spChg>
        <pc:spChg chg="mod">
          <ac:chgData name="주빈 박" userId="2bca6795c013edcc" providerId="LiveId" clId="{E2DC962A-D7F2-45B6-80AC-019A6B9C6E2F}" dt="2019-12-05T06:08:57.762" v="284" actId="26606"/>
          <ac:spMkLst>
            <pc:docMk/>
            <pc:sldMk cId="4141124835" sldId="256"/>
            <ac:spMk id="3" creationId="{4B20A856-12EA-4150-ACD1-1FF8FE496E21}"/>
          </ac:spMkLst>
        </pc:spChg>
        <pc:spChg chg="add del">
          <ac:chgData name="주빈 박" userId="2bca6795c013edcc" providerId="LiveId" clId="{E2DC962A-D7F2-45B6-80AC-019A6B9C6E2F}" dt="2019-12-05T06:08:27.423" v="263" actId="26606"/>
          <ac:spMkLst>
            <pc:docMk/>
            <pc:sldMk cId="4141124835" sldId="256"/>
            <ac:spMk id="71" creationId="{1DB7C82F-AB7E-4F0C-B829-FA1B9C415180}"/>
          </ac:spMkLst>
        </pc:spChg>
        <pc:spChg chg="add del">
          <ac:chgData name="주빈 박" userId="2bca6795c013edcc" providerId="LiveId" clId="{E2DC962A-D7F2-45B6-80AC-019A6B9C6E2F}" dt="2019-12-05T06:08:34.451" v="269" actId="26606"/>
          <ac:spMkLst>
            <pc:docMk/>
            <pc:sldMk cId="4141124835" sldId="256"/>
            <ac:spMk id="75" creationId="{77DA6D33-2D62-458C-BF5D-DBF612FD557E}"/>
          </ac:spMkLst>
        </pc:spChg>
        <pc:spChg chg="add del">
          <ac:chgData name="주빈 박" userId="2bca6795c013edcc" providerId="LiveId" clId="{E2DC962A-D7F2-45B6-80AC-019A6B9C6E2F}" dt="2019-12-05T06:08:28.201" v="265" actId="26606"/>
          <ac:spMkLst>
            <pc:docMk/>
            <pc:sldMk cId="4141124835" sldId="256"/>
            <ac:spMk id="1028" creationId="{71B2258F-86CA-4D4D-8270-BC05FCDEBFB3}"/>
          </ac:spMkLst>
        </pc:spChg>
        <pc:spChg chg="add del">
          <ac:chgData name="주빈 박" userId="2bca6795c013edcc" providerId="LiveId" clId="{E2DC962A-D7F2-45B6-80AC-019A6B9C6E2F}" dt="2019-12-05T06:08:50.564" v="275" actId="26606"/>
          <ac:spMkLst>
            <pc:docMk/>
            <pc:sldMk cId="4141124835" sldId="256"/>
            <ac:spMk id="1029" creationId="{1DB7C82F-AB7E-4F0C-B829-FA1B9C415180}"/>
          </ac:spMkLst>
        </pc:spChg>
        <pc:spChg chg="add del">
          <ac:chgData name="주빈 박" userId="2bca6795c013edcc" providerId="LiveId" clId="{E2DC962A-D7F2-45B6-80AC-019A6B9C6E2F}" dt="2019-12-05T06:08:29.808" v="267" actId="26606"/>
          <ac:spMkLst>
            <pc:docMk/>
            <pc:sldMk cId="4141124835" sldId="256"/>
            <ac:spMk id="1030" creationId="{87CC2527-562A-4F69-B487-4371E5B243E7}"/>
          </ac:spMkLst>
        </pc:spChg>
        <pc:spChg chg="add del">
          <ac:chgData name="주빈 박" userId="2bca6795c013edcc" providerId="LiveId" clId="{E2DC962A-D7F2-45B6-80AC-019A6B9C6E2F}" dt="2019-12-05T06:08:52.481" v="277" actId="26606"/>
          <ac:spMkLst>
            <pc:docMk/>
            <pc:sldMk cId="4141124835" sldId="256"/>
            <ac:spMk id="1031" creationId="{71B2258F-86CA-4D4D-8270-BC05FCDEBFB3}"/>
          </ac:spMkLst>
        </pc:spChg>
        <pc:spChg chg="add del">
          <ac:chgData name="주빈 박" userId="2bca6795c013edcc" providerId="LiveId" clId="{E2DC962A-D7F2-45B6-80AC-019A6B9C6E2F}" dt="2019-12-05T06:08:34.451" v="269" actId="26606"/>
          <ac:spMkLst>
            <pc:docMk/>
            <pc:sldMk cId="4141124835" sldId="256"/>
            <ac:spMk id="1032" creationId="{0BC9EFE1-D8CB-4668-9980-DB108327A794}"/>
          </ac:spMkLst>
        </pc:spChg>
        <pc:spChg chg="add del">
          <ac:chgData name="주빈 박" userId="2bca6795c013edcc" providerId="LiveId" clId="{E2DC962A-D7F2-45B6-80AC-019A6B9C6E2F}" dt="2019-12-05T06:08:53.594" v="279" actId="26606"/>
          <ac:spMkLst>
            <pc:docMk/>
            <pc:sldMk cId="4141124835" sldId="256"/>
            <ac:spMk id="1034" creationId="{87CC2527-562A-4F69-B487-4371E5B243E7}"/>
          </ac:spMkLst>
        </pc:spChg>
        <pc:spChg chg="add del">
          <ac:chgData name="주빈 박" userId="2bca6795c013edcc" providerId="LiveId" clId="{E2DC962A-D7F2-45B6-80AC-019A6B9C6E2F}" dt="2019-12-05T06:08:36.206" v="271" actId="26606"/>
          <ac:spMkLst>
            <pc:docMk/>
            <pc:sldMk cId="4141124835" sldId="256"/>
            <ac:spMk id="1035" creationId="{AB45A142-4255-493C-8284-5D566C121B10}"/>
          </ac:spMkLst>
        </pc:spChg>
        <pc:spChg chg="add del">
          <ac:chgData name="주빈 박" userId="2bca6795c013edcc" providerId="LiveId" clId="{E2DC962A-D7F2-45B6-80AC-019A6B9C6E2F}" dt="2019-12-05T06:08:56.615" v="281" actId="26606"/>
          <ac:spMkLst>
            <pc:docMk/>
            <pc:sldMk cId="4141124835" sldId="256"/>
            <ac:spMk id="1039" creationId="{71B2258F-86CA-4D4D-8270-BC05FCDEBFB3}"/>
          </ac:spMkLst>
        </pc:spChg>
        <pc:spChg chg="add del">
          <ac:chgData name="주빈 박" userId="2bca6795c013edcc" providerId="LiveId" clId="{E2DC962A-D7F2-45B6-80AC-019A6B9C6E2F}" dt="2019-12-05T06:08:57.743" v="283" actId="26606"/>
          <ac:spMkLst>
            <pc:docMk/>
            <pc:sldMk cId="4141124835" sldId="256"/>
            <ac:spMk id="1041" creationId="{AB45A142-4255-493C-8284-5D566C121B10}"/>
          </ac:spMkLst>
        </pc:spChg>
        <pc:picChg chg="add mod ord">
          <ac:chgData name="주빈 박" userId="2bca6795c013edcc" providerId="LiveId" clId="{E2DC962A-D7F2-45B6-80AC-019A6B9C6E2F}" dt="2019-12-05T06:08:57.762" v="284" actId="26606"/>
          <ac:picMkLst>
            <pc:docMk/>
            <pc:sldMk cId="4141124835" sldId="256"/>
            <ac:picMk id="1026" creationId="{AB5388E1-E242-409E-A4C6-1C02A5A78CB4}"/>
          </ac:picMkLst>
        </pc:picChg>
        <pc:picChg chg="add del">
          <ac:chgData name="주빈 박" userId="2bca6795c013edcc" providerId="LiveId" clId="{E2DC962A-D7F2-45B6-80AC-019A6B9C6E2F}" dt="2019-12-05T06:08:34.451" v="269" actId="26606"/>
          <ac:picMkLst>
            <pc:docMk/>
            <pc:sldMk cId="4141124835" sldId="256"/>
            <ac:picMk id="1033" creationId="{7CBAE1BD-B8E4-4029-8AA2-C77E4FED9864}"/>
          </ac:picMkLst>
        </pc:picChg>
        <pc:cxnChg chg="add del">
          <ac:chgData name="주빈 박" userId="2bca6795c013edcc" providerId="LiveId" clId="{E2DC962A-D7F2-45B6-80AC-019A6B9C6E2F}" dt="2019-12-05T06:08:29.808" v="267" actId="26606"/>
          <ac:cxnSpMkLst>
            <pc:docMk/>
            <pc:sldMk cId="4141124835" sldId="256"/>
            <ac:cxnSpMk id="73" creationId="{BCDAEC91-5BCE-4B55-9CC0-43EF94CB734B}"/>
          </ac:cxnSpMkLst>
        </pc:cxnChg>
        <pc:cxnChg chg="add del">
          <ac:chgData name="주빈 박" userId="2bca6795c013edcc" providerId="LiveId" clId="{E2DC962A-D7F2-45B6-80AC-019A6B9C6E2F}" dt="2019-12-05T06:08:36.206" v="271" actId="26606"/>
          <ac:cxnSpMkLst>
            <pc:docMk/>
            <pc:sldMk cId="4141124835" sldId="256"/>
            <ac:cxnSpMk id="1036" creationId="{38FB9660-F42F-4313-BBC4-47C007FE484C}"/>
          </ac:cxnSpMkLst>
        </pc:cxnChg>
        <pc:cxnChg chg="add del">
          <ac:chgData name="주빈 박" userId="2bca6795c013edcc" providerId="LiveId" clId="{E2DC962A-D7F2-45B6-80AC-019A6B9C6E2F}" dt="2019-12-05T06:08:53.594" v="279" actId="26606"/>
          <ac:cxnSpMkLst>
            <pc:docMk/>
            <pc:sldMk cId="4141124835" sldId="256"/>
            <ac:cxnSpMk id="1037" creationId="{BCDAEC91-5BCE-4B55-9CC0-43EF94CB734B}"/>
          </ac:cxnSpMkLst>
        </pc:cxnChg>
        <pc:cxnChg chg="add del">
          <ac:chgData name="주빈 박" userId="2bca6795c013edcc" providerId="LiveId" clId="{E2DC962A-D7F2-45B6-80AC-019A6B9C6E2F}" dt="2019-12-05T06:08:57.743" v="283" actId="26606"/>
          <ac:cxnSpMkLst>
            <pc:docMk/>
            <pc:sldMk cId="4141124835" sldId="256"/>
            <ac:cxnSpMk id="1042" creationId="{38FB9660-F42F-4313-BBC4-47C007FE484C}"/>
          </ac:cxnSpMkLst>
        </pc:cxnChg>
      </pc:sldChg>
      <pc:sldChg chg="modSp">
        <pc:chgData name="주빈 박" userId="2bca6795c013edcc" providerId="LiveId" clId="{E2DC962A-D7F2-45B6-80AC-019A6B9C6E2F}" dt="2019-12-05T07:41:58.215" v="1778"/>
        <pc:sldMkLst>
          <pc:docMk/>
          <pc:sldMk cId="2006419671" sldId="260"/>
        </pc:sldMkLst>
        <pc:spChg chg="mod">
          <ac:chgData name="주빈 박" userId="2bca6795c013edcc" providerId="LiveId" clId="{E2DC962A-D7F2-45B6-80AC-019A6B9C6E2F}" dt="2019-12-05T07:41:58.215" v="1778"/>
          <ac:spMkLst>
            <pc:docMk/>
            <pc:sldMk cId="2006419671" sldId="260"/>
            <ac:spMk id="3" creationId="{08A87E61-2213-491C-BF92-7746E6C923CE}"/>
          </ac:spMkLst>
        </pc:spChg>
      </pc:sldChg>
      <pc:sldChg chg="addSp modSp">
        <pc:chgData name="주빈 박" userId="2bca6795c013edcc" providerId="LiveId" clId="{E2DC962A-D7F2-45B6-80AC-019A6B9C6E2F}" dt="2019-12-05T08:20:19.911" v="3739"/>
        <pc:sldMkLst>
          <pc:docMk/>
          <pc:sldMk cId="3889351586" sldId="276"/>
        </pc:sldMkLst>
        <pc:spChg chg="mod">
          <ac:chgData name="주빈 박" userId="2bca6795c013edcc" providerId="LiveId" clId="{E2DC962A-D7F2-45B6-80AC-019A6B9C6E2F}" dt="2019-12-05T07:42:49.712" v="1784" actId="207"/>
          <ac:spMkLst>
            <pc:docMk/>
            <pc:sldMk cId="3889351586" sldId="276"/>
            <ac:spMk id="2" creationId="{5BC6532F-CFAC-44FD-8212-85CB501DE33D}"/>
          </ac:spMkLst>
        </pc:spChg>
        <pc:spChg chg="mod">
          <ac:chgData name="주빈 박" userId="2bca6795c013edcc" providerId="LiveId" clId="{E2DC962A-D7F2-45B6-80AC-019A6B9C6E2F}" dt="2019-12-05T08:20:19.911" v="3739"/>
          <ac:spMkLst>
            <pc:docMk/>
            <pc:sldMk cId="3889351586" sldId="276"/>
            <ac:spMk id="3" creationId="{A9D8CFAF-13F6-455F-A8D6-5DF1AD077BA6}"/>
          </ac:spMkLst>
        </pc:spChg>
        <pc:picChg chg="add mod">
          <ac:chgData name="주빈 박" userId="2bca6795c013edcc" providerId="LiveId" clId="{E2DC962A-D7F2-45B6-80AC-019A6B9C6E2F}" dt="2019-12-05T07:29:19.852" v="1532" actId="1076"/>
          <ac:picMkLst>
            <pc:docMk/>
            <pc:sldMk cId="3889351586" sldId="276"/>
            <ac:picMk id="4" creationId="{422EEC66-B611-4974-BE8D-320C6F03E2EB}"/>
          </ac:picMkLst>
        </pc:picChg>
      </pc:sldChg>
      <pc:sldChg chg="modSp ord">
        <pc:chgData name="주빈 박" userId="2bca6795c013edcc" providerId="LiveId" clId="{E2DC962A-D7F2-45B6-80AC-019A6B9C6E2F}" dt="2019-12-05T08:18:35.216" v="3631"/>
        <pc:sldMkLst>
          <pc:docMk/>
          <pc:sldMk cId="97422215" sldId="277"/>
        </pc:sldMkLst>
        <pc:spChg chg="mod">
          <ac:chgData name="주빈 박" userId="2bca6795c013edcc" providerId="LiveId" clId="{E2DC962A-D7F2-45B6-80AC-019A6B9C6E2F}" dt="2019-12-05T08:06:25.405" v="3306" actId="403"/>
          <ac:spMkLst>
            <pc:docMk/>
            <pc:sldMk cId="97422215" sldId="277"/>
            <ac:spMk id="2" creationId="{B74D303B-B383-40DA-8626-9199A2933A77}"/>
          </ac:spMkLst>
        </pc:spChg>
        <pc:spChg chg="mod">
          <ac:chgData name="주빈 박" userId="2bca6795c013edcc" providerId="LiveId" clId="{E2DC962A-D7F2-45B6-80AC-019A6B9C6E2F}" dt="2019-12-05T08:18:08.574" v="3599" actId="1036"/>
          <ac:spMkLst>
            <pc:docMk/>
            <pc:sldMk cId="97422215" sldId="277"/>
            <ac:spMk id="3" creationId="{2D901F25-C46C-4B5F-864F-4E9445508390}"/>
          </ac:spMkLst>
        </pc:spChg>
        <pc:spChg chg="mod">
          <ac:chgData name="주빈 박" userId="2bca6795c013edcc" providerId="LiveId" clId="{E2DC962A-D7F2-45B6-80AC-019A6B9C6E2F}" dt="2019-12-05T08:18:32.161" v="3625"/>
          <ac:spMkLst>
            <pc:docMk/>
            <pc:sldMk cId="97422215" sldId="277"/>
            <ac:spMk id="4" creationId="{07327628-FC3E-424D-B741-E893B1D0EC6C}"/>
          </ac:spMkLst>
        </pc:spChg>
        <pc:spChg chg="mod">
          <ac:chgData name="주빈 박" userId="2bca6795c013edcc" providerId="LiveId" clId="{E2DC962A-D7F2-45B6-80AC-019A6B9C6E2F}" dt="2019-12-05T08:18:08.574" v="3599" actId="1036"/>
          <ac:spMkLst>
            <pc:docMk/>
            <pc:sldMk cId="97422215" sldId="277"/>
            <ac:spMk id="5" creationId="{23809253-D621-4098-8F8E-795680D2D8B8}"/>
          </ac:spMkLst>
        </pc:spChg>
        <pc:spChg chg="mod">
          <ac:chgData name="주빈 박" userId="2bca6795c013edcc" providerId="LiveId" clId="{E2DC962A-D7F2-45B6-80AC-019A6B9C6E2F}" dt="2019-12-05T08:18:35.216" v="3631"/>
          <ac:spMkLst>
            <pc:docMk/>
            <pc:sldMk cId="97422215" sldId="277"/>
            <ac:spMk id="6" creationId="{5C8E980C-8933-42CE-A4FD-EAAB206BA753}"/>
          </ac:spMkLst>
        </pc:spChg>
      </pc:sldChg>
      <pc:sldChg chg="ord">
        <pc:chgData name="주빈 박" userId="2bca6795c013edcc" providerId="LiveId" clId="{E2DC962A-D7F2-45B6-80AC-019A6B9C6E2F}" dt="2019-12-05T07:55:49.896" v="2547"/>
        <pc:sldMkLst>
          <pc:docMk/>
          <pc:sldMk cId="1355511458" sldId="278"/>
        </pc:sldMkLst>
      </pc:sldChg>
      <pc:sldChg chg="modSp ord">
        <pc:chgData name="주빈 박" userId="2bca6795c013edcc" providerId="LiveId" clId="{E2DC962A-D7F2-45B6-80AC-019A6B9C6E2F}" dt="2019-12-05T08:17:03.376" v="3542"/>
        <pc:sldMkLst>
          <pc:docMk/>
          <pc:sldMk cId="3340591519" sldId="280"/>
        </pc:sldMkLst>
        <pc:spChg chg="mod">
          <ac:chgData name="주빈 박" userId="2bca6795c013edcc" providerId="LiveId" clId="{E2DC962A-D7F2-45B6-80AC-019A6B9C6E2F}" dt="2019-12-05T06:03:45.572" v="255" actId="404"/>
          <ac:spMkLst>
            <pc:docMk/>
            <pc:sldMk cId="3340591519" sldId="280"/>
            <ac:spMk id="2" creationId="{3071B0B9-88F7-4A53-81B7-946644A48D8A}"/>
          </ac:spMkLst>
        </pc:spChg>
        <pc:spChg chg="mod">
          <ac:chgData name="주빈 박" userId="2bca6795c013edcc" providerId="LiveId" clId="{E2DC962A-D7F2-45B6-80AC-019A6B9C6E2F}" dt="2019-12-05T08:06:00.413" v="3300" actId="207"/>
          <ac:spMkLst>
            <pc:docMk/>
            <pc:sldMk cId="3340591519" sldId="280"/>
            <ac:spMk id="3" creationId="{51DAACB0-6A7F-42B8-B83B-947359CB2EE5}"/>
          </ac:spMkLst>
        </pc:spChg>
      </pc:sldChg>
      <pc:sldChg chg="ord">
        <pc:chgData name="주빈 박" userId="2bca6795c013edcc" providerId="LiveId" clId="{E2DC962A-D7F2-45B6-80AC-019A6B9C6E2F}" dt="2019-12-05T08:17:07.256" v="3544"/>
        <pc:sldMkLst>
          <pc:docMk/>
          <pc:sldMk cId="1582350671" sldId="281"/>
        </pc:sldMkLst>
      </pc:sldChg>
      <pc:sldChg chg="addSp delSp modSp modAnim">
        <pc:chgData name="주빈 박" userId="2bca6795c013edcc" providerId="LiveId" clId="{E2DC962A-D7F2-45B6-80AC-019A6B9C6E2F}" dt="2019-12-05T08:13:25.189" v="3512" actId="1076"/>
        <pc:sldMkLst>
          <pc:docMk/>
          <pc:sldMk cId="2054507376" sldId="282"/>
        </pc:sldMkLst>
        <pc:spChg chg="mod">
          <ac:chgData name="주빈 박" userId="2bca6795c013edcc" providerId="LiveId" clId="{E2DC962A-D7F2-45B6-80AC-019A6B9C6E2F}" dt="2019-12-05T08:13:25.189" v="3512" actId="1076"/>
          <ac:spMkLst>
            <pc:docMk/>
            <pc:sldMk cId="2054507376" sldId="282"/>
            <ac:spMk id="5" creationId="{91484284-0403-4925-8E20-59F2B4F71A9B}"/>
          </ac:spMkLst>
        </pc:spChg>
        <pc:picChg chg="add mod">
          <ac:chgData name="주빈 박" userId="2bca6795c013edcc" providerId="LiveId" clId="{E2DC962A-D7F2-45B6-80AC-019A6B9C6E2F}" dt="2019-12-05T08:13:08.140" v="3505" actId="1076"/>
          <ac:picMkLst>
            <pc:docMk/>
            <pc:sldMk cId="2054507376" sldId="282"/>
            <ac:picMk id="2" creationId="{8F5DB42A-A8A1-4A05-B7BC-FEEB529BBDEC}"/>
          </ac:picMkLst>
        </pc:picChg>
        <pc:picChg chg="add mod">
          <ac:chgData name="주빈 박" userId="2bca6795c013edcc" providerId="LiveId" clId="{E2DC962A-D7F2-45B6-80AC-019A6B9C6E2F}" dt="2019-12-05T08:13:06.625" v="3504" actId="1076"/>
          <ac:picMkLst>
            <pc:docMk/>
            <pc:sldMk cId="2054507376" sldId="282"/>
            <ac:picMk id="3" creationId="{0F9BADE5-C9FD-4773-9DB8-672F1277B077}"/>
          </ac:picMkLst>
        </pc:picChg>
        <pc:picChg chg="del mod">
          <ac:chgData name="주빈 박" userId="2bca6795c013edcc" providerId="LiveId" clId="{E2DC962A-D7F2-45B6-80AC-019A6B9C6E2F}" dt="2019-12-05T08:12:39.306" v="3495" actId="478"/>
          <ac:picMkLst>
            <pc:docMk/>
            <pc:sldMk cId="2054507376" sldId="282"/>
            <ac:picMk id="4" creationId="{90C3A0B0-944B-4E87-9C9D-91E109E72012}"/>
          </ac:picMkLst>
        </pc:picChg>
        <pc:picChg chg="mod ord">
          <ac:chgData name="주빈 박" userId="2bca6795c013edcc" providerId="LiveId" clId="{E2DC962A-D7F2-45B6-80AC-019A6B9C6E2F}" dt="2019-12-05T08:13:15.529" v="3509" actId="1076"/>
          <ac:picMkLst>
            <pc:docMk/>
            <pc:sldMk cId="2054507376" sldId="282"/>
            <ac:picMk id="6" creationId="{82FB8681-FBD8-4C3B-9FEB-A41972A7FF68}"/>
          </ac:picMkLst>
        </pc:picChg>
      </pc:sldChg>
      <pc:sldChg chg="modSp modAnim">
        <pc:chgData name="주빈 박" userId="2bca6795c013edcc" providerId="LiveId" clId="{E2DC962A-D7F2-45B6-80AC-019A6B9C6E2F}" dt="2019-12-05T08:10:00.288" v="3481"/>
        <pc:sldMkLst>
          <pc:docMk/>
          <pc:sldMk cId="461477949" sldId="283"/>
        </pc:sldMkLst>
        <pc:spChg chg="mod">
          <ac:chgData name="주빈 박" userId="2bca6795c013edcc" providerId="LiveId" clId="{E2DC962A-D7F2-45B6-80AC-019A6B9C6E2F}" dt="2019-12-05T07:56:11.626" v="2563" actId="20577"/>
          <ac:spMkLst>
            <pc:docMk/>
            <pc:sldMk cId="461477949" sldId="283"/>
            <ac:spMk id="6" creationId="{E86EB71D-1D53-4C46-850D-BCC77E6C8E14}"/>
          </ac:spMkLst>
        </pc:spChg>
        <pc:picChg chg="mod">
          <ac:chgData name="주빈 박" userId="2bca6795c013edcc" providerId="LiveId" clId="{E2DC962A-D7F2-45B6-80AC-019A6B9C6E2F}" dt="2019-12-05T08:09:59.145" v="3479" actId="1076"/>
          <ac:picMkLst>
            <pc:docMk/>
            <pc:sldMk cId="461477949" sldId="283"/>
            <ac:picMk id="5" creationId="{826F677D-0CEC-42A7-960D-24C07874A22A}"/>
          </ac:picMkLst>
        </pc:picChg>
      </pc:sldChg>
      <pc:sldChg chg="modSp modAnim">
        <pc:chgData name="주빈 박" userId="2bca6795c013edcc" providerId="LiveId" clId="{E2DC962A-D7F2-45B6-80AC-019A6B9C6E2F}" dt="2019-12-05T08:13:55.878" v="3516" actId="1076"/>
        <pc:sldMkLst>
          <pc:docMk/>
          <pc:sldMk cId="340102798" sldId="284"/>
        </pc:sldMkLst>
        <pc:spChg chg="mod">
          <ac:chgData name="주빈 박" userId="2bca6795c013edcc" providerId="LiveId" clId="{E2DC962A-D7F2-45B6-80AC-019A6B9C6E2F}" dt="2019-12-05T08:13:55.878" v="3516" actId="1076"/>
          <ac:spMkLst>
            <pc:docMk/>
            <pc:sldMk cId="340102798" sldId="284"/>
            <ac:spMk id="2" creationId="{F1A6B86E-1C1F-4B4E-9B24-1E1C519B0707}"/>
          </ac:spMkLst>
        </pc:spChg>
        <pc:picChg chg="mod">
          <ac:chgData name="주빈 박" userId="2bca6795c013edcc" providerId="LiveId" clId="{E2DC962A-D7F2-45B6-80AC-019A6B9C6E2F}" dt="2019-12-05T08:08:19.012" v="3397" actId="1076"/>
          <ac:picMkLst>
            <pc:docMk/>
            <pc:sldMk cId="340102798" sldId="284"/>
            <ac:picMk id="3" creationId="{8E86B89F-B131-418C-95B2-9911A6AA9044}"/>
          </ac:picMkLst>
        </pc:picChg>
        <pc:picChg chg="mod">
          <ac:chgData name="주빈 박" userId="2bca6795c013edcc" providerId="LiveId" clId="{E2DC962A-D7F2-45B6-80AC-019A6B9C6E2F}" dt="2019-12-05T08:09:49.042" v="3476" actId="1076"/>
          <ac:picMkLst>
            <pc:docMk/>
            <pc:sldMk cId="340102798" sldId="284"/>
            <ac:picMk id="5" creationId="{CE03EF99-C27D-4327-AF98-C7012709D77F}"/>
          </ac:picMkLst>
        </pc:picChg>
      </pc:sldChg>
      <pc:sldChg chg="delSp modSp">
        <pc:chgData name="주빈 박" userId="2bca6795c013edcc" providerId="LiveId" clId="{E2DC962A-D7F2-45B6-80AC-019A6B9C6E2F}" dt="2019-12-05T08:24:01.829" v="3756" actId="20577"/>
        <pc:sldMkLst>
          <pc:docMk/>
          <pc:sldMk cId="1846752597" sldId="286"/>
        </pc:sldMkLst>
        <pc:spChg chg="del">
          <ac:chgData name="주빈 박" userId="2bca6795c013edcc" providerId="LiveId" clId="{E2DC962A-D7F2-45B6-80AC-019A6B9C6E2F}" dt="2019-12-05T08:23:29.966" v="3740" actId="478"/>
          <ac:spMkLst>
            <pc:docMk/>
            <pc:sldMk cId="1846752597" sldId="286"/>
            <ac:spMk id="2" creationId="{0850038D-BBB7-4D21-AA9C-EC91877D25B4}"/>
          </ac:spMkLst>
        </pc:spChg>
        <pc:spChg chg="mod">
          <ac:chgData name="주빈 박" userId="2bca6795c013edcc" providerId="LiveId" clId="{E2DC962A-D7F2-45B6-80AC-019A6B9C6E2F}" dt="2019-12-05T08:24:01.829" v="3756" actId="20577"/>
          <ac:spMkLst>
            <pc:docMk/>
            <pc:sldMk cId="1846752597" sldId="286"/>
            <ac:spMk id="6" creationId="{49E91477-4DD4-40D9-8DB4-9D62405F639E}"/>
          </ac:spMkLst>
        </pc:spChg>
        <pc:picChg chg="mod">
          <ac:chgData name="주빈 박" userId="2bca6795c013edcc" providerId="LiveId" clId="{E2DC962A-D7F2-45B6-80AC-019A6B9C6E2F}" dt="2019-12-05T08:23:40.691" v="3743" actId="14100"/>
          <ac:picMkLst>
            <pc:docMk/>
            <pc:sldMk cId="1846752597" sldId="286"/>
            <ac:picMk id="4" creationId="{509935AA-0D41-440F-96DC-7AD33001A624}"/>
          </ac:picMkLst>
        </pc:picChg>
      </pc:sldChg>
      <pc:sldChg chg="modSp">
        <pc:chgData name="주빈 박" userId="2bca6795c013edcc" providerId="LiveId" clId="{E2DC962A-D7F2-45B6-80AC-019A6B9C6E2F}" dt="2019-12-05T08:24:47.629" v="3792" actId="1036"/>
        <pc:sldMkLst>
          <pc:docMk/>
          <pc:sldMk cId="199284937" sldId="287"/>
        </pc:sldMkLst>
        <pc:spChg chg="mod">
          <ac:chgData name="주빈 박" userId="2bca6795c013edcc" providerId="LiveId" clId="{E2DC962A-D7F2-45B6-80AC-019A6B9C6E2F}" dt="2019-12-05T08:15:43.435" v="3540" actId="20577"/>
          <ac:spMkLst>
            <pc:docMk/>
            <pc:sldMk cId="199284937" sldId="287"/>
            <ac:spMk id="2" creationId="{8831DD2D-6AB6-45D1-861C-F4B2F893A074}"/>
          </ac:spMkLst>
        </pc:spChg>
        <pc:spChg chg="mod">
          <ac:chgData name="주빈 박" userId="2bca6795c013edcc" providerId="LiveId" clId="{E2DC962A-D7F2-45B6-80AC-019A6B9C6E2F}" dt="2019-12-05T08:15:34.140" v="3536" actId="20577"/>
          <ac:spMkLst>
            <pc:docMk/>
            <pc:sldMk cId="199284937" sldId="287"/>
            <ac:spMk id="6" creationId="{DC269992-C60F-43AE-A848-520ECEB1240E}"/>
          </ac:spMkLst>
        </pc:spChg>
        <pc:picChg chg="mod">
          <ac:chgData name="주빈 박" userId="2bca6795c013edcc" providerId="LiveId" clId="{E2DC962A-D7F2-45B6-80AC-019A6B9C6E2F}" dt="2019-12-05T08:24:47.629" v="3792" actId="1036"/>
          <ac:picMkLst>
            <pc:docMk/>
            <pc:sldMk cId="199284937" sldId="287"/>
            <ac:picMk id="4" creationId="{D485E56A-B86A-48CB-A266-5DF47579259C}"/>
          </ac:picMkLst>
        </pc:picChg>
      </pc:sldChg>
      <pc:sldChg chg="addSp delSp modSp add">
        <pc:chgData name="주빈 박" userId="2bca6795c013edcc" providerId="LiveId" clId="{E2DC962A-D7F2-45B6-80AC-019A6B9C6E2F}" dt="2019-12-05T06:22:52.723" v="318"/>
        <pc:sldMkLst>
          <pc:docMk/>
          <pc:sldMk cId="755830353" sldId="289"/>
        </pc:sldMkLst>
        <pc:spChg chg="del mod">
          <ac:chgData name="주빈 박" userId="2bca6795c013edcc" providerId="LiveId" clId="{E2DC962A-D7F2-45B6-80AC-019A6B9C6E2F}" dt="2019-12-05T06:11:44.333" v="297" actId="478"/>
          <ac:spMkLst>
            <pc:docMk/>
            <pc:sldMk cId="755830353" sldId="289"/>
            <ac:spMk id="3" creationId="{A9D8CFAF-13F6-455F-A8D6-5DF1AD077BA6}"/>
          </ac:spMkLst>
        </pc:spChg>
        <pc:spChg chg="add del mod">
          <ac:chgData name="주빈 박" userId="2bca6795c013edcc" providerId="LiveId" clId="{E2DC962A-D7F2-45B6-80AC-019A6B9C6E2F}" dt="2019-12-05T06:22:52.723" v="318"/>
          <ac:spMkLst>
            <pc:docMk/>
            <pc:sldMk cId="755830353" sldId="289"/>
            <ac:spMk id="6" creationId="{525794BF-0D23-4A49-AB12-A1E1F6DF624C}"/>
          </ac:spMkLst>
        </pc:spChg>
        <pc:picChg chg="del">
          <ac:chgData name="주빈 박" userId="2bca6795c013edcc" providerId="LiveId" clId="{E2DC962A-D7F2-45B6-80AC-019A6B9C6E2F}" dt="2019-12-05T06:05:40.095" v="258" actId="478"/>
          <ac:picMkLst>
            <pc:docMk/>
            <pc:sldMk cId="755830353" sldId="289"/>
            <ac:picMk id="4" creationId="{422EEC66-B611-4974-BE8D-320C6F03E2EB}"/>
          </ac:picMkLst>
        </pc:picChg>
        <pc:picChg chg="add mod">
          <ac:chgData name="주빈 박" userId="2bca6795c013edcc" providerId="LiveId" clId="{E2DC962A-D7F2-45B6-80AC-019A6B9C6E2F}" dt="2019-12-05T06:14:14.169" v="314" actId="1076"/>
          <ac:picMkLst>
            <pc:docMk/>
            <pc:sldMk cId="755830353" sldId="289"/>
            <ac:picMk id="5" creationId="{057CEDBC-80CA-4CA2-AA09-88BEB8193E5C}"/>
          </ac:picMkLst>
        </pc:picChg>
        <pc:picChg chg="add mod">
          <ac:chgData name="주빈 박" userId="2bca6795c013edcc" providerId="LiveId" clId="{E2DC962A-D7F2-45B6-80AC-019A6B9C6E2F}" dt="2019-12-05T06:12:42.583" v="308" actId="692"/>
          <ac:picMkLst>
            <pc:docMk/>
            <pc:sldMk cId="755830353" sldId="289"/>
            <ac:picMk id="2050" creationId="{7D619F96-E3A5-4581-AF04-0B253069AF17}"/>
          </ac:picMkLst>
        </pc:picChg>
        <pc:picChg chg="add mod">
          <ac:chgData name="주빈 박" userId="2bca6795c013edcc" providerId="LiveId" clId="{E2DC962A-D7F2-45B6-80AC-019A6B9C6E2F}" dt="2019-12-05T06:12:50.589" v="311" actId="14100"/>
          <ac:picMkLst>
            <pc:docMk/>
            <pc:sldMk cId="755830353" sldId="289"/>
            <ac:picMk id="2052" creationId="{7FAB11C4-557B-443E-8A68-96C725EF46FF}"/>
          </ac:picMkLst>
        </pc:picChg>
      </pc:sldChg>
      <pc:sldChg chg="modSp add">
        <pc:chgData name="주빈 박" userId="2bca6795c013edcc" providerId="LiveId" clId="{E2DC962A-D7F2-45B6-80AC-019A6B9C6E2F}" dt="2019-12-05T08:05:09.206" v="3297" actId="20577"/>
        <pc:sldMkLst>
          <pc:docMk/>
          <pc:sldMk cId="175809892" sldId="290"/>
        </pc:sldMkLst>
        <pc:spChg chg="mod">
          <ac:chgData name="주빈 박" userId="2bca6795c013edcc" providerId="LiveId" clId="{E2DC962A-D7F2-45B6-80AC-019A6B9C6E2F}" dt="2019-12-05T08:05:09.206" v="3297" actId="20577"/>
          <ac:spMkLst>
            <pc:docMk/>
            <pc:sldMk cId="175809892" sldId="290"/>
            <ac:spMk id="3" creationId="{A9D8CFAF-13F6-455F-A8D6-5DF1AD077BA6}"/>
          </ac:spMkLst>
        </pc:spChg>
      </pc:sldChg>
      <pc:sldChg chg="addSp delSp modSp add">
        <pc:chgData name="주빈 박" userId="2bca6795c013edcc" providerId="LiveId" clId="{E2DC962A-D7F2-45B6-80AC-019A6B9C6E2F}" dt="2019-12-05T08:08:31.661" v="3423" actId="20577"/>
        <pc:sldMkLst>
          <pc:docMk/>
          <pc:sldMk cId="4010231872" sldId="291"/>
        </pc:sldMkLst>
        <pc:spChg chg="mod">
          <ac:chgData name="주빈 박" userId="2bca6795c013edcc" providerId="LiveId" clId="{E2DC962A-D7F2-45B6-80AC-019A6B9C6E2F}" dt="2019-12-05T07:43:08.139" v="1786"/>
          <ac:spMkLst>
            <pc:docMk/>
            <pc:sldMk cId="4010231872" sldId="291"/>
            <ac:spMk id="2" creationId="{623D956C-9509-45F9-A7FC-705C51A3BF5C}"/>
          </ac:spMkLst>
        </pc:spChg>
        <pc:spChg chg="mod">
          <ac:chgData name="주빈 박" userId="2bca6795c013edcc" providerId="LiveId" clId="{E2DC962A-D7F2-45B6-80AC-019A6B9C6E2F}" dt="2019-12-05T07:51:36.402" v="2252" actId="255"/>
          <ac:spMkLst>
            <pc:docMk/>
            <pc:sldMk cId="4010231872" sldId="291"/>
            <ac:spMk id="3" creationId="{614C6E2A-2018-45F0-B0BB-150EDBAE4882}"/>
          </ac:spMkLst>
        </pc:spChg>
        <pc:spChg chg="add mod">
          <ac:chgData name="주빈 박" userId="2bca6795c013edcc" providerId="LiveId" clId="{E2DC962A-D7F2-45B6-80AC-019A6B9C6E2F}" dt="2019-12-05T07:52:57.388" v="2331"/>
          <ac:spMkLst>
            <pc:docMk/>
            <pc:sldMk cId="4010231872" sldId="291"/>
            <ac:spMk id="4" creationId="{F777CA1C-C081-4D61-B8D9-00C7FDD07A4B}"/>
          </ac:spMkLst>
        </pc:spChg>
        <pc:spChg chg="add mod">
          <ac:chgData name="주빈 박" userId="2bca6795c013edcc" providerId="LiveId" clId="{E2DC962A-D7F2-45B6-80AC-019A6B9C6E2F}" dt="2019-12-05T07:51:39.736" v="2253" actId="255"/>
          <ac:spMkLst>
            <pc:docMk/>
            <pc:sldMk cId="4010231872" sldId="291"/>
            <ac:spMk id="5" creationId="{FFEC47B5-85E5-4C18-964A-34852B9C70FE}"/>
          </ac:spMkLst>
        </pc:spChg>
        <pc:spChg chg="add mod">
          <ac:chgData name="주빈 박" userId="2bca6795c013edcc" providerId="LiveId" clId="{E2DC962A-D7F2-45B6-80AC-019A6B9C6E2F}" dt="2019-12-05T08:08:31.661" v="3423" actId="20577"/>
          <ac:spMkLst>
            <pc:docMk/>
            <pc:sldMk cId="4010231872" sldId="291"/>
            <ac:spMk id="6" creationId="{0ABDD62E-345E-4479-83F5-04AABC598AAC}"/>
          </ac:spMkLst>
        </pc:spChg>
        <pc:spChg chg="add del mod">
          <ac:chgData name="주빈 박" userId="2bca6795c013edcc" providerId="LiveId" clId="{E2DC962A-D7F2-45B6-80AC-019A6B9C6E2F}" dt="2019-12-05T07:44:59.827" v="1881" actId="11529"/>
          <ac:spMkLst>
            <pc:docMk/>
            <pc:sldMk cId="4010231872" sldId="291"/>
            <ac:spMk id="7" creationId="{F5E9A006-F430-4F31-A59F-D30E86CAD5D1}"/>
          </ac:spMkLst>
        </pc:spChg>
        <pc:spChg chg="add del mod">
          <ac:chgData name="주빈 박" userId="2bca6795c013edcc" providerId="LiveId" clId="{E2DC962A-D7F2-45B6-80AC-019A6B9C6E2F}" dt="2019-12-05T07:49:16.102" v="2245" actId="11529"/>
          <ac:spMkLst>
            <pc:docMk/>
            <pc:sldMk cId="4010231872" sldId="291"/>
            <ac:spMk id="8" creationId="{825FA4BC-1641-40A5-94E6-700D9C44CCCA}"/>
          </ac:spMkLst>
        </pc:spChg>
        <pc:spChg chg="add mod">
          <ac:chgData name="주빈 박" userId="2bca6795c013edcc" providerId="LiveId" clId="{E2DC962A-D7F2-45B6-80AC-019A6B9C6E2F}" dt="2019-12-05T07:51:48.065" v="2256" actId="1076"/>
          <ac:spMkLst>
            <pc:docMk/>
            <pc:sldMk cId="4010231872" sldId="291"/>
            <ac:spMk id="9" creationId="{276D99A1-DF93-4EA6-B5C3-B51F094E341D}"/>
          </ac:spMkLst>
        </pc:spChg>
        <pc:spChg chg="add mod">
          <ac:chgData name="주빈 박" userId="2bca6795c013edcc" providerId="LiveId" clId="{E2DC962A-D7F2-45B6-80AC-019A6B9C6E2F}" dt="2019-12-05T07:51:44.386" v="2255" actId="1076"/>
          <ac:spMkLst>
            <pc:docMk/>
            <pc:sldMk cId="4010231872" sldId="291"/>
            <ac:spMk id="10" creationId="{D24D3229-D88C-4AEA-AFAF-635B11F2904F}"/>
          </ac:spMkLst>
        </pc:spChg>
      </pc:sldChg>
      <pc:sldChg chg="addSp delSp modSp add del modAnim">
        <pc:chgData name="주빈 박" userId="2bca6795c013edcc" providerId="LiveId" clId="{E2DC962A-D7F2-45B6-80AC-019A6B9C6E2F}" dt="2019-12-05T08:14:56.730" v="3533" actId="2696"/>
        <pc:sldMkLst>
          <pc:docMk/>
          <pc:sldMk cId="3825956672" sldId="292"/>
        </pc:sldMkLst>
        <pc:spChg chg="del">
          <ac:chgData name="주빈 박" userId="2bca6795c013edcc" providerId="LiveId" clId="{E2DC962A-D7F2-45B6-80AC-019A6B9C6E2F}" dt="2019-12-05T08:14:33.834" v="3521"/>
          <ac:spMkLst>
            <pc:docMk/>
            <pc:sldMk cId="3825956672" sldId="292"/>
            <ac:spMk id="2" creationId="{EA888A6C-533D-490F-A13B-C664C4E545D3}"/>
          </ac:spMkLst>
        </pc:spChg>
        <pc:picChg chg="add mod">
          <ac:chgData name="주빈 박" userId="2bca6795c013edcc" providerId="LiveId" clId="{E2DC962A-D7F2-45B6-80AC-019A6B9C6E2F}" dt="2019-12-05T08:14:47.084" v="3528" actId="1076"/>
          <ac:picMkLst>
            <pc:docMk/>
            <pc:sldMk cId="3825956672" sldId="292"/>
            <ac:picMk id="3" creationId="{38AC47A1-9F84-44E7-90B0-433BCC286903}"/>
          </ac:picMkLst>
        </pc:picChg>
        <pc:picChg chg="add mod">
          <ac:chgData name="주빈 박" userId="2bca6795c013edcc" providerId="LiveId" clId="{E2DC962A-D7F2-45B6-80AC-019A6B9C6E2F}" dt="2019-12-05T08:14:55.597" v="3532" actId="1076"/>
          <ac:picMkLst>
            <pc:docMk/>
            <pc:sldMk cId="3825956672" sldId="292"/>
            <ac:picMk id="4" creationId="{71C164F2-C959-4E9A-9724-A22E5765C379}"/>
          </ac:picMkLst>
        </pc:picChg>
        <pc:picChg chg="add mod">
          <ac:chgData name="주빈 박" userId="2bca6795c013edcc" providerId="LiveId" clId="{E2DC962A-D7F2-45B6-80AC-019A6B9C6E2F}" dt="2019-12-05T08:14:36.666" v="3522" actId="1076"/>
          <ac:picMkLst>
            <pc:docMk/>
            <pc:sldMk cId="3825956672" sldId="292"/>
            <ac:picMk id="5" creationId="{12C4AF5C-68AF-4138-A62D-DCB221D5D0B1}"/>
          </ac:picMkLst>
        </pc:picChg>
      </pc:sldChg>
    </pc:docChg>
  </pc:docChgLst>
  <pc:docChgLst>
    <pc:chgData name="게스트 사용자" providerId="Windows Live" clId="Web-{8EED50F2-7830-4242-BCCC-41252858F6F7}"/>
    <pc:docChg chg="addSld modSld">
      <pc:chgData name="게스트 사용자" userId="" providerId="Windows Live" clId="Web-{8EED50F2-7830-4242-BCCC-41252858F6F7}" dt="2019-12-05T02:39:49.827" v="713" actId="1076"/>
      <pc:docMkLst>
        <pc:docMk/>
      </pc:docMkLst>
      <pc:sldChg chg="addSp delSp modSp new">
        <pc:chgData name="게스트 사용자" userId="" providerId="Windows Live" clId="Web-{8EED50F2-7830-4242-BCCC-41252858F6F7}" dt="2019-12-05T02:33:44.015" v="217"/>
        <pc:sldMkLst>
          <pc:docMk/>
          <pc:sldMk cId="3372711320" sldId="285"/>
        </pc:sldMkLst>
        <pc:spChg chg="mod">
          <ac:chgData name="게스트 사용자" userId="" providerId="Windows Live" clId="Web-{8EED50F2-7830-4242-BCCC-41252858F6F7}" dt="2019-12-05T02:32:09.218" v="65" actId="20577"/>
          <ac:spMkLst>
            <pc:docMk/>
            <pc:sldMk cId="3372711320" sldId="285"/>
            <ac:spMk id="2" creationId="{C95ECF49-B2C8-4861-84D5-5E16B4205E53}"/>
          </ac:spMkLst>
        </pc:spChg>
        <pc:spChg chg="mod">
          <ac:chgData name="게스트 사용자" userId="" providerId="Windows Live" clId="Web-{8EED50F2-7830-4242-BCCC-41252858F6F7}" dt="2019-12-05T02:33:41.577" v="213" actId="20577"/>
          <ac:spMkLst>
            <pc:docMk/>
            <pc:sldMk cId="3372711320" sldId="285"/>
            <ac:spMk id="3" creationId="{9D86B0EE-3AC7-40BF-8660-7CE936048010}"/>
          </ac:spMkLst>
        </pc:spChg>
        <pc:picChg chg="add del mod">
          <ac:chgData name="게스트 사용자" userId="" providerId="Windows Live" clId="Web-{8EED50F2-7830-4242-BCCC-41252858F6F7}" dt="2019-12-05T02:33:44.015" v="217"/>
          <ac:picMkLst>
            <pc:docMk/>
            <pc:sldMk cId="3372711320" sldId="285"/>
            <ac:picMk id="4" creationId="{38620E63-0C43-4429-9994-8A61B2778E64}"/>
          </ac:picMkLst>
        </pc:picChg>
      </pc:sldChg>
      <pc:sldChg chg="addSp delSp modSp new">
        <pc:chgData name="게스트 사용자" userId="" providerId="Windows Live" clId="Web-{8EED50F2-7830-4242-BCCC-41252858F6F7}" dt="2019-12-05T02:36:35.905" v="508" actId="20577"/>
        <pc:sldMkLst>
          <pc:docMk/>
          <pc:sldMk cId="1846752597" sldId="286"/>
        </pc:sldMkLst>
        <pc:spChg chg="mod">
          <ac:chgData name="게스트 사용자" userId="" providerId="Windows Live" clId="Web-{8EED50F2-7830-4242-BCCC-41252858F6F7}" dt="2019-12-05T02:35:50.562" v="427" actId="20577"/>
          <ac:spMkLst>
            <pc:docMk/>
            <pc:sldMk cId="1846752597" sldId="286"/>
            <ac:spMk id="2" creationId="{0850038D-BBB7-4D21-AA9C-EC91877D25B4}"/>
          </ac:spMkLst>
        </pc:spChg>
        <pc:spChg chg="del">
          <ac:chgData name="게스트 사용자" userId="" providerId="Windows Live" clId="Web-{8EED50F2-7830-4242-BCCC-41252858F6F7}" dt="2019-12-05T02:34:01.421" v="219"/>
          <ac:spMkLst>
            <pc:docMk/>
            <pc:sldMk cId="1846752597" sldId="286"/>
            <ac:spMk id="3" creationId="{3BE42CB5-961E-4F36-A867-BF61347B7A3B}"/>
          </ac:spMkLst>
        </pc:spChg>
        <pc:spChg chg="add mod">
          <ac:chgData name="게스트 사용자" userId="" providerId="Windows Live" clId="Web-{8EED50F2-7830-4242-BCCC-41252858F6F7}" dt="2019-12-05T02:36:35.905" v="508" actId="20577"/>
          <ac:spMkLst>
            <pc:docMk/>
            <pc:sldMk cId="1846752597" sldId="286"/>
            <ac:spMk id="6" creationId="{49E91477-4DD4-40D9-8DB4-9D62405F639E}"/>
          </ac:spMkLst>
        </pc:spChg>
        <pc:picChg chg="add mod ord">
          <ac:chgData name="게스트 사용자" userId="" providerId="Windows Live" clId="Web-{8EED50F2-7830-4242-BCCC-41252858F6F7}" dt="2019-12-05T02:35:33.483" v="423" actId="14100"/>
          <ac:picMkLst>
            <pc:docMk/>
            <pc:sldMk cId="1846752597" sldId="286"/>
            <ac:picMk id="4" creationId="{509935AA-0D41-440F-96DC-7AD33001A624}"/>
          </ac:picMkLst>
        </pc:picChg>
      </pc:sldChg>
      <pc:sldChg chg="addSp delSp modSp new">
        <pc:chgData name="게스트 사용자" userId="" providerId="Windows Live" clId="Web-{8EED50F2-7830-4242-BCCC-41252858F6F7}" dt="2019-12-05T02:39:49.827" v="713" actId="1076"/>
        <pc:sldMkLst>
          <pc:docMk/>
          <pc:sldMk cId="199284937" sldId="287"/>
        </pc:sldMkLst>
        <pc:spChg chg="mod">
          <ac:chgData name="게스트 사용자" userId="" providerId="Windows Live" clId="Web-{8EED50F2-7830-4242-BCCC-41252858F6F7}" dt="2019-12-05T02:36:58.874" v="534" actId="20577"/>
          <ac:spMkLst>
            <pc:docMk/>
            <pc:sldMk cId="199284937" sldId="287"/>
            <ac:spMk id="2" creationId="{8831DD2D-6AB6-45D1-861C-F4B2F893A074}"/>
          </ac:spMkLst>
        </pc:spChg>
        <pc:spChg chg="del">
          <ac:chgData name="게스트 사용자" userId="" providerId="Windows Live" clId="Web-{8EED50F2-7830-4242-BCCC-41252858F6F7}" dt="2019-12-05T02:38:38.593" v="536"/>
          <ac:spMkLst>
            <pc:docMk/>
            <pc:sldMk cId="199284937" sldId="287"/>
            <ac:spMk id="3" creationId="{1CE5DE1B-BB3E-4ACC-A2F8-3336700F7288}"/>
          </ac:spMkLst>
        </pc:spChg>
        <pc:spChg chg="add mod">
          <ac:chgData name="게스트 사용자" userId="" providerId="Windows Live" clId="Web-{8EED50F2-7830-4242-BCCC-41252858F6F7}" dt="2019-12-05T02:39:49.827" v="713" actId="1076"/>
          <ac:spMkLst>
            <pc:docMk/>
            <pc:sldMk cId="199284937" sldId="287"/>
            <ac:spMk id="6" creationId="{DC269992-C60F-43AE-A848-520ECEB1240E}"/>
          </ac:spMkLst>
        </pc:spChg>
        <pc:picChg chg="add mod ord">
          <ac:chgData name="게스트 사용자" userId="" providerId="Windows Live" clId="Web-{8EED50F2-7830-4242-BCCC-41252858F6F7}" dt="2019-12-05T02:38:58.390" v="542" actId="14100"/>
          <ac:picMkLst>
            <pc:docMk/>
            <pc:sldMk cId="199284937" sldId="287"/>
            <ac:picMk id="4" creationId="{D485E56A-B86A-48CB-A266-5DF47579259C}"/>
          </ac:picMkLst>
        </pc:picChg>
      </pc:sldChg>
    </pc:docChg>
  </pc:docChgLst>
  <pc:docChgLst>
    <pc:chgData name="정 종범" userId="53f596dac6d56a5b" providerId="LiveId" clId="{94BE7CF2-D0E1-47F2-A0A9-F5ADC3466ED3}"/>
    <pc:docChg chg="undo custSel addSld modSld">
      <pc:chgData name="정 종범" userId="53f596dac6d56a5b" providerId="LiveId" clId="{94BE7CF2-D0E1-47F2-A0A9-F5ADC3466ED3}" dt="2019-12-05T03:58:37.591" v="125"/>
      <pc:docMkLst>
        <pc:docMk/>
      </pc:docMkLst>
      <pc:sldChg chg="add">
        <pc:chgData name="정 종범" userId="53f596dac6d56a5b" providerId="LiveId" clId="{94BE7CF2-D0E1-47F2-A0A9-F5ADC3466ED3}" dt="2019-12-05T03:57:20.668" v="101"/>
        <pc:sldMkLst>
          <pc:docMk/>
          <pc:sldMk cId="1022198314" sldId="257"/>
        </pc:sldMkLst>
      </pc:sldChg>
      <pc:sldChg chg="add">
        <pc:chgData name="정 종범" userId="53f596dac6d56a5b" providerId="LiveId" clId="{94BE7CF2-D0E1-47F2-A0A9-F5ADC3466ED3}" dt="2019-12-05T03:57:20.668" v="101"/>
        <pc:sldMkLst>
          <pc:docMk/>
          <pc:sldMk cId="358118263" sldId="258"/>
        </pc:sldMkLst>
      </pc:sldChg>
      <pc:sldChg chg="add">
        <pc:chgData name="정 종범" userId="53f596dac6d56a5b" providerId="LiveId" clId="{94BE7CF2-D0E1-47F2-A0A9-F5ADC3466ED3}" dt="2019-12-05T03:57:20.668" v="101"/>
        <pc:sldMkLst>
          <pc:docMk/>
          <pc:sldMk cId="4078113533" sldId="259"/>
        </pc:sldMkLst>
      </pc:sldChg>
      <pc:sldChg chg="modSp">
        <pc:chgData name="정 종범" userId="53f596dac6d56a5b" providerId="LiveId" clId="{94BE7CF2-D0E1-47F2-A0A9-F5ADC3466ED3}" dt="2019-12-05T03:58:04.001" v="102" actId="2710"/>
        <pc:sldMkLst>
          <pc:docMk/>
          <pc:sldMk cId="2006419671" sldId="260"/>
        </pc:sldMkLst>
        <pc:spChg chg="mod">
          <ac:chgData name="정 종범" userId="53f596dac6d56a5b" providerId="LiveId" clId="{94BE7CF2-D0E1-47F2-A0A9-F5ADC3466ED3}" dt="2019-12-05T03:58:04.001" v="102" actId="2710"/>
          <ac:spMkLst>
            <pc:docMk/>
            <pc:sldMk cId="2006419671" sldId="260"/>
            <ac:spMk id="3" creationId="{08A87E61-2213-491C-BF92-7746E6C923CE}"/>
          </ac:spMkLst>
        </pc:spChg>
      </pc:sldChg>
      <pc:sldChg chg="add">
        <pc:chgData name="정 종범" userId="53f596dac6d56a5b" providerId="LiveId" clId="{94BE7CF2-D0E1-47F2-A0A9-F5ADC3466ED3}" dt="2019-12-05T03:57:20.668" v="101"/>
        <pc:sldMkLst>
          <pc:docMk/>
          <pc:sldMk cId="1374968965" sldId="261"/>
        </pc:sldMkLst>
      </pc:sldChg>
      <pc:sldChg chg="add">
        <pc:chgData name="정 종범" userId="53f596dac6d56a5b" providerId="LiveId" clId="{94BE7CF2-D0E1-47F2-A0A9-F5ADC3466ED3}" dt="2019-12-05T03:57:20.668" v="101"/>
        <pc:sldMkLst>
          <pc:docMk/>
          <pc:sldMk cId="3230758220" sldId="262"/>
        </pc:sldMkLst>
      </pc:sldChg>
      <pc:sldChg chg="add">
        <pc:chgData name="정 종범" userId="53f596dac6d56a5b" providerId="LiveId" clId="{94BE7CF2-D0E1-47F2-A0A9-F5ADC3466ED3}" dt="2019-12-05T03:57:20.668" v="101"/>
        <pc:sldMkLst>
          <pc:docMk/>
          <pc:sldMk cId="2641508290" sldId="263"/>
        </pc:sldMkLst>
      </pc:sldChg>
      <pc:sldChg chg="add">
        <pc:chgData name="정 종범" userId="53f596dac6d56a5b" providerId="LiveId" clId="{94BE7CF2-D0E1-47F2-A0A9-F5ADC3466ED3}" dt="2019-12-05T03:57:20.668" v="101"/>
        <pc:sldMkLst>
          <pc:docMk/>
          <pc:sldMk cId="619407738" sldId="264"/>
        </pc:sldMkLst>
      </pc:sldChg>
      <pc:sldChg chg="add">
        <pc:chgData name="정 종범" userId="53f596dac6d56a5b" providerId="LiveId" clId="{94BE7CF2-D0E1-47F2-A0A9-F5ADC3466ED3}" dt="2019-12-05T03:57:20.668" v="101"/>
        <pc:sldMkLst>
          <pc:docMk/>
          <pc:sldMk cId="4036083059" sldId="265"/>
        </pc:sldMkLst>
      </pc:sldChg>
      <pc:sldChg chg="add">
        <pc:chgData name="정 종범" userId="53f596dac6d56a5b" providerId="LiveId" clId="{94BE7CF2-D0E1-47F2-A0A9-F5ADC3466ED3}" dt="2019-12-05T03:57:20.668" v="101"/>
        <pc:sldMkLst>
          <pc:docMk/>
          <pc:sldMk cId="2459699910" sldId="266"/>
        </pc:sldMkLst>
      </pc:sldChg>
      <pc:sldChg chg="modSp">
        <pc:chgData name="정 종범" userId="53f596dac6d56a5b" providerId="LiveId" clId="{94BE7CF2-D0E1-47F2-A0A9-F5ADC3466ED3}" dt="2019-12-05T03:58:37.591" v="125"/>
        <pc:sldMkLst>
          <pc:docMk/>
          <pc:sldMk cId="3889351586" sldId="276"/>
        </pc:sldMkLst>
        <pc:spChg chg="mod">
          <ac:chgData name="정 종범" userId="53f596dac6d56a5b" providerId="LiveId" clId="{94BE7CF2-D0E1-47F2-A0A9-F5ADC3466ED3}" dt="2019-12-05T03:58:37.591" v="125"/>
          <ac:spMkLst>
            <pc:docMk/>
            <pc:sldMk cId="3889351586" sldId="276"/>
            <ac:spMk id="3" creationId="{A9D8CFAF-13F6-455F-A8D6-5DF1AD077BA6}"/>
          </ac:spMkLst>
        </pc:spChg>
      </pc:sldChg>
      <pc:sldChg chg="add">
        <pc:chgData name="정 종범" userId="53f596dac6d56a5b" providerId="LiveId" clId="{94BE7CF2-D0E1-47F2-A0A9-F5ADC3466ED3}" dt="2019-12-05T03:57:20.668" v="101"/>
        <pc:sldMkLst>
          <pc:docMk/>
          <pc:sldMk cId="3902059235" sldId="2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FCF0F-A541-433F-AF20-BF4B23997F60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D271B-5F08-41FC-B965-43219F323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08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D271B-5F08-41FC-B965-43219F323A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15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D271B-5F08-41FC-B965-43219F323A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25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D271B-5F08-41FC-B965-43219F323A2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339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E216C-D389-4722-978A-EF2451979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4CFE6C-7023-44F7-87C3-23B9B221C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9D0E39-AFA8-400C-A584-FA61E026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95D3F2-3EC0-4910-8809-0E45F111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DBC4DA-2AA7-499D-A7A9-B4A5461A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20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1ABB8-DCB2-42A2-A2D8-E64464D6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3E6324-1E77-447C-8DD5-D15E5334A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805C6-0881-4B8D-91F8-633234177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534E97-D080-4AB6-A393-3E1CFC622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694E0E-0E34-49D4-B7B5-F533CA42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22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A83A40-0708-4F01-9110-235508AC9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BFC3B0-D1F7-4BF7-A46A-9C7482069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4A4C4D-C9E0-4348-BE80-7C1E3FDC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C996D-443A-4D85-B39C-D413551D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0FD38-A505-43EC-A6D3-40B3C448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277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99696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B9583-AA77-4C5B-BC10-E3C1DD105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89F701-D204-4894-9DA6-915B75A9A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2E6FDC-ABFE-4B4F-B004-B9C64324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F423D4-F549-47BB-B9A1-83C27879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03372-2B2F-4843-AFA8-B1854392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01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20505-6352-4E1E-A04D-1A9BF72BF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FC9257-4A0A-4046-9CCD-7F4E4DEB8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B121F8-D808-4128-BE7C-5D53BB7F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00A58-739E-48D5-BC05-EB582FD8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07F29-1E6F-4C48-ACD2-867FE3B9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02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3665D-C85C-4158-8B5F-556AFDD8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E3D96-E39A-4EC8-B877-BFBAD65FC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97162B-965B-4DAF-8E18-A792350A5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B4BAB7-68BC-4714-A84D-C1201AD7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872115-7D4C-4A08-97FA-1474838C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4EF877-4F94-45DE-A94E-C7772AC9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39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12746-6208-421C-9C05-3BB591E89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7E8292-B96E-4DBD-A35B-683AD43AB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C6D83A-D07B-480C-BEF4-5846DFBC4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7A5D2A-4267-45B4-B6D8-BD0CCEBCB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BC8751-BFC0-48E3-A694-9756FACEA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4CBB63-78C7-4D58-AC06-CB67F41C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80EA51-ED18-4AD1-97AC-FD452B768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12618E-8FA2-4631-B7C3-99C6D3B3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78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475DE-DA9F-4AAB-8A91-940F42BA9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F3F9EC-88F8-4245-B90C-BDF7DE40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BD622B-9B45-4454-8D01-5F6303D1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96F4C5-55ED-4E61-9541-AD20D117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60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AFD606-EFB0-45B5-9232-9094EDCA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4B29C5-1981-4ED6-957D-29132487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417A83-BAF6-4CB9-A4DC-6405DFC9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9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EF9FC-1722-4A51-9A48-63378298A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FAA693-8AC9-442D-8BE4-9399C70D1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0E7B46-DF89-49AB-8EB4-9AAA3AB73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52C722-9FEC-4401-9A80-590EBF170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D75D0-ABCA-47A3-B011-31B4C7ECE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CDC7F2-289F-4BF5-90AA-5E9AAE04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01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DEBA1-FA22-4975-BAB5-9E420F6D5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29A020-B47C-4DBE-BBE7-A8CE0FA7E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6E5113-6519-4C66-AA91-5D006632B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B11604-0E78-432B-8407-43F58339E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9B22B4-165E-412D-9657-A8DF627F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A1185F-A2C6-4E85-9FEC-B96F21539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48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AB19EB-6926-4B15-A436-AFBE135D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A76277-338B-4764-AA9D-1D6616F1F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64FB4-3F92-4B64-8283-21EA7EF52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01D0C-3CC9-4C34-8727-1B033A15D006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AC1925-C809-4782-8DD7-BEF11C18D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52EE0-0EBE-41FA-A301-D59B6AEAB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91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ses.fi/problemset/task/1634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1726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boj.kr/11053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ses.fi/problemset/task/1145/" TargetMode="External"/><Relationship Id="rId2" Type="http://schemas.openxmlformats.org/officeDocument/2006/relationships/hyperlink" Target="http://boj.kr/12015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source/9020064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8D391-F7AC-4A6B-825A-145FB5BD6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4735" y="640081"/>
            <a:ext cx="3377183" cy="3708895"/>
          </a:xfrm>
          <a:noFill/>
        </p:spPr>
        <p:txBody>
          <a:bodyPr>
            <a:normAutofit/>
          </a:bodyPr>
          <a:lstStyle/>
          <a:p>
            <a:pPr algn="l"/>
            <a:r>
              <a:rPr lang="en-US" altLang="ko" sz="4400"/>
              <a:t>ALPS</a:t>
            </a:r>
            <a:r>
              <a:rPr lang="ko-KR" altLang="en-US" sz="4400"/>
              <a:t> </a:t>
            </a:r>
            <a:r>
              <a:rPr lang="ko" altLang="ko-KR" sz="4400"/>
              <a:t>Algorithm Study</a:t>
            </a:r>
            <a:endParaRPr lang="ko-KR" altLang="en-US" sz="44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20A856-12EA-4150-ACD1-1FF8FE496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4735" y="4571999"/>
            <a:ext cx="3377184" cy="1645921"/>
          </a:xfrm>
          <a:noFill/>
        </p:spPr>
        <p:txBody>
          <a:bodyPr>
            <a:normAutofit/>
          </a:bodyPr>
          <a:lstStyle/>
          <a:p>
            <a:pPr algn="l"/>
            <a:r>
              <a:rPr lang="en-US" altLang="ko-KR" sz="2000"/>
              <a:t>5</a:t>
            </a:r>
            <a:r>
              <a:rPr lang="ko-KR" altLang="en-US" sz="2000"/>
              <a:t>주차</a:t>
            </a:r>
            <a:endParaRPr lang="en-US" altLang="ko-KR" sz="2000"/>
          </a:p>
          <a:p>
            <a:pPr algn="l"/>
            <a:r>
              <a:rPr lang="en-US" altLang="ko-KR" sz="2000"/>
              <a:t>2019.12.05</a:t>
            </a:r>
            <a:endParaRPr lang="ko-KR" altLang="en-US" sz="2000"/>
          </a:p>
        </p:txBody>
      </p:sp>
      <p:pic>
        <p:nvPicPr>
          <p:cNvPr id="1026" name="Picture 2" descr="fibonacci 이미지 검색결과&quot;">
            <a:extLst>
              <a:ext uri="{FF2B5EF4-FFF2-40B4-BE49-F238E27FC236}">
                <a16:creationId xmlns:a16="http://schemas.microsoft.com/office/drawing/2014/main" id="{AB5388E1-E242-409E-A4C6-1C02A5A78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0" r="2" b="2"/>
          <a:stretch/>
        </p:blipFill>
        <p:spPr bwMode="auto">
          <a:xfrm>
            <a:off x="20" y="10"/>
            <a:ext cx="753463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124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73D74-9DE0-4453-837E-C0EDA94C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931" y="322055"/>
            <a:ext cx="11360800" cy="763600"/>
          </a:xfrm>
        </p:spPr>
        <p:txBody>
          <a:bodyPr/>
          <a:lstStyle/>
          <a:p>
            <a:r>
              <a:rPr lang="ko-KR" dirty="0" err="1">
                <a:ea typeface="맑은 고딕"/>
              </a:rPr>
              <a:t>Minimizing</a:t>
            </a:r>
            <a:r>
              <a:rPr lang="ko-KR" dirty="0">
                <a:ea typeface="맑은 고딕"/>
              </a:rPr>
              <a:t> </a:t>
            </a:r>
            <a:r>
              <a:rPr lang="ko-KR" dirty="0" err="1">
                <a:ea typeface="맑은 고딕"/>
              </a:rPr>
              <a:t>Coins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F30CAC-C6A2-451A-8E7B-3D8B1F87D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69" y="1051441"/>
            <a:ext cx="11360800" cy="763600"/>
          </a:xfrm>
        </p:spPr>
        <p:txBody>
          <a:bodyPr/>
          <a:lstStyle/>
          <a:p>
            <a:pPr marL="152400" indent="0">
              <a:buNone/>
            </a:pPr>
            <a:r>
              <a:rPr lang="ko-KR" dirty="0">
                <a:ea typeface="+mn-lt"/>
                <a:cs typeface="+mn-lt"/>
                <a:hlinkClick r:id="rId2"/>
              </a:rPr>
              <a:t>https://cses.fi/problemset/task/1634</a:t>
            </a:r>
          </a:p>
          <a:p>
            <a:pPr marL="152400" indent="0">
              <a:buNone/>
            </a:pPr>
            <a:endParaRPr lang="ko-KR" dirty="0">
              <a:ea typeface="맑은 고딕"/>
            </a:endParaRPr>
          </a:p>
          <a:p>
            <a:pPr marL="152400" indent="0">
              <a:buNone/>
            </a:pPr>
            <a:endParaRPr lang="ko-KR" altLang="en-US" dirty="0">
              <a:ea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C5CE8F-ED42-4431-BAFF-70A07FC05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657" y="1517583"/>
            <a:ext cx="9963830" cy="526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11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537084-F149-4D47-8CEC-632D569A0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16" y="375679"/>
            <a:ext cx="6572250" cy="43434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DB56C30-EA97-430A-8FF2-F29BDF86E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629" y="413002"/>
            <a:ext cx="4324350" cy="3952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6F677D-0CEC-42A7-960D-24C07874A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703" y="1024502"/>
            <a:ext cx="6367410" cy="4367237"/>
          </a:xfrm>
          <a:prstGeom prst="rect">
            <a:avLst/>
          </a:prstGeom>
        </p:spPr>
      </p:pic>
      <p:sp>
        <p:nvSpPr>
          <p:cNvPr id="6" name="제목 4">
            <a:extLst>
              <a:ext uri="{FF2B5EF4-FFF2-40B4-BE49-F238E27FC236}">
                <a16:creationId xmlns:a16="http://schemas.microsoft.com/office/drawing/2014/main" id="{E86EB71D-1D53-4C46-850D-BCC77E6C8E14}"/>
              </a:ext>
            </a:extLst>
          </p:cNvPr>
          <p:cNvSpPr txBox="1">
            <a:spLocks/>
          </p:cNvSpPr>
          <p:nvPr/>
        </p:nvSpPr>
        <p:spPr>
          <a:xfrm>
            <a:off x="651348" y="5256725"/>
            <a:ext cx="593023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[</a:t>
            </a:r>
            <a:r>
              <a:rPr lang="ko-KR" altLang="en-US" sz="2800" dirty="0"/>
              <a:t>탑</a:t>
            </a:r>
            <a:r>
              <a:rPr lang="en-US" altLang="ko-KR" sz="2800" dirty="0"/>
              <a:t>-</a:t>
            </a:r>
            <a:r>
              <a:rPr lang="ko-KR" altLang="en-US" sz="2800" dirty="0"/>
              <a:t>다운</a:t>
            </a:r>
            <a:r>
              <a:rPr lang="en-US" altLang="ko-KR" sz="2800" dirty="0"/>
              <a:t>]</a:t>
            </a:r>
          </a:p>
          <a:p>
            <a:r>
              <a:rPr lang="ko-KR" altLang="en-US" sz="2800" dirty="0"/>
              <a:t>재귀함수를 사용한 </a:t>
            </a:r>
            <a:r>
              <a:rPr lang="en-US" altLang="ko-KR" sz="2800" dirty="0"/>
              <a:t>DP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6147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6B86E-1C1F-4B4E-9B24-1E1C519B0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067" y="5538722"/>
            <a:ext cx="7887242" cy="1117599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탑</a:t>
            </a:r>
            <a:r>
              <a:rPr lang="en-US" altLang="ko-KR" sz="3200" dirty="0"/>
              <a:t>-</a:t>
            </a:r>
            <a:r>
              <a:rPr lang="ko-KR" altLang="en-US" sz="3200" dirty="0"/>
              <a:t>다운</a:t>
            </a:r>
            <a:r>
              <a:rPr lang="en-US" altLang="ko-KR" sz="3200" dirty="0"/>
              <a:t>]</a:t>
            </a:r>
            <a:br>
              <a:rPr lang="en-US" altLang="ko-KR" sz="3200" dirty="0"/>
            </a:br>
            <a:r>
              <a:rPr lang="ko-KR" altLang="en-US" sz="3200" dirty="0"/>
              <a:t>재귀함수와 </a:t>
            </a:r>
            <a:r>
              <a:rPr lang="ko-KR" altLang="en-US" sz="3200" dirty="0" err="1"/>
              <a:t>메모이제이션</a:t>
            </a:r>
            <a:r>
              <a:rPr lang="en-US" altLang="ko-KR" sz="3200" dirty="0"/>
              <a:t>(</a:t>
            </a:r>
            <a:r>
              <a:rPr lang="en-US" altLang="ko-KR" sz="3200" dirty="0" err="1"/>
              <a:t>dp</a:t>
            </a:r>
            <a:r>
              <a:rPr lang="en-US" altLang="ko-KR" sz="3200" dirty="0"/>
              <a:t>, visited)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86B89F-B131-418C-95B2-9911A6AA9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49" y="136849"/>
            <a:ext cx="6305550" cy="5334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EA67633-0DCC-4861-A10F-E8F671635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573" y="136849"/>
            <a:ext cx="4686300" cy="4038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03EF99-C27D-4327-AF98-C7012709D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356" y="1539988"/>
            <a:ext cx="5990159" cy="406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1484284-0403-4925-8E20-59F2B4F71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793" y="5069036"/>
            <a:ext cx="5767207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[</a:t>
            </a:r>
            <a:r>
              <a:rPr lang="ko-KR" altLang="en-US" sz="3600" dirty="0" err="1"/>
              <a:t>바텀</a:t>
            </a:r>
            <a:r>
              <a:rPr lang="en-US" altLang="ko-KR" sz="3600" dirty="0"/>
              <a:t>-</a:t>
            </a:r>
            <a:r>
              <a:rPr lang="ko-KR" altLang="en-US" sz="3600" dirty="0"/>
              <a:t>업</a:t>
            </a:r>
            <a:r>
              <a:rPr lang="en-US" altLang="ko-KR" sz="3600" dirty="0"/>
              <a:t>]</a:t>
            </a:r>
            <a:br>
              <a:rPr lang="en-US" altLang="ko-KR" sz="3600" dirty="0"/>
            </a:br>
            <a:r>
              <a:rPr lang="ko-KR" altLang="en-US" sz="3600" dirty="0"/>
              <a:t>반복문과 </a:t>
            </a:r>
            <a:r>
              <a:rPr lang="ko-KR" altLang="en-US" sz="3600" dirty="0" err="1"/>
              <a:t>메모이제이션</a:t>
            </a:r>
            <a:endParaRPr lang="ko-KR" altLang="en-US" sz="3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5DB42A-A8A1-4A05-B7BC-FEEB529BB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206" y="321428"/>
            <a:ext cx="4048125" cy="23907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F9BADE5-C9FD-4773-9DB8-672F1277B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871" y="304800"/>
            <a:ext cx="6505575" cy="6248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FB8681-FBD8-4C3B-9FEB-A41972A7F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0162" y="1368898"/>
            <a:ext cx="6258129" cy="417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0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ECF49-B2C8-4861-84D5-5E16B420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11726</a:t>
            </a:r>
            <a:r>
              <a:rPr lang="ko-KR" dirty="0">
                <a:ea typeface="맑은 고딕"/>
              </a:rPr>
              <a:t>번 백준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-</a:t>
            </a:r>
            <a:r>
              <a:rPr lang="ko-KR" altLang="en-US" dirty="0">
                <a:ea typeface="맑은 고딕"/>
              </a:rPr>
              <a:t> 2xN </a:t>
            </a:r>
            <a:r>
              <a:rPr lang="ko-KR" altLang="en-US" dirty="0" err="1">
                <a:ea typeface="맑은 고딕"/>
              </a:rPr>
              <a:t>타일링</a:t>
            </a:r>
            <a:endParaRPr lang="ko-KR" dirty="0" err="1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86B0EE-3AC7-40BF-8660-7CE936048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  <a:hlinkClick r:id="rId2"/>
              </a:rPr>
              <a:t>https://www.acmicpc.net/problem/11726</a:t>
            </a:r>
            <a:endParaRPr lang="ko-KR" altLang="en-US">
              <a:ea typeface="+mn-lt"/>
              <a:cs typeface="+mn-lt"/>
            </a:endParaRPr>
          </a:p>
          <a:p>
            <a:r>
              <a:rPr lang="ko-KR" altLang="en-US" dirty="0">
                <a:ea typeface="맑은 고딕"/>
              </a:rPr>
              <a:t>힌트</a:t>
            </a:r>
          </a:p>
          <a:p>
            <a:r>
              <a:rPr lang="ko-KR" altLang="en-US" dirty="0">
                <a:ea typeface="맑은 고딕"/>
              </a:rPr>
              <a:t>길이 </a:t>
            </a:r>
            <a:r>
              <a:rPr lang="ko-KR" altLang="en-US" dirty="0" err="1">
                <a:ea typeface="맑은 고딕"/>
              </a:rPr>
              <a:t>n을</a:t>
            </a:r>
            <a:r>
              <a:rPr lang="ko-KR" altLang="en-US" dirty="0">
                <a:ea typeface="맑은 고딕"/>
              </a:rPr>
              <a:t> -1, -2 만큼 </a:t>
            </a:r>
            <a:r>
              <a:rPr lang="ko-KR" altLang="en-US" dirty="0" err="1">
                <a:ea typeface="맑은 고딕"/>
              </a:rPr>
              <a:t>줄여나가면서</a:t>
            </a:r>
            <a:r>
              <a:rPr lang="ko-KR" altLang="en-US" dirty="0">
                <a:ea typeface="맑은 고딕"/>
              </a:rPr>
              <a:t> 재귀적 호출</a:t>
            </a:r>
          </a:p>
          <a:p>
            <a:r>
              <a:rPr lang="ko-KR" altLang="en-US" dirty="0" err="1">
                <a:ea typeface="맑은 고딕"/>
              </a:rPr>
              <a:t>메모이제이션</a:t>
            </a:r>
            <a:r>
              <a:rPr lang="ko-KR" altLang="en-US" dirty="0">
                <a:ea typeface="맑은 고딕"/>
              </a:rPr>
              <a:t> 활용</a:t>
            </a: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72711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스크린샷, 화면, 텔레비전, 검은색이(가) 표시된 사진&#10;&#10;매우 높은 신뢰도로 생성된 설명">
            <a:extLst>
              <a:ext uri="{FF2B5EF4-FFF2-40B4-BE49-F238E27FC236}">
                <a16:creationId xmlns:a16="http://schemas.microsoft.com/office/drawing/2014/main" id="{509935AA-0D41-440F-96DC-7AD33001A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860" y="237207"/>
            <a:ext cx="6760140" cy="63835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E91477-4DD4-40D9-8DB4-9D62405F639E}"/>
              </a:ext>
            </a:extLst>
          </p:cNvPr>
          <p:cNvSpPr txBox="1"/>
          <p:nvPr/>
        </p:nvSpPr>
        <p:spPr>
          <a:xfrm>
            <a:off x="7307665" y="1123309"/>
            <a:ext cx="4884335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>
                <a:ea typeface="맑은 고딕"/>
              </a:rPr>
              <a:t>Len</a:t>
            </a:r>
            <a:r>
              <a:rPr lang="ko-KR" altLang="en-US" sz="2400" dirty="0">
                <a:ea typeface="맑은 고딕"/>
              </a:rPr>
              <a:t> &lt; 0 이면 0을 </a:t>
            </a:r>
            <a:endParaRPr lang="ko-KR" dirty="0"/>
          </a:p>
          <a:p>
            <a:r>
              <a:rPr lang="ko-KR" altLang="en-US" sz="2400" dirty="0" err="1">
                <a:ea typeface="맑은 고딕"/>
              </a:rPr>
              <a:t>리턴해서</a:t>
            </a:r>
            <a:r>
              <a:rPr lang="ko-KR" altLang="en-US" sz="2400" dirty="0">
                <a:ea typeface="맑은 고딕"/>
              </a:rPr>
              <a:t> 개수를 세지 않는다. </a:t>
            </a:r>
            <a:r>
              <a:rPr lang="ko-KR" altLang="en-US" sz="2400" dirty="0" err="1">
                <a:ea typeface="맑은 고딕"/>
              </a:rPr>
              <a:t>Return</a:t>
            </a:r>
            <a:r>
              <a:rPr lang="ko-KR" altLang="en-US" sz="2400" dirty="0">
                <a:ea typeface="맑은 고딕"/>
              </a:rPr>
              <a:t> 0;</a:t>
            </a:r>
            <a:endParaRPr lang="ko-KR" dirty="0"/>
          </a:p>
          <a:p>
            <a:endParaRPr lang="ko-KR" altLang="en-US" sz="2400" dirty="0">
              <a:ea typeface="맑은 고딕"/>
            </a:endParaRPr>
          </a:p>
          <a:p>
            <a:endParaRPr lang="ko-KR" altLang="en-US" sz="2400" dirty="0">
              <a:ea typeface="맑은 고딕"/>
            </a:endParaRPr>
          </a:p>
          <a:p>
            <a:r>
              <a:rPr lang="ko-KR" altLang="en-US" sz="2400" dirty="0" err="1">
                <a:ea typeface="맑은 고딕"/>
              </a:rPr>
              <a:t>Len</a:t>
            </a:r>
            <a:r>
              <a:rPr lang="ko-KR" altLang="en-US" sz="2400" dirty="0">
                <a:ea typeface="맑은 고딕"/>
              </a:rPr>
              <a:t> == 0 이면 가능한 경우로 생각하여</a:t>
            </a:r>
          </a:p>
          <a:p>
            <a:r>
              <a:rPr lang="ko-KR" altLang="en-US" sz="2400" dirty="0" err="1">
                <a:ea typeface="맑은 고딕"/>
              </a:rPr>
              <a:t>return</a:t>
            </a:r>
            <a:r>
              <a:rPr lang="ko-KR" altLang="en-US" sz="2400" dirty="0">
                <a:ea typeface="맑은 고딕"/>
              </a:rPr>
              <a:t> 1;</a:t>
            </a:r>
          </a:p>
          <a:p>
            <a:endParaRPr lang="ko-KR" altLang="en-US" sz="2400" dirty="0">
              <a:ea typeface="맑은 고딕"/>
            </a:endParaRPr>
          </a:p>
          <a:p>
            <a:r>
              <a:rPr lang="ko-KR" altLang="en-US" sz="2400" dirty="0">
                <a:ea typeface="맑은 고딕"/>
              </a:rPr>
              <a:t>매 길이당 경우의 수를 </a:t>
            </a:r>
            <a:r>
              <a:rPr lang="ko-KR" altLang="en-US" sz="2400" dirty="0" err="1">
                <a:ea typeface="맑은 고딕"/>
              </a:rPr>
              <a:t>dp</a:t>
            </a:r>
            <a:r>
              <a:rPr lang="ko-KR" altLang="en-US" sz="2400" dirty="0">
                <a:ea typeface="맑은 고딕"/>
              </a:rPr>
              <a:t>[~~]에 저장</a:t>
            </a:r>
          </a:p>
        </p:txBody>
      </p:sp>
    </p:spTree>
    <p:extLst>
      <p:ext uri="{BB962C8B-B14F-4D97-AF65-F5344CB8AC3E}">
        <p14:creationId xmlns:p14="http://schemas.microsoft.com/office/powerpoint/2010/main" val="1846752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1DD2D-6AB6-45D1-861C-F4B2F893A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ea typeface="맑은 고딕"/>
              </a:rPr>
              <a:t>숙제 - 심화 학습</a:t>
            </a:r>
            <a:br>
              <a:rPr lang="en-US" altLang="ko-KR" dirty="0">
                <a:ea typeface="맑은 고딕"/>
              </a:rPr>
            </a:br>
            <a:r>
              <a:rPr lang="ko-KR" dirty="0">
                <a:ea typeface="맑은 고딕"/>
              </a:rPr>
              <a:t>타일 채우기 4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타일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채우기</a:t>
            </a:r>
            <a:endParaRPr lang="ko-KR" altLang="en-US" dirty="0" err="1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백준 15700번(</a:t>
            </a:r>
            <a:r>
              <a:rPr lang="ko-KR" altLang="en-US" dirty="0" err="1">
                <a:ea typeface="맑은 고딕"/>
              </a:rPr>
              <a:t>큰타일</a:t>
            </a:r>
            <a:r>
              <a:rPr lang="ko-KR" altLang="en-US" dirty="0">
                <a:ea typeface="맑은 고딕"/>
              </a:rPr>
              <a:t>), 2718번(4xN타일)</a:t>
            </a:r>
          </a:p>
        </p:txBody>
      </p:sp>
      <p:pic>
        <p:nvPicPr>
          <p:cNvPr id="4" name="그림 4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D485E56A-B86A-48CB-A266-5DF475792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75000"/>
                    </a14:imgEffect>
                    <a14:imgEffect>
                      <a14:brightnessContrast bright="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1634763" y="1150188"/>
            <a:ext cx="4714407" cy="63075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269992-C60F-43AE-A848-520ECEB1240E}"/>
              </a:ext>
            </a:extLst>
          </p:cNvPr>
          <p:cNvSpPr txBox="1"/>
          <p:nvPr/>
        </p:nvSpPr>
        <p:spPr>
          <a:xfrm>
            <a:off x="7315413" y="2140714"/>
            <a:ext cx="419531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ea typeface="맑은 고딕"/>
              </a:rPr>
              <a:t>다음과 같은 아이디어를 사용</a:t>
            </a:r>
          </a:p>
          <a:p>
            <a:endParaRPr lang="ko-KR" altLang="en-US" sz="2400" dirty="0">
              <a:ea typeface="맑은 고딕"/>
            </a:endParaRPr>
          </a:p>
          <a:p>
            <a:r>
              <a:rPr lang="ko-KR" altLang="en-US" sz="2400" dirty="0">
                <a:ea typeface="맑은 고딕"/>
              </a:rPr>
              <a:t>상당히 난이도가 있으니 </a:t>
            </a:r>
          </a:p>
          <a:p>
            <a:r>
              <a:rPr lang="ko-KR" altLang="en-US" sz="2400" dirty="0">
                <a:ea typeface="맑은 고딕"/>
              </a:rPr>
              <a:t>하다가 안되면 하지 않기!</a:t>
            </a:r>
          </a:p>
        </p:txBody>
      </p:sp>
    </p:spTree>
    <p:extLst>
      <p:ext uri="{BB962C8B-B14F-4D97-AF65-F5344CB8AC3E}">
        <p14:creationId xmlns:p14="http://schemas.microsoft.com/office/powerpoint/2010/main" val="199284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EFC2A-F106-42A3-9352-A1786151A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가장 긴 증가하는 부분 수열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6D658-1D68-4F49-B819-FD76B17CA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Longest Increasing Subsequence(</a:t>
            </a:r>
            <a:r>
              <a:rPr lang="ko-KR" altLang="en-US" dirty="0"/>
              <a:t>일명 </a:t>
            </a:r>
            <a:r>
              <a:rPr lang="en-US" altLang="ko-KR" dirty="0"/>
              <a:t>LIS </a:t>
            </a:r>
            <a:r>
              <a:rPr lang="ko-KR" altLang="en-US" dirty="0"/>
              <a:t>문제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hlinkClick r:id="rId2"/>
              </a:rPr>
              <a:t>http://boj.kr/11053</a:t>
            </a:r>
            <a:endParaRPr lang="en-US" altLang="ko-KR" dirty="0"/>
          </a:p>
          <a:p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재귀적 구조를 이용한 풀이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반복문을 이용한 풀이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두 가지로 모두 해결 가능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느린 → 빠른 알고리즘 순으로 알아볼 예정</a:t>
            </a:r>
          </a:p>
        </p:txBody>
      </p:sp>
    </p:spTree>
    <p:extLst>
      <p:ext uri="{BB962C8B-B14F-4D97-AF65-F5344CB8AC3E}">
        <p14:creationId xmlns:p14="http://schemas.microsoft.com/office/powerpoint/2010/main" val="1022198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89BC4-CADB-4B38-964B-EE526311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재귀적 구조를 이용한 </a:t>
            </a:r>
            <a:r>
              <a:rPr lang="en-US" altLang="ko-KR" dirty="0"/>
              <a:t>LIS</a:t>
            </a:r>
            <a:r>
              <a:rPr lang="ko-KR" altLang="en-US" dirty="0"/>
              <a:t>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97F24-7A90-4A71-B933-7C3DCB61E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간단하게 재귀적 구조를 이용하여 풀이가능</a:t>
            </a:r>
            <a:endParaRPr lang="en-US" altLang="ko-KR" dirty="0"/>
          </a:p>
          <a:p>
            <a:r>
              <a:rPr lang="ko-KR" altLang="en-US" dirty="0"/>
              <a:t>그러나 굉장히 느림</a:t>
            </a:r>
            <a:endParaRPr lang="en-US" altLang="ko-KR" dirty="0"/>
          </a:p>
          <a:p>
            <a:pPr lvl="1"/>
            <a:r>
              <a:rPr lang="ko-KR" altLang="en-US" dirty="0"/>
              <a:t>통상적으로 재귀보다 반복구조가 빠른 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7B21D9-B0F6-4492-A071-A367DFD86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46" b="48912"/>
          <a:stretch/>
        </p:blipFill>
        <p:spPr>
          <a:xfrm>
            <a:off x="1590458" y="3429000"/>
            <a:ext cx="9441311" cy="247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13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9AC47-CB95-473B-8EBA-C1A9C308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반복문을 이용한 </a:t>
            </a:r>
            <a:r>
              <a:rPr lang="en-US" altLang="ko-KR" dirty="0"/>
              <a:t>LIS </a:t>
            </a:r>
            <a:r>
              <a:rPr lang="ko-KR" altLang="en-US" dirty="0"/>
              <a:t>풀이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9E58B9F-EFA9-460D-B816-5946637C5C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O(N</a:t>
                </a:r>
                <a:r>
                  <a:rPr lang="en-US" altLang="ko-KR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ko-KR" altLang="en-US" dirty="0"/>
                  <a:t>으로 간단하게 해결이 가능</a:t>
                </a:r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번</m:t>
                      </m:r>
                      <m:r>
                        <m:rPr>
                          <m:nor/>
                        </m:rPr>
                        <a:rPr lang="ko-KR" altLang="en-US" dirty="0">
                          <a:latin typeface="Cambria Math" panose="02040503050406030204" pitchFamily="18" charset="0"/>
                        </a:rPr>
                        <m:t>째</m:t>
                      </m:r>
                      <m:r>
                        <m:rPr>
                          <m:nor/>
                        </m:rPr>
                        <a:rPr lang="ko-KR" alt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dirty="0">
                          <a:latin typeface="Cambria Math" panose="02040503050406030204" pitchFamily="18" charset="0"/>
                        </a:rPr>
                        <m:t>수를</m:t>
                      </m:r>
                      <m:r>
                        <m:rPr>
                          <m:nor/>
                        </m:rPr>
                        <a:rPr lang="ko-KR" alt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dirty="0">
                          <a:latin typeface="Cambria Math" panose="02040503050406030204" pitchFamily="18" charset="0"/>
                        </a:rPr>
                        <m:t>마지막</m:t>
                      </m:r>
                      <m:r>
                        <m:rPr>
                          <m:nor/>
                        </m:rPr>
                        <a:rPr lang="ko-KR" alt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dirty="0">
                          <a:latin typeface="Cambria Math" panose="02040503050406030204" pitchFamily="18" charset="0"/>
                        </a:rPr>
                        <m:t>원소로</m:t>
                      </m:r>
                      <m:r>
                        <m:rPr>
                          <m:nor/>
                        </m:rPr>
                        <a:rPr lang="ko-KR" alt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dirty="0">
                          <a:latin typeface="Cambria Math" panose="02040503050406030204" pitchFamily="18" charset="0"/>
                        </a:rPr>
                        <m:t>가지는</m:t>
                      </m:r>
                      <m:r>
                        <m:rPr>
                          <m:nor/>
                        </m:rPr>
                        <a:rPr lang="ko-KR" alt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LIS</m:t>
                      </m:r>
                      <m:r>
                        <m:rPr>
                          <m:nor/>
                        </m:rPr>
                        <a:rPr lang="ko-KR" altLang="en-US" dirty="0">
                          <a:latin typeface="Cambria Math" panose="02040503050406030204" pitchFamily="18" charset="0"/>
                        </a:rPr>
                        <m:t>의</m:t>
                      </m:r>
                      <m:r>
                        <m:rPr>
                          <m:nor/>
                        </m:rPr>
                        <a:rPr lang="ko-KR" alt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dirty="0">
                          <a:latin typeface="Cambria Math" panose="02040503050406030204" pitchFamily="18" charset="0"/>
                        </a:rPr>
                        <m:t>길이</m:t>
                      </m:r>
                    </m:oMath>
                  </m:oMathPara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9E58B9F-EFA9-460D-B816-5946637C5C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3A311F04-87B0-4981-A495-9A794EA23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374" y="3268881"/>
            <a:ext cx="4249252" cy="290808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A4AA607-1096-4387-9D33-3E112A65E78D}"/>
              </a:ext>
            </a:extLst>
          </p:cNvPr>
          <p:cNvSpPr/>
          <p:nvPr/>
        </p:nvSpPr>
        <p:spPr>
          <a:xfrm>
            <a:off x="4834536" y="4179015"/>
            <a:ext cx="3301785" cy="1340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11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89482-C5F1-4D1D-ADF6-40E9564F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87E61-2213-491C-BF92-7746E6C92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>
                <a:ea typeface="맑은 고딕"/>
              </a:rPr>
              <a:t>Dynamic Programming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>
                <a:ea typeface="맑은 고딕"/>
              </a:rPr>
              <a:t>정의</a:t>
            </a:r>
            <a:endParaRPr lang="en-US" altLang="ko-KR" dirty="0">
              <a:ea typeface="맑은 고딕"/>
            </a:endParaRP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>
                <a:ea typeface="맑은 고딕"/>
              </a:rPr>
              <a:t>Minimizing Coins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>
                <a:ea typeface="맑은 고딕"/>
              </a:rPr>
              <a:t>타일 채우기</a:t>
            </a:r>
            <a:endParaRPr lang="en-US" altLang="ko-KR" dirty="0">
              <a:ea typeface="맑은 고딕"/>
            </a:endParaRP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>
                <a:ea typeface="맑은 고딕"/>
              </a:rPr>
              <a:t>Longest Increasing Subsequence</a:t>
            </a:r>
          </a:p>
        </p:txBody>
      </p:sp>
    </p:spTree>
    <p:extLst>
      <p:ext uri="{BB962C8B-B14F-4D97-AF65-F5344CB8AC3E}">
        <p14:creationId xmlns:p14="http://schemas.microsoft.com/office/powerpoint/2010/main" val="2006419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63BB1-668F-497D-8C70-73F2E67FC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가장 긴 증가하는 부분 수열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528FD-E789-409D-AA8F-7D55494F2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http://boj.kr/12015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https://cses.fi/problemset/task/1145/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문제는 앞에 나온 문제와 동일</a:t>
            </a:r>
            <a:endParaRPr lang="en-US" altLang="ko-KR" dirty="0"/>
          </a:p>
          <a:p>
            <a:r>
              <a:rPr lang="ko-KR" altLang="en-US" dirty="0"/>
              <a:t>변경사항은 입력되는 </a:t>
            </a:r>
            <a:r>
              <a:rPr lang="ko-KR" altLang="en-US" dirty="0">
                <a:highlight>
                  <a:srgbClr val="FFFF00"/>
                </a:highlight>
              </a:rPr>
              <a:t>수열의 크기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en-US" altLang="ko-KR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  <a:r>
              <a:rPr lang="ko-KR" altLang="en-US" dirty="0">
                <a:highlight>
                  <a:srgbClr val="FFFF00"/>
                </a:highlight>
              </a:rPr>
              <a:t>과 수열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en-US" altLang="ko-KR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  <a:r>
              <a:rPr lang="ko-KR" altLang="en-US" dirty="0">
                <a:highlight>
                  <a:srgbClr val="FFFF00"/>
                </a:highlight>
              </a:rPr>
              <a:t>의 범위 증가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/>
              <a:t>기존의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O(N</a:t>
            </a:r>
            <a:r>
              <a:rPr lang="en-US" altLang="ko-KR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ko-KR" altLang="en-US" dirty="0"/>
              <a:t>방법으로는 </a:t>
            </a:r>
            <a:r>
              <a:rPr lang="en-US" altLang="ko-KR" dirty="0"/>
              <a:t>TLE(Time Limit Exceeded) </a:t>
            </a:r>
            <a:r>
              <a:rPr lang="ko-KR" altLang="en-US" dirty="0"/>
              <a:t>판정</a:t>
            </a:r>
          </a:p>
        </p:txBody>
      </p:sp>
    </p:spTree>
    <p:extLst>
      <p:ext uri="{BB962C8B-B14F-4D97-AF65-F5344CB8AC3E}">
        <p14:creationId xmlns:p14="http://schemas.microsoft.com/office/powerpoint/2010/main" val="3902059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6D1BC-8BD0-4409-82C1-BBF2980E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그렇다면 더욱 빠른 방법은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9D74A-F5C9-42DC-AB44-A9229AD85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순서대로 입력 배열을 확인하며</a:t>
            </a:r>
            <a:r>
              <a:rPr lang="en-US" altLang="ko-KR" dirty="0"/>
              <a:t> </a:t>
            </a:r>
            <a:r>
              <a:rPr lang="ko-KR" altLang="en-US" dirty="0"/>
              <a:t>→</a:t>
            </a:r>
            <a:r>
              <a:rPr lang="en-US" altLang="ko-KR" dirty="0"/>
              <a:t> O(N)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(LIS</a:t>
            </a:r>
            <a:r>
              <a:rPr lang="ko-KR" altLang="en-US" dirty="0"/>
              <a:t>의 마지막 원소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&lt; (</a:t>
            </a:r>
            <a:r>
              <a:rPr lang="ko-KR" altLang="en-US" dirty="0"/>
              <a:t>현재 입력 원소</a:t>
            </a:r>
            <a:r>
              <a:rPr lang="en-US" altLang="ko-KR" dirty="0"/>
              <a:t>)</a:t>
            </a:r>
            <a:r>
              <a:rPr lang="ko-KR" altLang="en-US" dirty="0"/>
              <a:t> 인 경우</a:t>
            </a:r>
            <a:endParaRPr lang="en-US" altLang="ko-KR" dirty="0"/>
          </a:p>
          <a:p>
            <a:pPr lvl="1"/>
            <a:r>
              <a:rPr lang="en-US" altLang="ko-KR" dirty="0"/>
              <a:t>LIS </a:t>
            </a:r>
            <a:r>
              <a:rPr lang="ko-KR" altLang="en-US" dirty="0"/>
              <a:t>뒤에 삽입</a:t>
            </a:r>
            <a:r>
              <a:rPr lang="en-US" altLang="ko-KR" dirty="0"/>
              <a:t>  </a:t>
            </a:r>
            <a:r>
              <a:rPr lang="en-US" altLang="ko-KR" sz="2000" dirty="0"/>
              <a:t>[ LIS </a:t>
            </a:r>
            <a:r>
              <a:rPr lang="ko-KR" altLang="en-US" sz="2000" dirty="0"/>
              <a:t>길이 </a:t>
            </a:r>
            <a:r>
              <a:rPr lang="en-US" altLang="ko-KR" sz="2000" dirty="0"/>
              <a:t>1 </a:t>
            </a:r>
            <a:r>
              <a:rPr lang="ko-KR" altLang="en-US" sz="2000" dirty="0"/>
              <a:t>증가</a:t>
            </a:r>
            <a:r>
              <a:rPr lang="en-US" altLang="ko-KR" sz="2000" dirty="0"/>
              <a:t>]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(LIS</a:t>
            </a:r>
            <a:r>
              <a:rPr lang="ko-KR" altLang="en-US" dirty="0"/>
              <a:t>의 마지막 원소</a:t>
            </a:r>
            <a:r>
              <a:rPr lang="en-US" altLang="ko-KR" dirty="0"/>
              <a:t>) &gt; (</a:t>
            </a:r>
            <a:r>
              <a:rPr lang="ko-KR" altLang="en-US" dirty="0"/>
              <a:t>현재 입력 원소</a:t>
            </a:r>
            <a:r>
              <a:rPr lang="en-US" altLang="ko-KR" dirty="0"/>
              <a:t>) </a:t>
            </a:r>
            <a:r>
              <a:rPr lang="ko-KR" altLang="en-US" dirty="0"/>
              <a:t>인 경우</a:t>
            </a:r>
            <a:endParaRPr lang="en-US" altLang="ko-KR" dirty="0"/>
          </a:p>
          <a:p>
            <a:pPr lvl="1"/>
            <a:r>
              <a:rPr lang="ko-KR" altLang="en-US" dirty="0"/>
              <a:t>적절한 위치를 찾아 원소를 교체</a:t>
            </a:r>
            <a:endParaRPr lang="en-US" altLang="ko-KR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7362A93-7005-4FF0-9A24-E2B6A9C81B5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443655" y="4771655"/>
            <a:ext cx="544635" cy="6467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5A1F408-DEDF-4432-A15B-F058EBC33BE2}"/>
              </a:ext>
            </a:extLst>
          </p:cNvPr>
          <p:cNvSpPr txBox="1"/>
          <p:nvPr/>
        </p:nvSpPr>
        <p:spPr>
          <a:xfrm>
            <a:off x="2988290" y="5218385"/>
            <a:ext cx="6215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적절한 위치를 찾아주는 </a:t>
            </a:r>
            <a:r>
              <a:rPr lang="en-US" altLang="ko-KR" sz="2000" dirty="0"/>
              <a:t>STL</a:t>
            </a:r>
            <a:r>
              <a:rPr lang="ko-KR" altLang="en-US" sz="2000" dirty="0"/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lower_bound</a:t>
            </a:r>
            <a:r>
              <a:rPr lang="en-US" altLang="ko-KR" sz="2000" dirty="0"/>
              <a:t> </a:t>
            </a:r>
            <a:r>
              <a:rPr lang="ko-KR" altLang="en-US" sz="2000" dirty="0"/>
              <a:t>함수 이용</a:t>
            </a:r>
          </a:p>
        </p:txBody>
      </p:sp>
    </p:spTree>
    <p:extLst>
      <p:ext uri="{BB962C8B-B14F-4D97-AF65-F5344CB8AC3E}">
        <p14:creationId xmlns:p14="http://schemas.microsoft.com/office/powerpoint/2010/main" val="137496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439FE-0B7B-4EE7-8923-0A7CB226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STL</a:t>
            </a:r>
            <a:r>
              <a:rPr lang="ko-KR" altLang="en-US" dirty="0"/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lower_bound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692CA-AA74-4676-B1FD-8A2D3D32B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/>
              <a:t>FIterator</a:t>
            </a:r>
            <a:r>
              <a:rPr lang="en-US" altLang="ko-KR" sz="2400" dirty="0"/>
              <a:t> </a:t>
            </a:r>
            <a:r>
              <a:rPr lang="en-US" altLang="ko-KR" sz="2400" dirty="0" err="1">
                <a:highlight>
                  <a:srgbClr val="FFFF00"/>
                </a:highlight>
              </a:rPr>
              <a:t>lower_bound</a:t>
            </a:r>
            <a:r>
              <a:rPr lang="en-US" altLang="ko-KR" sz="2400" dirty="0"/>
              <a:t>(</a:t>
            </a:r>
            <a:r>
              <a:rPr lang="en-US" altLang="ko-KR" sz="2400" dirty="0" err="1"/>
              <a:t>FIterator</a:t>
            </a:r>
            <a:r>
              <a:rPr lang="en-US" altLang="ko-KR" sz="2400" dirty="0"/>
              <a:t> </a:t>
            </a:r>
            <a:r>
              <a:rPr lang="en-US" altLang="ko-KR" sz="2400" dirty="0">
                <a:highlight>
                  <a:srgbClr val="FFFF00"/>
                </a:highlight>
              </a:rPr>
              <a:t>first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FIterator</a:t>
            </a:r>
            <a:r>
              <a:rPr lang="en-US" altLang="ko-KR" sz="2400" dirty="0"/>
              <a:t> </a:t>
            </a:r>
            <a:r>
              <a:rPr lang="en-US" altLang="ko-KR" sz="2400" dirty="0">
                <a:highlight>
                  <a:srgbClr val="FFFF00"/>
                </a:highlight>
              </a:rPr>
              <a:t>last</a:t>
            </a:r>
            <a:r>
              <a:rPr lang="en-US" altLang="ko-KR" sz="2400" dirty="0"/>
              <a:t>, T&amp; </a:t>
            </a:r>
            <a:r>
              <a:rPr lang="en-US" altLang="ko-KR" sz="2400" dirty="0" err="1">
                <a:highlight>
                  <a:srgbClr val="FFFF00"/>
                </a:highlight>
              </a:rPr>
              <a:t>val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r>
              <a:rPr lang="ko-KR" altLang="en-US" dirty="0"/>
              <a:t>이진탐색</a:t>
            </a:r>
            <a:r>
              <a:rPr lang="en-US" altLang="ko-KR" dirty="0"/>
              <a:t>(Binary Search) </a:t>
            </a:r>
            <a:r>
              <a:rPr lang="ko-KR" altLang="en-US" dirty="0"/>
              <a:t>기반의 탐색 방법</a:t>
            </a:r>
            <a:endParaRPr lang="en-US" altLang="ko-KR" dirty="0"/>
          </a:p>
          <a:p>
            <a:pPr lvl="1"/>
            <a:r>
              <a:rPr lang="ko-KR" altLang="en-US" dirty="0"/>
              <a:t>물론 배열 또는 리스트가 정렬되어 있어야함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찾는 </a:t>
            </a:r>
            <a:r>
              <a:rPr lang="en-US" altLang="ko-KR" dirty="0"/>
              <a:t>key</a:t>
            </a:r>
            <a:r>
              <a:rPr lang="ko-KR" altLang="en-US" dirty="0"/>
              <a:t>값이 </a:t>
            </a:r>
            <a:r>
              <a:rPr lang="en-US" altLang="ko-KR" dirty="0"/>
              <a:t>“</a:t>
            </a:r>
            <a:r>
              <a:rPr lang="ko-KR" altLang="en-US" dirty="0"/>
              <a:t>없으면 </a:t>
            </a:r>
            <a:r>
              <a:rPr lang="en-US" altLang="ko-KR" dirty="0"/>
              <a:t>key</a:t>
            </a:r>
            <a:r>
              <a:rPr lang="ko-KR" altLang="en-US" dirty="0"/>
              <a:t>값보다 큰 가장 작은 값</a:t>
            </a:r>
            <a:r>
              <a:rPr lang="en-US" altLang="ko-KR" dirty="0"/>
              <a:t>”</a:t>
            </a:r>
            <a:r>
              <a:rPr lang="ko-KR" altLang="en-US" dirty="0"/>
              <a:t>을 </a:t>
            </a:r>
            <a:r>
              <a:rPr lang="ko-KR" altLang="en-US" dirty="0" err="1"/>
              <a:t>찾아줌</a:t>
            </a:r>
            <a:endParaRPr lang="en-US" altLang="ko-KR" dirty="0"/>
          </a:p>
          <a:p>
            <a:r>
              <a:rPr lang="ko-KR" altLang="en-US" dirty="0"/>
              <a:t>반대인 </a:t>
            </a:r>
            <a:r>
              <a:rPr lang="en-US" altLang="ko-KR" dirty="0" err="1">
                <a:latin typeface="Consolas" panose="020B0609020204030204" pitchFamily="49" charset="0"/>
              </a:rPr>
              <a:t>upper_bound</a:t>
            </a:r>
            <a:r>
              <a:rPr lang="ko-KR" altLang="en-US" dirty="0"/>
              <a:t>도 존재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시간 복잡도는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O(</a:t>
            </a:r>
            <a:r>
              <a:rPr lang="en-US" altLang="ko-K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logN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940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CCCD3-F977-4E5C-8FE7-8D2AFAD4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 </a:t>
            </a:r>
            <a:r>
              <a:rPr lang="ko-KR" altLang="en-US" dirty="0"/>
              <a:t>예시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C25251A-D15B-4413-84CD-C9D69ADFC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1417"/>
            <a:ext cx="5248275" cy="1600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2486CA-C6C7-4977-A14A-81582F983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32539"/>
            <a:ext cx="5162550" cy="17145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8B1BBCE-96C5-49D3-B272-C7722BEE38B7}"/>
              </a:ext>
            </a:extLst>
          </p:cNvPr>
          <p:cNvCxnSpPr>
            <a:stCxn id="2" idx="2"/>
          </p:cNvCxnSpPr>
          <p:nvPr/>
        </p:nvCxnSpPr>
        <p:spPr>
          <a:xfrm>
            <a:off x="6096000" y="1690688"/>
            <a:ext cx="0" cy="4820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ADBA0A5-9C81-45FC-A9DB-DC397594D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286" y="1698542"/>
            <a:ext cx="5124450" cy="1885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14776F-C048-46DC-8850-2DA6A39595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2286" y="4242898"/>
            <a:ext cx="50292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5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CCCD3-F977-4E5C-8FE7-8D2AFAD4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 </a:t>
            </a:r>
            <a:r>
              <a:rPr lang="ko-KR" altLang="en-US" dirty="0"/>
              <a:t>예시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8B1BBCE-96C5-49D3-B272-C7722BEE38B7}"/>
              </a:ext>
            </a:extLst>
          </p:cNvPr>
          <p:cNvCxnSpPr>
            <a:stCxn id="2" idx="2"/>
          </p:cNvCxnSpPr>
          <p:nvPr/>
        </p:nvCxnSpPr>
        <p:spPr>
          <a:xfrm>
            <a:off x="6096000" y="1690688"/>
            <a:ext cx="0" cy="4820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FE342CD0-A0CF-4769-8BC2-97A57C6A3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29" y="1839965"/>
            <a:ext cx="5076825" cy="1790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AE290FC-7FED-499C-91E5-29ED203D9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9" y="4231561"/>
            <a:ext cx="4886325" cy="18002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6D56537-6C78-44AE-A2AB-1FC815C3D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803" y="2904301"/>
            <a:ext cx="51339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0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948DF-5588-491F-8545-BE8F608F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가장 빠른 </a:t>
            </a:r>
            <a:r>
              <a:rPr lang="en-US" altLang="ko-KR" dirty="0"/>
              <a:t>LIS </a:t>
            </a:r>
            <a:r>
              <a:rPr lang="ko-KR" altLang="en-US" dirty="0"/>
              <a:t>길이 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796BB4-95D8-4C16-9851-949CFA0F5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순서대로 입력 배열을 확인하며</a:t>
            </a:r>
            <a:r>
              <a:rPr lang="en-US" altLang="ko-KR" dirty="0"/>
              <a:t> </a:t>
            </a:r>
            <a:r>
              <a:rPr lang="ko-KR" altLang="en-US" dirty="0"/>
              <a:t>→</a:t>
            </a:r>
            <a:r>
              <a:rPr lang="en-US" altLang="ko-KR" dirty="0"/>
              <a:t>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O(N)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(LIS</a:t>
            </a:r>
            <a:r>
              <a:rPr lang="ko-KR" altLang="en-US" dirty="0"/>
              <a:t>의 마지막 원소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&lt; (</a:t>
            </a:r>
            <a:r>
              <a:rPr lang="ko-KR" altLang="en-US" dirty="0"/>
              <a:t>현재 입력 원소</a:t>
            </a:r>
            <a:r>
              <a:rPr lang="en-US" altLang="ko-KR" dirty="0"/>
              <a:t>)</a:t>
            </a:r>
            <a:r>
              <a:rPr lang="ko-KR" altLang="en-US" dirty="0"/>
              <a:t> 인 경우</a:t>
            </a:r>
            <a:endParaRPr lang="en-US" altLang="ko-KR" dirty="0"/>
          </a:p>
          <a:p>
            <a:pPr lvl="1"/>
            <a:r>
              <a:rPr lang="en-US" altLang="ko-KR" dirty="0"/>
              <a:t>LIS </a:t>
            </a:r>
            <a:r>
              <a:rPr lang="ko-KR" altLang="en-US" dirty="0"/>
              <a:t>뒤에 삽입</a:t>
            </a:r>
            <a:r>
              <a:rPr lang="en-US" altLang="ko-KR" dirty="0"/>
              <a:t>  </a:t>
            </a:r>
            <a:r>
              <a:rPr lang="en-US" altLang="ko-KR" sz="2000" dirty="0"/>
              <a:t>[ LIS </a:t>
            </a:r>
            <a:r>
              <a:rPr lang="ko-KR" altLang="en-US" sz="2000" dirty="0"/>
              <a:t>길이 </a:t>
            </a:r>
            <a:r>
              <a:rPr lang="en-US" altLang="ko-KR" sz="2000" dirty="0"/>
              <a:t>1 </a:t>
            </a:r>
            <a:r>
              <a:rPr lang="ko-KR" altLang="en-US" sz="2000" dirty="0"/>
              <a:t>증가</a:t>
            </a:r>
            <a:r>
              <a:rPr lang="en-US" altLang="ko-KR" sz="2000" dirty="0"/>
              <a:t>] </a:t>
            </a:r>
            <a:r>
              <a:rPr lang="ko-KR" altLang="en-US" sz="2000" dirty="0"/>
              <a:t>→</a:t>
            </a:r>
            <a:r>
              <a:rPr lang="en-US" altLang="ko-KR" sz="2000" dirty="0"/>
              <a:t>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O(1)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(LIS</a:t>
            </a:r>
            <a:r>
              <a:rPr lang="ko-KR" altLang="en-US" dirty="0"/>
              <a:t>의 마지막 원소</a:t>
            </a:r>
            <a:r>
              <a:rPr lang="en-US" altLang="ko-KR" dirty="0"/>
              <a:t>) &gt; (</a:t>
            </a:r>
            <a:r>
              <a:rPr lang="ko-KR" altLang="en-US" dirty="0"/>
              <a:t>현재 입력 원소</a:t>
            </a:r>
            <a:r>
              <a:rPr lang="en-US" altLang="ko-KR" dirty="0"/>
              <a:t>) </a:t>
            </a:r>
            <a:r>
              <a:rPr lang="ko-KR" altLang="en-US" dirty="0"/>
              <a:t>인 경우</a:t>
            </a:r>
            <a:endParaRPr lang="en-US" altLang="ko-KR" dirty="0"/>
          </a:p>
          <a:p>
            <a:pPr lvl="1"/>
            <a:r>
              <a:rPr lang="ko-KR" altLang="en-US" dirty="0"/>
              <a:t>적절한 위치를 찾아 원소를 교체 →</a:t>
            </a:r>
            <a:r>
              <a:rPr lang="en-US" altLang="ko-KR" dirty="0"/>
              <a:t>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O(</a:t>
            </a:r>
            <a:r>
              <a:rPr lang="en-US" altLang="ko-K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logN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결론적으로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O(</a:t>
            </a:r>
            <a:r>
              <a:rPr lang="en-US" altLang="ko-K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NlogN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ko-KR" altLang="en-US" dirty="0"/>
              <a:t>의 복잡도를 가짐</a:t>
            </a:r>
          </a:p>
        </p:txBody>
      </p:sp>
    </p:spTree>
    <p:extLst>
      <p:ext uri="{BB962C8B-B14F-4D97-AF65-F5344CB8AC3E}">
        <p14:creationId xmlns:p14="http://schemas.microsoft.com/office/powerpoint/2010/main" val="4036083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6814E-6680-4FC2-9C7A-1217747D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가장 빠른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B6DDF7-3D81-4A7B-B0AD-50D7DCD8F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STL</a:t>
            </a:r>
            <a:r>
              <a:rPr lang="ko-KR" altLang="en-US" dirty="0"/>
              <a:t>을 이용하여 단 </a:t>
            </a:r>
            <a:r>
              <a:rPr lang="en-US" altLang="ko-KR" dirty="0"/>
              <a:t>4</a:t>
            </a:r>
            <a:r>
              <a:rPr lang="ko-KR" altLang="en-US" dirty="0"/>
              <a:t>줄만으로 구현 가능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https://www.acmicpc.net/source/9020064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9699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BBBB52-A6C9-4F58-B1F0-FC0781E0F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altLang="ko-KR" sz="2600" dirty="0">
                <a:solidFill>
                  <a:srgbClr val="FFFFFF"/>
                </a:solidFill>
              </a:rPr>
              <a:t>5</a:t>
            </a:r>
            <a:r>
              <a:rPr lang="ko-KR" altLang="en-US" sz="2600" dirty="0">
                <a:solidFill>
                  <a:srgbClr val="FFFFFF"/>
                </a:solidFill>
              </a:rPr>
              <a:t>주차</a:t>
            </a:r>
            <a:br>
              <a:rPr lang="en-US" altLang="ko-KR" sz="2600" dirty="0">
                <a:solidFill>
                  <a:srgbClr val="FFFFFF"/>
                </a:solidFill>
              </a:rPr>
            </a:br>
            <a:r>
              <a:rPr lang="ko-KR" altLang="en-US" sz="2600" dirty="0">
                <a:solidFill>
                  <a:srgbClr val="FFFFFF"/>
                </a:solidFill>
              </a:rPr>
              <a:t>설문조사</a:t>
            </a:r>
          </a:p>
        </p:txBody>
      </p:sp>
      <p:pic>
        <p:nvPicPr>
          <p:cNvPr id="3" name="그림 3" descr="텍스트, 실내, 조각, 검은색이(가) 표시된 사진&#10;&#10;매우 높은 신뢰도로 생성된 설명">
            <a:extLst>
              <a:ext uri="{FF2B5EF4-FFF2-40B4-BE49-F238E27FC236}">
                <a16:creationId xmlns:a16="http://schemas.microsoft.com/office/drawing/2014/main" id="{5D4B8351-3D74-42FA-AA89-A149882F0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566" y="1310765"/>
            <a:ext cx="4297951" cy="424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0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1B0B9-88F7-4A53-81B7-946644A48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최소의 동전개수가 나오도록 </a:t>
            </a:r>
            <a:r>
              <a:rPr lang="en-US" altLang="ko-KR">
                <a:ea typeface="맑은 고딕"/>
              </a:rPr>
              <a:t>12</a:t>
            </a:r>
            <a:r>
              <a:rPr lang="ko-KR" altLang="en-US">
                <a:ea typeface="맑은 고딕"/>
              </a:rPr>
              <a:t>원 만들기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DAACB0-6A7F-42B8-B83B-947359CB2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944" y="1536633"/>
            <a:ext cx="11360800" cy="4555200"/>
          </a:xfrm>
        </p:spPr>
        <p:txBody>
          <a:bodyPr/>
          <a:lstStyle/>
          <a:p>
            <a:pPr marL="152396" indent="0" algn="ctr">
              <a:buNone/>
            </a:pPr>
            <a:endParaRPr lang="en-US" altLang="ko-KR" sz="8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52396" indent="0" algn="ctr">
              <a:buNone/>
            </a:pPr>
            <a:r>
              <a:rPr lang="en-US" altLang="ko-KR" sz="8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 </a:t>
            </a:r>
            <a:r>
              <a:rPr lang="ko-KR" altLang="en-US" sz="8800" dirty="0">
                <a:solidFill>
                  <a:schemeClr val="accent2"/>
                </a:solidFill>
              </a:rPr>
              <a:t>①</a:t>
            </a:r>
            <a:r>
              <a:rPr lang="en-US" altLang="ko-KR" sz="8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8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8800" dirty="0">
                <a:solidFill>
                  <a:schemeClr val="accent1"/>
                </a:solidFill>
              </a:rPr>
              <a:t>②</a:t>
            </a:r>
            <a:r>
              <a:rPr lang="en-US" altLang="ko-KR" sz="8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8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8800" dirty="0">
                <a:solidFill>
                  <a:srgbClr val="7030A0"/>
                </a:solidFill>
              </a:rPr>
              <a:t>⑤</a:t>
            </a:r>
            <a:r>
              <a:rPr lang="ko-KR" altLang="en-US" sz="8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ko-KR" altLang="en-US" sz="8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59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1B0B9-88F7-4A53-81B7-946644A48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/>
              <a:t>6</a:t>
            </a:r>
            <a:r>
              <a:rPr lang="ko-KR" altLang="en-US" sz="5400" dirty="0"/>
              <a:t>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DAACB0-6A7F-42B8-B83B-947359CB2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944" y="1536633"/>
            <a:ext cx="11360800" cy="4555200"/>
          </a:xfrm>
        </p:spPr>
        <p:txBody>
          <a:bodyPr/>
          <a:lstStyle/>
          <a:p>
            <a:pPr marL="152396" indent="0" algn="ctr">
              <a:buNone/>
            </a:pPr>
            <a:endParaRPr lang="en-US" altLang="ko-KR" sz="8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52396" indent="0" algn="ctr">
              <a:buNone/>
            </a:pPr>
            <a:r>
              <a:rPr lang="en-US" altLang="ko-KR" sz="8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 </a:t>
            </a:r>
            <a:r>
              <a:rPr lang="ko-KR" altLang="en-US" sz="8800" dirty="0">
                <a:solidFill>
                  <a:schemeClr val="accent2"/>
                </a:solidFill>
              </a:rPr>
              <a:t>①</a:t>
            </a:r>
            <a:r>
              <a:rPr lang="en-US" altLang="ko-KR" sz="8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8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8800" dirty="0">
                <a:solidFill>
                  <a:srgbClr val="FFC000"/>
                </a:solidFill>
              </a:rPr>
              <a:t>③</a:t>
            </a:r>
            <a:r>
              <a:rPr lang="en-US" altLang="ko-KR" sz="8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8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8800" dirty="0">
                <a:solidFill>
                  <a:srgbClr val="92D050"/>
                </a:solidFill>
              </a:rPr>
              <a:t>④</a:t>
            </a:r>
            <a:r>
              <a:rPr lang="ko-KR" altLang="en-US" sz="8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ko-KR" altLang="en-US" sz="8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35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D303B-B383-40DA-8626-9199A2933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52396"/>
            <a:r>
              <a:rPr lang="en-US" altLang="ko-KR" sz="6600" dirty="0"/>
              <a:t>6</a:t>
            </a:r>
            <a:r>
              <a:rPr lang="ko-KR" altLang="en-US" sz="6600" dirty="0"/>
              <a:t>원 </a:t>
            </a:r>
            <a:r>
              <a:rPr lang="en-US" altLang="ko-KR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 </a:t>
            </a:r>
            <a:r>
              <a:rPr lang="ko-KR" altLang="en-US" sz="6600" dirty="0">
                <a:solidFill>
                  <a:schemeClr val="accent2"/>
                </a:solidFill>
              </a:rPr>
              <a:t>①</a:t>
            </a:r>
            <a:r>
              <a:rPr lang="en-US" altLang="ko-KR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6600" dirty="0">
                <a:solidFill>
                  <a:srgbClr val="FFC000"/>
                </a:solidFill>
              </a:rPr>
              <a:t>③</a:t>
            </a:r>
            <a:r>
              <a:rPr lang="en-US" altLang="ko-KR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6600" dirty="0">
                <a:solidFill>
                  <a:srgbClr val="92D050"/>
                </a:solidFill>
              </a:rPr>
              <a:t>④</a:t>
            </a:r>
            <a:r>
              <a:rPr lang="ko-KR" alt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ko-KR" alt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901F25-C46C-4B5F-864F-4E9445508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9779"/>
            <a:ext cx="5157787" cy="823912"/>
          </a:xfrm>
        </p:spPr>
        <p:txBody>
          <a:bodyPr>
            <a:normAutofit/>
          </a:bodyPr>
          <a:lstStyle/>
          <a:p>
            <a:pPr marL="608965" indent="-456565"/>
            <a:r>
              <a:rPr lang="ko-KR" altLang="en-US" sz="4400" dirty="0" err="1">
                <a:ea typeface="맑은 고딕"/>
              </a:rPr>
              <a:t>그리디</a:t>
            </a:r>
            <a:r>
              <a:rPr lang="ko-KR" altLang="en-US" sz="4400" dirty="0">
                <a:ea typeface="맑은 고딕"/>
              </a:rPr>
              <a:t> 알고리즘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327628-FC3E-424D-B741-E893B1D0E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39181"/>
            <a:ext cx="5157787" cy="3684588"/>
          </a:xfrm>
        </p:spPr>
        <p:txBody>
          <a:bodyPr>
            <a:normAutofit/>
          </a:bodyPr>
          <a:lstStyle/>
          <a:p>
            <a:pPr marL="608965" indent="-456565"/>
            <a:r>
              <a:rPr lang="ko-KR" altLang="en-US" sz="3200" dirty="0">
                <a:ea typeface="맑은 고딕"/>
              </a:rPr>
              <a:t>6원 = (</a:t>
            </a:r>
            <a:r>
              <a:rPr lang="ko-KR" altLang="en-US" sz="3200" b="1" dirty="0">
                <a:solidFill>
                  <a:srgbClr val="92D050"/>
                </a:solidFill>
              </a:rPr>
              <a:t>④</a:t>
            </a:r>
            <a:r>
              <a:rPr lang="ko-KR" altLang="en-US" sz="3200" dirty="0">
                <a:ea typeface="맑은 고딕"/>
              </a:rPr>
              <a:t> + </a:t>
            </a:r>
            <a:r>
              <a:rPr lang="ko-KR" altLang="en-US" sz="3200" b="1" dirty="0">
                <a:solidFill>
                  <a:schemeClr val="accent2"/>
                </a:solidFill>
              </a:rPr>
              <a:t>①</a:t>
            </a:r>
            <a:r>
              <a:rPr lang="ko-KR" altLang="en-US" sz="3200" dirty="0">
                <a:ea typeface="맑은 고딕"/>
              </a:rPr>
              <a:t> + </a:t>
            </a:r>
            <a:r>
              <a:rPr lang="ko-KR" altLang="en-US" sz="3200" b="1" dirty="0">
                <a:solidFill>
                  <a:schemeClr val="accent2"/>
                </a:solidFill>
              </a:rPr>
              <a:t>①</a:t>
            </a:r>
            <a:r>
              <a:rPr lang="ko-KR" altLang="en-US" sz="3200" dirty="0">
                <a:ea typeface="맑은 고딕"/>
              </a:rPr>
              <a:t>)</a:t>
            </a:r>
            <a:endParaRPr lang="en-US" altLang="ko-KR" sz="3200" dirty="0">
              <a:ea typeface="맑은 고딕"/>
            </a:endParaRPr>
          </a:p>
          <a:p>
            <a:pPr marL="608965" indent="-456565"/>
            <a:endParaRPr lang="en-US" altLang="ko-KR" sz="3200" dirty="0">
              <a:ea typeface="맑은 고딕"/>
            </a:endParaRPr>
          </a:p>
          <a:p>
            <a:pPr marL="608965" indent="-456565"/>
            <a:r>
              <a:rPr lang="en-US" altLang="ko-KR" sz="3200" dirty="0">
                <a:ea typeface="맑은 고딕"/>
              </a:rPr>
              <a:t>3</a:t>
            </a:r>
            <a:r>
              <a:rPr lang="ko-KR" altLang="en-US" sz="3200" dirty="0">
                <a:ea typeface="맑은 고딕"/>
              </a:rPr>
              <a:t>개</a:t>
            </a:r>
          </a:p>
          <a:p>
            <a:pPr marL="152400" indent="0">
              <a:buNone/>
            </a:pPr>
            <a:endParaRPr lang="ko-KR" altLang="en-US" sz="3200" dirty="0">
              <a:ea typeface="맑은 고딕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809253-D621-4098-8F8E-795680D2D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9779"/>
            <a:ext cx="5183188" cy="823912"/>
          </a:xfrm>
        </p:spPr>
        <p:txBody>
          <a:bodyPr>
            <a:normAutofit/>
          </a:bodyPr>
          <a:lstStyle/>
          <a:p>
            <a:r>
              <a:rPr lang="ko-KR" altLang="en-US" sz="4400" dirty="0">
                <a:ea typeface="맑은 고딕"/>
              </a:rPr>
              <a:t>예외 상황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8E980C-8933-42CE-A4FD-EAAB206BA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39181"/>
            <a:ext cx="5183188" cy="3684588"/>
          </a:xfrm>
        </p:spPr>
        <p:txBody>
          <a:bodyPr>
            <a:normAutofit/>
          </a:bodyPr>
          <a:lstStyle/>
          <a:p>
            <a:pPr marL="608965" indent="-456565"/>
            <a:r>
              <a:rPr lang="ko-KR" altLang="en-US" sz="3200" dirty="0">
                <a:ea typeface="맑은 고딕"/>
              </a:rPr>
              <a:t>6원 = (</a:t>
            </a:r>
            <a:r>
              <a:rPr lang="ko-KR" altLang="en-US" sz="3200" b="1" dirty="0">
                <a:solidFill>
                  <a:srgbClr val="FFC000"/>
                </a:solidFill>
              </a:rPr>
              <a:t>③</a:t>
            </a:r>
            <a:r>
              <a:rPr lang="ko-KR" altLang="en-US" sz="3200" dirty="0">
                <a:ea typeface="맑은 고딕"/>
              </a:rPr>
              <a:t> + </a:t>
            </a:r>
            <a:r>
              <a:rPr lang="ko-KR" altLang="en-US" sz="3200" b="1" dirty="0">
                <a:solidFill>
                  <a:srgbClr val="FFC000"/>
                </a:solidFill>
              </a:rPr>
              <a:t>③</a:t>
            </a:r>
            <a:r>
              <a:rPr lang="ko-KR" altLang="en-US" sz="3200" dirty="0">
                <a:ea typeface="맑은 고딕"/>
              </a:rPr>
              <a:t>)</a:t>
            </a:r>
            <a:endParaRPr lang="en-US" altLang="ko-KR" sz="3200" dirty="0">
              <a:ea typeface="맑은 고딕"/>
            </a:endParaRPr>
          </a:p>
          <a:p>
            <a:pPr marL="608965" indent="-456565"/>
            <a:endParaRPr lang="en-US" altLang="ko-KR" sz="3200" dirty="0">
              <a:ea typeface="맑은 고딕"/>
            </a:endParaRPr>
          </a:p>
          <a:p>
            <a:pPr marL="608965" indent="-456565"/>
            <a:r>
              <a:rPr lang="en-US" altLang="ko-KR" sz="3200" dirty="0">
                <a:ea typeface="맑은 고딕"/>
              </a:rPr>
              <a:t>2</a:t>
            </a:r>
            <a:r>
              <a:rPr lang="ko-KR" altLang="en-US" sz="3200" dirty="0">
                <a:ea typeface="맑은 고딕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9742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6532F-CFAC-44FD-8212-85CB501D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solidFill>
                  <a:srgbClr val="FF0000"/>
                </a:solidFill>
                <a:ea typeface="맑은 고딕"/>
              </a:rPr>
              <a:t>D</a:t>
            </a:r>
            <a:r>
              <a:rPr lang="ko-KR" altLang="en-US" dirty="0" err="1">
                <a:ea typeface="맑은 고딕"/>
              </a:rPr>
              <a:t>ynamic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  <a:ea typeface="맑은 고딕"/>
              </a:rPr>
              <a:t>P</a:t>
            </a:r>
            <a:r>
              <a:rPr lang="ko-KR" altLang="en-US" dirty="0" err="1">
                <a:ea typeface="맑은 고딕"/>
              </a:rPr>
              <a:t>rogramming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동적계획법</a:t>
            </a:r>
            <a:r>
              <a:rPr lang="en-US" altLang="ko-KR" dirty="0">
                <a:ea typeface="맑은 고딕"/>
              </a:rPr>
              <a:t>)</a:t>
            </a:r>
            <a:endParaRPr lang="ko-KR" altLang="en-US" dirty="0" err="1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D8CFAF-13F6-455F-A8D6-5DF1AD077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2"/>
            <a:ext cx="11360800" cy="4965767"/>
          </a:xfrm>
        </p:spPr>
        <p:txBody>
          <a:bodyPr/>
          <a:lstStyle/>
          <a:p>
            <a:pPr marL="608965" indent="-456565"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  <a:ea typeface="맑은 고딕"/>
              </a:rPr>
              <a:t>점화식</a:t>
            </a:r>
            <a:r>
              <a:rPr lang="ko-KR" altLang="en-US" dirty="0">
                <a:ea typeface="맑은 고딕"/>
              </a:rPr>
              <a:t>을 이용해서 </a:t>
            </a:r>
            <a:r>
              <a:rPr lang="ko-KR" altLang="en-US" b="1" dirty="0">
                <a:solidFill>
                  <a:srgbClr val="FF0000"/>
                </a:solidFill>
                <a:ea typeface="맑은 고딕"/>
              </a:rPr>
              <a:t>정확한</a:t>
            </a:r>
            <a:r>
              <a:rPr lang="ko-KR" altLang="en-US" dirty="0">
                <a:ea typeface="맑은 고딕"/>
              </a:rPr>
              <a:t> 최적해를 구하는 문제</a:t>
            </a:r>
            <a:endParaRPr lang="en-US" altLang="ko-KR" dirty="0">
              <a:ea typeface="맑은 고딕"/>
            </a:endParaRPr>
          </a:p>
          <a:p>
            <a:pPr marL="152400" indent="0">
              <a:lnSpc>
                <a:spcPct val="150000"/>
              </a:lnSpc>
              <a:buNone/>
            </a:pPr>
            <a:endParaRPr lang="en-US" altLang="ko-KR" dirty="0">
              <a:ea typeface="맑은 고딕"/>
            </a:endParaRPr>
          </a:p>
          <a:p>
            <a:pPr marL="152400" indent="0">
              <a:lnSpc>
                <a:spcPct val="150000"/>
              </a:lnSpc>
              <a:buNone/>
            </a:pPr>
            <a:endParaRPr lang="en-US" altLang="ko-KR" dirty="0">
              <a:ea typeface="맑은 고딕"/>
            </a:endParaRPr>
          </a:p>
          <a:p>
            <a:pPr marL="608965" indent="-456565"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어떤 문제를 부분문제로 쪼개서 풀고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부분 문제를 또 쪼개서 풀고</a:t>
            </a:r>
            <a:r>
              <a:rPr lang="en-US" altLang="ko-KR" dirty="0">
                <a:ea typeface="맑은 고딕"/>
              </a:rPr>
              <a:t>,</a:t>
            </a:r>
            <a:r>
              <a:rPr lang="ko-KR" altLang="en-US" dirty="0">
                <a:ea typeface="맑은 고딕"/>
              </a:rPr>
              <a:t>더 이상 쪼갤 수 없을 때까지 쪼개면</a:t>
            </a:r>
            <a:r>
              <a:rPr lang="en-US" altLang="ko-KR" dirty="0">
                <a:ea typeface="맑은 고딕"/>
              </a:rPr>
              <a:t>,</a:t>
            </a:r>
            <a:r>
              <a:rPr lang="ko-KR" altLang="en-US" dirty="0">
                <a:ea typeface="맑은 고딕"/>
              </a:rPr>
              <a:t> 최종적으로 나온 결과들로 문제를 풀 수 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608965" indent="-456565"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분할정복 </a:t>
            </a:r>
            <a:r>
              <a:rPr lang="en-US" altLang="ko-KR" dirty="0">
                <a:ea typeface="맑은 고딕"/>
              </a:rPr>
              <a:t>vs DP ???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2EEC66-B611-4974-BE8D-320C6F03E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923" y="2240900"/>
            <a:ext cx="4664041" cy="134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5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D956C-9509-45F9-A7FC-705C51A3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Dynamic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Programming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동적계획법</a:t>
            </a:r>
            <a:r>
              <a:rPr lang="en-US" altLang="ko-KR" dirty="0">
                <a:ea typeface="맑은 고딕"/>
              </a:rPr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4C6E2A-2018-45F0-B0BB-150EDBAE48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재귀함수 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77CA1C-C081-4D61-B8D9-00C7FDD07A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탑</a:t>
            </a:r>
            <a:r>
              <a:rPr lang="en-US" altLang="ko-KR" dirty="0"/>
              <a:t>-</a:t>
            </a:r>
            <a:r>
              <a:rPr lang="ko-KR" altLang="en-US" dirty="0"/>
              <a:t>다운</a:t>
            </a:r>
            <a:r>
              <a:rPr lang="en-US" altLang="ko-KR" dirty="0"/>
              <a:t>(top-down) </a:t>
            </a:r>
            <a:r>
              <a:rPr lang="ko-KR" altLang="en-US" dirty="0"/>
              <a:t>방식</a:t>
            </a:r>
            <a:endParaRPr lang="en-US" altLang="ko-KR" dirty="0"/>
          </a:p>
          <a:p>
            <a:r>
              <a:rPr lang="ko-KR" altLang="en-US" dirty="0"/>
              <a:t>큰 문제를 쪼개고 </a:t>
            </a:r>
            <a:r>
              <a:rPr lang="ko-KR" altLang="en-US" dirty="0" err="1"/>
              <a:t>쪼개고</a:t>
            </a:r>
            <a:r>
              <a:rPr lang="ko-KR" altLang="en-US" dirty="0"/>
              <a:t> 쪼개서 푸는 방식</a:t>
            </a:r>
            <a:endParaRPr lang="en-US" altLang="ko-KR" dirty="0"/>
          </a:p>
          <a:p>
            <a:r>
              <a:rPr lang="ko-KR" altLang="en-US" dirty="0"/>
              <a:t>코드와 점화식의 가독성 좋음</a:t>
            </a:r>
            <a:endParaRPr lang="en-US" altLang="ko-KR" dirty="0"/>
          </a:p>
          <a:p>
            <a:r>
              <a:rPr lang="ko-KR" altLang="en-US" dirty="0"/>
              <a:t>반복적인 함수 호출 때문에 오버헤드가 있음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EC47B5-85E5-4C18-964A-34852B9C7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/>
              <a:t>반복문</a:t>
            </a:r>
            <a:endParaRPr lang="ko-KR" altLang="en-US" sz="36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BDD62E-345E-4479-83F5-04AABC598A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 err="1"/>
              <a:t>바텀</a:t>
            </a:r>
            <a:r>
              <a:rPr lang="en-US" altLang="ko-KR" dirty="0"/>
              <a:t>-</a:t>
            </a:r>
            <a:r>
              <a:rPr lang="ko-KR" altLang="en-US" dirty="0"/>
              <a:t>업</a:t>
            </a:r>
            <a:r>
              <a:rPr lang="en-US" altLang="ko-KR" dirty="0"/>
              <a:t>(bottom-up) </a:t>
            </a:r>
            <a:r>
              <a:rPr lang="ko-KR" altLang="en-US" dirty="0"/>
              <a:t>방식</a:t>
            </a:r>
            <a:endParaRPr lang="en-US" altLang="ko-KR" dirty="0"/>
          </a:p>
          <a:p>
            <a:r>
              <a:rPr lang="ko-KR" altLang="en-US" dirty="0"/>
              <a:t>작은 문제부터 쌓고 </a:t>
            </a:r>
            <a:r>
              <a:rPr lang="ko-KR" altLang="en-US" dirty="0" err="1"/>
              <a:t>쌓고</a:t>
            </a:r>
            <a:r>
              <a:rPr lang="ko-KR" altLang="en-US" dirty="0"/>
              <a:t> 쌓아서 푸는 방식</a:t>
            </a:r>
            <a:endParaRPr lang="en-US" altLang="ko-KR" dirty="0"/>
          </a:p>
          <a:p>
            <a:r>
              <a:rPr lang="ko-KR" altLang="en-US" dirty="0"/>
              <a:t>미세한 시간과 메모리 절약</a:t>
            </a:r>
            <a:endParaRPr lang="en-US" altLang="ko-KR" dirty="0"/>
          </a:p>
          <a:p>
            <a:r>
              <a:rPr lang="ko-KR" altLang="en-US" dirty="0"/>
              <a:t>가급적 반복문으로 풀 수 있으면 풀기</a:t>
            </a:r>
          </a:p>
        </p:txBody>
      </p:sp>
      <p:sp>
        <p:nvSpPr>
          <p:cNvPr id="9" name="순서도: 병합 8">
            <a:extLst>
              <a:ext uri="{FF2B5EF4-FFF2-40B4-BE49-F238E27FC236}">
                <a16:creationId xmlns:a16="http://schemas.microsoft.com/office/drawing/2014/main" id="{276D99A1-DF93-4EA6-B5C3-B51F094E341D}"/>
              </a:ext>
            </a:extLst>
          </p:cNvPr>
          <p:cNvSpPr/>
          <p:nvPr/>
        </p:nvSpPr>
        <p:spPr>
          <a:xfrm>
            <a:off x="2778557" y="1725827"/>
            <a:ext cx="979055" cy="74800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추출 9">
            <a:extLst>
              <a:ext uri="{FF2B5EF4-FFF2-40B4-BE49-F238E27FC236}">
                <a16:creationId xmlns:a16="http://schemas.microsoft.com/office/drawing/2014/main" id="{D24D3229-D88C-4AEA-AFAF-635B11F2904F}"/>
              </a:ext>
            </a:extLst>
          </p:cNvPr>
          <p:cNvSpPr/>
          <p:nvPr/>
        </p:nvSpPr>
        <p:spPr>
          <a:xfrm>
            <a:off x="7812449" y="1690688"/>
            <a:ext cx="951345" cy="748001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231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6532F-CFAC-44FD-8212-85CB501D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Dynamic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Programming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동적계획법</a:t>
            </a:r>
            <a:r>
              <a:rPr lang="en-US" altLang="ko-KR" dirty="0">
                <a:ea typeface="맑은 고딕"/>
              </a:rPr>
              <a:t>)</a:t>
            </a:r>
            <a:endParaRPr lang="ko-KR" altLang="en-US" dirty="0" err="1"/>
          </a:p>
        </p:txBody>
      </p:sp>
      <p:pic>
        <p:nvPicPr>
          <p:cNvPr id="2050" name="Picture 2" descr="fibonacci tree 이미지 검색결과&quot;">
            <a:extLst>
              <a:ext uri="{FF2B5EF4-FFF2-40B4-BE49-F238E27FC236}">
                <a16:creationId xmlns:a16="http://schemas.microsoft.com/office/drawing/2014/main" id="{7D619F96-E3A5-4581-AF04-0B253069A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1356967"/>
            <a:ext cx="7218156" cy="261717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g2">
            <a:extLst>
              <a:ext uri="{FF2B5EF4-FFF2-40B4-BE49-F238E27FC236}">
                <a16:creationId xmlns:a16="http://schemas.microsoft.com/office/drawing/2014/main" id="{7FAB11C4-557B-443E-8A68-96C725EF4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99" y="4013142"/>
            <a:ext cx="7218155" cy="268902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7CEDBC-80CA-4CA2-AA09-88BEB8193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901" y="3429000"/>
            <a:ext cx="35623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30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6532F-CFAC-44FD-8212-85CB501D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Dynamic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Programming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동적계획법</a:t>
            </a:r>
            <a:r>
              <a:rPr lang="en-US" altLang="ko-KR" dirty="0">
                <a:ea typeface="맑은 고딕"/>
              </a:rPr>
              <a:t>)</a:t>
            </a:r>
            <a:endParaRPr lang="ko-KR" altLang="en-US" dirty="0" err="1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D8CFAF-13F6-455F-A8D6-5DF1AD077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14962"/>
            <a:ext cx="11360800" cy="5381402"/>
          </a:xfrm>
        </p:spPr>
        <p:txBody>
          <a:bodyPr/>
          <a:lstStyle/>
          <a:p>
            <a:pPr marL="608965" indent="-456565">
              <a:lnSpc>
                <a:spcPct val="150000"/>
              </a:lnSpc>
            </a:pPr>
            <a:r>
              <a:rPr lang="ko-KR" altLang="en-US" spc="-150" dirty="0" err="1">
                <a:ea typeface="맑은 고딕"/>
              </a:rPr>
              <a:t>메모이제이션</a:t>
            </a:r>
            <a:r>
              <a:rPr lang="ko-KR" altLang="en-US" spc="-150" dirty="0">
                <a:ea typeface="맑은 고딕"/>
              </a:rPr>
              <a:t> (</a:t>
            </a:r>
            <a:r>
              <a:rPr lang="ko-KR" altLang="en-US" spc="-150" dirty="0" err="1">
                <a:ea typeface="맑은 고딕"/>
              </a:rPr>
              <a:t>memoization</a:t>
            </a:r>
            <a:r>
              <a:rPr lang="ko-KR" altLang="en-US" spc="-150" dirty="0">
                <a:ea typeface="맑은 고딕"/>
              </a:rPr>
              <a:t>)</a:t>
            </a:r>
            <a:endParaRPr lang="en-US" altLang="ko-KR" spc="-150" dirty="0">
              <a:ea typeface="맑은 고딕"/>
            </a:endParaRPr>
          </a:p>
          <a:p>
            <a:pPr marL="1104885" lvl="1" indent="-342900">
              <a:lnSpc>
                <a:spcPct val="150000"/>
              </a:lnSpc>
            </a:pPr>
            <a:r>
              <a:rPr lang="ko-KR" altLang="en-US" sz="2000" spc="-150" dirty="0">
                <a:ea typeface="맑은 고딕"/>
              </a:rPr>
              <a:t>최초 연산 시 나온 결과 값을 메모리에 저장하고</a:t>
            </a:r>
            <a:r>
              <a:rPr lang="en-US" altLang="ko-KR" sz="2000" spc="-150" dirty="0">
                <a:ea typeface="맑은 고딕"/>
              </a:rPr>
              <a:t>, </a:t>
            </a:r>
            <a:r>
              <a:rPr lang="ko-KR" altLang="en-US" sz="2000" spc="-150" dirty="0">
                <a:ea typeface="맑은 고딕"/>
              </a:rPr>
              <a:t>동일한 연산을 할 경우 메모리에 앞서 저장한 결과 값을 불러와서 사용하는 기법</a:t>
            </a:r>
            <a:r>
              <a:rPr lang="en-US" altLang="ko-KR" sz="2000" spc="-150" dirty="0">
                <a:ea typeface="맑은 고딕"/>
              </a:rPr>
              <a:t>.</a:t>
            </a:r>
          </a:p>
          <a:p>
            <a:pPr marL="1104885" lvl="1" indent="-342900">
              <a:lnSpc>
                <a:spcPct val="150000"/>
              </a:lnSpc>
            </a:pPr>
            <a:r>
              <a:rPr lang="ko-KR" altLang="en-US" sz="2000" spc="-150" dirty="0">
                <a:ea typeface="맑은 고딕"/>
              </a:rPr>
              <a:t>메모리를 잡아먹는 대신 시간 복잡도를 줄일 수 있음 </a:t>
            </a:r>
            <a:r>
              <a:rPr lang="en-US" altLang="ko-KR" sz="2000" spc="-150" dirty="0">
                <a:ea typeface="맑은 고딕"/>
              </a:rPr>
              <a:t>(</a:t>
            </a:r>
            <a:r>
              <a:rPr lang="ko-KR" altLang="en-US" sz="2000" spc="-150" dirty="0">
                <a:ea typeface="맑은 고딕"/>
              </a:rPr>
              <a:t>시간이 더 중요</a:t>
            </a:r>
            <a:r>
              <a:rPr lang="en-US" altLang="ko-KR" sz="2000" spc="-150" dirty="0">
                <a:ea typeface="맑은 고딕"/>
              </a:rPr>
              <a:t>!!)</a:t>
            </a:r>
          </a:p>
          <a:p>
            <a:pPr marL="1104885" lvl="1" indent="-342900">
              <a:lnSpc>
                <a:spcPct val="150000"/>
              </a:lnSpc>
            </a:pPr>
            <a:r>
              <a:rPr lang="ko-KR" altLang="en-US" sz="2000" spc="-150" dirty="0" err="1">
                <a:ea typeface="맑은 고딕"/>
              </a:rPr>
              <a:t>메모이제이션으로</a:t>
            </a:r>
            <a:r>
              <a:rPr lang="ko-KR" altLang="en-US" sz="2000" spc="-150" dirty="0">
                <a:ea typeface="맑은 고딕"/>
              </a:rPr>
              <a:t> 사용할 변수명을 보통 </a:t>
            </a:r>
            <a:r>
              <a:rPr lang="en-US" altLang="ko-KR" sz="2000" b="1" i="1" spc="-150" dirty="0" err="1">
                <a:ea typeface="맑은 고딕"/>
              </a:rPr>
              <a:t>dp</a:t>
            </a:r>
            <a:r>
              <a:rPr lang="en-US" altLang="ko-KR" sz="2000" b="1" i="1" spc="-150" dirty="0">
                <a:ea typeface="맑은 고딕"/>
              </a:rPr>
              <a:t> </a:t>
            </a:r>
            <a:r>
              <a:rPr lang="ko-KR" altLang="en-US" sz="2000" spc="-150" dirty="0">
                <a:ea typeface="맑은 고딕"/>
              </a:rPr>
              <a:t>로 지정</a:t>
            </a:r>
            <a:endParaRPr lang="en-US" altLang="ko-KR" sz="2000" spc="-150" dirty="0">
              <a:ea typeface="맑은 고딕"/>
            </a:endParaRPr>
          </a:p>
          <a:p>
            <a:pPr marL="1104885" lvl="1" indent="-342900">
              <a:lnSpc>
                <a:spcPct val="150000"/>
              </a:lnSpc>
            </a:pPr>
            <a:r>
              <a:rPr lang="ko-KR" altLang="en-US" sz="2000" spc="-150" dirty="0">
                <a:ea typeface="맑은 고딕"/>
              </a:rPr>
              <a:t>배열 </a:t>
            </a:r>
            <a:r>
              <a:rPr lang="en-US" altLang="ko-KR" sz="2000" b="1" i="1" spc="-150" dirty="0" err="1">
                <a:ea typeface="맑은 고딕"/>
              </a:rPr>
              <a:t>dp</a:t>
            </a:r>
            <a:r>
              <a:rPr lang="ko-KR" altLang="en-US" sz="2000" spc="-150" dirty="0">
                <a:ea typeface="맑은 고딕"/>
              </a:rPr>
              <a:t> 원소들의 초기값은 </a:t>
            </a:r>
            <a:r>
              <a:rPr lang="ko-KR" altLang="en-US" sz="2000" b="1" spc="-150" dirty="0">
                <a:ea typeface="맑은 고딕"/>
              </a:rPr>
              <a:t>절대로 도달할 수 없는 값</a:t>
            </a:r>
            <a:r>
              <a:rPr lang="ko-KR" altLang="en-US" sz="2000" spc="-150" dirty="0">
                <a:ea typeface="맑은 고딕"/>
              </a:rPr>
              <a:t>으로 설정한다</a:t>
            </a:r>
            <a:r>
              <a:rPr lang="en-US" altLang="ko-KR" sz="2000" spc="-150" dirty="0">
                <a:ea typeface="맑은 고딕"/>
              </a:rPr>
              <a:t>. </a:t>
            </a:r>
            <a:r>
              <a:rPr lang="ko-KR" altLang="en-US" sz="2000" spc="-150" dirty="0">
                <a:ea typeface="맑은 고딕"/>
              </a:rPr>
              <a:t>그 값을 이용해서 </a:t>
            </a:r>
            <a:r>
              <a:rPr lang="ko-KR" altLang="en-US" sz="2000" spc="-150" dirty="0" err="1">
                <a:ea typeface="맑은 고딕"/>
              </a:rPr>
              <a:t>메모이제이트가</a:t>
            </a:r>
            <a:r>
              <a:rPr lang="ko-KR" altLang="en-US" sz="2000" spc="-150" dirty="0">
                <a:ea typeface="맑은 고딕"/>
              </a:rPr>
              <a:t> </a:t>
            </a:r>
            <a:r>
              <a:rPr lang="ko-KR" altLang="en-US" sz="2000" spc="-150" dirty="0" err="1">
                <a:ea typeface="맑은 고딕"/>
              </a:rPr>
              <a:t>적용됐는지의</a:t>
            </a:r>
            <a:r>
              <a:rPr lang="ko-KR" altLang="en-US" sz="2000" spc="-150" dirty="0">
                <a:ea typeface="맑은 고딕"/>
              </a:rPr>
              <a:t> 여부를 판단</a:t>
            </a:r>
            <a:endParaRPr lang="en-US" altLang="ko-KR" sz="2000" spc="-150" dirty="0">
              <a:ea typeface="맑은 고딕"/>
            </a:endParaRPr>
          </a:p>
          <a:p>
            <a:pPr marL="1104885" lvl="1" indent="-342900">
              <a:lnSpc>
                <a:spcPct val="150000"/>
              </a:lnSpc>
            </a:pPr>
            <a:r>
              <a:rPr lang="ko-KR" altLang="en-US" sz="2000" spc="-150" dirty="0">
                <a:ea typeface="맑은 고딕"/>
              </a:rPr>
              <a:t>불가능하다면 </a:t>
            </a:r>
            <a:r>
              <a:rPr lang="en-US" altLang="ko-KR" sz="2000" b="1" i="1" spc="-150" dirty="0">
                <a:ea typeface="맑은 고딕"/>
              </a:rPr>
              <a:t>bool used[N + 1] </a:t>
            </a:r>
            <a:r>
              <a:rPr lang="ko-KR" altLang="en-US" sz="2000" spc="-150" dirty="0">
                <a:ea typeface="맑은 고딕"/>
              </a:rPr>
              <a:t>배열을 만들어서 여부를 판단</a:t>
            </a:r>
            <a:endParaRPr lang="en-US" altLang="ko-KR" sz="2000" spc="-15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5809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769</Words>
  <Application>Microsoft Office PowerPoint</Application>
  <PresentationFormat>와이드스크린</PresentationFormat>
  <Paragraphs>136</Paragraphs>
  <Slides>27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Arial</vt:lpstr>
      <vt:lpstr>Cambria Math</vt:lpstr>
      <vt:lpstr>Consolas</vt:lpstr>
      <vt:lpstr>Office 테마</vt:lpstr>
      <vt:lpstr>ALPS Algorithm Study</vt:lpstr>
      <vt:lpstr>목차</vt:lpstr>
      <vt:lpstr>최소의 동전개수가 나오도록 12원 만들기 </vt:lpstr>
      <vt:lpstr>6원</vt:lpstr>
      <vt:lpstr>6원 { ①, ③, ④ }</vt:lpstr>
      <vt:lpstr>Dynamic Programming (동적계획법)</vt:lpstr>
      <vt:lpstr>Dynamic Programming (동적계획법)</vt:lpstr>
      <vt:lpstr>Dynamic Programming (동적계획법)</vt:lpstr>
      <vt:lpstr>Dynamic Programming (동적계획법)</vt:lpstr>
      <vt:lpstr>Minimizing Coins </vt:lpstr>
      <vt:lpstr>PowerPoint 프레젠테이션</vt:lpstr>
      <vt:lpstr>[탑-다운] 재귀함수와 메모이제이션(dp, visited)</vt:lpstr>
      <vt:lpstr>[바텀-업] 반복문과 메모이제이션</vt:lpstr>
      <vt:lpstr>11726번 백준 - 2xN 타일링</vt:lpstr>
      <vt:lpstr>PowerPoint 프레젠테이션</vt:lpstr>
      <vt:lpstr>숙제 - 심화 학습 타일 채우기 4, 타일 채우기 백준 15700번(큰타일), 2718번(4xN타일)</vt:lpstr>
      <vt:lpstr>가장 긴 증가하는 부분 수열</vt:lpstr>
      <vt:lpstr>재귀적 구조를 이용한 LIS풀이</vt:lpstr>
      <vt:lpstr>반복문을 이용한 LIS 풀이</vt:lpstr>
      <vt:lpstr>가장 긴 증가하는 부분 수열 2</vt:lpstr>
      <vt:lpstr>그렇다면 더욱 빠른 방법은?</vt:lpstr>
      <vt:lpstr>STL lower_bound</vt:lpstr>
      <vt:lpstr>LIS 예시</vt:lpstr>
      <vt:lpstr>LIS 예시</vt:lpstr>
      <vt:lpstr>가장 빠른 LIS 길이 구하기</vt:lpstr>
      <vt:lpstr>가장 빠른 코드</vt:lpstr>
      <vt:lpstr>5주차 설문조사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ALPS Algorithm Study</dc:title>
  <dc:creator>주빈 박</dc:creator>
  <cp:lastModifiedBy>주빈 박</cp:lastModifiedBy>
  <cp:revision>1</cp:revision>
  <dcterms:created xsi:type="dcterms:W3CDTF">2019-12-05T06:08:57Z</dcterms:created>
  <dcterms:modified xsi:type="dcterms:W3CDTF">2019-12-05T08:24:49Z</dcterms:modified>
</cp:coreProperties>
</file>