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53" r:id="rId5"/>
    <p:sldId id="348" r:id="rId6"/>
    <p:sldId id="349" r:id="rId7"/>
    <p:sldId id="350" r:id="rId8"/>
    <p:sldId id="351" r:id="rId9"/>
    <p:sldId id="360" r:id="rId10"/>
    <p:sldId id="352" r:id="rId11"/>
    <p:sldId id="35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2" y="-68"/>
      </p:cViewPr>
      <p:guideLst>
        <p:guide orient="horz" pos="2160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4AE3-DFF4-46E7-B32E-209FED48899E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988840"/>
            <a:ext cx="6192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chemeClr val="bg1"/>
                </a:solidFill>
              </a:rPr>
              <a:t>pg2_queue </a:t>
            </a:r>
            <a:r>
              <a:rPr lang="ko-KR" altLang="en-US" sz="3600" b="1" spc="-150" dirty="0" smtClean="0">
                <a:solidFill>
                  <a:schemeClr val="bg1"/>
                </a:solidFill>
              </a:rPr>
              <a:t>알고리즘 및 실행</a:t>
            </a:r>
            <a:endParaRPr lang="ko-KR" altLang="en-US" sz="3600" b="1" spc="-15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4653136"/>
            <a:ext cx="504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컴퓨터공학부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201610674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 영 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pg2_queue </a:t>
            </a:r>
            <a:r>
              <a:rPr lang="ko-KR" altLang="en-US" sz="2000" b="1" dirty="0">
                <a:solidFill>
                  <a:srgbClr val="1F497D"/>
                </a:solidFill>
              </a:rPr>
              <a:t>알고리즘</a:t>
            </a:r>
            <a:endParaRPr lang="ko-KR" altLang="en-US" sz="2000" b="1" dirty="0">
              <a:solidFill>
                <a:srgbClr val="1F497D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8470" y="1783715"/>
            <a:ext cx="849376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연결리스트로 구현하는 큐를 위해 </a:t>
            </a:r>
            <a:r>
              <a:rPr lang="en-US" altLang="ko-KR">
                <a:solidFill>
                  <a:schemeClr val="bg1"/>
                </a:solidFill>
              </a:rPr>
              <a:t>Node.h , LinkedQueue.h</a:t>
            </a:r>
            <a:r>
              <a:rPr lang="ko-KR" altLang="en-US">
                <a:solidFill>
                  <a:schemeClr val="bg1"/>
                </a:solidFill>
              </a:rPr>
              <a:t>을 정의하여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main</a:t>
            </a:r>
            <a:r>
              <a:rPr lang="ko-KR" altLang="en-US">
                <a:solidFill>
                  <a:schemeClr val="bg1"/>
                </a:solidFill>
              </a:rPr>
              <a:t>에서 사용하며 맵은 파일로 입력 받으며 </a:t>
            </a:r>
            <a:r>
              <a:rPr lang="en-US" altLang="ko-KR">
                <a:solidFill>
                  <a:schemeClr val="bg1"/>
                </a:solidFill>
              </a:rPr>
              <a:t>enqueue</a:t>
            </a:r>
            <a:r>
              <a:rPr lang="ko-KR" altLang="en-US">
                <a:solidFill>
                  <a:schemeClr val="bg1"/>
                </a:solidFill>
              </a:rPr>
              <a:t>할때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동적할당하며 </a:t>
            </a:r>
            <a:r>
              <a:rPr lang="en-US" altLang="ko-KR">
                <a:solidFill>
                  <a:schemeClr val="bg1"/>
                </a:solidFill>
              </a:rPr>
              <a:t>Node</a:t>
            </a:r>
            <a:r>
              <a:rPr lang="ko-KR" altLang="en-US">
                <a:solidFill>
                  <a:schemeClr val="bg1"/>
                </a:solidFill>
              </a:rPr>
              <a:t>를 입구좌표를 직접 지정하여 넣으며 이후에는 </a:t>
            </a:r>
            <a:r>
              <a:rPr lang="en-US" altLang="ko-KR">
                <a:solidFill>
                  <a:schemeClr val="bg1"/>
                </a:solidFill>
              </a:rPr>
              <a:t>queue</a:t>
            </a:r>
            <a:r>
              <a:rPr lang="ko-KR" altLang="en-US">
                <a:solidFill>
                  <a:schemeClr val="bg1"/>
                </a:solidFill>
              </a:rPr>
              <a:t>가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빌때 까지 현재의 </a:t>
            </a:r>
            <a:r>
              <a:rPr lang="en-US" altLang="ko-KR">
                <a:solidFill>
                  <a:schemeClr val="bg1"/>
                </a:solidFill>
              </a:rPr>
              <a:t>Node</a:t>
            </a:r>
            <a:r>
              <a:rPr lang="ko-KR" altLang="en-US">
                <a:solidFill>
                  <a:schemeClr val="bg1"/>
                </a:solidFill>
              </a:rPr>
              <a:t>를 </a:t>
            </a:r>
            <a:r>
              <a:rPr lang="en-US" altLang="ko-KR">
                <a:solidFill>
                  <a:schemeClr val="bg1"/>
                </a:solidFill>
              </a:rPr>
              <a:t>peek</a:t>
            </a:r>
            <a:r>
              <a:rPr lang="ko-KR" altLang="en-US">
                <a:solidFill>
                  <a:schemeClr val="bg1"/>
                </a:solidFill>
              </a:rPr>
              <a:t>함수로 </a:t>
            </a:r>
            <a:r>
              <a:rPr lang="en-US" altLang="ko-KR">
                <a:solidFill>
                  <a:schemeClr val="bg1"/>
                </a:solidFill>
              </a:rPr>
              <a:t>front</a:t>
            </a:r>
            <a:r>
              <a:rPr lang="ko-KR" altLang="en-US">
                <a:solidFill>
                  <a:schemeClr val="bg1"/>
                </a:solidFill>
              </a:rPr>
              <a:t>값을 받아서 </a:t>
            </a:r>
            <a:r>
              <a:rPr lang="en-US" altLang="ko-KR">
                <a:solidFill>
                  <a:schemeClr val="bg1"/>
                </a:solidFill>
              </a:rPr>
              <a:t>int </a:t>
            </a:r>
            <a:r>
              <a:rPr lang="ko-KR" altLang="en-US">
                <a:solidFill>
                  <a:schemeClr val="bg1"/>
                </a:solidFill>
              </a:rPr>
              <a:t>변수인 </a:t>
            </a:r>
            <a:r>
              <a:rPr lang="en-US" altLang="ko-KR">
                <a:solidFill>
                  <a:schemeClr val="bg1"/>
                </a:solidFill>
              </a:rPr>
              <a:t>r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c</a:t>
            </a:r>
            <a:r>
              <a:rPr lang="ko-KR" altLang="en-US">
                <a:solidFill>
                  <a:schemeClr val="bg1"/>
                </a:solidFill>
              </a:rPr>
              <a:t>에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넣어주고 </a:t>
            </a:r>
            <a:r>
              <a:rPr lang="en-US" altLang="ko-KR">
                <a:solidFill>
                  <a:schemeClr val="bg1"/>
                </a:solidFill>
              </a:rPr>
              <a:t>dequeue</a:t>
            </a:r>
            <a:r>
              <a:rPr lang="ko-KR" altLang="en-US">
                <a:solidFill>
                  <a:schemeClr val="bg1"/>
                </a:solidFill>
              </a:rPr>
              <a:t>을 통해 </a:t>
            </a:r>
            <a:r>
              <a:rPr lang="en-US" altLang="ko-KR">
                <a:solidFill>
                  <a:schemeClr val="bg1"/>
                </a:solidFill>
              </a:rPr>
              <a:t>front</a:t>
            </a:r>
            <a:r>
              <a:rPr lang="ko-KR" altLang="en-US">
                <a:solidFill>
                  <a:schemeClr val="bg1"/>
                </a:solidFill>
              </a:rPr>
              <a:t>를 비워준다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그리고 만약 목적지인 </a:t>
            </a:r>
            <a:r>
              <a:rPr lang="en-US" altLang="ko-KR">
                <a:solidFill>
                  <a:schemeClr val="bg1"/>
                </a:solidFill>
              </a:rPr>
              <a:t>x</a:t>
            </a:r>
            <a:r>
              <a:rPr lang="ko-KR" altLang="en-US">
                <a:solidFill>
                  <a:schemeClr val="bg1"/>
                </a:solidFill>
              </a:rPr>
              <a:t>에 도착하면 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성공과 함께 프로그램을 종료시키고 다른 곳에 도착하면 그곳을 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r>
              <a:rPr lang="ko-KR" altLang="en-US">
                <a:solidFill>
                  <a:schemeClr val="bg1"/>
                </a:solidFill>
              </a:rPr>
              <a:t>으로 바꿔주고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isVaildloc</a:t>
            </a:r>
            <a:r>
              <a:rPr lang="ko-KR" altLang="en-US">
                <a:solidFill>
                  <a:schemeClr val="bg1"/>
                </a:solidFill>
              </a:rPr>
              <a:t>함수를 사용하여 갈 수 있는 곳을 찾아 값을 </a:t>
            </a:r>
            <a:r>
              <a:rPr lang="en-US" altLang="ko-KR">
                <a:solidFill>
                  <a:schemeClr val="bg1"/>
                </a:solidFill>
              </a:rPr>
              <a:t>enqueue</a:t>
            </a:r>
            <a:r>
              <a:rPr lang="ko-KR" altLang="en-US">
                <a:solidFill>
                  <a:schemeClr val="bg1"/>
                </a:solidFill>
              </a:rPr>
              <a:t>해준다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찾지못하면 </a:t>
            </a:r>
            <a:r>
              <a:rPr lang="en-US" altLang="ko-KR">
                <a:solidFill>
                  <a:schemeClr val="bg1"/>
                </a:solidFill>
              </a:rPr>
              <a:t>while</a:t>
            </a:r>
            <a:r>
              <a:rPr lang="ko-KR" altLang="en-US">
                <a:solidFill>
                  <a:schemeClr val="bg1"/>
                </a:solidFill>
              </a:rPr>
              <a:t>문에서 나와서 실패를 출력한다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pg2_queue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소스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2596515"/>
            <a:ext cx="6468110" cy="36791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97400" y="737235"/>
            <a:ext cx="93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Node.h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1535" y="1059815"/>
            <a:ext cx="68853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Node</a:t>
            </a:r>
            <a:r>
              <a:rPr lang="ko-KR" altLang="en-US">
                <a:solidFill>
                  <a:schemeClr val="bg1"/>
                </a:solidFill>
              </a:rPr>
              <a:t>의 값은 좌표이므로 </a:t>
            </a:r>
            <a:r>
              <a:rPr lang="en-US" altLang="ko-KR">
                <a:solidFill>
                  <a:schemeClr val="bg1"/>
                </a:solidFill>
              </a:rPr>
              <a:t>int r,c</a:t>
            </a:r>
            <a:r>
              <a:rPr lang="ko-KR" altLang="en-US">
                <a:solidFill>
                  <a:schemeClr val="bg1"/>
                </a:solidFill>
              </a:rPr>
              <a:t>를 정의해서 생성자에서 넣어준다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연결리스트를 만들기 위해 주소값도 </a:t>
            </a:r>
            <a:r>
              <a:rPr lang="en-US" altLang="ko-KR">
                <a:solidFill>
                  <a:schemeClr val="bg1"/>
                </a:solidFill>
              </a:rPr>
              <a:t>NULL</a:t>
            </a:r>
            <a:r>
              <a:rPr lang="ko-KR" altLang="en-US">
                <a:solidFill>
                  <a:schemeClr val="bg1"/>
                </a:solidFill>
              </a:rPr>
              <a:t>로 초기화시킨다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setLink</a:t>
            </a:r>
            <a:r>
              <a:rPr lang="ko-KR" altLang="en-US">
                <a:solidFill>
                  <a:schemeClr val="bg1"/>
                </a:solidFill>
              </a:rPr>
              <a:t>와 </a:t>
            </a:r>
            <a:r>
              <a:rPr lang="en-US" altLang="ko-KR">
                <a:solidFill>
                  <a:schemeClr val="bg1"/>
                </a:solidFill>
              </a:rPr>
              <a:t>getLink</a:t>
            </a:r>
            <a:r>
              <a:rPr lang="ko-KR" altLang="en-US">
                <a:solidFill>
                  <a:schemeClr val="bg1"/>
                </a:solidFill>
              </a:rPr>
              <a:t>로 주소를 리턴하거나 설정한다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display </a:t>
            </a:r>
            <a:r>
              <a:rPr lang="ko-KR" altLang="en-US">
                <a:solidFill>
                  <a:schemeClr val="bg1"/>
                </a:solidFill>
              </a:rPr>
              <a:t>함수로 현재 </a:t>
            </a:r>
            <a:r>
              <a:rPr lang="en-US" altLang="ko-KR">
                <a:solidFill>
                  <a:schemeClr val="bg1"/>
                </a:solidFill>
              </a:rPr>
              <a:t>Node</a:t>
            </a:r>
            <a:r>
              <a:rPr lang="ko-KR" altLang="en-US">
                <a:solidFill>
                  <a:schemeClr val="bg1"/>
                </a:solidFill>
              </a:rPr>
              <a:t>값을 보여준다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Main</a:t>
            </a:r>
            <a:r>
              <a:rPr lang="ko-KR" altLang="en-US">
                <a:solidFill>
                  <a:schemeClr val="bg1"/>
                </a:solidFill>
              </a:rPr>
              <a:t>함수에서도 </a:t>
            </a:r>
            <a:r>
              <a:rPr lang="en-US" altLang="ko-KR">
                <a:solidFill>
                  <a:schemeClr val="bg1"/>
                </a:solidFill>
              </a:rPr>
              <a:t>row</a:t>
            </a:r>
            <a:r>
              <a:rPr lang="ko-KR" altLang="en-US">
                <a:solidFill>
                  <a:schemeClr val="bg1"/>
                </a:solidFill>
              </a:rPr>
              <a:t>와 </a:t>
            </a:r>
            <a:r>
              <a:rPr lang="en-US" altLang="ko-KR">
                <a:solidFill>
                  <a:schemeClr val="bg1"/>
                </a:solidFill>
              </a:rPr>
              <a:t>colmun</a:t>
            </a:r>
            <a:r>
              <a:rPr lang="ko-KR" altLang="en-US">
                <a:solidFill>
                  <a:schemeClr val="bg1"/>
                </a:solidFill>
              </a:rPr>
              <a:t>을 받기위해서 함수를 만들어준다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pg2_queue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소스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97400" y="737235"/>
            <a:ext cx="1720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LinkedQueue.h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2480" y="2808605"/>
            <a:ext cx="5111115" cy="35598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25170" y="1299210"/>
            <a:ext cx="802322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연결리스트를 큐로 구현하기 위해 </a:t>
            </a:r>
            <a:r>
              <a:rPr lang="en-US" altLang="ko-KR">
                <a:solidFill>
                  <a:schemeClr val="bg1"/>
                </a:solidFill>
              </a:rPr>
              <a:t>front</a:t>
            </a:r>
            <a:r>
              <a:rPr lang="ko-KR" altLang="en-US">
                <a:solidFill>
                  <a:schemeClr val="bg1"/>
                </a:solidFill>
              </a:rPr>
              <a:t>와 </a:t>
            </a:r>
            <a:r>
              <a:rPr lang="en-US" altLang="ko-KR">
                <a:solidFill>
                  <a:schemeClr val="bg1"/>
                </a:solidFill>
              </a:rPr>
              <a:t>rear</a:t>
            </a:r>
            <a:r>
              <a:rPr lang="ko-KR" altLang="en-US">
                <a:solidFill>
                  <a:schemeClr val="bg1"/>
                </a:solidFill>
              </a:rPr>
              <a:t>주소로 나눈다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생성자에서 </a:t>
            </a:r>
            <a:r>
              <a:rPr lang="en-US" altLang="ko-KR">
                <a:solidFill>
                  <a:schemeClr val="bg1"/>
                </a:solidFill>
              </a:rPr>
              <a:t>NULL</a:t>
            </a:r>
            <a:r>
              <a:rPr lang="ko-KR" altLang="en-US">
                <a:solidFill>
                  <a:schemeClr val="bg1"/>
                </a:solidFill>
              </a:rPr>
              <a:t>값을 넣어주고 소멸자에선 남은 큐를 없애준다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isempty</a:t>
            </a:r>
            <a:r>
              <a:rPr lang="ko-KR" altLang="en-US">
                <a:solidFill>
                  <a:schemeClr val="bg1"/>
                </a:solidFill>
              </a:rPr>
              <a:t>함수는 비어있는지 검사한다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enqueue</a:t>
            </a:r>
            <a:r>
              <a:rPr lang="ko-KR" altLang="en-US">
                <a:solidFill>
                  <a:schemeClr val="bg1"/>
                </a:solidFill>
              </a:rPr>
              <a:t>함수로 들어오는 </a:t>
            </a:r>
            <a:r>
              <a:rPr lang="en-US" altLang="ko-KR">
                <a:solidFill>
                  <a:schemeClr val="bg1"/>
                </a:solidFill>
              </a:rPr>
              <a:t>node</a:t>
            </a:r>
            <a:r>
              <a:rPr lang="ko-KR" altLang="en-US">
                <a:solidFill>
                  <a:schemeClr val="bg1"/>
                </a:solidFill>
              </a:rPr>
              <a:t>주소값을 받고 비어있으면 </a:t>
            </a:r>
            <a:r>
              <a:rPr lang="en-US" altLang="ko-KR">
                <a:solidFill>
                  <a:schemeClr val="bg1"/>
                </a:solidFill>
              </a:rPr>
              <a:t>front</a:t>
            </a:r>
            <a:r>
              <a:rPr lang="ko-KR" altLang="en-US">
                <a:solidFill>
                  <a:schemeClr val="bg1"/>
                </a:solidFill>
              </a:rPr>
              <a:t>값과 </a:t>
            </a:r>
            <a:r>
              <a:rPr lang="en-US" altLang="ko-KR">
                <a:solidFill>
                  <a:schemeClr val="bg1"/>
                </a:solidFill>
              </a:rPr>
              <a:t>rear</a:t>
            </a:r>
            <a:r>
              <a:rPr lang="ko-KR" altLang="en-US">
                <a:solidFill>
                  <a:schemeClr val="bg1"/>
                </a:solidFill>
              </a:rPr>
              <a:t>값을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p</a:t>
            </a:r>
            <a:r>
              <a:rPr lang="ko-KR" altLang="en-US">
                <a:solidFill>
                  <a:schemeClr val="bg1"/>
                </a:solidFill>
              </a:rPr>
              <a:t>로 넣어준다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아니면 </a:t>
            </a:r>
            <a:r>
              <a:rPr lang="en-US" altLang="ko-KR">
                <a:solidFill>
                  <a:schemeClr val="bg1"/>
                </a:solidFill>
              </a:rPr>
              <a:t>rear</a:t>
            </a:r>
            <a:r>
              <a:rPr lang="ko-KR" altLang="en-US">
                <a:solidFill>
                  <a:schemeClr val="bg1"/>
                </a:solidFill>
              </a:rPr>
              <a:t>주소의 </a:t>
            </a:r>
            <a:r>
              <a:rPr lang="en-US" altLang="ko-KR">
                <a:solidFill>
                  <a:schemeClr val="bg1"/>
                </a:solidFill>
              </a:rPr>
              <a:t>link</a:t>
            </a:r>
            <a:r>
              <a:rPr lang="ko-KR" altLang="en-US">
                <a:solidFill>
                  <a:schemeClr val="bg1"/>
                </a:solidFill>
              </a:rPr>
              <a:t>를 </a:t>
            </a:r>
            <a:r>
              <a:rPr lang="en-US" altLang="ko-KR">
                <a:solidFill>
                  <a:schemeClr val="bg1"/>
                </a:solidFill>
              </a:rPr>
              <a:t>p</a:t>
            </a:r>
            <a:r>
              <a:rPr lang="ko-KR" altLang="en-US">
                <a:solidFill>
                  <a:schemeClr val="bg1"/>
                </a:solidFill>
              </a:rPr>
              <a:t>주소로 바꿔주고 </a:t>
            </a:r>
            <a:r>
              <a:rPr lang="en-US" altLang="ko-KR">
                <a:solidFill>
                  <a:schemeClr val="bg1"/>
                </a:solidFill>
              </a:rPr>
              <a:t>rear</a:t>
            </a:r>
            <a:r>
              <a:rPr lang="ko-KR" altLang="en-US">
                <a:solidFill>
                  <a:schemeClr val="bg1"/>
                </a:solidFill>
              </a:rPr>
              <a:t>주소도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p</a:t>
            </a:r>
            <a:r>
              <a:rPr lang="ko-KR" altLang="en-US">
                <a:solidFill>
                  <a:schemeClr val="bg1"/>
                </a:solidFill>
              </a:rPr>
              <a:t>주소를 넣어준다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pg2_queue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rgbClr val="1F497D"/>
                </a:solidFill>
                <a:sym typeface="+mn-ea"/>
              </a:rPr>
              <a:t>소스</a:t>
            </a:r>
            <a:endParaRPr lang="ko-KR" altLang="en-US" sz="2000" b="1" dirty="0">
              <a:solidFill>
                <a:srgbClr val="1F497D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97400" y="737235"/>
            <a:ext cx="1720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LinkedQueue.h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0" y="2778125"/>
            <a:ext cx="5928995" cy="3536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3535" y="1406525"/>
            <a:ext cx="8565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dequeue</a:t>
            </a:r>
            <a:r>
              <a:rPr lang="ko-KR" altLang="en-US">
                <a:solidFill>
                  <a:schemeClr val="bg1"/>
                </a:solidFill>
              </a:rPr>
              <a:t>함수로 비어있으면 </a:t>
            </a:r>
            <a:r>
              <a:rPr lang="en-US" altLang="ko-KR">
                <a:solidFill>
                  <a:schemeClr val="bg1"/>
                </a:solidFill>
              </a:rPr>
              <a:t>NULL</a:t>
            </a:r>
            <a:r>
              <a:rPr lang="ko-KR" altLang="en-US">
                <a:solidFill>
                  <a:schemeClr val="bg1"/>
                </a:solidFill>
              </a:rPr>
              <a:t>을 반환하고 안 비어있으면  </a:t>
            </a:r>
            <a:r>
              <a:rPr lang="en-US" altLang="ko-KR">
                <a:solidFill>
                  <a:schemeClr val="bg1"/>
                </a:solidFill>
              </a:rPr>
              <a:t>p</a:t>
            </a:r>
            <a:r>
              <a:rPr lang="ko-KR" altLang="en-US">
                <a:solidFill>
                  <a:schemeClr val="bg1"/>
                </a:solidFill>
              </a:rPr>
              <a:t>주소에 </a:t>
            </a:r>
            <a:r>
              <a:rPr lang="en-US" altLang="ko-KR">
                <a:solidFill>
                  <a:schemeClr val="bg1"/>
                </a:solidFill>
              </a:rPr>
              <a:t>front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넣고 </a:t>
            </a:r>
            <a:r>
              <a:rPr lang="en-US" altLang="ko-KR">
                <a:solidFill>
                  <a:schemeClr val="bg1"/>
                </a:solidFill>
              </a:rPr>
              <a:t>front</a:t>
            </a:r>
            <a:r>
              <a:rPr lang="ko-KR" altLang="en-US">
                <a:solidFill>
                  <a:schemeClr val="bg1"/>
                </a:solidFill>
              </a:rPr>
              <a:t>를 </a:t>
            </a:r>
            <a:r>
              <a:rPr lang="en-US" altLang="ko-KR">
                <a:solidFill>
                  <a:schemeClr val="bg1"/>
                </a:solidFill>
              </a:rPr>
              <a:t>front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en-US" altLang="ko-KR">
                <a:solidFill>
                  <a:schemeClr val="bg1"/>
                </a:solidFill>
              </a:rPr>
              <a:t>link</a:t>
            </a:r>
            <a:r>
              <a:rPr lang="ko-KR" altLang="en-US">
                <a:solidFill>
                  <a:schemeClr val="bg1"/>
                </a:solidFill>
              </a:rPr>
              <a:t>로 바꾼다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r>
              <a:rPr lang="ko-KR" altLang="en-US">
                <a:solidFill>
                  <a:schemeClr val="bg1"/>
                </a:solidFill>
              </a:rPr>
              <a:t>그리고 만약 </a:t>
            </a:r>
            <a:r>
              <a:rPr lang="en-US" altLang="ko-KR">
                <a:solidFill>
                  <a:schemeClr val="bg1"/>
                </a:solidFill>
              </a:rPr>
              <a:t>front</a:t>
            </a:r>
            <a:r>
              <a:rPr lang="ko-KR" altLang="en-US">
                <a:solidFill>
                  <a:schemeClr val="bg1"/>
                </a:solidFill>
              </a:rPr>
              <a:t>가 비어있으면 </a:t>
            </a:r>
            <a:r>
              <a:rPr lang="en-US" altLang="ko-KR">
                <a:solidFill>
                  <a:schemeClr val="bg1"/>
                </a:solidFill>
              </a:rPr>
              <a:t>rear</a:t>
            </a:r>
            <a:r>
              <a:rPr lang="ko-KR" altLang="en-US">
                <a:solidFill>
                  <a:schemeClr val="bg1"/>
                </a:solidFill>
              </a:rPr>
              <a:t>에 </a:t>
            </a:r>
            <a:r>
              <a:rPr lang="en-US" altLang="ko-KR">
                <a:solidFill>
                  <a:schemeClr val="bg1"/>
                </a:solidFill>
              </a:rPr>
              <a:t>NULL</a:t>
            </a:r>
            <a:r>
              <a:rPr lang="ko-KR" altLang="en-US">
                <a:solidFill>
                  <a:schemeClr val="bg1"/>
                </a:solidFill>
              </a:rPr>
              <a:t>을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넣는다</a:t>
            </a:r>
            <a:r>
              <a:rPr lang="en-US" altLang="ko-KR">
                <a:solidFill>
                  <a:schemeClr val="bg1"/>
                </a:solidFill>
              </a:rPr>
              <a:t>. p</a:t>
            </a:r>
            <a:r>
              <a:rPr lang="ko-KR" altLang="en-US">
                <a:solidFill>
                  <a:schemeClr val="bg1"/>
                </a:solidFill>
              </a:rPr>
              <a:t>를 반환한다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pg2_queue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소스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97400" y="737235"/>
            <a:ext cx="2013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pghw2.queue.cpp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22300" y="1540510"/>
            <a:ext cx="6382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맵사이즈를 </a:t>
            </a:r>
            <a:r>
              <a:rPr lang="en-US" altLang="ko-KR">
                <a:solidFill>
                  <a:schemeClr val="bg1"/>
                </a:solidFill>
              </a:rPr>
              <a:t>6x6</a:t>
            </a:r>
            <a:r>
              <a:rPr lang="ko-KR" altLang="en-US">
                <a:solidFill>
                  <a:schemeClr val="bg1"/>
                </a:solidFill>
              </a:rPr>
              <a:t>으로 선언한다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그리고 파일로 맵을 그려준다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isValidloc</a:t>
            </a:r>
            <a:r>
              <a:rPr lang="ko-KR" altLang="en-US">
                <a:solidFill>
                  <a:schemeClr val="bg1"/>
                </a:solidFill>
              </a:rPr>
              <a:t>함수는 갈 수 있는지 검사하는 함수이다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205" y="2298700"/>
            <a:ext cx="5767705" cy="3637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776220"/>
            <a:ext cx="2286635" cy="240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pg2_queue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소스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97400" y="737235"/>
            <a:ext cx="2013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pghw2.queue.cpp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45745" y="1174115"/>
            <a:ext cx="8653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map.txt </a:t>
            </a:r>
            <a:r>
              <a:rPr lang="ko-KR" altLang="en-US">
                <a:solidFill>
                  <a:schemeClr val="bg1"/>
                </a:solidFill>
              </a:rPr>
              <a:t>파일을 열고 만약 없는 경우 프로그램을 종료 시켜준다</a:t>
            </a:r>
            <a:r>
              <a:rPr lang="en-US" altLang="ko-KR">
                <a:solidFill>
                  <a:schemeClr val="bg1"/>
                </a:solidFill>
              </a:rPr>
              <a:t>. map</a:t>
            </a:r>
            <a:r>
              <a:rPr lang="ko-KR" altLang="en-US">
                <a:solidFill>
                  <a:schemeClr val="bg1"/>
                </a:solidFill>
              </a:rPr>
              <a:t>파일에서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map </a:t>
            </a:r>
            <a:r>
              <a:rPr lang="ko-KR" altLang="en-US">
                <a:solidFill>
                  <a:schemeClr val="bg1"/>
                </a:solidFill>
              </a:rPr>
              <a:t>이차원 배열로 받아주기 위해서 한 글자씩 파일로부터 입력 받아서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map </a:t>
            </a:r>
            <a:r>
              <a:rPr lang="ko-KR" altLang="en-US">
                <a:solidFill>
                  <a:schemeClr val="bg1"/>
                </a:solidFill>
              </a:rPr>
              <a:t>이차원 배열에 넣어주고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2174240"/>
            <a:ext cx="4753610" cy="454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pg2_queue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소스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97400" y="737235"/>
            <a:ext cx="2013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pghw2.queue.cpp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9900" y="1143000"/>
            <a:ext cx="832231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LinkedQueue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bg1"/>
                </a:solidFill>
              </a:rPr>
              <a:t>queue</a:t>
            </a:r>
            <a:r>
              <a:rPr lang="ko-KR" altLang="en-US">
                <a:solidFill>
                  <a:schemeClr val="bg1"/>
                </a:solidFill>
              </a:rPr>
              <a:t>로 선언하고 </a:t>
            </a:r>
            <a:r>
              <a:rPr lang="en-US" altLang="ko-KR">
                <a:solidFill>
                  <a:schemeClr val="bg1"/>
                </a:solidFill>
              </a:rPr>
              <a:t>enqueue</a:t>
            </a:r>
            <a:r>
              <a:rPr lang="ko-KR" altLang="en-US">
                <a:solidFill>
                  <a:schemeClr val="bg1"/>
                </a:solidFill>
              </a:rPr>
              <a:t>할때 </a:t>
            </a:r>
            <a:r>
              <a:rPr lang="en-US" altLang="ko-KR">
                <a:solidFill>
                  <a:schemeClr val="bg1"/>
                </a:solidFill>
              </a:rPr>
              <a:t>Node</a:t>
            </a:r>
            <a:r>
              <a:rPr lang="ko-KR" altLang="en-US">
                <a:solidFill>
                  <a:schemeClr val="bg1"/>
                </a:solidFill>
              </a:rPr>
              <a:t>에 </a:t>
            </a:r>
            <a:r>
              <a:rPr lang="en-US" altLang="ko-KR">
                <a:solidFill>
                  <a:schemeClr val="bg1"/>
                </a:solidFill>
              </a:rPr>
              <a:t>(1,0)</a:t>
            </a:r>
            <a:r>
              <a:rPr lang="ko-KR" altLang="en-US">
                <a:solidFill>
                  <a:schemeClr val="bg1"/>
                </a:solidFill>
              </a:rPr>
              <a:t>을 넣어 동적할당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해준다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그 이후 큐가 빌때 까지 현재 </a:t>
            </a:r>
            <a:r>
              <a:rPr lang="en-US" altLang="ko-KR">
                <a:solidFill>
                  <a:schemeClr val="bg1"/>
                </a:solidFill>
              </a:rPr>
              <a:t>Node </a:t>
            </a:r>
            <a:r>
              <a:rPr lang="ko-KR" altLang="en-US">
                <a:solidFill>
                  <a:schemeClr val="bg1"/>
                </a:solidFill>
              </a:rPr>
              <a:t>값을 </a:t>
            </a:r>
            <a:r>
              <a:rPr lang="en-US" altLang="ko-KR">
                <a:solidFill>
                  <a:schemeClr val="bg1"/>
                </a:solidFill>
              </a:rPr>
              <a:t>peek</a:t>
            </a:r>
            <a:r>
              <a:rPr lang="ko-KR" altLang="en-US">
                <a:solidFill>
                  <a:schemeClr val="bg1"/>
                </a:solidFill>
              </a:rPr>
              <a:t>함수로 받아 </a:t>
            </a:r>
            <a:r>
              <a:rPr lang="en-US" altLang="ko-KR">
                <a:solidFill>
                  <a:schemeClr val="bg1"/>
                </a:solidFill>
              </a:rPr>
              <a:t>r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c</a:t>
            </a:r>
            <a:r>
              <a:rPr lang="ko-KR" altLang="en-US">
                <a:solidFill>
                  <a:schemeClr val="bg1"/>
                </a:solidFill>
              </a:rPr>
              <a:t>변수에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row</a:t>
            </a:r>
            <a:r>
              <a:rPr lang="ko-KR" altLang="en-US">
                <a:solidFill>
                  <a:schemeClr val="bg1"/>
                </a:solidFill>
              </a:rPr>
              <a:t>값과 </a:t>
            </a:r>
            <a:r>
              <a:rPr lang="en-US" altLang="ko-KR">
                <a:solidFill>
                  <a:schemeClr val="bg1"/>
                </a:solidFill>
              </a:rPr>
              <a:t>colmun</a:t>
            </a:r>
            <a:r>
              <a:rPr lang="ko-KR" altLang="en-US">
                <a:solidFill>
                  <a:schemeClr val="bg1"/>
                </a:solidFill>
              </a:rPr>
              <a:t>값을 넣어준다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이후 </a:t>
            </a:r>
            <a:r>
              <a:rPr lang="en-US" altLang="ko-KR">
                <a:solidFill>
                  <a:schemeClr val="bg1"/>
                </a:solidFill>
              </a:rPr>
              <a:t>dequeue</a:t>
            </a:r>
            <a:r>
              <a:rPr lang="ko-KR" altLang="en-US">
                <a:solidFill>
                  <a:schemeClr val="bg1"/>
                </a:solidFill>
              </a:rPr>
              <a:t>하여 </a:t>
            </a:r>
            <a:r>
              <a:rPr lang="en-US" altLang="ko-KR">
                <a:solidFill>
                  <a:schemeClr val="bg1"/>
                </a:solidFill>
              </a:rPr>
              <a:t>front</a:t>
            </a:r>
            <a:r>
              <a:rPr lang="ko-KR" altLang="en-US">
                <a:solidFill>
                  <a:schemeClr val="bg1"/>
                </a:solidFill>
              </a:rPr>
              <a:t>를 줄이고 </a:t>
            </a:r>
            <a:r>
              <a:rPr lang="en-US" altLang="ko-KR">
                <a:solidFill>
                  <a:schemeClr val="bg1"/>
                </a:solidFill>
              </a:rPr>
              <a:t>r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c</a:t>
            </a:r>
            <a:r>
              <a:rPr lang="ko-KR" altLang="en-US">
                <a:solidFill>
                  <a:schemeClr val="bg1"/>
                </a:solidFill>
              </a:rPr>
              <a:t>를 출력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한다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만약 도착점</a:t>
            </a:r>
            <a:r>
              <a:rPr lang="en-US" altLang="ko-KR">
                <a:solidFill>
                  <a:schemeClr val="bg1"/>
                </a:solidFill>
              </a:rPr>
              <a:t>x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를 만나면 성공을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출력하고 종료한다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아닌 경우에는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지나간 곳을 </a:t>
            </a:r>
            <a:r>
              <a:rPr lang="en-US" altLang="ko-KR">
                <a:solidFill>
                  <a:schemeClr val="bg1"/>
                </a:solidFill>
              </a:rPr>
              <a:t>'.'</a:t>
            </a:r>
            <a:r>
              <a:rPr lang="ko-KR" altLang="en-US">
                <a:solidFill>
                  <a:schemeClr val="bg1"/>
                </a:solidFill>
              </a:rPr>
              <a:t>으로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바꾼다음 </a:t>
            </a:r>
            <a:r>
              <a:rPr lang="en-US" altLang="ko-KR">
                <a:solidFill>
                  <a:schemeClr val="bg1"/>
                </a:solidFill>
              </a:rPr>
              <a:t>isValidLoc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함수를 통해 갈 수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있는 곳 이면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enqueue</a:t>
            </a:r>
            <a:r>
              <a:rPr lang="ko-KR" altLang="en-US">
                <a:solidFill>
                  <a:schemeClr val="bg1"/>
                </a:solidFill>
              </a:rPr>
              <a:t>를 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8910" y="2123440"/>
            <a:ext cx="5656580" cy="445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pg2_queue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출력결과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2635885"/>
            <a:ext cx="7679690" cy="15862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90220" y="1934845"/>
            <a:ext cx="808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출력결과 </a:t>
            </a:r>
            <a:r>
              <a:rPr lang="en-US" altLang="ko-KR">
                <a:solidFill>
                  <a:schemeClr val="bg1"/>
                </a:solidFill>
              </a:rPr>
              <a:t>(1,0) </a:t>
            </a:r>
            <a:r>
              <a:rPr lang="ko-KR" altLang="en-US">
                <a:solidFill>
                  <a:schemeClr val="bg1"/>
                </a:solidFill>
              </a:rPr>
              <a:t>입구를 시작으로 너비우선탐색하여 목적지인 </a:t>
            </a:r>
            <a:r>
              <a:rPr lang="en-US" altLang="ko-KR">
                <a:solidFill>
                  <a:schemeClr val="bg1"/>
                </a:solidFill>
              </a:rPr>
              <a:t>(1.5)</a:t>
            </a:r>
            <a:r>
              <a:rPr lang="ko-KR" altLang="en-US">
                <a:solidFill>
                  <a:schemeClr val="bg1"/>
                </a:solidFill>
              </a:rPr>
              <a:t>을 도착했다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Presentation</Application>
  <PresentationFormat>화면 슬라이드 쇼(4:3)</PresentationFormat>
  <Paragraphs>99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맑은 고딕</vt:lpstr>
      <vt:lpstr>Microsoft YaHei</vt:lpstr>
      <vt:lpstr/>
      <vt:lpstr>Arial Unicode MS</vt:lpstr>
      <vt:lpstr>Segoe Print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이영훈</cp:lastModifiedBy>
  <cp:revision>28</cp:revision>
  <dcterms:created xsi:type="dcterms:W3CDTF">2017-03-28T04:45:00Z</dcterms:created>
  <dcterms:modified xsi:type="dcterms:W3CDTF">2019-10-16T13:01:26Z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