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3" r:id="rId3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12" y="-68"/>
      </p:cViewPr>
      <p:guideLst>
        <p:guide orient="horz" pos="22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64AE3-DFF4-46E7-B32E-209FED48899E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endParaRPr lang="en-US" altLang="ko-KR" sz="12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C2D9-3032-4E61-9BEE-44735DF7A43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C12B-21B3-432E-9C49-F4817F4CD0F3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988840"/>
            <a:ext cx="6192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chemeClr val="bg1"/>
                </a:solidFill>
              </a:rPr>
              <a:t>pg3_tree </a:t>
            </a:r>
            <a:r>
              <a:rPr lang="ko-KR" altLang="en-US" sz="3600" b="1" spc="-150" dirty="0" smtClean="0">
                <a:solidFill>
                  <a:schemeClr val="bg1"/>
                </a:solidFill>
              </a:rPr>
              <a:t>알고리즘 및 실행</a:t>
            </a:r>
            <a:endParaRPr lang="ko-KR" altLang="en-US" sz="3600" b="1" spc="-15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4653136"/>
            <a:ext cx="5040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컴퓨터공학부</a:t>
            </a:r>
            <a:endParaRPr lang="ko-KR" altLang="en-US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201610674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이 영 훈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결과</a:t>
            </a:r>
            <a:endParaRPr lang="ko-KR" altLang="en-US" sz="2000" b="1" dirty="0">
              <a:solidFill>
                <a:schemeClr val="tx2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85" y="1280160"/>
            <a:ext cx="7870825" cy="41071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36270" y="5617845"/>
            <a:ext cx="5140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>
                <a:solidFill>
                  <a:schemeClr val="bg1"/>
                </a:solidFill>
              </a:rPr>
              <a:t>구현한 함수가 제대로 작동하는 것을 볼 수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1F497D"/>
                </a:solidFill>
                <a:sym typeface="+mn-ea"/>
              </a:rPr>
              <a:t>pg3_tree </a:t>
            </a:r>
            <a:r>
              <a:rPr lang="ko-KR" altLang="en-US" sz="2000" b="1" dirty="0">
                <a:solidFill>
                  <a:srgbClr val="1F497D"/>
                </a:solidFill>
              </a:rPr>
              <a:t>알고리즘</a:t>
            </a:r>
            <a:endParaRPr lang="ko-KR" altLang="en-US" sz="2000" b="1" dirty="0">
              <a:solidFill>
                <a:srgbClr val="1F497D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705" y="2451100"/>
            <a:ext cx="891159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>
                <a:solidFill>
                  <a:schemeClr val="bg1"/>
                </a:solidFill>
              </a:rPr>
              <a:t>pg3_Node.h</a:t>
            </a:r>
            <a:r>
              <a:rPr lang="ko-KR" altLang="en-US" sz="2000" b="1">
                <a:solidFill>
                  <a:schemeClr val="bg1"/>
                </a:solidFill>
              </a:rPr>
              <a:t>에서 </a:t>
            </a:r>
            <a:r>
              <a:rPr lang="en-US" altLang="ko-KR" sz="2000" b="1">
                <a:solidFill>
                  <a:schemeClr val="bg1"/>
                </a:solidFill>
              </a:rPr>
              <a:t>BinaryNode</a:t>
            </a:r>
            <a:r>
              <a:rPr lang="ko-KR" altLang="en-US" sz="2000" b="1">
                <a:solidFill>
                  <a:schemeClr val="bg1"/>
                </a:solidFill>
              </a:rPr>
              <a:t>클래스를 정의하여  </a:t>
            </a:r>
            <a:r>
              <a:rPr lang="en-US" altLang="ko-KR" sz="2000" b="1">
                <a:solidFill>
                  <a:schemeClr val="bg1"/>
                </a:solidFill>
              </a:rPr>
              <a:t>BinaryNode</a:t>
            </a:r>
            <a:r>
              <a:rPr lang="ko-KR" altLang="en-US" sz="2000" b="1">
                <a:solidFill>
                  <a:schemeClr val="bg1"/>
                </a:solidFill>
              </a:rPr>
              <a:t>의 생성자와</a:t>
            </a:r>
            <a:endParaRPr lang="ko-KR" altLang="en-US" sz="2000" b="1">
              <a:solidFill>
                <a:schemeClr val="bg1"/>
              </a:solidFill>
            </a:endParaRPr>
          </a:p>
          <a:p>
            <a:r>
              <a:rPr lang="ko-KR" altLang="en-US" sz="2000" b="1">
                <a:solidFill>
                  <a:schemeClr val="bg1"/>
                </a:solidFill>
              </a:rPr>
              <a:t>기본적인 연산을 정의한다</a:t>
            </a:r>
            <a:r>
              <a:rPr lang="en-US" altLang="ko-KR" sz="2000" b="1">
                <a:solidFill>
                  <a:schemeClr val="bg1"/>
                </a:solidFill>
              </a:rPr>
              <a:t>. </a:t>
            </a:r>
            <a:r>
              <a:rPr lang="ko-KR" altLang="en-US" sz="2000" b="1">
                <a:solidFill>
                  <a:schemeClr val="bg1"/>
                </a:solidFill>
              </a:rPr>
              <a:t>그 이후 </a:t>
            </a:r>
            <a:r>
              <a:rPr lang="en-US" altLang="ko-KR" sz="2000" b="1">
                <a:solidFill>
                  <a:schemeClr val="bg1"/>
                </a:solidFill>
              </a:rPr>
              <a:t>pg3_Tree.cpp</a:t>
            </a:r>
            <a:r>
              <a:rPr lang="ko-KR" altLang="en-US" sz="2000" b="1">
                <a:solidFill>
                  <a:schemeClr val="bg1"/>
                </a:solidFill>
              </a:rPr>
              <a:t>에서 </a:t>
            </a:r>
            <a:r>
              <a:rPr lang="en-US" altLang="ko-KR" sz="2000" b="1">
                <a:solidFill>
                  <a:schemeClr val="bg1"/>
                </a:solidFill>
              </a:rPr>
              <a:t>(1) isfull() (2) level()</a:t>
            </a:r>
            <a:endParaRPr lang="en-US" altLang="ko-KR" sz="2000" b="1">
              <a:solidFill>
                <a:schemeClr val="bg1"/>
              </a:solidFill>
            </a:endParaRPr>
          </a:p>
          <a:p>
            <a:r>
              <a:rPr lang="en-US" altLang="ko-KR" sz="2000" b="1">
                <a:solidFill>
                  <a:schemeClr val="bg1"/>
                </a:solidFill>
              </a:rPr>
              <a:t>(3) isBalanced() (4) reverse()</a:t>
            </a:r>
            <a:r>
              <a:rPr lang="ko-KR" altLang="en-US" sz="2000" b="1">
                <a:solidFill>
                  <a:schemeClr val="bg1"/>
                </a:solidFill>
              </a:rPr>
              <a:t>함수들을 정의하기 위해 </a:t>
            </a:r>
            <a:r>
              <a:rPr lang="en-US" altLang="ko-KR" sz="2000" b="1">
                <a:solidFill>
                  <a:schemeClr val="bg1"/>
                </a:solidFill>
              </a:rPr>
              <a:t>isempty() getcount()</a:t>
            </a:r>
            <a:endParaRPr lang="en-US" altLang="ko-KR" sz="2000" b="1">
              <a:solidFill>
                <a:schemeClr val="bg1"/>
              </a:solidFill>
            </a:endParaRPr>
          </a:p>
          <a:p>
            <a:r>
              <a:rPr lang="en-US" altLang="ko-KR" sz="2000" b="1">
                <a:solidFill>
                  <a:schemeClr val="bg1"/>
                </a:solidFill>
              </a:rPr>
              <a:t>getleafcount() getheight() </a:t>
            </a:r>
            <a:r>
              <a:rPr lang="ko-KR" altLang="en-US" sz="2000" b="1">
                <a:solidFill>
                  <a:schemeClr val="bg1"/>
                </a:solidFill>
              </a:rPr>
              <a:t>함수를 정의한다</a:t>
            </a:r>
            <a:r>
              <a:rPr lang="en-US" altLang="ko-KR" sz="2000" b="1">
                <a:solidFill>
                  <a:schemeClr val="bg1"/>
                </a:solidFill>
              </a:rPr>
              <a:t>. </a:t>
            </a:r>
            <a:r>
              <a:rPr lang="ko-KR" altLang="en-US" sz="2000" b="1">
                <a:solidFill>
                  <a:schemeClr val="bg1"/>
                </a:solidFill>
              </a:rPr>
              <a:t>그 이후 </a:t>
            </a:r>
            <a:r>
              <a:rPr lang="en-US" altLang="ko-KR" sz="2000" b="1">
                <a:solidFill>
                  <a:schemeClr val="bg1"/>
                </a:solidFill>
              </a:rPr>
              <a:t>BinaryNode</a:t>
            </a:r>
            <a:r>
              <a:rPr lang="ko-KR" altLang="en-US" sz="2000" b="1">
                <a:solidFill>
                  <a:schemeClr val="bg1"/>
                </a:solidFill>
              </a:rPr>
              <a:t>클래스와</a:t>
            </a:r>
            <a:endParaRPr lang="ko-KR" altLang="en-US" sz="2000" b="1">
              <a:solidFill>
                <a:schemeClr val="bg1"/>
              </a:solidFill>
            </a:endParaRPr>
          </a:p>
          <a:p>
            <a:r>
              <a:rPr lang="ko-KR" altLang="en-US" sz="2000" b="1">
                <a:solidFill>
                  <a:schemeClr val="bg1"/>
                </a:solidFill>
              </a:rPr>
              <a:t>다른 함수들을 이용하여 </a:t>
            </a:r>
            <a:r>
              <a:rPr lang="en-US" altLang="ko-KR" sz="2000" b="1">
                <a:solidFill>
                  <a:schemeClr val="bg1"/>
                </a:solidFill>
              </a:rPr>
              <a:t>(1) (2) (3) (4) </a:t>
            </a:r>
            <a:r>
              <a:rPr lang="ko-KR" altLang="en-US" sz="2000" b="1">
                <a:solidFill>
                  <a:schemeClr val="bg1"/>
                </a:solidFill>
              </a:rPr>
              <a:t>함수를 만든다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  <a:endParaRPr lang="en-US" altLang="ko-KR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1F497D"/>
                </a:solidFill>
                <a:sym typeface="+mn-ea"/>
              </a:rPr>
              <a:t>pg3.Node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소스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51535" y="1059815"/>
            <a:ext cx="8001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>
                <a:solidFill>
                  <a:schemeClr val="bg1"/>
                </a:solidFill>
              </a:rPr>
              <a:t>이진트리를 사용하기 위해 </a:t>
            </a:r>
            <a:r>
              <a:rPr lang="en-US" altLang="ko-KR">
                <a:solidFill>
                  <a:schemeClr val="bg1"/>
                </a:solidFill>
              </a:rPr>
              <a:t>BinaryNode  </a:t>
            </a:r>
            <a:r>
              <a:rPr lang="ko-KR" altLang="en-US">
                <a:solidFill>
                  <a:schemeClr val="bg1"/>
                </a:solidFill>
              </a:rPr>
              <a:t>클래스를 정의하여 사용한다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그 내용으론 생성자와 </a:t>
            </a:r>
            <a:r>
              <a:rPr lang="en-US" altLang="ko-KR">
                <a:solidFill>
                  <a:schemeClr val="bg1"/>
                </a:solidFill>
              </a:rPr>
              <a:t>data, left, right </a:t>
            </a:r>
            <a:r>
              <a:rPr lang="ko-KR" altLang="en-US">
                <a:solidFill>
                  <a:schemeClr val="bg1"/>
                </a:solidFill>
              </a:rPr>
              <a:t>설정함수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생성자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멤버변수 리턴 함수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leafnode</a:t>
            </a:r>
            <a:r>
              <a:rPr lang="ko-KR" altLang="en-US">
                <a:solidFill>
                  <a:schemeClr val="bg1"/>
                </a:solidFill>
              </a:rPr>
              <a:t>확인하는 함수가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535" y="1981835"/>
            <a:ext cx="7432040" cy="4553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1F497D"/>
                </a:solidFill>
                <a:sym typeface="+mn-ea"/>
              </a:rPr>
              <a:t>pg3.Tree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소스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" y="1339215"/>
            <a:ext cx="7685405" cy="51790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282315" y="1565910"/>
            <a:ext cx="4653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BinaryTree</a:t>
            </a:r>
            <a:r>
              <a:rPr lang="ko-KR" altLang="en-US"/>
              <a:t>클래스에서</a:t>
            </a:r>
            <a:endParaRPr lang="ko-KR" altLang="en-US"/>
          </a:p>
          <a:p>
            <a:r>
              <a:rPr lang="ko-KR" altLang="en-US"/>
              <a:t>비어있는지 확인</a:t>
            </a:r>
            <a:r>
              <a:rPr lang="en-US" altLang="ko-KR"/>
              <a:t>, </a:t>
            </a:r>
            <a:r>
              <a:rPr lang="ko-KR" altLang="en-US"/>
              <a:t>노드 갯수 </a:t>
            </a:r>
            <a:r>
              <a:rPr lang="en-US" altLang="ko-KR"/>
              <a:t>, </a:t>
            </a:r>
            <a:r>
              <a:rPr lang="ko-KR" altLang="en-US"/>
              <a:t>리프노드 갯수</a:t>
            </a:r>
            <a:endParaRPr lang="ko-KR" altLang="en-US"/>
          </a:p>
          <a:p>
            <a:r>
              <a:rPr lang="ko-KR" altLang="en-US"/>
              <a:t>노드의 높이 함수 구현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(1)isFull</a:t>
            </a:r>
            <a:endParaRPr lang="en-US" altLang="ko-KR" sz="2000" b="1" dirty="0">
              <a:solidFill>
                <a:schemeClr val="tx2"/>
              </a:solidFill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1261745"/>
            <a:ext cx="8241665" cy="35198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5760" y="4781550"/>
            <a:ext cx="82423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>
                <a:solidFill>
                  <a:schemeClr val="bg1"/>
                </a:solidFill>
              </a:rPr>
              <a:t>tree</a:t>
            </a:r>
            <a:r>
              <a:rPr lang="ko-KR" altLang="en-US">
                <a:solidFill>
                  <a:schemeClr val="bg1"/>
                </a:solidFill>
              </a:rPr>
              <a:t>의 </a:t>
            </a:r>
            <a:r>
              <a:rPr lang="en-US" altLang="ko-KR">
                <a:solidFill>
                  <a:schemeClr val="bg1"/>
                </a:solidFill>
              </a:rPr>
              <a:t>root</a:t>
            </a:r>
            <a:r>
              <a:rPr lang="ko-KR" altLang="en-US">
                <a:solidFill>
                  <a:schemeClr val="bg1"/>
                </a:solidFill>
              </a:rPr>
              <a:t>노드에 접근하기 위하여 </a:t>
            </a:r>
            <a:r>
              <a:rPr lang="en-US" altLang="ko-KR">
                <a:solidFill>
                  <a:schemeClr val="bg1"/>
                </a:solidFill>
              </a:rPr>
              <a:t>isFull</a:t>
            </a:r>
            <a:r>
              <a:rPr lang="ko-KR" altLang="en-US">
                <a:solidFill>
                  <a:schemeClr val="bg1"/>
                </a:solidFill>
              </a:rPr>
              <a:t>함수를 오버로딩하여 만든다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먼저 노드가 비었는지 확인해주고 그 이후 오른쪽 노드가 존재하는 경우로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들어가서 왼쪽이 없으면 </a:t>
            </a:r>
            <a:r>
              <a:rPr lang="en-US" altLang="ko-KR">
                <a:solidFill>
                  <a:schemeClr val="bg1"/>
                </a:solidFill>
              </a:rPr>
              <a:t>false </a:t>
            </a:r>
            <a:r>
              <a:rPr lang="ko-KR" altLang="en-US">
                <a:solidFill>
                  <a:schemeClr val="bg1"/>
                </a:solidFill>
              </a:rPr>
              <a:t>있으면 또 재귀하여 왼쪽과 오른쪽노드가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둘다 존재하면 </a:t>
            </a:r>
            <a:r>
              <a:rPr lang="en-US" altLang="ko-KR">
                <a:solidFill>
                  <a:schemeClr val="bg1"/>
                </a:solidFill>
              </a:rPr>
              <a:t>true</a:t>
            </a:r>
            <a:r>
              <a:rPr lang="ko-KR" altLang="en-US">
                <a:solidFill>
                  <a:schemeClr val="bg1"/>
                </a:solidFill>
              </a:rPr>
              <a:t>를 리턴한다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오른쪽이 비어있다면 왼쪽노드의 재귀함수로 들어간다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비어있으면 </a:t>
            </a:r>
            <a:r>
              <a:rPr lang="en-US" altLang="ko-KR">
                <a:solidFill>
                  <a:schemeClr val="bg1"/>
                </a:solidFill>
              </a:rPr>
              <a:t>true</a:t>
            </a:r>
            <a:r>
              <a:rPr lang="ko-KR" altLang="en-US">
                <a:solidFill>
                  <a:schemeClr val="bg1"/>
                </a:solidFill>
              </a:rPr>
              <a:t>로 리턴한다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출력을 나눠주기 위해 </a:t>
            </a:r>
            <a:r>
              <a:rPr lang="en-US" altLang="ko-KR">
                <a:solidFill>
                  <a:schemeClr val="bg1"/>
                </a:solidFill>
              </a:rPr>
              <a:t>bool</a:t>
            </a:r>
            <a:r>
              <a:rPr lang="ko-KR" altLang="en-US">
                <a:solidFill>
                  <a:schemeClr val="bg1"/>
                </a:solidFill>
              </a:rPr>
              <a:t>함수로 정의한다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(2)level</a:t>
            </a:r>
            <a:endParaRPr lang="en-US" altLang="ko-KR" sz="2000" b="1" dirty="0">
              <a:solidFill>
                <a:schemeClr val="tx2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1452880"/>
            <a:ext cx="6685280" cy="35883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3080" y="5122545"/>
            <a:ext cx="83546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>
                <a:solidFill>
                  <a:schemeClr val="bg1"/>
                </a:solidFill>
              </a:rPr>
              <a:t>트리 속에서 노드의 레벨을 구하기 위해  오버로딩하여 노드와 루트를 비교한다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노드가 비어있으면 </a:t>
            </a:r>
            <a:r>
              <a:rPr lang="en-US" altLang="ko-KR">
                <a:solidFill>
                  <a:schemeClr val="bg1"/>
                </a:solidFill>
              </a:rPr>
              <a:t>0 </a:t>
            </a:r>
            <a:r>
              <a:rPr lang="ko-KR" altLang="en-US">
                <a:solidFill>
                  <a:schemeClr val="bg1"/>
                </a:solidFill>
              </a:rPr>
              <a:t>루트와 똑같으면 </a:t>
            </a:r>
            <a:r>
              <a:rPr lang="en-US" altLang="ko-KR">
                <a:solidFill>
                  <a:schemeClr val="bg1"/>
                </a:solidFill>
              </a:rPr>
              <a:t>1 </a:t>
            </a:r>
            <a:r>
              <a:rPr lang="ko-KR" altLang="en-US">
                <a:solidFill>
                  <a:schemeClr val="bg1"/>
                </a:solidFill>
              </a:rPr>
              <a:t>자식노드가 없는경우도 </a:t>
            </a:r>
            <a:r>
              <a:rPr lang="en-US" altLang="ko-KR">
                <a:solidFill>
                  <a:schemeClr val="bg1"/>
                </a:solidFill>
              </a:rPr>
              <a:t>0</a:t>
            </a:r>
            <a:r>
              <a:rPr lang="ko-KR" altLang="en-US">
                <a:solidFill>
                  <a:schemeClr val="bg1"/>
                </a:solidFill>
              </a:rPr>
              <a:t>을 리턴한다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아닐 때는 재귀를 통해 매개변수로 넘어온 </a:t>
            </a:r>
            <a:r>
              <a:rPr lang="en-US" altLang="ko-KR">
                <a:solidFill>
                  <a:schemeClr val="bg1"/>
                </a:solidFill>
              </a:rPr>
              <a:t>node</a:t>
            </a:r>
            <a:r>
              <a:rPr lang="ko-KR" altLang="en-US">
                <a:solidFill>
                  <a:schemeClr val="bg1"/>
                </a:solidFill>
              </a:rPr>
              <a:t>를 찾는다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r>
              <a:rPr lang="ko-KR" altLang="en-US">
                <a:solidFill>
                  <a:schemeClr val="bg1"/>
                </a:solidFill>
              </a:rPr>
              <a:t>찾은 후에는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level</a:t>
            </a:r>
            <a:r>
              <a:rPr lang="ko-KR" altLang="en-US">
                <a:solidFill>
                  <a:schemeClr val="bg1"/>
                </a:solidFill>
              </a:rPr>
              <a:t>을 리턴한다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(3)isBalanced</a:t>
            </a:r>
            <a:endParaRPr lang="ko-KR" altLang="en-US" sz="2000" b="1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3080" y="5122545"/>
            <a:ext cx="85267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>
                <a:solidFill>
                  <a:schemeClr val="bg1"/>
                </a:solidFill>
              </a:rPr>
              <a:t>isBalanced </a:t>
            </a:r>
            <a:r>
              <a:rPr lang="ko-KR" altLang="en-US">
                <a:solidFill>
                  <a:schemeClr val="bg1"/>
                </a:solidFill>
              </a:rPr>
              <a:t>또한 매개변수에 루트를 넘겨주기 위해 오버로딩을 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왼쪽 높이와 오른쪽 높이를 절댓값 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r>
              <a:rPr lang="ko-KR" altLang="en-US">
                <a:solidFill>
                  <a:schemeClr val="bg1"/>
                </a:solidFill>
              </a:rPr>
              <a:t>을 넘지않고 재귀를 통해 매개변수로 넘어온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루트노드의 자식노드들 또한 균형이진트리인지 확인하고 맞다면 </a:t>
            </a:r>
            <a:r>
              <a:rPr lang="en-US" altLang="ko-KR">
                <a:solidFill>
                  <a:schemeClr val="bg1"/>
                </a:solidFill>
              </a:rPr>
              <a:t>true</a:t>
            </a:r>
            <a:r>
              <a:rPr lang="ko-KR" altLang="en-US">
                <a:solidFill>
                  <a:schemeClr val="bg1"/>
                </a:solidFill>
              </a:rPr>
              <a:t>를 리턴한다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출력을 나눠주기 위해 </a:t>
            </a:r>
            <a:r>
              <a:rPr lang="en-US" altLang="ko-KR">
                <a:solidFill>
                  <a:schemeClr val="bg1"/>
                </a:solidFill>
              </a:rPr>
              <a:t>bool</a:t>
            </a:r>
            <a:r>
              <a:rPr lang="ko-KR" altLang="en-US">
                <a:solidFill>
                  <a:schemeClr val="bg1"/>
                </a:solidFill>
              </a:rPr>
              <a:t>반환형으로 만든다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1472565"/>
            <a:ext cx="8618220" cy="3350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01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sym typeface="+mn-ea"/>
              </a:rPr>
              <a:t>(4)</a:t>
            </a:r>
            <a:r>
              <a:rPr lang="en-US" sz="2000" b="1" dirty="0">
                <a:solidFill>
                  <a:schemeClr val="tx2"/>
                </a:solidFill>
                <a:sym typeface="+mn-ea"/>
              </a:rPr>
              <a:t>Reverse</a:t>
            </a:r>
            <a:endParaRPr lang="en-US" sz="2000" b="1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3080" y="5122545"/>
            <a:ext cx="741299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>
                <a:solidFill>
                  <a:schemeClr val="bg1"/>
                </a:solidFill>
              </a:rPr>
              <a:t>reverse</a:t>
            </a:r>
            <a:r>
              <a:rPr lang="ko-KR" altLang="en-US">
                <a:solidFill>
                  <a:schemeClr val="bg1"/>
                </a:solidFill>
              </a:rPr>
              <a:t>함수 또한 </a:t>
            </a:r>
            <a:r>
              <a:rPr lang="en-US" altLang="ko-KR">
                <a:solidFill>
                  <a:schemeClr val="bg1"/>
                </a:solidFill>
              </a:rPr>
              <a:t>root</a:t>
            </a:r>
            <a:r>
              <a:rPr lang="ko-KR" altLang="en-US">
                <a:solidFill>
                  <a:schemeClr val="bg1"/>
                </a:solidFill>
              </a:rPr>
              <a:t>노드를 매개변수로 보내기위해 오버로딩한다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이후 노드가 비어있으면 </a:t>
            </a:r>
            <a:r>
              <a:rPr lang="en-US" altLang="ko-KR">
                <a:solidFill>
                  <a:schemeClr val="bg1"/>
                </a:solidFill>
              </a:rPr>
              <a:t>false</a:t>
            </a:r>
            <a:r>
              <a:rPr lang="ko-KR" altLang="en-US">
                <a:solidFill>
                  <a:schemeClr val="bg1"/>
                </a:solidFill>
              </a:rPr>
              <a:t>를 리턴하고 아닌 경우에는 재귀를 통해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temp </a:t>
            </a:r>
            <a:r>
              <a:rPr lang="ko-KR" altLang="en-US">
                <a:solidFill>
                  <a:schemeClr val="bg1"/>
                </a:solidFill>
              </a:rPr>
              <a:t>임시노드변수로 왼쪽자식노드를 저장하고 왼쪽엔 오른쪽노드를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오른쪽노드엔 </a:t>
            </a:r>
            <a:r>
              <a:rPr lang="en-US" altLang="ko-KR">
                <a:solidFill>
                  <a:schemeClr val="bg1"/>
                </a:solidFill>
              </a:rPr>
              <a:t>temp</a:t>
            </a:r>
            <a:r>
              <a:rPr lang="ko-KR" altLang="en-US">
                <a:solidFill>
                  <a:schemeClr val="bg1"/>
                </a:solidFill>
              </a:rPr>
              <a:t>노드를 설정하여 </a:t>
            </a:r>
            <a:r>
              <a:rPr lang="en-US" altLang="ko-KR">
                <a:solidFill>
                  <a:schemeClr val="bg1"/>
                </a:solidFill>
              </a:rPr>
              <a:t>reverse</a:t>
            </a:r>
            <a:r>
              <a:rPr lang="ko-KR" altLang="en-US">
                <a:solidFill>
                  <a:schemeClr val="bg1"/>
                </a:solidFill>
              </a:rPr>
              <a:t>해준다 재귀가 끝나면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true</a:t>
            </a:r>
            <a:r>
              <a:rPr lang="ko-KR" altLang="en-US">
                <a:solidFill>
                  <a:schemeClr val="bg1"/>
                </a:solidFill>
              </a:rPr>
              <a:t>를 리턴해준다</a:t>
            </a:r>
            <a:r>
              <a:rPr lang="en-US" altLang="ko-KR">
                <a:solidFill>
                  <a:schemeClr val="bg1"/>
                </a:solidFill>
              </a:rPr>
              <a:t>. reverse</a:t>
            </a:r>
            <a:r>
              <a:rPr lang="ko-KR" altLang="en-US">
                <a:solidFill>
                  <a:schemeClr val="bg1"/>
                </a:solidFill>
              </a:rPr>
              <a:t>가 됐는지 확인위해 </a:t>
            </a:r>
            <a:r>
              <a:rPr lang="en-US" altLang="ko-KR">
                <a:solidFill>
                  <a:schemeClr val="bg1"/>
                </a:solidFill>
              </a:rPr>
              <a:t>bool</a:t>
            </a:r>
            <a:r>
              <a:rPr lang="ko-KR" altLang="en-US">
                <a:solidFill>
                  <a:schemeClr val="bg1"/>
                </a:solidFill>
              </a:rPr>
              <a:t>반환형으로 만든다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1335405"/>
            <a:ext cx="4518660" cy="3495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79512" y="404664"/>
            <a:ext cx="10081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 dirty="0" smtClean="0">
                <a:solidFill>
                  <a:schemeClr val="bg1"/>
                </a:solidFill>
              </a:rPr>
              <a:t>02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966608" y="611063"/>
            <a:ext cx="2957320" cy="432048"/>
            <a:chOff x="1835696" y="2060848"/>
            <a:chExt cx="252028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835696" y="2060848"/>
              <a:ext cx="230425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51920" y="206084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0371" y="625654"/>
            <a:ext cx="2669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sym typeface="+mn-ea"/>
              </a:rPr>
              <a:t>구현 및 실행</a:t>
            </a:r>
            <a:endParaRPr lang="ko-KR" altLang="en-US" sz="2000" b="1" dirty="0">
              <a:solidFill>
                <a:schemeClr val="tx2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1430020"/>
            <a:ext cx="4696460" cy="2861945"/>
          </a:xfrm>
          <a:prstGeom prst="rect">
            <a:avLst/>
          </a:prstGeom>
        </p:spPr>
      </p:pic>
      <p:graphicFrame>
        <p:nvGraphicFramePr>
          <p:cNvPr id="6" name="Object 5"/>
          <p:cNvGraphicFramePr/>
          <p:nvPr/>
        </p:nvGraphicFramePr>
        <p:xfrm>
          <a:off x="5365115" y="1562100"/>
          <a:ext cx="2635250" cy="2729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1930400" imgH="1568450" progId="Paint.Picture">
                  <p:embed/>
                </p:oleObj>
              </mc:Choice>
              <mc:Fallback>
                <p:oleObj name="" r:id="rId2" imgW="1930400" imgH="15684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5115" y="1562100"/>
                        <a:ext cx="2635250" cy="2729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505460" y="4747260"/>
            <a:ext cx="47815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>
                <a:solidFill>
                  <a:schemeClr val="bg1"/>
                </a:solidFill>
              </a:rPr>
              <a:t>그림과 같이 트리를 만든 뒤 함수를 순서대로 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isFull(), B</a:t>
            </a:r>
            <a:r>
              <a:rPr lang="ko-KR" altLang="en-US">
                <a:solidFill>
                  <a:schemeClr val="bg1"/>
                </a:solidFill>
              </a:rPr>
              <a:t>노드의 </a:t>
            </a:r>
            <a:r>
              <a:rPr lang="en-US" altLang="ko-KR">
                <a:solidFill>
                  <a:schemeClr val="bg1"/>
                </a:solidFill>
              </a:rPr>
              <a:t>level, isBalanced()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tree</a:t>
            </a:r>
            <a:r>
              <a:rPr lang="ko-KR" altLang="en-US">
                <a:solidFill>
                  <a:schemeClr val="bg1"/>
                </a:solidFill>
              </a:rPr>
              <a:t>를 </a:t>
            </a:r>
            <a:r>
              <a:rPr lang="en-US" altLang="ko-KR">
                <a:solidFill>
                  <a:schemeClr val="bg1"/>
                </a:solidFill>
              </a:rPr>
              <a:t>reverse()</a:t>
            </a:r>
            <a:r>
              <a:rPr lang="ko-KR" altLang="en-US">
                <a:solidFill>
                  <a:schemeClr val="bg1"/>
                </a:solidFill>
              </a:rPr>
              <a:t>후 </a:t>
            </a:r>
            <a:r>
              <a:rPr lang="en-US" altLang="ko-KR">
                <a:solidFill>
                  <a:schemeClr val="bg1"/>
                </a:solidFill>
              </a:rPr>
              <a:t>isFull()</a:t>
            </a:r>
            <a:r>
              <a:rPr lang="ko-KR" altLang="en-US">
                <a:solidFill>
                  <a:schemeClr val="bg1"/>
                </a:solidFill>
              </a:rPr>
              <a:t>함수를 호출했다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1395</Words>
  <Application>WPS Presentation</Application>
  <PresentationFormat>화면 슬라이드 쇼(4:3)</PresentationFormat>
  <Paragraphs>85</Paragraphs>
  <Slides>10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맑은 고딕</vt:lpstr>
      <vt:lpstr>Microsoft YaHei</vt:lpstr>
      <vt:lpstr/>
      <vt:lpstr>Arial Unicode MS</vt:lpstr>
      <vt:lpstr>Segoe Print</vt:lpstr>
      <vt:lpstr>Office 테마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이영훈</cp:lastModifiedBy>
  <cp:revision>29</cp:revision>
  <dcterms:created xsi:type="dcterms:W3CDTF">2017-03-28T04:45:00Z</dcterms:created>
  <dcterms:modified xsi:type="dcterms:W3CDTF">2019-11-10T14:25:51Z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1033-11.2.0.8340</vt:lpwstr>
  </property>
</Properties>
</file>