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3" r:id="rId3"/>
    <p:sldId id="364" r:id="rId5"/>
    <p:sldId id="365" r:id="rId6"/>
    <p:sldId id="366" r:id="rId7"/>
    <p:sldId id="367" r:id="rId8"/>
    <p:sldId id="368" r:id="rId9"/>
    <p:sldId id="369" r:id="rId10"/>
    <p:sldId id="373" r:id="rId11"/>
    <p:sldId id="371" r:id="rId12"/>
    <p:sldId id="3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2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bg1"/>
                </a:solidFill>
              </a:rPr>
              <a:t>pg4_EKdict 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알고리즘 및 실행</a:t>
            </a:r>
            <a:endParaRPr lang="ko-KR" altLang="en-US" sz="3600" b="1" spc="-15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653136"/>
            <a:ext cx="504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컴퓨터공학부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201610674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 영 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결과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82895" y="1920240"/>
            <a:ext cx="16852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사전에 등록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출력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삭제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단어검색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의미검색까지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하는 모습이다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172845"/>
            <a:ext cx="5124450" cy="396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5141595"/>
            <a:ext cx="5123815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55" y="4995545"/>
            <a:ext cx="50673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55" y="5454015"/>
            <a:ext cx="5066665" cy="46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pg4_Ekdict </a:t>
            </a:r>
            <a:r>
              <a:rPr lang="ko-KR" altLang="en-US" sz="2000" b="1" dirty="0">
                <a:solidFill>
                  <a:srgbClr val="1F497D"/>
                </a:solidFill>
              </a:rPr>
              <a:t>알고리즘</a:t>
            </a:r>
            <a:endParaRPr lang="ko-KR" altLang="en-US" sz="2000" b="1" dirty="0">
              <a:solidFill>
                <a:srgbClr val="1F497D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2738120"/>
            <a:ext cx="877379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2000" b="1">
                <a:solidFill>
                  <a:schemeClr val="bg1"/>
                </a:solidFill>
              </a:rPr>
              <a:t>책에서 정의된  </a:t>
            </a:r>
            <a:r>
              <a:rPr lang="en-US" altLang="ko-KR" sz="2000" b="1">
                <a:solidFill>
                  <a:schemeClr val="bg1"/>
                </a:solidFill>
              </a:rPr>
              <a:t>Record.h BinaryNode.h BinaryTree.h BinSrchTree.h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Dictionary.h</a:t>
            </a:r>
            <a:r>
              <a:rPr lang="ko-KR" altLang="en-US" sz="2000" b="1">
                <a:solidFill>
                  <a:schemeClr val="bg1"/>
                </a:solidFill>
              </a:rPr>
              <a:t>를 사용하되</a:t>
            </a:r>
            <a:r>
              <a:rPr lang="en-US" altLang="ko-KR" sz="2000" b="1">
                <a:solidFill>
                  <a:schemeClr val="bg1"/>
                </a:solidFill>
              </a:rPr>
              <a:t>, SearchMeaning</a:t>
            </a:r>
            <a:r>
              <a:rPr lang="ko-KR" altLang="en-US" sz="2000" b="1">
                <a:solidFill>
                  <a:schemeClr val="bg1"/>
                </a:solidFill>
              </a:rPr>
              <a:t>함수와 </a:t>
            </a:r>
            <a:r>
              <a:rPr lang="en-US" altLang="ko-KR" sz="2000" b="1">
                <a:solidFill>
                  <a:schemeClr val="bg1"/>
                </a:solidFill>
              </a:rPr>
              <a:t>SearchbyMeaning</a:t>
            </a:r>
            <a:r>
              <a:rPr lang="ko-KR" altLang="en-US" sz="2000" b="1">
                <a:solidFill>
                  <a:schemeClr val="bg1"/>
                </a:solidFill>
              </a:rPr>
              <a:t>함수를</a:t>
            </a:r>
            <a:endParaRPr lang="ko-KR" altLang="en-US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지우고 대체하는 한영사전을 만들어서 같이 이용한다</a:t>
            </a:r>
            <a:r>
              <a:rPr lang="en-US" altLang="ko-KR" sz="2000" b="1">
                <a:solidFill>
                  <a:schemeClr val="bg1"/>
                </a:solidFill>
              </a:rPr>
              <a:t>. </a:t>
            </a:r>
            <a:r>
              <a:rPr lang="ko-KR" altLang="en-US" sz="2000" b="1">
                <a:solidFill>
                  <a:schemeClr val="bg1"/>
                </a:solidFill>
              </a:rPr>
              <a:t>사전을 </a:t>
            </a:r>
            <a:r>
              <a:rPr lang="ko-KR" altLang="en-US" sz="2000" b="1">
                <a:solidFill>
                  <a:schemeClr val="bg1"/>
                </a:solidFill>
              </a:rPr>
              <a:t>출력했을 때</a:t>
            </a:r>
            <a:endParaRPr lang="ko-KR" altLang="en-US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한영사전은 영한사전의 내용을 뒤집어서 만들어준다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한영사전을 만들 때 메모리 누수를 방지하기 위해 사전이 비어있지않다면</a:t>
            </a:r>
            <a:endParaRPr lang="ko-KR" altLang="en-US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delete</a:t>
            </a:r>
            <a:r>
              <a:rPr lang="ko-KR" altLang="en-US" sz="2000" b="1">
                <a:solidFill>
                  <a:schemeClr val="bg1"/>
                </a:solidFill>
              </a:rPr>
              <a:t>를 해주고 새로 만들어준다</a:t>
            </a:r>
            <a:r>
              <a:rPr lang="en-US" altLang="ko-KR" sz="2000" b="1">
                <a:solidFill>
                  <a:schemeClr val="bg1"/>
                </a:solidFill>
              </a:rPr>
              <a:t>. </a:t>
            </a:r>
            <a:r>
              <a:rPr lang="ko-KR" altLang="en-US" sz="2000" b="1">
                <a:solidFill>
                  <a:schemeClr val="bg1"/>
                </a:solidFill>
              </a:rPr>
              <a:t>단어를 삭제할 때도 예외를 처리해준다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ko-KR" altLang="en-US" sz="2000" b="1">
              <a:solidFill>
                <a:schemeClr val="bg1"/>
              </a:solidFill>
            </a:endParaRPr>
          </a:p>
          <a:p>
            <a:endParaRPr lang="ko-KR" altLang="en-US" sz="2000" b="1">
              <a:solidFill>
                <a:schemeClr val="bg1"/>
              </a:solidFill>
            </a:endParaRPr>
          </a:p>
          <a:p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Record.h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1535" y="1059815"/>
            <a:ext cx="73755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책에서 정의된 그대로에서 메인문에서 </a:t>
            </a:r>
            <a:r>
              <a:rPr lang="en-US" altLang="ko-KR">
                <a:solidFill>
                  <a:schemeClr val="bg1"/>
                </a:solidFill>
              </a:rPr>
              <a:t>remove</a:t>
            </a:r>
            <a:r>
              <a:rPr lang="ko-KR" altLang="en-US">
                <a:solidFill>
                  <a:schemeClr val="bg1"/>
                </a:solidFill>
              </a:rPr>
              <a:t>와 한영사전을 만들 때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insert</a:t>
            </a:r>
            <a:r>
              <a:rPr lang="ko-KR" altLang="en-US">
                <a:solidFill>
                  <a:schemeClr val="bg1"/>
                </a:solidFill>
              </a:rPr>
              <a:t>함수에 매개변수로 사용하기 위해 </a:t>
            </a:r>
            <a:r>
              <a:rPr lang="en-US" altLang="ko-KR">
                <a:solidFill>
                  <a:schemeClr val="bg1"/>
                </a:solidFill>
              </a:rPr>
              <a:t>getmeaning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getword</a:t>
            </a:r>
            <a:r>
              <a:rPr lang="ko-KR" altLang="en-US">
                <a:solidFill>
                  <a:schemeClr val="bg1"/>
                </a:solidFill>
              </a:rPr>
              <a:t>함수를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만들었다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880235"/>
            <a:ext cx="5655945" cy="486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BinaryNode</a:t>
            </a:r>
            <a:r>
              <a:rPr lang="en-US" sz="2000" b="1" dirty="0">
                <a:solidFill>
                  <a:schemeClr val="tx2"/>
                </a:solidFill>
              </a:rPr>
              <a:t>.h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304925"/>
            <a:ext cx="7671435" cy="446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BinaryTree.h</a:t>
            </a:r>
            <a:endParaRPr lang="en-US" altLang="ko-KR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174115"/>
            <a:ext cx="6184265" cy="483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BinSrchTree.h</a:t>
            </a:r>
            <a:endParaRPr lang="en-US" altLang="ko-KR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174115"/>
            <a:ext cx="5480050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BinSrchTree.h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56030"/>
            <a:ext cx="4650740" cy="4169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186305"/>
            <a:ext cx="498094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Dictionary.h</a:t>
            </a:r>
            <a:endParaRPr lang="en-US" sz="2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66510" y="2882265"/>
            <a:ext cx="22866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600">
                <a:solidFill>
                  <a:schemeClr val="bg1"/>
                </a:solidFill>
              </a:rPr>
              <a:t>한영사전은 영한사전을 </a:t>
            </a:r>
            <a:endParaRPr lang="ko-KR" altLang="en-US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중위순회해서 삽입하여</a:t>
            </a:r>
            <a:endParaRPr lang="ko-KR" altLang="en-US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만든다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45555" y="4162425"/>
            <a:ext cx="24409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400">
                <a:solidFill>
                  <a:schemeClr val="bg1"/>
                </a:solidFill>
              </a:rPr>
              <a:t>계속 사전을 갱신 할 경우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메모리 누수가 일어나므로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생성되기전 후위</a:t>
            </a:r>
            <a:r>
              <a:rPr lang="ko-KR" altLang="en-US" sz="1400">
                <a:solidFill>
                  <a:schemeClr val="bg1"/>
                </a:solidFill>
              </a:rPr>
              <a:t>순회로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이전의 노드들을 삭제해준다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174115"/>
            <a:ext cx="5964555" cy="430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5479415"/>
            <a:ext cx="3308350" cy="13569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30700" y="5673725"/>
            <a:ext cx="3853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메인문에서 예외처리를 해주기 위해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반환형을 바꾼다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구현 및 실행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96670"/>
            <a:ext cx="46101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1967230"/>
            <a:ext cx="4298950" cy="387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30" y="5840730"/>
            <a:ext cx="3302000" cy="336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941695" y="1170940"/>
            <a:ext cx="1322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diction.cpp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Presentation</Application>
  <PresentationFormat>화면 슬라이드 쇼(4:3)</PresentationFormat>
  <Paragraphs>76</Paragraphs>
  <Slides>10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맑은 고딕</vt:lpstr>
      <vt:lpstr>Microsoft YaHei</vt:lpstr>
      <vt:lpstr/>
      <vt:lpstr>Arial Unicode MS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이영훈</cp:lastModifiedBy>
  <cp:revision>40</cp:revision>
  <dcterms:created xsi:type="dcterms:W3CDTF">2017-03-28T04:45:00Z</dcterms:created>
  <dcterms:modified xsi:type="dcterms:W3CDTF">2019-11-24T08:07:35Z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