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3" r:id="rId3"/>
    <p:sldId id="364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2" y="-68"/>
      </p:cViewPr>
      <p:guideLst>
        <p:guide orient="horz" pos="2235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chemeClr val="bg1"/>
                </a:solidFill>
              </a:rPr>
              <a:t>pg5_mst_sp </a:t>
            </a:r>
            <a:r>
              <a:rPr lang="ko-KR" altLang="en-US" sz="3600" b="1" spc="-150" dirty="0" smtClean="0">
                <a:solidFill>
                  <a:schemeClr val="bg1"/>
                </a:solidFill>
              </a:rPr>
              <a:t>알고리즘 및 실행</a:t>
            </a:r>
            <a:endParaRPr lang="ko-KR" altLang="en-US" sz="3600" b="1" spc="-15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4653136"/>
            <a:ext cx="504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컴퓨터공학부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201610674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 영 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1490" y="2575560"/>
            <a:ext cx="8148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3200">
                <a:solidFill>
                  <a:schemeClr val="bg1"/>
                </a:solidFill>
              </a:rPr>
              <a:t>책과 다른 점이라면 </a:t>
            </a:r>
            <a:r>
              <a:rPr lang="en-US" altLang="ko-KR" sz="3200">
                <a:solidFill>
                  <a:schemeClr val="bg1"/>
                </a:solidFill>
              </a:rPr>
              <a:t>minheap </a:t>
            </a:r>
            <a:r>
              <a:rPr lang="ko-KR" altLang="en-US" sz="3200">
                <a:solidFill>
                  <a:schemeClr val="bg1"/>
                </a:solidFill>
              </a:rPr>
              <a:t>구현을 조금 내용에 맞게 바꾸고 메인문에서 파일입력을 받아서 포인터를 넘겨주는 식으로 바꾸었다</a:t>
            </a:r>
            <a:r>
              <a:rPr lang="en-US" altLang="ko-KR" sz="3200">
                <a:solidFill>
                  <a:schemeClr val="bg1"/>
                </a:solidFill>
              </a:rPr>
              <a:t>.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 </a:t>
            </a:r>
            <a:r>
              <a:rPr lang="ko-KR" altLang="en-US" sz="2000" b="1" spc="-150" dirty="0" smtClean="0">
                <a:solidFill>
                  <a:srgbClr val="1F497D"/>
                </a:solidFill>
                <a:sym typeface="+mn-ea"/>
              </a:rPr>
              <a:t>실행화면</a:t>
            </a:r>
            <a:endParaRPr lang="ko-KR" alt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785" y="3674110"/>
            <a:ext cx="5749290" cy="238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297305"/>
            <a:ext cx="3291840" cy="297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</a:t>
            </a:r>
            <a:endParaRPr 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492250"/>
            <a:ext cx="4791710" cy="45459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157345" y="590550"/>
            <a:ext cx="121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WGraph.h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</a:t>
            </a:r>
            <a:endParaRPr 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57345" y="590550"/>
            <a:ext cx="1746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AdjMatGraph.h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172845"/>
            <a:ext cx="4019550" cy="334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75" y="3221990"/>
            <a:ext cx="4211955" cy="334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</a:t>
            </a:r>
            <a:endParaRPr 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57345" y="590550"/>
            <a:ext cx="198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WGraphDijkstra.h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1473835"/>
            <a:ext cx="3812540" cy="4760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65" y="1473835"/>
            <a:ext cx="4309745" cy="476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</a:t>
            </a:r>
            <a:endParaRPr 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57345" y="590550"/>
            <a:ext cx="198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WGraphDijkstra.h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824355"/>
            <a:ext cx="6795135" cy="443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</a:t>
            </a:r>
            <a:endParaRPr 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57345" y="590550"/>
            <a:ext cx="2232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WGraphDijkstra.cpp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615" y="2206625"/>
            <a:ext cx="6461125" cy="294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</a:t>
            </a:r>
            <a:endParaRPr 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0550" y="2042160"/>
            <a:ext cx="7654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3200">
                <a:solidFill>
                  <a:schemeClr val="bg1"/>
                </a:solidFill>
              </a:rPr>
              <a:t>이차원 배열 </a:t>
            </a:r>
            <a:r>
              <a:rPr lang="en-US" altLang="ko-KR" sz="3200">
                <a:solidFill>
                  <a:schemeClr val="bg1"/>
                </a:solidFill>
              </a:rPr>
              <a:t>path1</a:t>
            </a:r>
            <a:r>
              <a:rPr lang="ko-KR" altLang="en-US" sz="3200">
                <a:solidFill>
                  <a:schemeClr val="bg1"/>
                </a:solidFill>
              </a:rPr>
              <a:t>을</a:t>
            </a:r>
            <a:r>
              <a:rPr lang="ko-KR" altLang="en-US" sz="3200">
                <a:solidFill>
                  <a:schemeClr val="bg1"/>
                </a:solidFill>
              </a:rPr>
              <a:t> 통해서 최소 경로를 저장하고 일차원 배열 </a:t>
            </a:r>
            <a:r>
              <a:rPr lang="en-US" altLang="ko-KR" sz="3200">
                <a:solidFill>
                  <a:schemeClr val="bg1"/>
                </a:solidFill>
              </a:rPr>
              <a:t>dist</a:t>
            </a:r>
            <a:r>
              <a:rPr lang="ko-KR" altLang="en-US" sz="3200">
                <a:solidFill>
                  <a:schemeClr val="bg1"/>
                </a:solidFill>
              </a:rPr>
              <a:t>에 최소비용을 저장하여 출력하는식으로 구현하였다</a:t>
            </a:r>
            <a:r>
              <a:rPr lang="en-US" altLang="ko-KR" sz="3200">
                <a:solidFill>
                  <a:schemeClr val="bg1"/>
                </a:solidFill>
              </a:rPr>
              <a:t>. 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2) dijkstra </a:t>
            </a:r>
            <a:r>
              <a:rPr lang="ko-KR" altLang="en-US" sz="2000" b="1" spc="-150" dirty="0" smtClean="0">
                <a:solidFill>
                  <a:srgbClr val="1F497D"/>
                </a:solidFill>
                <a:sym typeface="+mn-ea"/>
              </a:rPr>
              <a:t>실행화면</a:t>
            </a:r>
            <a:endParaRPr lang="ko-KR" altLang="en-US" sz="2000" b="1" spc="-150" dirty="0" smtClean="0">
              <a:solidFill>
                <a:srgbClr val="1F497D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690370"/>
            <a:ext cx="3175000" cy="2737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1690370"/>
            <a:ext cx="5018405" cy="461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pg5_mst_sp </a:t>
            </a:r>
            <a:r>
              <a:rPr lang="ko-KR" altLang="en-US" sz="2000" b="1" dirty="0">
                <a:solidFill>
                  <a:srgbClr val="1F497D"/>
                </a:solidFill>
              </a:rPr>
              <a:t>알고리즘</a:t>
            </a:r>
            <a:endParaRPr lang="ko-KR" altLang="en-US" sz="2000" b="1" dirty="0">
              <a:solidFill>
                <a:srgbClr val="1F497D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4885" y="2045335"/>
            <a:ext cx="815657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1) kruskal </a:t>
            </a:r>
            <a:r>
              <a:rPr lang="ko-KR" altLang="en-US">
                <a:solidFill>
                  <a:schemeClr val="bg1"/>
                </a:solidFill>
              </a:rPr>
              <a:t>알고리즘은 교재와 동일하게 구현하면서 </a:t>
            </a:r>
            <a:r>
              <a:rPr lang="en-US" altLang="ko-KR">
                <a:solidFill>
                  <a:schemeClr val="bg1"/>
                </a:solidFill>
              </a:rPr>
              <a:t>minheap</a:t>
            </a:r>
            <a:r>
              <a:rPr lang="ko-KR" altLang="en-US">
                <a:solidFill>
                  <a:schemeClr val="bg1"/>
                </a:solidFill>
              </a:rPr>
              <a:t>을 만들어서</a:t>
            </a:r>
            <a:endParaRPr lang="ko-KR" altLang="en-US">
              <a:solidFill>
                <a:schemeClr val="bg1"/>
              </a:solidFill>
            </a:endParaRPr>
          </a:p>
          <a:p>
            <a:pPr algn="l"/>
            <a:r>
              <a:rPr lang="ko-KR" altLang="en-US">
                <a:solidFill>
                  <a:schemeClr val="bg1"/>
                </a:solidFill>
              </a:rPr>
              <a:t>최소신장트리 찾기 구현</a:t>
            </a:r>
            <a:endParaRPr lang="ko-KR" altLang="en-US">
              <a:solidFill>
                <a:schemeClr val="bg1"/>
              </a:solidFill>
            </a:endParaRPr>
          </a:p>
          <a:p>
            <a:pPr algn="l"/>
            <a:endParaRPr lang="ko-KR" altLang="en-US">
              <a:solidFill>
                <a:schemeClr val="bg1"/>
              </a:solidFill>
            </a:endParaRPr>
          </a:p>
          <a:p>
            <a:pPr algn="l"/>
            <a:r>
              <a:rPr lang="en-US" altLang="ko-KR">
                <a:solidFill>
                  <a:schemeClr val="bg1"/>
                </a:solidFill>
              </a:rPr>
              <a:t>2) dijkstra</a:t>
            </a:r>
            <a:r>
              <a:rPr lang="ko-KR" altLang="en-US">
                <a:solidFill>
                  <a:schemeClr val="bg1"/>
                </a:solidFill>
              </a:rPr>
              <a:t> 알고리즘은 </a:t>
            </a:r>
            <a:r>
              <a:rPr lang="en-US" altLang="ko-KR">
                <a:solidFill>
                  <a:schemeClr val="bg1"/>
                </a:solidFill>
              </a:rPr>
              <a:t>AdjMatGraph.h WGraph.h</a:t>
            </a:r>
            <a:r>
              <a:rPr lang="ko-KR" altLang="en-US">
                <a:solidFill>
                  <a:schemeClr val="bg1"/>
                </a:solidFill>
              </a:rPr>
              <a:t>을 책과 동일하게 사용하며</a:t>
            </a:r>
            <a:endParaRPr lang="ko-KR" altLang="en-US">
              <a:solidFill>
                <a:schemeClr val="bg1"/>
              </a:solidFill>
            </a:endParaRPr>
          </a:p>
          <a:p>
            <a:pPr algn="l"/>
            <a:r>
              <a:rPr lang="en-US" altLang="ko-KR">
                <a:solidFill>
                  <a:schemeClr val="bg1"/>
                </a:solidFill>
              </a:rPr>
              <a:t>WGraphDijkstra.h</a:t>
            </a:r>
            <a:r>
              <a:rPr lang="ko-KR" altLang="en-US">
                <a:solidFill>
                  <a:schemeClr val="bg1"/>
                </a:solidFill>
              </a:rPr>
              <a:t>에서 최단경로와 비용을 출력하기 위해 경로를 위한 이차원</a:t>
            </a:r>
            <a:endParaRPr lang="ko-KR" altLang="en-US">
              <a:solidFill>
                <a:schemeClr val="bg1"/>
              </a:solidFill>
            </a:endParaRPr>
          </a:p>
          <a:p>
            <a:pPr algn="l"/>
            <a:r>
              <a:rPr lang="ko-KR" altLang="en-US">
                <a:solidFill>
                  <a:schemeClr val="bg1"/>
                </a:solidFill>
              </a:rPr>
              <a:t>배열과 그 다음 갈 정점을 위해서 배열을 만들어서 최단경로와 비용을 저장 후</a:t>
            </a:r>
            <a:endParaRPr lang="ko-KR" altLang="en-US">
              <a:solidFill>
                <a:schemeClr val="bg1"/>
              </a:solidFill>
            </a:endParaRPr>
          </a:p>
          <a:p>
            <a:pPr algn="l"/>
            <a:r>
              <a:rPr lang="ko-KR" altLang="en-US">
                <a:solidFill>
                  <a:schemeClr val="bg1"/>
                </a:solidFill>
              </a:rPr>
              <a:t>출력하여 구현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823085"/>
            <a:ext cx="6626225" cy="43167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52265" y="654685"/>
            <a:ext cx="1481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HeapNode.h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52265" y="654685"/>
            <a:ext cx="1307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MinHeap.h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1219200"/>
            <a:ext cx="4051300" cy="4037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514215"/>
            <a:ext cx="4571365" cy="229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52265" y="654685"/>
            <a:ext cx="1746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AdjMatGraph.h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1455420"/>
            <a:ext cx="4064000" cy="330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3872230"/>
            <a:ext cx="3467100" cy="276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52265" y="654685"/>
            <a:ext cx="121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WGraph.h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475105"/>
            <a:ext cx="5126990" cy="4827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52265" y="654685"/>
            <a:ext cx="143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VertexSets.h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1812290"/>
            <a:ext cx="4714875" cy="417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52265" y="654685"/>
            <a:ext cx="1645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WGraphMST.h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466850"/>
            <a:ext cx="77216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smtClean="0">
                <a:solidFill>
                  <a:srgbClr val="1F497D"/>
                </a:solidFill>
                <a:sym typeface="+mn-ea"/>
              </a:rPr>
              <a:t>1) kruskal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52265" y="654685"/>
            <a:ext cx="1895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WGraphMST.cpp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1822450"/>
            <a:ext cx="6757670" cy="357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Presentation</Application>
  <PresentationFormat>화면 슬라이드 쇼(4:3)</PresentationFormat>
  <Paragraphs>110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맑은 고딕</vt:lpstr>
      <vt:lpstr>Microsoft YaHei</vt:lpstr>
      <vt:lpstr/>
      <vt:lpstr>Arial Unicode MS</vt:lpstr>
      <vt:lpstr>Segoe Print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이영훈</cp:lastModifiedBy>
  <cp:revision>45</cp:revision>
  <dcterms:created xsi:type="dcterms:W3CDTF">2017-03-28T04:45:00Z</dcterms:created>
  <dcterms:modified xsi:type="dcterms:W3CDTF">2019-12-07T16:46:49Z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