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b7be2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b7be2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2d34379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2d34379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9a7d90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9a7d90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2d3437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2d3437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9a7d90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9a7d90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2d3437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2d3437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9a7d90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9a7d90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2d3437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2d3437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9a7d90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9a7d90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2d3437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2d3437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9a7d9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9a7d9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2d3437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2d3437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9a7d90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9a7d90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d3437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2d3437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9a7d90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9a7d90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2d3437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2d3437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8J6xF5W8f8uquxkWD3ivGFmFSLzik78Q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43925" y="1693150"/>
            <a:ext cx="25254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TETRIS</a:t>
            </a:r>
            <a:endParaRPr sz="4800"/>
          </a:p>
        </p:txBody>
      </p:sp>
      <p:sp>
        <p:nvSpPr>
          <p:cNvPr id="55" name="Google Shape;55;p13"/>
          <p:cNvSpPr txBox="1"/>
          <p:nvPr/>
        </p:nvSpPr>
        <p:spPr>
          <a:xfrm>
            <a:off x="6774500" y="3799575"/>
            <a:ext cx="22338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46464"/>
                </a:solidFill>
                <a:highlight>
                  <a:srgbClr val="FFFFFF"/>
                </a:highlight>
              </a:rPr>
              <a:t>David Lefaive</a:t>
            </a:r>
            <a:endParaRPr sz="2400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46464"/>
                </a:solidFill>
                <a:highlight>
                  <a:srgbClr val="FFFFFF"/>
                </a:highlight>
              </a:rPr>
              <a:t>Vincent Shen</a:t>
            </a:r>
            <a:endParaRPr sz="2400">
              <a:solidFill>
                <a:srgbClr val="64646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46464"/>
                </a:solidFill>
                <a:highlight>
                  <a:srgbClr val="FFFFFF"/>
                </a:highlight>
              </a:rPr>
              <a:t>Ziwen Li</a:t>
            </a:r>
            <a:endParaRPr sz="2400">
              <a:solidFill>
                <a:srgbClr val="64646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Design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BoxLayout will be used to show elements vertically.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components will have a volume slider and a checkbox to disable the tutorial HUD in-game.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changes should be saved before closing the options to be reflected in-game.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24"/>
          <p:cNvSpPr txBox="1"/>
          <p:nvPr/>
        </p:nvSpPr>
        <p:spPr>
          <a:xfrm>
            <a:off x="5119575" y="222925"/>
            <a:ext cx="2707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Scoreboard Page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 Design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BoxLayout will be used to display elements vertically.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components include text at the top to indicate the numbering of each entry as well as the respective username and score.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MouseListener will be implemented to detect when the user clicks to leave the highscore page.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5637125" y="152400"/>
            <a:ext cx="1918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Game Page</a:t>
            </a:r>
            <a:endParaRPr sz="2400"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75" y="607325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Screen Design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 will be a GridBagLayout to allow for differently sized and spaced components.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components include the Hold Queue, Next Queue, a 10 x 20 block grid, the score/level box, and the Tutorial HUD.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Blocks will be drawn with rectangle shapes for filled blocks on the grid.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Keyboard Listener will be implemented for the controls.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 game ends, the scores will be displayed.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5159425" y="246800"/>
            <a:ext cx="3168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Pause Pop up</a:t>
            </a:r>
            <a:endParaRPr sz="2400"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2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Pop-up Design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pause menu will have a BoxLayout to display items vertically.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pop-up will have the button components: Resume, Restart, Options, and Main Menu.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MouseListener will be implemented so the game can tell which button was clicked.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Adobe XD 2019-04-21 16-12-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100" y="76200"/>
            <a:ext cx="6741250" cy="50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" name="Google Shape;66;p15"/>
          <p:cNvSpPr txBox="1"/>
          <p:nvPr/>
        </p:nvSpPr>
        <p:spPr>
          <a:xfrm>
            <a:off x="5079775" y="207000"/>
            <a:ext cx="1918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Title Screen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Screen Design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a MouseListener and KeyboardListener to listen for a right click or if enter key was pressed.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Pressing esc at the title screen will close the 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Tetromino</a:t>
            </a:r>
            <a:r>
              <a:rPr lang="en"/>
              <a:t> pieces will be .jpeg images.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components will include a text component for the title, the images of the tetromino pieces, and the animated press start button.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079775" y="207000"/>
            <a:ext cx="2890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Login</a:t>
            </a:r>
            <a:r>
              <a:rPr lang="en" sz="2400"/>
              <a:t> Screen</a:t>
            </a:r>
            <a:endParaRPr sz="24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Design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Layout will be a BoxLayout since we want the elements displayed vertically.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Components include the text field for the Username, as well as a login button.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Validation/appropriate feedback will need to be added to keep the length of usernames below a fixed amount to prevent errors with the scoreboard/Score HUD in-game.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Mouse and KeyboardListeners will be implemented to tell if the user has logged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9"/>
          <p:cNvSpPr txBox="1"/>
          <p:nvPr/>
        </p:nvSpPr>
        <p:spPr>
          <a:xfrm>
            <a:off x="5374375" y="286625"/>
            <a:ext cx="2428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Menu</a:t>
            </a:r>
            <a:r>
              <a:rPr lang="en" sz="2400"/>
              <a:t> Screen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Design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layout for the menu elements will be a BoxLayout so we can arrange them vertically.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main menu will use a MouseListener to tell which buttons were clicked so the view can be updated to the appropriate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components will include the Play game, Options, Highscores, and Exit buttons, as well as text for the title.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3462" r="3462" t="0"/>
          <a:stretch/>
        </p:blipFill>
        <p:spPr>
          <a:xfrm>
            <a:off x="184250" y="152400"/>
            <a:ext cx="4572000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21"/>
          <p:cNvSpPr txBox="1"/>
          <p:nvPr/>
        </p:nvSpPr>
        <p:spPr>
          <a:xfrm>
            <a:off x="5079775" y="207000"/>
            <a:ext cx="1918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Option Page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