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9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0680" y="1823400"/>
            <a:ext cx="549828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0680" y="1823400"/>
            <a:ext cx="549828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0680" y="1823400"/>
            <a:ext cx="549828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0680" y="1823400"/>
            <a:ext cx="549828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B63A932-C8CD-46F9-809E-D440BEF9E81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108000"/>
            <a:ext cx="7794360" cy="16074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84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6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6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4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8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385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385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385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385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C379A893-0063-4BE3-821A-760732A2538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 Open Finder</a:t>
            </a:r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李瓖芸、周昀、吳宜凡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Complexity </a:t>
            </a:r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Trivial connection scanning: O(N^2)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Minimum spanning tree: O(E lgE)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Line adding: Θ(O)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Hadlock’s shortest path: Θ(X*Y)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Improvement </a:t>
            </a:r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 </a:t>
            </a:r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 </a:t>
            </a:r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</a:t>
            </a:r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244160" y="5024160"/>
            <a:ext cx="7680960" cy="219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 all Shapes and Vias into one set with the minimum cost of the connections.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rcRect l="9701" t="38537" r="45844" b="27081"/>
          <a:stretch/>
        </p:blipFill>
        <p:spPr>
          <a:xfrm>
            <a:off x="1731600" y="2283120"/>
            <a:ext cx="6520320" cy="28346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problems </a:t>
            </a:r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Finding shortest path for two distinguish points with or without obstacles between.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Check for disjoint sets.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Determine the closest point pair between two disjoint set.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Avoid duplicated connection.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Simplify the three-dimensional problem.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Others’ solution </a:t>
            </a:r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solution </a:t>
            </a:r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952560" y="1515600"/>
            <a:ext cx="8191440" cy="269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layer, sort all the shapes on x/y direction and check for all the overlapping, thus find all the trivial connections.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371600" y="4297680"/>
            <a:ext cx="7223760" cy="2468880"/>
          </a:xfrm>
          <a:prstGeom prst="rect">
            <a:avLst/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4"/>
          <p:cNvSpPr/>
          <p:nvPr/>
        </p:nvSpPr>
        <p:spPr>
          <a:xfrm>
            <a:off x="2103120" y="484632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5"/>
          <p:cNvSpPr/>
          <p:nvPr/>
        </p:nvSpPr>
        <p:spPr>
          <a:xfrm>
            <a:off x="6492240" y="621792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6"/>
          <p:cNvSpPr/>
          <p:nvPr/>
        </p:nvSpPr>
        <p:spPr>
          <a:xfrm>
            <a:off x="3108960" y="557784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7"/>
          <p:cNvSpPr/>
          <p:nvPr/>
        </p:nvSpPr>
        <p:spPr>
          <a:xfrm flipV="1">
            <a:off x="3291840" y="4846320"/>
            <a:ext cx="0" cy="640080"/>
          </a:xfrm>
          <a:prstGeom prst="line">
            <a:avLst/>
          </a:prstGeom>
          <a:ln w="73080">
            <a:solidFill>
              <a:srgbClr val="ff3333"/>
            </a:solidFill>
            <a:custDash>
              <a:ds d="0" sp="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8"/>
          <p:cNvSpPr/>
          <p:nvPr/>
        </p:nvSpPr>
        <p:spPr>
          <a:xfrm>
            <a:off x="5029200" y="5120640"/>
            <a:ext cx="17373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9"/>
          <p:cNvSpPr/>
          <p:nvPr/>
        </p:nvSpPr>
        <p:spPr>
          <a:xfrm flipV="1">
            <a:off x="6583680" y="5120640"/>
            <a:ext cx="0" cy="1097280"/>
          </a:xfrm>
          <a:prstGeom prst="line">
            <a:avLst/>
          </a:prstGeom>
          <a:ln w="73080">
            <a:solidFill>
              <a:srgbClr val="ff3333"/>
            </a:solidFill>
            <a:custDash>
              <a:ds d="0" sp="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solution </a:t>
            </a:r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80720" y="1906200"/>
            <a:ext cx="8100000" cy="21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a graph with nodes representing all the shapes and edges representing all the trvial connections. Then build a minimum spanning tree to find the necessary edges.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rcRect l="29994" t="41792" r="28450" b="25545"/>
          <a:stretch/>
        </p:blipFill>
        <p:spPr>
          <a:xfrm>
            <a:off x="1973160" y="4357440"/>
            <a:ext cx="6073560" cy="26834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solution </a:t>
            </a:r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914400" y="2155680"/>
            <a:ext cx="4114800" cy="41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the remained disjoint set, use Hadlock’s Algorithm to find the shortest path for the chosen point pairs.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rcRect l="46422" t="48667" r="29416" b="10076"/>
          <a:stretch/>
        </p:blipFill>
        <p:spPr>
          <a:xfrm>
            <a:off x="5212080" y="2419920"/>
            <a:ext cx="4297680" cy="41256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solution </a:t>
            </a:r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188720" y="2158200"/>
            <a:ext cx="6766560" cy="21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OpenMP library to perform parallel  for loop. This method is effective for this problem can be easily parellized.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6730" t="73251" r="77677" b="23112"/>
          <a:stretch/>
        </p:blipFill>
        <p:spPr>
          <a:xfrm>
            <a:off x="2232720" y="5007240"/>
            <a:ext cx="4716720" cy="8226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Complexity </a:t>
            </a:r>
            <a:endParaRPr b="0" lang="en-US" sz="84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N: number of shapes on each layer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O: number of obstacles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E: number of edges (all trivial connection) (usually an order larger than the number of nodes)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X,Y: distance between two points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2017-06-10T12:46:21Z</dcterms:created>
  <dc:creator/>
  <dc:description/>
  <dc:language>en-US</dc:language>
  <cp:lastModifiedBy/>
  <dcterms:modified xsi:type="dcterms:W3CDTF">2017-06-11T18:50:45Z</dcterms:modified>
  <cp:revision>10</cp:revision>
  <dc:subject/>
  <dc:title/>
</cp:coreProperties>
</file>