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.png"/><Relationship Id="rId3" Type="http://schemas.openxmlformats.org/officeDocument/2006/relationships/image" Target="../media/image31.png"/><Relationship Id="rId21" Type="http://schemas.openxmlformats.org/officeDocument/2006/relationships/image" Target="../media/image46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1856" y="3431423"/>
            <a:ext cx="14118136" cy="2863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5286" y="5555716"/>
            <a:ext cx="6575696" cy="12663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88312" y="1968616"/>
            <a:ext cx="1775943" cy="1775928"/>
            <a:chOff x="2888312" y="1968616"/>
            <a:chExt cx="1775943" cy="177592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2888312" y="1968616"/>
              <a:ext cx="1775943" cy="17759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13551" y="1699908"/>
            <a:ext cx="2499239" cy="1946282"/>
            <a:chOff x="13513551" y="1699908"/>
            <a:chExt cx="2499239" cy="19462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13551" y="1699908"/>
              <a:ext cx="2499239" cy="19462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22857" y="2640506"/>
            <a:ext cx="14040000" cy="4758069"/>
            <a:chOff x="2122857" y="2640506"/>
            <a:chExt cx="14040000" cy="475806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122857" y="3053684"/>
              <a:ext cx="4006734" cy="4344891"/>
              <a:chOff x="2122857" y="3053684"/>
              <a:chExt cx="4006734" cy="43448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22857" y="3053684"/>
                <a:ext cx="4006734" cy="43448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546105" y="2640506"/>
              <a:ext cx="1321251" cy="1321251"/>
              <a:chOff x="2546105" y="2640506"/>
              <a:chExt cx="1321251" cy="132125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46105" y="2640506"/>
                <a:ext cx="1321251" cy="132125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7819" y="2498950"/>
              <a:ext cx="1519588" cy="188748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838" y="3992553"/>
              <a:ext cx="2355449" cy="116850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2156" y="5332375"/>
              <a:ext cx="2736193" cy="149333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457779" y="4992940"/>
              <a:ext cx="2135200" cy="148133"/>
              <a:chOff x="3457779" y="4992940"/>
              <a:chExt cx="2135200" cy="14813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57779" y="4992940"/>
                <a:ext cx="2135200" cy="14813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502735" y="3053684"/>
              <a:ext cx="4006734" cy="4344891"/>
              <a:chOff x="5502735" y="3053684"/>
              <a:chExt cx="4006734" cy="434489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502735" y="3053684"/>
                <a:ext cx="4006734" cy="434489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925983" y="2640506"/>
              <a:ext cx="1321251" cy="1321251"/>
              <a:chOff x="5925983" y="2640506"/>
              <a:chExt cx="1321251" cy="132125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25983" y="2640506"/>
                <a:ext cx="1321251" cy="1321251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7697" y="2498950"/>
              <a:ext cx="1474288" cy="188748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3715" y="3992553"/>
              <a:ext cx="2355449" cy="116850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62032" y="5332375"/>
              <a:ext cx="2764728" cy="149333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6837657" y="4992940"/>
              <a:ext cx="2135200" cy="148133"/>
              <a:chOff x="6837657" y="4992940"/>
              <a:chExt cx="2135200" cy="14813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37657" y="4992940"/>
                <a:ext cx="2135200" cy="14813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841024" y="3053684"/>
              <a:ext cx="4006734" cy="4344891"/>
              <a:chOff x="8841024" y="3053684"/>
              <a:chExt cx="4006734" cy="434489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841024" y="3053684"/>
                <a:ext cx="4006734" cy="434489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264272" y="2640506"/>
              <a:ext cx="1321251" cy="1321251"/>
              <a:chOff x="9264272" y="2640506"/>
              <a:chExt cx="1321251" cy="132125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264272" y="2640506"/>
                <a:ext cx="1321251" cy="132125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15986" y="2498950"/>
              <a:ext cx="1486557" cy="188748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61981" y="3992553"/>
              <a:ext cx="2297023" cy="116850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00346" y="5332375"/>
              <a:ext cx="2843992" cy="192294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0175946" y="4992940"/>
              <a:ext cx="2135200" cy="148133"/>
              <a:chOff x="10175946" y="4992940"/>
              <a:chExt cx="2135200" cy="14813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175946" y="4992940"/>
                <a:ext cx="2135200" cy="14813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156123" y="3053684"/>
              <a:ext cx="4006734" cy="4344891"/>
              <a:chOff x="12156123" y="3053684"/>
              <a:chExt cx="4006734" cy="434489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156123" y="3053684"/>
                <a:ext cx="4006734" cy="434489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579371" y="2640506"/>
              <a:ext cx="1321251" cy="1321251"/>
              <a:chOff x="12579371" y="2640506"/>
              <a:chExt cx="1321251" cy="132125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579371" y="2640506"/>
                <a:ext cx="1321251" cy="1321251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31084" y="2498950"/>
              <a:ext cx="1446920" cy="1887488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177125" y="3992553"/>
              <a:ext cx="2355443" cy="116849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915424" y="5332376"/>
              <a:ext cx="2764715" cy="149332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3491045" y="4992940"/>
              <a:ext cx="2135200" cy="148133"/>
              <a:chOff x="13491045" y="4992940"/>
              <a:chExt cx="2135200" cy="148133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491045" y="4992940"/>
                <a:ext cx="2135200" cy="14813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-357286" y="639184"/>
            <a:ext cx="3459623" cy="935065"/>
            <a:chOff x="-357286" y="639184"/>
            <a:chExt cx="3459623" cy="93506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-357286" y="639184"/>
              <a:ext cx="3459623" cy="935065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16095" y="619653"/>
            <a:ext cx="1857380" cy="119492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865296" y="289395"/>
            <a:ext cx="2636293" cy="3425536"/>
            <a:chOff x="14865296" y="289395"/>
            <a:chExt cx="2636293" cy="342553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2340000">
              <a:off x="14865296" y="289395"/>
              <a:ext cx="2636293" cy="34255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05714" y="7440133"/>
            <a:ext cx="2670586" cy="2641997"/>
            <a:chOff x="605714" y="7440133"/>
            <a:chExt cx="2670586" cy="264199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5714" y="7440133"/>
              <a:ext cx="2670586" cy="2641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2987" y="2256171"/>
            <a:ext cx="8699920" cy="6402649"/>
            <a:chOff x="1332987" y="2256171"/>
            <a:chExt cx="8699920" cy="640264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855572" y="2256171"/>
              <a:ext cx="7439281" cy="6047722"/>
              <a:chOff x="1855572" y="2256171"/>
              <a:chExt cx="7439281" cy="6047722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-811958" y="4923701"/>
                <a:ext cx="5827832" cy="492772"/>
                <a:chOff x="-811958" y="4923701"/>
                <a:chExt cx="5827832" cy="492772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-5400000">
                  <a:off x="-811958" y="4923701"/>
                  <a:ext cx="5827832" cy="492772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2063976" y="7811121"/>
                <a:ext cx="7230876" cy="492772"/>
                <a:chOff x="2063976" y="7811121"/>
                <a:chExt cx="7230876" cy="492772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063976" y="7811121"/>
                  <a:ext cx="7230876" cy="4927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2386326" y="2874408"/>
              <a:ext cx="6485798" cy="4843476"/>
              <a:chOff x="2386326" y="2874408"/>
              <a:chExt cx="6485798" cy="48434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386326" y="5228123"/>
                <a:ext cx="3129185" cy="174027"/>
                <a:chOff x="2386326" y="5228123"/>
                <a:chExt cx="3129185" cy="174027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386326" y="5228123"/>
                  <a:ext cx="3129185" cy="17402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3217841" y="5210919"/>
                <a:ext cx="4843476" cy="170455"/>
                <a:chOff x="3217841" y="5210919"/>
                <a:chExt cx="4843476" cy="170455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3217841" y="5210919"/>
                  <a:ext cx="4843476" cy="170455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5742939" y="5228123"/>
                <a:ext cx="3129185" cy="174027"/>
                <a:chOff x="5742939" y="5228123"/>
                <a:chExt cx="3129185" cy="174027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742939" y="5228123"/>
                  <a:ext cx="3129185" cy="17402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2529195" y="2874408"/>
              <a:ext cx="2843447" cy="2100586"/>
              <a:chOff x="2529195" y="2874408"/>
              <a:chExt cx="2843447" cy="210058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529195" y="2874408"/>
                <a:ext cx="2843447" cy="210058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529195" y="5617298"/>
              <a:ext cx="2843447" cy="2100586"/>
              <a:chOff x="2529195" y="5617298"/>
              <a:chExt cx="2843447" cy="210058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529195" y="5617298"/>
                <a:ext cx="2843447" cy="210058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956166" y="2874408"/>
              <a:ext cx="2843447" cy="2100586"/>
              <a:chOff x="5956166" y="2874408"/>
              <a:chExt cx="2843447" cy="210058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56166" y="2874408"/>
                <a:ext cx="2843447" cy="210058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956166" y="5617298"/>
              <a:ext cx="2843447" cy="2100586"/>
              <a:chOff x="5956166" y="5617298"/>
              <a:chExt cx="2843447" cy="210058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56166" y="5617298"/>
                <a:ext cx="2843447" cy="210058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7099" y="3412967"/>
              <a:ext cx="1987355" cy="1210382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915" y="2625856"/>
              <a:ext cx="749355" cy="600965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7915" y="7722315"/>
              <a:ext cx="629176" cy="600966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0589" y="8222556"/>
              <a:ext cx="749355" cy="600965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14073" y="3412967"/>
              <a:ext cx="1987355" cy="1210382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7099" y="6139813"/>
              <a:ext cx="1987355" cy="1210382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14073" y="6139813"/>
              <a:ext cx="1987355" cy="121038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307974" y="1944483"/>
            <a:ext cx="1002427" cy="1002878"/>
            <a:chOff x="10307974" y="1944483"/>
            <a:chExt cx="1002427" cy="100287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07974" y="1944483"/>
              <a:ext cx="1002427" cy="100287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307974" y="5478275"/>
            <a:ext cx="1002427" cy="1002878"/>
            <a:chOff x="10307974" y="5478275"/>
            <a:chExt cx="1002427" cy="100287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07974" y="5478275"/>
              <a:ext cx="1002427" cy="100287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307974" y="3732197"/>
            <a:ext cx="1002427" cy="1002878"/>
            <a:chOff x="10307974" y="3732197"/>
            <a:chExt cx="1002427" cy="100287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07974" y="3732197"/>
              <a:ext cx="1002427" cy="100287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307974" y="7267914"/>
            <a:ext cx="1002427" cy="1002878"/>
            <a:chOff x="10307974" y="7267914"/>
            <a:chExt cx="1002427" cy="100287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07974" y="7267914"/>
              <a:ext cx="1002427" cy="1002878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537126" y="2082078"/>
            <a:ext cx="4248706" cy="85610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537126" y="3856494"/>
            <a:ext cx="4248706" cy="856100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537126" y="5602572"/>
            <a:ext cx="4248706" cy="85610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537126" y="7392210"/>
            <a:ext cx="4248706" cy="85610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5786475" y="-166234"/>
            <a:ext cx="2499239" cy="1946282"/>
            <a:chOff x="15786475" y="-166234"/>
            <a:chExt cx="2499239" cy="1946282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86475" y="-166234"/>
              <a:ext cx="2499239" cy="19462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65795" y="8197228"/>
            <a:ext cx="1775943" cy="1775928"/>
            <a:chOff x="465795" y="8197228"/>
            <a:chExt cx="1775943" cy="177592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480000">
              <a:off x="465795" y="8197228"/>
              <a:ext cx="1775943" cy="177592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-357286" y="639184"/>
            <a:ext cx="3459623" cy="935065"/>
            <a:chOff x="-357286" y="639184"/>
            <a:chExt cx="3459623" cy="93506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-357286" y="639184"/>
              <a:ext cx="3459623" cy="935065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16095" y="619653"/>
            <a:ext cx="1857381" cy="1194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7286" y="639184"/>
            <a:ext cx="3459623" cy="935065"/>
            <a:chOff x="-357286" y="639184"/>
            <a:chExt cx="3459623" cy="9350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57286" y="639184"/>
              <a:ext cx="3459623" cy="9350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095" y="619653"/>
            <a:ext cx="1857381" cy="1194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64935" y="5495138"/>
            <a:ext cx="6171429" cy="85048"/>
            <a:chOff x="3064935" y="5495138"/>
            <a:chExt cx="6171429" cy="85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064935" y="5495138"/>
              <a:ext cx="6171429" cy="85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28238" y="5495138"/>
            <a:ext cx="6171429" cy="85048"/>
            <a:chOff x="9528238" y="5495138"/>
            <a:chExt cx="6171429" cy="8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528238" y="5495138"/>
              <a:ext cx="6171429" cy="8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1576" y="2953428"/>
            <a:ext cx="3179761" cy="3051896"/>
            <a:chOff x="1581576" y="2953428"/>
            <a:chExt cx="3179761" cy="30518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576" y="2953428"/>
              <a:ext cx="3179761" cy="30518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15711" y="3231615"/>
            <a:ext cx="2577956" cy="2834684"/>
            <a:chOff x="8115711" y="3231615"/>
            <a:chExt cx="2577956" cy="28346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5711" y="3231615"/>
              <a:ext cx="2577956" cy="28346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82986" y="3273173"/>
            <a:ext cx="2949806" cy="2949806"/>
            <a:chOff x="13982986" y="3273173"/>
            <a:chExt cx="2949806" cy="29498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82986" y="3273173"/>
              <a:ext cx="2949806" cy="294980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4417" y="6455965"/>
            <a:ext cx="2138186" cy="119492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0767" y="6455965"/>
            <a:ext cx="2138186" cy="11949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33967" y="6455965"/>
            <a:ext cx="2138186" cy="11949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03318" y="413153"/>
            <a:ext cx="3318199" cy="2263180"/>
            <a:chOff x="14703318" y="413153"/>
            <a:chExt cx="3318199" cy="226318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4280000">
              <a:off x="14703318" y="413153"/>
              <a:ext cx="3318199" cy="22631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463859" y="8844728"/>
            <a:ext cx="2097588" cy="1633496"/>
            <a:chOff x="-463859" y="8844728"/>
            <a:chExt cx="2097588" cy="16334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60000">
              <a:off x="-463859" y="8844728"/>
              <a:ext cx="2097588" cy="163349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3837" y="7694804"/>
            <a:ext cx="3158397" cy="63640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06189" y="7694804"/>
            <a:ext cx="3158397" cy="63640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49672" y="7694804"/>
            <a:ext cx="3158397" cy="6364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13551" y="1699908"/>
            <a:ext cx="2499239" cy="1946282"/>
            <a:chOff x="13513551" y="1699908"/>
            <a:chExt cx="2499239" cy="19462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3551" y="1699908"/>
              <a:ext cx="2499239" cy="19462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9203" y="5417218"/>
            <a:ext cx="4144319" cy="4117706"/>
            <a:chOff x="579203" y="5417218"/>
            <a:chExt cx="4144319" cy="4117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200000">
              <a:off x="579203" y="5417218"/>
              <a:ext cx="4144319" cy="4117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0266" y="3644718"/>
            <a:ext cx="12027017" cy="2863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migee</cp:lastModifiedBy>
  <cp:revision>2</cp:revision>
  <dcterms:created xsi:type="dcterms:W3CDTF">2022-01-27T14:31:10Z</dcterms:created>
  <dcterms:modified xsi:type="dcterms:W3CDTF">2022-01-27T05:32:18Z</dcterms:modified>
</cp:coreProperties>
</file>