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17" Type="http://schemas.openxmlformats.org/officeDocument/2006/relationships/image" Target="../media/image31.png"/><Relationship Id="rId18" Type="http://schemas.openxmlformats.org/officeDocument/2006/relationships/image" Target="../media/image32.png"/><Relationship Id="rId19" Type="http://schemas.openxmlformats.org/officeDocument/2006/relationships/image" Target="../media/image3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Relationship Id="rId12" Type="http://schemas.openxmlformats.org/officeDocument/2006/relationships/image" Target="../media/image44.png"/><Relationship Id="rId13" Type="http://schemas.openxmlformats.org/officeDocument/2006/relationships/image" Target="../media/image45.png"/><Relationship Id="rId14" Type="http://schemas.openxmlformats.org/officeDocument/2006/relationships/image" Target="../media/image46.png"/><Relationship Id="rId15" Type="http://schemas.openxmlformats.org/officeDocument/2006/relationships/image" Target="../media/image47.png"/><Relationship Id="rId16" Type="http://schemas.openxmlformats.org/officeDocument/2006/relationships/image" Target="../media/image48.png"/><Relationship Id="rId17" Type="http://schemas.openxmlformats.org/officeDocument/2006/relationships/image" Target="../media/image49.png"/><Relationship Id="rId18" Type="http://schemas.openxmlformats.org/officeDocument/2006/relationships/image" Target="../media/image50.png"/><Relationship Id="rId19" Type="http://schemas.openxmlformats.org/officeDocument/2006/relationships/image" Target="../media/image5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99171" y="6734981"/>
            <a:ext cx="5487373" cy="1166738"/>
            <a:chOff x="6399171" y="6734981"/>
            <a:chExt cx="5487373" cy="11667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9171" y="6734981"/>
              <a:ext cx="5487373" cy="11667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72731" y="3483842"/>
            <a:ext cx="12072447" cy="304754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45798" y="6974376"/>
            <a:ext cx="4863110" cy="98811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69874" y="3380985"/>
            <a:ext cx="12072447" cy="30475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8663" y="372919"/>
            <a:ext cx="2239352" cy="1278670"/>
            <a:chOff x="468663" y="372919"/>
            <a:chExt cx="2239352" cy="12786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663" y="372919"/>
              <a:ext cx="2239352" cy="12786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10759" y="2561164"/>
            <a:ext cx="5163387" cy="5163387"/>
            <a:chOff x="6510759" y="2561164"/>
            <a:chExt cx="5163387" cy="51633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0759" y="2561164"/>
              <a:ext cx="5163387" cy="51633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2565" y="2561164"/>
            <a:ext cx="5163387" cy="5163387"/>
            <a:chOff x="892565" y="2561164"/>
            <a:chExt cx="5163387" cy="516338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2565" y="2561164"/>
              <a:ext cx="5163387" cy="516338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29762" y="2561164"/>
            <a:ext cx="5163387" cy="5163387"/>
            <a:chOff x="12229762" y="2561164"/>
            <a:chExt cx="5163387" cy="516338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29762" y="2561164"/>
              <a:ext cx="5163387" cy="516338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3915" y="682799"/>
            <a:ext cx="1662820" cy="116403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87435" y="6683536"/>
            <a:ext cx="3537828" cy="126632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60821" y="6683536"/>
            <a:ext cx="3084168" cy="126632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917523" y="6683536"/>
            <a:ext cx="3950120" cy="126632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51498" y="5051431"/>
            <a:ext cx="2089096" cy="121901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05068" y="5051431"/>
            <a:ext cx="2012962" cy="121901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051566" y="5051431"/>
            <a:ext cx="1684210" cy="12190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595" y="-237197"/>
            <a:ext cx="2279807" cy="2279807"/>
            <a:chOff x="51595" y="-237197"/>
            <a:chExt cx="2279807" cy="22798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595" y="-237197"/>
              <a:ext cx="2279807" cy="22798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143" y="792185"/>
            <a:ext cx="1219702" cy="7117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35533" y="600674"/>
            <a:ext cx="5730236" cy="876083"/>
            <a:chOff x="1935533" y="600674"/>
            <a:chExt cx="5730236" cy="87608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35533" y="600674"/>
              <a:ext cx="5730236" cy="87608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52129" y="583382"/>
            <a:ext cx="5548520" cy="107012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94006" y="2793125"/>
            <a:ext cx="4033850" cy="5458636"/>
            <a:chOff x="2994006" y="2793125"/>
            <a:chExt cx="4033850" cy="545863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4006" y="2793125"/>
              <a:ext cx="4033850" cy="54586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28404" y="2655187"/>
            <a:ext cx="6158986" cy="876083"/>
            <a:chOff x="8128404" y="2655187"/>
            <a:chExt cx="6158986" cy="87608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28404" y="2655187"/>
              <a:ext cx="6158986" cy="87608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128404" y="4162013"/>
            <a:ext cx="6158986" cy="876083"/>
            <a:chOff x="8128404" y="4162013"/>
            <a:chExt cx="6158986" cy="87608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28404" y="4162013"/>
              <a:ext cx="6158986" cy="8760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526457" y="7068574"/>
            <a:ext cx="1058920" cy="1008077"/>
            <a:chOff x="14526457" y="7068574"/>
            <a:chExt cx="1058920" cy="100807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526457" y="7068574"/>
              <a:ext cx="1058920" cy="100807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561528" y="5549748"/>
            <a:ext cx="985410" cy="985316"/>
            <a:chOff x="14561528" y="5549748"/>
            <a:chExt cx="985410" cy="98531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561528" y="5549748"/>
              <a:ext cx="985410" cy="9853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561528" y="4095433"/>
            <a:ext cx="985410" cy="985410"/>
            <a:chOff x="14561528" y="4095433"/>
            <a:chExt cx="985410" cy="98541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561528" y="4095433"/>
              <a:ext cx="985410" cy="98541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128404" y="5617681"/>
            <a:ext cx="6158986" cy="876083"/>
            <a:chOff x="8128404" y="5617681"/>
            <a:chExt cx="6158986" cy="87608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28404" y="5617681"/>
              <a:ext cx="6158986" cy="87608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128404" y="7134030"/>
            <a:ext cx="6158986" cy="876083"/>
            <a:chOff x="8128404" y="7134030"/>
            <a:chExt cx="6158986" cy="87608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28404" y="7134030"/>
              <a:ext cx="6158986" cy="87608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561528" y="2602106"/>
            <a:ext cx="985410" cy="978017"/>
            <a:chOff x="14561528" y="2602106"/>
            <a:chExt cx="985410" cy="97801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561528" y="2602106"/>
              <a:ext cx="985410" cy="97801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362555" y="2419048"/>
            <a:ext cx="5296751" cy="5918543"/>
            <a:chOff x="2362555" y="2419048"/>
            <a:chExt cx="5296751" cy="591854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62555" y="2419048"/>
              <a:ext cx="5296751" cy="5918543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275826" y="2646198"/>
            <a:ext cx="5136792" cy="1070124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400245" y="4160455"/>
            <a:ext cx="5136792" cy="107012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389226" y="5586607"/>
            <a:ext cx="5136792" cy="1070124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418685" y="7092576"/>
            <a:ext cx="5136792" cy="10701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21190" y="2140609"/>
            <a:ext cx="7790626" cy="7790626"/>
            <a:chOff x="5421190" y="2140609"/>
            <a:chExt cx="7790626" cy="77906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1190" y="2140609"/>
              <a:ext cx="7790626" cy="77906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595" y="-237197"/>
            <a:ext cx="2279807" cy="2279807"/>
            <a:chOff x="51595" y="-237197"/>
            <a:chExt cx="2279807" cy="22798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95" y="-237197"/>
              <a:ext cx="2279807" cy="227980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2143" y="792185"/>
            <a:ext cx="1224864" cy="71171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35533" y="600674"/>
            <a:ext cx="5730236" cy="876083"/>
            <a:chOff x="1935533" y="600674"/>
            <a:chExt cx="5730236" cy="87608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5533" y="600674"/>
              <a:ext cx="5730236" cy="87608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52131" y="583382"/>
            <a:ext cx="5536216" cy="107012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057039" y="4584032"/>
            <a:ext cx="4518928" cy="3150926"/>
            <a:chOff x="7057039" y="4584032"/>
            <a:chExt cx="4518928" cy="315092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57039" y="4584032"/>
              <a:ext cx="4518928" cy="31509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53147" y="1568497"/>
            <a:ext cx="4697289" cy="3549632"/>
            <a:chOff x="12853147" y="1568497"/>
            <a:chExt cx="4697289" cy="354963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53147" y="1568497"/>
              <a:ext cx="4697289" cy="35496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138861" y="6381604"/>
            <a:ext cx="4697289" cy="3549632"/>
            <a:chOff x="13138861" y="6381604"/>
            <a:chExt cx="4697289" cy="354963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240000">
              <a:off x="13138861" y="6381604"/>
              <a:ext cx="4697289" cy="35496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24832" y="1938239"/>
            <a:ext cx="4759025" cy="3549632"/>
            <a:chOff x="924832" y="1938239"/>
            <a:chExt cx="4759025" cy="354963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4832" y="1938239"/>
              <a:ext cx="4759025" cy="35496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47846" y="6381604"/>
            <a:ext cx="4679781" cy="3549632"/>
            <a:chOff x="847846" y="6381604"/>
            <a:chExt cx="4679781" cy="354963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300000">
              <a:off x="847846" y="6381604"/>
              <a:ext cx="4679781" cy="3549632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65883" y="3263054"/>
            <a:ext cx="5136792" cy="107012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6561" y="7719388"/>
            <a:ext cx="5136792" cy="107012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269722" y="2853752"/>
            <a:ext cx="5136792" cy="107012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627134" y="7654698"/>
            <a:ext cx="5136792" cy="107012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 rot="-3120000">
            <a:off x="6274087" y="785252"/>
            <a:ext cx="9042559" cy="904255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 rot="3000000">
            <a:off x="4807900" y="2749596"/>
            <a:ext cx="9042558" cy="9042558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 rot="-2640000">
            <a:off x="3835373" y="-1176764"/>
            <a:ext cx="12693798" cy="12693798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 rot="2940000">
            <a:off x="4090821" y="1273048"/>
            <a:ext cx="11432481" cy="121100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595" y="-237197"/>
            <a:ext cx="2279807" cy="2279807"/>
            <a:chOff x="51595" y="-237197"/>
            <a:chExt cx="2279807" cy="22798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595" y="-237197"/>
              <a:ext cx="2279807" cy="22798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143" y="792185"/>
            <a:ext cx="1136788" cy="7117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35533" y="600674"/>
            <a:ext cx="5730236" cy="876083"/>
            <a:chOff x="1935533" y="600674"/>
            <a:chExt cx="5730236" cy="87608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35533" y="600674"/>
              <a:ext cx="5730236" cy="87608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52131" y="583382"/>
            <a:ext cx="5280184" cy="107012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320796" y="2520522"/>
            <a:ext cx="8013435" cy="2933630"/>
            <a:chOff x="8320796" y="2520522"/>
            <a:chExt cx="8013435" cy="293363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20796" y="2520522"/>
              <a:ext cx="8013435" cy="293363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0869" y="3524347"/>
            <a:ext cx="7925409" cy="144758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89746" y="6522159"/>
            <a:ext cx="11900332" cy="144758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23450" y="5142857"/>
            <a:ext cx="5413534" cy="5142857"/>
            <a:chOff x="323450" y="5142857"/>
            <a:chExt cx="5413534" cy="51428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3450" y="5142857"/>
              <a:ext cx="5413534" cy="514285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49606" y="3375122"/>
            <a:ext cx="9181407" cy="14475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99171" y="6734981"/>
            <a:ext cx="5487373" cy="1166738"/>
            <a:chOff x="6399171" y="6734981"/>
            <a:chExt cx="5487373" cy="11667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9171" y="6734981"/>
              <a:ext cx="5487373" cy="11667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60170" y="3483844"/>
            <a:ext cx="12634529" cy="304754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45798" y="6974376"/>
            <a:ext cx="4863110" cy="98811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12245" y="3358190"/>
            <a:ext cx="12696739" cy="30475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2022-01-26T19:40:14Z</dcterms:created>
  <dcterms:modified xsi:type="dcterms:W3CDTF">2022-01-26T19:40:14Z</dcterms:modified>
</cp:coreProperties>
</file>