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66" d="100"/>
          <a:sy n="66" d="100"/>
        </p:scale>
        <p:origin x="3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55DA96B7-40A4-1B05-7C19-BE7BA6B495DB}"/>
              </a:ext>
            </a:extLst>
          </p:cNvPr>
          <p:cNvGrpSpPr/>
          <p:nvPr/>
        </p:nvGrpSpPr>
        <p:grpSpPr>
          <a:xfrm>
            <a:off x="171451" y="209549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ko-KR" altLang="en-US" sz="66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en-US" altLang="ko-KR" sz="1400" i="1" kern="0" dirty="0">
                  <a:ln w="15875">
                    <a:noFill/>
                  </a:ln>
                  <a:solidFill>
                    <a:srgbClr val="FF8356"/>
                  </a:solidFill>
                </a:rPr>
                <a:t>Enjoy your stylish business and campus life with BIZCAM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xmlns="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xmlns="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xmlns="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xmlns="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xmlns="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xmlns="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xmlns="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xmlns="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xmlns="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xmlns="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xmlns="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xmlns="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xmlns="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xmlns="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xmlns="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xmlns="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xmlns="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xmlns="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xmlns="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xmlns="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xmlns="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xmlns="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xmlns="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xmlns="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xmlns="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xmlns="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xmlns="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xmlns="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xmlns="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xmlns="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xmlns="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xmlns="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xmlns="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xmlns="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xmlns="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xmlns="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53059" y="1840517"/>
            <a:ext cx="2712746" cy="2712746"/>
          </a:xfrm>
          <a:prstGeom prst="ellipse">
            <a:avLst/>
          </a:prstGeom>
          <a:solidFill>
            <a:srgbClr val="276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39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98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78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50995" y="1840517"/>
            <a:ext cx="2712746" cy="2712746"/>
          </a:xfrm>
          <a:prstGeom prst="ellipse">
            <a:avLst/>
          </a:prstGeom>
          <a:solidFill>
            <a:srgbClr val="F7F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243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239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048931" y="1840517"/>
            <a:ext cx="2712746" cy="2712746"/>
          </a:xfrm>
          <a:prstGeom prst="ellipse">
            <a:avLst/>
          </a:prstGeom>
          <a:solidFill>
            <a:srgbClr val="FF8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33E1A38-A174-8CD6-4427-549FD2108C2F}"/>
              </a:ext>
            </a:extLst>
          </p:cNvPr>
          <p:cNvSpPr/>
          <p:nvPr/>
        </p:nvSpPr>
        <p:spPr>
          <a:xfrm>
            <a:off x="6807296" y="182846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9BDCB28-8CF4-4E57-6A60-9B802FA9AD59}"/>
              </a:ext>
            </a:extLst>
          </p:cNvPr>
          <p:cNvSpPr/>
          <p:nvPr/>
        </p:nvSpPr>
        <p:spPr>
          <a:xfrm>
            <a:off x="6669815" y="4953362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설명선: 굽은 선(테두리 없음) 56">
            <a:extLst>
              <a:ext uri="{FF2B5EF4-FFF2-40B4-BE49-F238E27FC236}">
                <a16:creationId xmlns:a16="http://schemas.microsoft.com/office/drawing/2014/main" xmlns="" id="{975FCF7F-E024-B4F8-9FD9-B1F48BE77713}"/>
              </a:ext>
            </a:extLst>
          </p:cNvPr>
          <p:cNvSpPr/>
          <p:nvPr/>
        </p:nvSpPr>
        <p:spPr>
          <a:xfrm>
            <a:off x="8474663" y="337635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725032"/>
                </a:solidFill>
              </a:rPr>
              <a:t>CONTENTS </a:t>
            </a:r>
            <a:r>
              <a:rPr lang="en-US" altLang="ko-KR" sz="2800" b="1" dirty="0">
                <a:solidFill>
                  <a:srgbClr val="725032"/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Enjoy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stylish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business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campus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life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with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BIZCAM 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54727534-6B25-3CA8-1088-90EDD36FDC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9175" y="1491382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B71D8EEF-559A-D956-41C3-B8078BF00440}"/>
              </a:ext>
            </a:extLst>
          </p:cNvPr>
          <p:cNvSpPr/>
          <p:nvPr/>
        </p:nvSpPr>
        <p:spPr>
          <a:xfrm>
            <a:off x="5394909" y="182846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FBBD4C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0E4E2A9C-7CFF-241B-B5E7-8B4B0E1BB137}"/>
              </a:ext>
            </a:extLst>
          </p:cNvPr>
          <p:cNvSpPr/>
          <p:nvPr/>
        </p:nvSpPr>
        <p:spPr>
          <a:xfrm>
            <a:off x="5257428" y="2565266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설명선: 굽은 선(테두리 없음) 60">
            <a:extLst>
              <a:ext uri="{FF2B5EF4-FFF2-40B4-BE49-F238E27FC236}">
                <a16:creationId xmlns:a16="http://schemas.microsoft.com/office/drawing/2014/main" xmlns="" id="{B0D5CB7A-8413-E9F2-0B6F-EB94A5CD135A}"/>
              </a:ext>
            </a:extLst>
          </p:cNvPr>
          <p:cNvSpPr/>
          <p:nvPr/>
        </p:nvSpPr>
        <p:spPr>
          <a:xfrm flipH="1">
            <a:off x="936777" y="276379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-3608"/>
              <a:gd name="adj6" fmla="val -4236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8356"/>
                </a:solidFill>
              </a:rPr>
              <a:t>CONTENTS </a:t>
            </a:r>
            <a:r>
              <a:rPr lang="en-US" altLang="ko-KR" sz="2800" b="1" dirty="0">
                <a:solidFill>
                  <a:srgbClr val="FF8356"/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Enjoy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stylish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business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campus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life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with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BIZCAM </a:t>
            </a:r>
          </a:p>
        </p:txBody>
      </p:sp>
    </p:spTree>
    <p:extLst>
      <p:ext uri="{BB962C8B-B14F-4D97-AF65-F5344CB8AC3E}">
        <p14:creationId xmlns:p14="http://schemas.microsoft.com/office/powerpoint/2010/main" val="236096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9899057-E95E-2E08-F3E3-46C114451B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380" y="1529202"/>
          <a:ext cx="10899804" cy="448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Jan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Feb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Jun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Jul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Aug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Sep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Oct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Nov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Dec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42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5CBB398A-C84D-A0A0-13BB-FCE1937252D0}"/>
              </a:ext>
            </a:extLst>
          </p:cNvPr>
          <p:cNvSpPr/>
          <p:nvPr/>
        </p:nvSpPr>
        <p:spPr>
          <a:xfrm>
            <a:off x="903010" y="2723996"/>
            <a:ext cx="3492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0DD3E794-07ED-ACD6-2032-5DF067E8C2DF}"/>
              </a:ext>
            </a:extLst>
          </p:cNvPr>
          <p:cNvSpPr/>
          <p:nvPr/>
        </p:nvSpPr>
        <p:spPr>
          <a:xfrm>
            <a:off x="1517049" y="258741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설명선: 굽은 선(테두리 없음) 63">
            <a:extLst>
              <a:ext uri="{FF2B5EF4-FFF2-40B4-BE49-F238E27FC236}">
                <a16:creationId xmlns:a16="http://schemas.microsoft.com/office/drawing/2014/main" xmlns="" id="{4035002C-2397-B118-91BE-5C838426D978}"/>
              </a:ext>
            </a:extLst>
          </p:cNvPr>
          <p:cNvSpPr/>
          <p:nvPr/>
        </p:nvSpPr>
        <p:spPr>
          <a:xfrm>
            <a:off x="1962493" y="215375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8D3E2194-20BD-9C71-D9BB-625D1C900651}"/>
              </a:ext>
            </a:extLst>
          </p:cNvPr>
          <p:cNvSpPr/>
          <p:nvPr/>
        </p:nvSpPr>
        <p:spPr>
          <a:xfrm>
            <a:off x="3567741" y="3476026"/>
            <a:ext cx="5400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3F95DB1C-CB1A-F10A-9870-BC80697F5D04}"/>
              </a:ext>
            </a:extLst>
          </p:cNvPr>
          <p:cNvSpPr/>
          <p:nvPr/>
        </p:nvSpPr>
        <p:spPr>
          <a:xfrm>
            <a:off x="6620180" y="333944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설명선: 굽은 선(테두리 없음) 66">
            <a:extLst>
              <a:ext uri="{FF2B5EF4-FFF2-40B4-BE49-F238E27FC236}">
                <a16:creationId xmlns:a16="http://schemas.microsoft.com/office/drawing/2014/main" xmlns="" id="{0D797EEF-B475-886E-1A71-5B234BB39BED}"/>
              </a:ext>
            </a:extLst>
          </p:cNvPr>
          <p:cNvSpPr/>
          <p:nvPr/>
        </p:nvSpPr>
        <p:spPr>
          <a:xfrm>
            <a:off x="7065624" y="290578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EF4D17F9-A63D-668C-AF39-99C8E4A45E33}"/>
              </a:ext>
            </a:extLst>
          </p:cNvPr>
          <p:cNvSpPr/>
          <p:nvPr/>
        </p:nvSpPr>
        <p:spPr>
          <a:xfrm>
            <a:off x="5381121" y="4699930"/>
            <a:ext cx="2664000" cy="122841"/>
          </a:xfrm>
          <a:prstGeom prst="roundRect">
            <a:avLst>
              <a:gd name="adj" fmla="val 50000"/>
            </a:avLst>
          </a:prstGeom>
          <a:solidFill>
            <a:srgbClr val="FF83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5DEA12-C478-C58A-14D6-8F00C758A0CF}"/>
              </a:ext>
            </a:extLst>
          </p:cNvPr>
          <p:cNvSpPr/>
          <p:nvPr/>
        </p:nvSpPr>
        <p:spPr>
          <a:xfrm>
            <a:off x="5595110" y="456335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설명선: 굽은 선(테두리 없음) 69">
            <a:extLst>
              <a:ext uri="{FF2B5EF4-FFF2-40B4-BE49-F238E27FC236}">
                <a16:creationId xmlns:a16="http://schemas.microsoft.com/office/drawing/2014/main" xmlns="" id="{EC46CAA6-CE04-50E1-5A14-26027DECE376}"/>
              </a:ext>
            </a:extLst>
          </p:cNvPr>
          <p:cNvSpPr/>
          <p:nvPr/>
        </p:nvSpPr>
        <p:spPr>
          <a:xfrm>
            <a:off x="6040554" y="412968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EAAC99D4-9658-5DDF-8A69-54A8AF275016}"/>
              </a:ext>
            </a:extLst>
          </p:cNvPr>
          <p:cNvSpPr/>
          <p:nvPr/>
        </p:nvSpPr>
        <p:spPr>
          <a:xfrm>
            <a:off x="8949819" y="5455910"/>
            <a:ext cx="2664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97F442-9041-3EEA-4576-659F45E3709E}"/>
              </a:ext>
            </a:extLst>
          </p:cNvPr>
          <p:cNvSpPr/>
          <p:nvPr/>
        </p:nvSpPr>
        <p:spPr>
          <a:xfrm>
            <a:off x="9163808" y="531933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설명선: 굽은 선(테두리 없음) 72">
            <a:extLst>
              <a:ext uri="{FF2B5EF4-FFF2-40B4-BE49-F238E27FC236}">
                <a16:creationId xmlns:a16="http://schemas.microsoft.com/office/drawing/2014/main" xmlns="" id="{254BBC5A-6463-50B3-98FB-065B7107D300}"/>
              </a:ext>
            </a:extLst>
          </p:cNvPr>
          <p:cNvSpPr/>
          <p:nvPr/>
        </p:nvSpPr>
        <p:spPr>
          <a:xfrm>
            <a:off x="9609252" y="488566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원호 55">
            <a:extLst>
              <a:ext uri="{FF2B5EF4-FFF2-40B4-BE49-F238E27FC236}">
                <a16:creationId xmlns:a16="http://schemas.microsoft.com/office/drawing/2014/main" xmlns="" id="{3542F902-E2C3-80B5-973E-3C06128C632E}"/>
              </a:ext>
            </a:extLst>
          </p:cNvPr>
          <p:cNvSpPr/>
          <p:nvPr/>
        </p:nvSpPr>
        <p:spPr>
          <a:xfrm>
            <a:off x="1408042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22AB755-6958-5702-D4EA-86B0866BC164}"/>
              </a:ext>
            </a:extLst>
          </p:cNvPr>
          <p:cNvSpPr/>
          <p:nvPr/>
        </p:nvSpPr>
        <p:spPr>
          <a:xfrm rot="18900000">
            <a:off x="3051852" y="336822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5">
            <a:extLst>
              <a:ext uri="{FF2B5EF4-FFF2-40B4-BE49-F238E27FC236}">
                <a16:creationId xmlns:a16="http://schemas.microsoft.com/office/drawing/2014/main" xmlns="" id="{BC218057-B3BD-370D-0ABF-B877837C303C}"/>
              </a:ext>
            </a:extLst>
          </p:cNvPr>
          <p:cNvSpPr/>
          <p:nvPr/>
        </p:nvSpPr>
        <p:spPr>
          <a:xfrm>
            <a:off x="5090483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FF8356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2D11D998-07A4-FDCF-211B-C8E06D65060F}"/>
              </a:ext>
            </a:extLst>
          </p:cNvPr>
          <p:cNvSpPr/>
          <p:nvPr/>
        </p:nvSpPr>
        <p:spPr>
          <a:xfrm rot="16200000">
            <a:off x="5116074" y="2733269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5">
            <a:extLst>
              <a:ext uri="{FF2B5EF4-FFF2-40B4-BE49-F238E27FC236}">
                <a16:creationId xmlns:a16="http://schemas.microsoft.com/office/drawing/2014/main" xmlns="" id="{5F841903-6580-EBBE-2883-397B2F67269B}"/>
              </a:ext>
            </a:extLst>
          </p:cNvPr>
          <p:cNvSpPr/>
          <p:nvPr/>
        </p:nvSpPr>
        <p:spPr>
          <a:xfrm>
            <a:off x="8772924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EE3C0993-2F0B-B54B-E997-0D1D33CACD1B}"/>
              </a:ext>
            </a:extLst>
          </p:cNvPr>
          <p:cNvSpPr/>
          <p:nvPr/>
        </p:nvSpPr>
        <p:spPr>
          <a:xfrm rot="16200000">
            <a:off x="10669148" y="2733268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55">
            <a:extLst>
              <a:ext uri="{FF2B5EF4-FFF2-40B4-BE49-F238E27FC236}">
                <a16:creationId xmlns:a16="http://schemas.microsoft.com/office/drawing/2014/main" xmlns="" id="{1D27241F-796D-D97A-867C-80313EE2F33F}"/>
              </a:ext>
            </a:extLst>
          </p:cNvPr>
          <p:cNvSpPr/>
          <p:nvPr/>
        </p:nvSpPr>
        <p:spPr>
          <a:xfrm>
            <a:off x="1281551" y="1799260"/>
            <a:ext cx="2264016" cy="2264016"/>
          </a:xfrm>
          <a:prstGeom prst="arc">
            <a:avLst>
              <a:gd name="adj1" fmla="val 16200000"/>
              <a:gd name="adj2" fmla="val 2619809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원호 55">
            <a:extLst>
              <a:ext uri="{FF2B5EF4-FFF2-40B4-BE49-F238E27FC236}">
                <a16:creationId xmlns:a16="http://schemas.microsoft.com/office/drawing/2014/main" xmlns="" id="{DC811225-A4DD-50F5-B254-F0DD1EED3069}"/>
              </a:ext>
            </a:extLst>
          </p:cNvPr>
          <p:cNvSpPr/>
          <p:nvPr/>
        </p:nvSpPr>
        <p:spPr>
          <a:xfrm>
            <a:off x="4963992" y="1799260"/>
            <a:ext cx="2264016" cy="2264016"/>
          </a:xfrm>
          <a:prstGeom prst="arc">
            <a:avLst>
              <a:gd name="adj1" fmla="val 16200000"/>
              <a:gd name="adj2" fmla="val 10874621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원호 55">
            <a:extLst>
              <a:ext uri="{FF2B5EF4-FFF2-40B4-BE49-F238E27FC236}">
                <a16:creationId xmlns:a16="http://schemas.microsoft.com/office/drawing/2014/main" xmlns="" id="{993B28E1-5153-A107-7163-3C963B32F484}"/>
              </a:ext>
            </a:extLst>
          </p:cNvPr>
          <p:cNvSpPr/>
          <p:nvPr/>
        </p:nvSpPr>
        <p:spPr>
          <a:xfrm>
            <a:off x="8640392" y="1799260"/>
            <a:ext cx="2264016" cy="2264016"/>
          </a:xfrm>
          <a:prstGeom prst="arc">
            <a:avLst>
              <a:gd name="adj1" fmla="val 16200000"/>
              <a:gd name="adj2" fmla="val 67777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9B1794F-5E3E-66AF-909B-DB83EBD8EC14}"/>
              </a:ext>
            </a:extLst>
          </p:cNvPr>
          <p:cNvSpPr/>
          <p:nvPr/>
        </p:nvSpPr>
        <p:spPr>
          <a:xfrm>
            <a:off x="970321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F5495B48-EF74-8AA2-4CA0-C0CCF917972B}"/>
              </a:ext>
            </a:extLst>
          </p:cNvPr>
          <p:cNvSpPr/>
          <p:nvPr/>
        </p:nvSpPr>
        <p:spPr>
          <a:xfrm>
            <a:off x="4706316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D6D9CBB-3D2C-7C9A-B065-7D4EAA1B7FFC}"/>
              </a:ext>
            </a:extLst>
          </p:cNvPr>
          <p:cNvSpPr/>
          <p:nvPr/>
        </p:nvSpPr>
        <p:spPr>
          <a:xfrm>
            <a:off x="8442311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6446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4B28ACC-C3DC-4AE5-23D3-320F5030F9C1}"/>
              </a:ext>
            </a:extLst>
          </p:cNvPr>
          <p:cNvGrpSpPr/>
          <p:nvPr/>
        </p:nvGrpSpPr>
        <p:grpSpPr>
          <a:xfrm>
            <a:off x="6249805" y="2037811"/>
            <a:ext cx="1391189" cy="1391189"/>
            <a:chOff x="1290883" y="1981384"/>
            <a:chExt cx="834663" cy="834663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8D749867-C419-8FF2-584B-8F1B6B9E7F49}"/>
                </a:ext>
              </a:extLst>
            </p:cNvPr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3" name="Group 19">
              <a:extLst>
                <a:ext uri="{FF2B5EF4-FFF2-40B4-BE49-F238E27FC236}">
                  <a16:creationId xmlns:a16="http://schemas.microsoft.com/office/drawing/2014/main" xmlns="" id="{2FEFD879-98CB-E16C-FE09-1A573238A7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64" name="Freeform 20">
                <a:extLst>
                  <a:ext uri="{FF2B5EF4-FFF2-40B4-BE49-F238E27FC236}">
                    <a16:creationId xmlns:a16="http://schemas.microsoft.com/office/drawing/2014/main" xmlns="" id="{A5481450-F26A-F86E-EA33-871D4FE6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21">
                <a:extLst>
                  <a:ext uri="{FF2B5EF4-FFF2-40B4-BE49-F238E27FC236}">
                    <a16:creationId xmlns:a16="http://schemas.microsoft.com/office/drawing/2014/main" xmlns="" id="{79E8C8EB-8377-3692-93AB-CFC9D4B00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2">
                <a:extLst>
                  <a:ext uri="{FF2B5EF4-FFF2-40B4-BE49-F238E27FC236}">
                    <a16:creationId xmlns:a16="http://schemas.microsoft.com/office/drawing/2014/main" xmlns="" id="{A3AE5F2B-1098-66D6-77C0-BB48C8D23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3">
                <a:extLst>
                  <a:ext uri="{FF2B5EF4-FFF2-40B4-BE49-F238E27FC236}">
                    <a16:creationId xmlns:a16="http://schemas.microsoft.com/office/drawing/2014/main" xmlns="" id="{D2651E80-E56A-ECDE-2906-BB9FFDA16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xmlns="" id="{C9DCDD6B-DB24-2528-5E40-B11A78BD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5">
                <a:extLst>
                  <a:ext uri="{FF2B5EF4-FFF2-40B4-BE49-F238E27FC236}">
                    <a16:creationId xmlns:a16="http://schemas.microsoft.com/office/drawing/2014/main" xmlns="" id="{F5E4C745-1E3C-4FC6-F891-F643DCE5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6">
                <a:extLst>
                  <a:ext uri="{FF2B5EF4-FFF2-40B4-BE49-F238E27FC236}">
                    <a16:creationId xmlns:a16="http://schemas.microsoft.com/office/drawing/2014/main" xmlns="" id="{8E891A18-F0AC-CFB9-1E06-8184FF9E4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7">
                <a:extLst>
                  <a:ext uri="{FF2B5EF4-FFF2-40B4-BE49-F238E27FC236}">
                    <a16:creationId xmlns:a16="http://schemas.microsoft.com/office/drawing/2014/main" xmlns="" id="{19C8A32B-0782-55C2-6BF0-7D02B6D9E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8">
                <a:extLst>
                  <a:ext uri="{FF2B5EF4-FFF2-40B4-BE49-F238E27FC236}">
                    <a16:creationId xmlns:a16="http://schemas.microsoft.com/office/drawing/2014/main" xmlns="" id="{F76E4C47-5D6A-07DE-EA6B-835E3E530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29">
                <a:extLst>
                  <a:ext uri="{FF2B5EF4-FFF2-40B4-BE49-F238E27FC236}">
                    <a16:creationId xmlns:a16="http://schemas.microsoft.com/office/drawing/2014/main" xmlns="" id="{65E47957-C9B1-C23A-8457-FBE402D38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30">
                <a:extLst>
                  <a:ext uri="{FF2B5EF4-FFF2-40B4-BE49-F238E27FC236}">
                    <a16:creationId xmlns:a16="http://schemas.microsoft.com/office/drawing/2014/main" xmlns="" id="{A07D4155-4EFD-4CEB-CC5D-E60002BBF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31">
                <a:extLst>
                  <a:ext uri="{FF2B5EF4-FFF2-40B4-BE49-F238E27FC236}">
                    <a16:creationId xmlns:a16="http://schemas.microsoft.com/office/drawing/2014/main" xmlns="" id="{70291EB2-F4DF-9C2A-93C0-1D4A44886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32">
                <a:extLst>
                  <a:ext uri="{FF2B5EF4-FFF2-40B4-BE49-F238E27FC236}">
                    <a16:creationId xmlns:a16="http://schemas.microsoft.com/office/drawing/2014/main" xmlns="" id="{BA9F932A-4D13-D74D-A400-FFEC8B06E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3">
                <a:extLst>
                  <a:ext uri="{FF2B5EF4-FFF2-40B4-BE49-F238E27FC236}">
                    <a16:creationId xmlns:a16="http://schemas.microsoft.com/office/drawing/2014/main" xmlns="" id="{195F8DD0-AE4E-F598-4895-7BC5CB2EB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4">
                <a:extLst>
                  <a:ext uri="{FF2B5EF4-FFF2-40B4-BE49-F238E27FC236}">
                    <a16:creationId xmlns:a16="http://schemas.microsoft.com/office/drawing/2014/main" xmlns="" id="{22A59FB8-1120-87F4-AB6F-759BF2E3C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5">
                <a:extLst>
                  <a:ext uri="{FF2B5EF4-FFF2-40B4-BE49-F238E27FC236}">
                    <a16:creationId xmlns:a16="http://schemas.microsoft.com/office/drawing/2014/main" xmlns="" id="{B287F4BE-7489-81F5-61C1-DD2FA5405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6">
                <a:extLst>
                  <a:ext uri="{FF2B5EF4-FFF2-40B4-BE49-F238E27FC236}">
                    <a16:creationId xmlns:a16="http://schemas.microsoft.com/office/drawing/2014/main" xmlns="" id="{9E1B3B28-83CF-3CEC-2DC8-4B6AB3DAF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xmlns="" id="{E491BA4E-A10F-DD36-A07D-3483DADEF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xmlns="" id="{F8816AC7-7FB4-6F2F-FD71-5240E8BF4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32585B0D-9957-5DE5-9A7C-2C1110E4CB45}"/>
              </a:ext>
            </a:extLst>
          </p:cNvPr>
          <p:cNvGrpSpPr/>
          <p:nvPr/>
        </p:nvGrpSpPr>
        <p:grpSpPr>
          <a:xfrm>
            <a:off x="6258622" y="4151955"/>
            <a:ext cx="1391189" cy="1391189"/>
            <a:chOff x="4647937" y="1987230"/>
            <a:chExt cx="834663" cy="83466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xmlns="" id="{FB74FC96-5C63-638A-DF20-403C913293D2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0" name="Group 58">
              <a:extLst>
                <a:ext uri="{FF2B5EF4-FFF2-40B4-BE49-F238E27FC236}">
                  <a16:creationId xmlns:a16="http://schemas.microsoft.com/office/drawing/2014/main" xmlns="" id="{662068F0-029A-E8E3-F7A3-EBF8E9659EF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91" name="Freeform 59">
                <a:extLst>
                  <a:ext uri="{FF2B5EF4-FFF2-40B4-BE49-F238E27FC236}">
                    <a16:creationId xmlns:a16="http://schemas.microsoft.com/office/drawing/2014/main" xmlns="" id="{3C4B28F9-1C5B-C76B-0EF6-92EAC45C2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60">
                <a:extLst>
                  <a:ext uri="{FF2B5EF4-FFF2-40B4-BE49-F238E27FC236}">
                    <a16:creationId xmlns:a16="http://schemas.microsoft.com/office/drawing/2014/main" xmlns="" id="{04F2C481-97E6-E786-0370-EAA6BFD09F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61">
                <a:extLst>
                  <a:ext uri="{FF2B5EF4-FFF2-40B4-BE49-F238E27FC236}">
                    <a16:creationId xmlns:a16="http://schemas.microsoft.com/office/drawing/2014/main" xmlns="" id="{7DEE348E-7B13-4813-ECD8-3E402DC89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62">
                <a:extLst>
                  <a:ext uri="{FF2B5EF4-FFF2-40B4-BE49-F238E27FC236}">
                    <a16:creationId xmlns:a16="http://schemas.microsoft.com/office/drawing/2014/main" xmlns="" id="{78B0C8AE-4F90-4B16-C18D-28CAAD65B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63">
                <a:extLst>
                  <a:ext uri="{FF2B5EF4-FFF2-40B4-BE49-F238E27FC236}">
                    <a16:creationId xmlns:a16="http://schemas.microsoft.com/office/drawing/2014/main" xmlns="" id="{50ACF3C5-6182-C70D-57A4-D0667C16B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4">
                <a:extLst>
                  <a:ext uri="{FF2B5EF4-FFF2-40B4-BE49-F238E27FC236}">
                    <a16:creationId xmlns:a16="http://schemas.microsoft.com/office/drawing/2014/main" xmlns="" id="{C978D368-6EC0-C984-249E-D7827DA97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65">
                <a:extLst>
                  <a:ext uri="{FF2B5EF4-FFF2-40B4-BE49-F238E27FC236}">
                    <a16:creationId xmlns:a16="http://schemas.microsoft.com/office/drawing/2014/main" xmlns="" id="{B2EFC345-3DF2-860C-C51E-BD4266864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6">
                <a:extLst>
                  <a:ext uri="{FF2B5EF4-FFF2-40B4-BE49-F238E27FC236}">
                    <a16:creationId xmlns:a16="http://schemas.microsoft.com/office/drawing/2014/main" xmlns="" id="{91ACC48E-5029-23AC-9E3E-947F76B557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7">
                <a:extLst>
                  <a:ext uri="{FF2B5EF4-FFF2-40B4-BE49-F238E27FC236}">
                    <a16:creationId xmlns:a16="http://schemas.microsoft.com/office/drawing/2014/main" xmlns="" id="{116D2CC3-B730-F42D-31D7-8E4E55705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68">
                <a:extLst>
                  <a:ext uri="{FF2B5EF4-FFF2-40B4-BE49-F238E27FC236}">
                    <a16:creationId xmlns:a16="http://schemas.microsoft.com/office/drawing/2014/main" xmlns="" id="{9C592FB4-A1BA-BA68-703F-8B1330AC4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69">
                <a:extLst>
                  <a:ext uri="{FF2B5EF4-FFF2-40B4-BE49-F238E27FC236}">
                    <a16:creationId xmlns:a16="http://schemas.microsoft.com/office/drawing/2014/main" xmlns="" id="{BDB435B1-9B21-DF5B-25D9-FCD6F84D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70">
                <a:extLst>
                  <a:ext uri="{FF2B5EF4-FFF2-40B4-BE49-F238E27FC236}">
                    <a16:creationId xmlns:a16="http://schemas.microsoft.com/office/drawing/2014/main" xmlns="" id="{BF2A7BF9-014D-41C6-F37C-8AA793EF3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71">
                <a:extLst>
                  <a:ext uri="{FF2B5EF4-FFF2-40B4-BE49-F238E27FC236}">
                    <a16:creationId xmlns:a16="http://schemas.microsoft.com/office/drawing/2014/main" xmlns="" id="{1561C4F2-E3EC-6918-6D46-CC3080D96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72">
                <a:extLst>
                  <a:ext uri="{FF2B5EF4-FFF2-40B4-BE49-F238E27FC236}">
                    <a16:creationId xmlns:a16="http://schemas.microsoft.com/office/drawing/2014/main" xmlns="" id="{2FC180DA-820D-BAF9-4FD3-2281EECDA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73">
                <a:extLst>
                  <a:ext uri="{FF2B5EF4-FFF2-40B4-BE49-F238E27FC236}">
                    <a16:creationId xmlns:a16="http://schemas.microsoft.com/office/drawing/2014/main" xmlns="" id="{EE2BEF60-ADE2-3278-7739-992B77CC0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Rectangle 74">
                <a:extLst>
                  <a:ext uri="{FF2B5EF4-FFF2-40B4-BE49-F238E27FC236}">
                    <a16:creationId xmlns:a16="http://schemas.microsoft.com/office/drawing/2014/main" xmlns="" id="{DC75A93B-A1CE-3EF9-52E7-ECC1216D3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75">
                <a:extLst>
                  <a:ext uri="{FF2B5EF4-FFF2-40B4-BE49-F238E27FC236}">
                    <a16:creationId xmlns:a16="http://schemas.microsoft.com/office/drawing/2014/main" xmlns="" id="{9A8DF7B7-8196-B028-0848-B484FF308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6">
                <a:extLst>
                  <a:ext uri="{FF2B5EF4-FFF2-40B4-BE49-F238E27FC236}">
                    <a16:creationId xmlns:a16="http://schemas.microsoft.com/office/drawing/2014/main" xmlns="" id="{E00B1513-D091-150E-CC0C-B8E190A87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77">
                <a:extLst>
                  <a:ext uri="{FF2B5EF4-FFF2-40B4-BE49-F238E27FC236}">
                    <a16:creationId xmlns:a16="http://schemas.microsoft.com/office/drawing/2014/main" xmlns="" id="{BBE8A631-85F0-44EF-83D0-AEE798592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6C134C4-0273-FFBB-49D1-A4C144C5443B}"/>
              </a:ext>
            </a:extLst>
          </p:cNvPr>
          <p:cNvGrpSpPr/>
          <p:nvPr/>
        </p:nvGrpSpPr>
        <p:grpSpPr>
          <a:xfrm>
            <a:off x="4578234" y="4139109"/>
            <a:ext cx="1391189" cy="1391189"/>
            <a:chOff x="8004991" y="1993076"/>
            <a:chExt cx="834663" cy="83466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6E996E28-6A04-F547-0072-3D84000BA37A}"/>
                </a:ext>
              </a:extLst>
            </p:cNvPr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12" name="Group 41">
              <a:extLst>
                <a:ext uri="{FF2B5EF4-FFF2-40B4-BE49-F238E27FC236}">
                  <a16:creationId xmlns:a16="http://schemas.microsoft.com/office/drawing/2014/main" xmlns="" id="{F8B2137A-75C7-5266-144B-03BD6E0FB9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113" name="Freeform 42">
                <a:extLst>
                  <a:ext uri="{FF2B5EF4-FFF2-40B4-BE49-F238E27FC236}">
                    <a16:creationId xmlns:a16="http://schemas.microsoft.com/office/drawing/2014/main" xmlns="" id="{93CD3202-BABF-1598-2E0E-C16262BC0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43">
                <a:extLst>
                  <a:ext uri="{FF2B5EF4-FFF2-40B4-BE49-F238E27FC236}">
                    <a16:creationId xmlns:a16="http://schemas.microsoft.com/office/drawing/2014/main" xmlns="" id="{7219140A-E67B-DD47-E946-834DC057D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4">
                <a:extLst>
                  <a:ext uri="{FF2B5EF4-FFF2-40B4-BE49-F238E27FC236}">
                    <a16:creationId xmlns:a16="http://schemas.microsoft.com/office/drawing/2014/main" xmlns="" id="{82E081D3-FE83-DA8D-E0E4-6D1019DFD7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5">
                <a:extLst>
                  <a:ext uri="{FF2B5EF4-FFF2-40B4-BE49-F238E27FC236}">
                    <a16:creationId xmlns:a16="http://schemas.microsoft.com/office/drawing/2014/main" xmlns="" id="{C3A58AC5-63CF-DD65-3A19-C8B3DA305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xmlns="" id="{2D4FB89C-63F8-F54E-CF04-B38DA7F708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7">
                <a:extLst>
                  <a:ext uri="{FF2B5EF4-FFF2-40B4-BE49-F238E27FC236}">
                    <a16:creationId xmlns:a16="http://schemas.microsoft.com/office/drawing/2014/main" xmlns="" id="{80C012FA-0687-9C87-C542-8B519685A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8">
                <a:extLst>
                  <a:ext uri="{FF2B5EF4-FFF2-40B4-BE49-F238E27FC236}">
                    <a16:creationId xmlns:a16="http://schemas.microsoft.com/office/drawing/2014/main" xmlns="" id="{11F901BF-81B1-F322-8B5B-EF2E19D26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49">
                <a:extLst>
                  <a:ext uri="{FF2B5EF4-FFF2-40B4-BE49-F238E27FC236}">
                    <a16:creationId xmlns:a16="http://schemas.microsoft.com/office/drawing/2014/main" xmlns="" id="{F373D465-1BA7-02BB-52B8-F22007CF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50">
                <a:extLst>
                  <a:ext uri="{FF2B5EF4-FFF2-40B4-BE49-F238E27FC236}">
                    <a16:creationId xmlns:a16="http://schemas.microsoft.com/office/drawing/2014/main" xmlns="" id="{B4D583AE-52F9-3E30-9C1B-4B2296AD1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51">
                <a:extLst>
                  <a:ext uri="{FF2B5EF4-FFF2-40B4-BE49-F238E27FC236}">
                    <a16:creationId xmlns:a16="http://schemas.microsoft.com/office/drawing/2014/main" xmlns="" id="{C289CAAA-8733-863D-5CD5-CD3A42349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xmlns="" id="{107E26DA-D72A-4664-4056-56CF5B14E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xmlns="" id="{538C7057-A195-3019-7AF9-701DF57F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xmlns="" id="{4AF6AC48-3DA4-9766-3745-C9B4EAF9C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xmlns="" id="{703D5AE6-8AEC-AFEF-42F9-996DE860E2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15FCB8E2-45CA-B72B-BEE1-8E5BF7017649}"/>
              </a:ext>
            </a:extLst>
          </p:cNvPr>
          <p:cNvGrpSpPr/>
          <p:nvPr/>
        </p:nvGrpSpPr>
        <p:grpSpPr>
          <a:xfrm>
            <a:off x="4582825" y="2037811"/>
            <a:ext cx="1391189" cy="1391189"/>
            <a:chOff x="2683058" y="4740182"/>
            <a:chExt cx="834663" cy="834663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7179270B-9C53-17F9-6507-2E74595615F4}"/>
                </a:ext>
              </a:extLst>
            </p:cNvPr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634B4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29" name="Group 80">
              <a:extLst>
                <a:ext uri="{FF2B5EF4-FFF2-40B4-BE49-F238E27FC236}">
                  <a16:creationId xmlns:a16="http://schemas.microsoft.com/office/drawing/2014/main" xmlns="" id="{D44177E3-2B80-9B41-3838-951A6DFFD3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130" name="Freeform 81">
                <a:extLst>
                  <a:ext uri="{FF2B5EF4-FFF2-40B4-BE49-F238E27FC236}">
                    <a16:creationId xmlns:a16="http://schemas.microsoft.com/office/drawing/2014/main" xmlns="" id="{FE7997C3-AA10-6308-5B33-5E6FA3B82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82">
                <a:extLst>
                  <a:ext uri="{FF2B5EF4-FFF2-40B4-BE49-F238E27FC236}">
                    <a16:creationId xmlns:a16="http://schemas.microsoft.com/office/drawing/2014/main" xmlns="" id="{DFA3134C-683E-1659-C37D-E889DA9F8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83">
                <a:extLst>
                  <a:ext uri="{FF2B5EF4-FFF2-40B4-BE49-F238E27FC236}">
                    <a16:creationId xmlns:a16="http://schemas.microsoft.com/office/drawing/2014/main" xmlns="" id="{CCDF3170-6BE5-D7FB-8386-DC4AFF4BAE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84">
                <a:extLst>
                  <a:ext uri="{FF2B5EF4-FFF2-40B4-BE49-F238E27FC236}">
                    <a16:creationId xmlns:a16="http://schemas.microsoft.com/office/drawing/2014/main" xmlns="" id="{A36E2DA7-DEDE-D619-7097-1C1E6695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85">
                <a:extLst>
                  <a:ext uri="{FF2B5EF4-FFF2-40B4-BE49-F238E27FC236}">
                    <a16:creationId xmlns:a16="http://schemas.microsoft.com/office/drawing/2014/main" xmlns="" id="{0F7BC026-D68F-57A7-3292-A96ADDF0A5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86">
                <a:extLst>
                  <a:ext uri="{FF2B5EF4-FFF2-40B4-BE49-F238E27FC236}">
                    <a16:creationId xmlns:a16="http://schemas.microsoft.com/office/drawing/2014/main" xmlns="" id="{2F7BB760-1CBA-BCC2-9838-3829489E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87">
                <a:extLst>
                  <a:ext uri="{FF2B5EF4-FFF2-40B4-BE49-F238E27FC236}">
                    <a16:creationId xmlns:a16="http://schemas.microsoft.com/office/drawing/2014/main" xmlns="" id="{22B3652F-C1CA-5F3D-77BA-5AC1DBE37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88">
                <a:extLst>
                  <a:ext uri="{FF2B5EF4-FFF2-40B4-BE49-F238E27FC236}">
                    <a16:creationId xmlns:a16="http://schemas.microsoft.com/office/drawing/2014/main" xmlns="" id="{FE1C40CB-F3EE-4A1B-33E8-D0A436BCE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89">
                <a:extLst>
                  <a:ext uri="{FF2B5EF4-FFF2-40B4-BE49-F238E27FC236}">
                    <a16:creationId xmlns:a16="http://schemas.microsoft.com/office/drawing/2014/main" xmlns="" id="{2062C1E1-FF25-CA04-6E1B-9C79057EA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90">
                <a:extLst>
                  <a:ext uri="{FF2B5EF4-FFF2-40B4-BE49-F238E27FC236}">
                    <a16:creationId xmlns:a16="http://schemas.microsoft.com/office/drawing/2014/main" xmlns="" id="{CE166B20-BB6C-8809-B275-CC98D3C3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91">
                <a:extLst>
                  <a:ext uri="{FF2B5EF4-FFF2-40B4-BE49-F238E27FC236}">
                    <a16:creationId xmlns:a16="http://schemas.microsoft.com/office/drawing/2014/main" xmlns="" id="{CD5EC1A5-F6C9-A6BC-3A3F-BF78826D96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92">
                <a:extLst>
                  <a:ext uri="{FF2B5EF4-FFF2-40B4-BE49-F238E27FC236}">
                    <a16:creationId xmlns:a16="http://schemas.microsoft.com/office/drawing/2014/main" xmlns="" id="{83F5744F-DDF2-6686-23FD-86004470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93">
                <a:extLst>
                  <a:ext uri="{FF2B5EF4-FFF2-40B4-BE49-F238E27FC236}">
                    <a16:creationId xmlns:a16="http://schemas.microsoft.com/office/drawing/2014/main" xmlns="" id="{43ADA1B7-993D-7B25-8186-90E8AA237B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94">
                <a:extLst>
                  <a:ext uri="{FF2B5EF4-FFF2-40B4-BE49-F238E27FC236}">
                    <a16:creationId xmlns:a16="http://schemas.microsoft.com/office/drawing/2014/main" xmlns="" id="{CD49E128-24E9-B610-1451-998F6D7C5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95">
                <a:extLst>
                  <a:ext uri="{FF2B5EF4-FFF2-40B4-BE49-F238E27FC236}">
                    <a16:creationId xmlns:a16="http://schemas.microsoft.com/office/drawing/2014/main" xmlns="" id="{48018FD4-32B7-0694-976A-033448DE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96">
                <a:extLst>
                  <a:ext uri="{FF2B5EF4-FFF2-40B4-BE49-F238E27FC236}">
                    <a16:creationId xmlns:a16="http://schemas.microsoft.com/office/drawing/2014/main" xmlns="" id="{8523FB64-6FE8-3665-2200-6A79716CB9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97">
                <a:extLst>
                  <a:ext uri="{FF2B5EF4-FFF2-40B4-BE49-F238E27FC236}">
                    <a16:creationId xmlns:a16="http://schemas.microsoft.com/office/drawing/2014/main" xmlns="" id="{C931EB4A-9E26-10C8-3D3A-06B5853F6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98">
                <a:extLst>
                  <a:ext uri="{FF2B5EF4-FFF2-40B4-BE49-F238E27FC236}">
                    <a16:creationId xmlns:a16="http://schemas.microsoft.com/office/drawing/2014/main" xmlns="" id="{21BE10E5-DFA5-E5F0-7A96-E8BA539BFC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99">
                <a:extLst>
                  <a:ext uri="{FF2B5EF4-FFF2-40B4-BE49-F238E27FC236}">
                    <a16:creationId xmlns:a16="http://schemas.microsoft.com/office/drawing/2014/main" xmlns="" id="{6B00A5DF-0385-426A-51F5-E15119931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00">
                <a:extLst>
                  <a:ext uri="{FF2B5EF4-FFF2-40B4-BE49-F238E27FC236}">
                    <a16:creationId xmlns:a16="http://schemas.microsoft.com/office/drawing/2014/main" xmlns="" id="{FBC758A6-E0D6-F727-90ED-86BDFBF35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101">
                <a:extLst>
                  <a:ext uri="{FF2B5EF4-FFF2-40B4-BE49-F238E27FC236}">
                    <a16:creationId xmlns:a16="http://schemas.microsoft.com/office/drawing/2014/main" xmlns="" id="{9F408921-BFE7-A8A9-F1F7-2ACAB4424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102">
                <a:extLst>
                  <a:ext uri="{FF2B5EF4-FFF2-40B4-BE49-F238E27FC236}">
                    <a16:creationId xmlns:a16="http://schemas.microsoft.com/office/drawing/2014/main" xmlns="" id="{7DF94050-9550-F294-86BB-A7379CF7B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103">
                <a:extLst>
                  <a:ext uri="{FF2B5EF4-FFF2-40B4-BE49-F238E27FC236}">
                    <a16:creationId xmlns:a16="http://schemas.microsoft.com/office/drawing/2014/main" xmlns="" id="{D543CA2A-194B-33D9-C736-42B325B81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104">
                <a:extLst>
                  <a:ext uri="{FF2B5EF4-FFF2-40B4-BE49-F238E27FC236}">
                    <a16:creationId xmlns:a16="http://schemas.microsoft.com/office/drawing/2014/main" xmlns="" id="{D2C502B2-92E4-96B0-3B64-E2307A83A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105">
                <a:extLst>
                  <a:ext uri="{FF2B5EF4-FFF2-40B4-BE49-F238E27FC236}">
                    <a16:creationId xmlns:a16="http://schemas.microsoft.com/office/drawing/2014/main" xmlns="" id="{06F4FCBA-3D11-1750-D9F5-A1A8DA49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8023924" y="1946459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xmlns="" id="{A470D192-3D96-E57F-23B0-5E645CBC72F1}"/>
              </a:ext>
            </a:extLst>
          </p:cNvPr>
          <p:cNvCxnSpPr/>
          <p:nvPr/>
        </p:nvCxnSpPr>
        <p:spPr>
          <a:xfrm>
            <a:off x="8174902" y="3392424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FAA8C26D-3F77-F535-782F-5FE201B37771}"/>
              </a:ext>
            </a:extLst>
          </p:cNvPr>
          <p:cNvSpPr/>
          <p:nvPr/>
        </p:nvSpPr>
        <p:spPr>
          <a:xfrm>
            <a:off x="8067180" y="4073895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xmlns="" id="{155A50BA-16C9-BB3C-C3CA-07BBA46C5E08}"/>
              </a:ext>
            </a:extLst>
          </p:cNvPr>
          <p:cNvCxnSpPr/>
          <p:nvPr/>
        </p:nvCxnSpPr>
        <p:spPr>
          <a:xfrm>
            <a:off x="8218158" y="5519860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707EEE74-CB0B-D513-389A-2275420A3699}"/>
              </a:ext>
            </a:extLst>
          </p:cNvPr>
          <p:cNvSpPr/>
          <p:nvPr/>
        </p:nvSpPr>
        <p:spPr>
          <a:xfrm>
            <a:off x="1014659" y="2025972"/>
            <a:ext cx="313818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8356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D7EDF53B-62E9-9669-96BB-F2DA0A584270}"/>
              </a:ext>
            </a:extLst>
          </p:cNvPr>
          <p:cNvCxnSpPr/>
          <p:nvPr/>
        </p:nvCxnSpPr>
        <p:spPr>
          <a:xfrm>
            <a:off x="1165637" y="3471937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54594C3C-6326-4AA0-5279-F293E7DF56D6}"/>
              </a:ext>
            </a:extLst>
          </p:cNvPr>
          <p:cNvSpPr/>
          <p:nvPr/>
        </p:nvSpPr>
        <p:spPr>
          <a:xfrm>
            <a:off x="1057915" y="4153408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xmlns="" id="{D56B7E2B-F2D4-21DE-13CC-4BF278C02534}"/>
              </a:ext>
            </a:extLst>
          </p:cNvPr>
          <p:cNvCxnSpPr/>
          <p:nvPr/>
        </p:nvCxnSpPr>
        <p:spPr>
          <a:xfrm>
            <a:off x="1208893" y="5599373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1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위쪽 모서리 6">
            <a:extLst>
              <a:ext uri="{FF2B5EF4-FFF2-40B4-BE49-F238E27FC236}">
                <a16:creationId xmlns:a16="http://schemas.microsoft.com/office/drawing/2014/main" xmlns="" id="{4A6024A6-9CA0-62B4-A8E0-EB4A93044C1B}"/>
              </a:ext>
            </a:extLst>
          </p:cNvPr>
          <p:cNvSpPr/>
          <p:nvPr/>
        </p:nvSpPr>
        <p:spPr>
          <a:xfrm>
            <a:off x="1333705" y="1854928"/>
            <a:ext cx="2703409" cy="23543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위쪽 모서리 5">
            <a:extLst>
              <a:ext uri="{FF2B5EF4-FFF2-40B4-BE49-F238E27FC236}">
                <a16:creationId xmlns:a16="http://schemas.microsoft.com/office/drawing/2014/main" xmlns="" id="{928A2221-DE42-EB39-B057-A2FEC384048D}"/>
              </a:ext>
            </a:extLst>
          </p:cNvPr>
          <p:cNvSpPr/>
          <p:nvPr/>
        </p:nvSpPr>
        <p:spPr>
          <a:xfrm>
            <a:off x="1333705" y="1854928"/>
            <a:ext cx="2703408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A0A76EDF-E7D8-0537-2093-3790B10DADB9}"/>
              </a:ext>
            </a:extLst>
          </p:cNvPr>
          <p:cNvGrpSpPr/>
          <p:nvPr/>
        </p:nvGrpSpPr>
        <p:grpSpPr>
          <a:xfrm>
            <a:off x="3004963" y="1951290"/>
            <a:ext cx="893823" cy="138845"/>
            <a:chOff x="5455269" y="2543608"/>
            <a:chExt cx="893823" cy="138845"/>
          </a:xfrm>
        </p:grpSpPr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xmlns="" id="{F3F12423-8347-BB08-D163-4C23F20E2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xmlns="" id="{C5601CCB-41A8-E34C-213C-08D19A18DCC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12">
              <a:extLst>
                <a:ext uri="{FF2B5EF4-FFF2-40B4-BE49-F238E27FC236}">
                  <a16:creationId xmlns:a16="http://schemas.microsoft.com/office/drawing/2014/main" xmlns="" id="{29BC0546-C5A1-8A4C-7FDE-2864FC5C1B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Freeform 13">
                <a:extLst>
                  <a:ext uri="{FF2B5EF4-FFF2-40B4-BE49-F238E27FC236}">
                    <a16:creationId xmlns:a16="http://schemas.microsoft.com/office/drawing/2014/main" xmlns="" id="{139ED037-C071-6DBE-EDAD-70D527DD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xmlns="" id="{43CF494C-78AE-770C-A669-1BB18F44C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F014FD5-D2AF-6B1D-D34D-5E1BFA7DBF05}"/>
              </a:ext>
            </a:extLst>
          </p:cNvPr>
          <p:cNvSpPr/>
          <p:nvPr/>
        </p:nvSpPr>
        <p:spPr>
          <a:xfrm>
            <a:off x="1357880" y="4451955"/>
            <a:ext cx="2655057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사각형: 둥근 위쪽 모서리 6">
            <a:extLst>
              <a:ext uri="{FF2B5EF4-FFF2-40B4-BE49-F238E27FC236}">
                <a16:creationId xmlns:a16="http://schemas.microsoft.com/office/drawing/2014/main" xmlns="" id="{46F30B70-36C2-6F90-8711-F39FCADE2B4D}"/>
              </a:ext>
            </a:extLst>
          </p:cNvPr>
          <p:cNvSpPr/>
          <p:nvPr/>
        </p:nvSpPr>
        <p:spPr>
          <a:xfrm>
            <a:off x="4758308" y="1854928"/>
            <a:ext cx="2703409" cy="23543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사각형: 둥근 위쪽 모서리 5">
            <a:extLst>
              <a:ext uri="{FF2B5EF4-FFF2-40B4-BE49-F238E27FC236}">
                <a16:creationId xmlns:a16="http://schemas.microsoft.com/office/drawing/2014/main" xmlns="" id="{766EB6F5-F8B0-F89D-9358-555104CC5649}"/>
              </a:ext>
            </a:extLst>
          </p:cNvPr>
          <p:cNvSpPr/>
          <p:nvPr/>
        </p:nvSpPr>
        <p:spPr>
          <a:xfrm>
            <a:off x="4758308" y="1854928"/>
            <a:ext cx="2703408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3508A6D1-B05F-1362-6366-47121109BFD4}"/>
              </a:ext>
            </a:extLst>
          </p:cNvPr>
          <p:cNvGrpSpPr/>
          <p:nvPr/>
        </p:nvGrpSpPr>
        <p:grpSpPr>
          <a:xfrm>
            <a:off x="6429566" y="1951290"/>
            <a:ext cx="893823" cy="138845"/>
            <a:chOff x="5455269" y="2543608"/>
            <a:chExt cx="893823" cy="138845"/>
          </a:xfrm>
        </p:grpSpPr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xmlns="" id="{BC9BF83F-F145-1E9A-C574-E8EB04A8B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xmlns="" id="{3220077F-4E38-8731-EBE8-52EA8A85738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5" name="Group 12">
              <a:extLst>
                <a:ext uri="{FF2B5EF4-FFF2-40B4-BE49-F238E27FC236}">
                  <a16:creationId xmlns:a16="http://schemas.microsoft.com/office/drawing/2014/main" xmlns="" id="{87BA88C3-EBCD-09B5-E2B6-8C57D1610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xmlns="" id="{D9F5D611-A9FE-1D0E-E3A9-DC8B9CA08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xmlns="" id="{4FCC1802-8897-7ABE-FF19-B6287B843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1EC19BD1-1518-CD7D-642F-22666FDD9952}"/>
              </a:ext>
            </a:extLst>
          </p:cNvPr>
          <p:cNvSpPr/>
          <p:nvPr/>
        </p:nvSpPr>
        <p:spPr>
          <a:xfrm>
            <a:off x="4782483" y="4451955"/>
            <a:ext cx="2655057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9" name="사각형: 둥근 위쪽 모서리 6">
            <a:extLst>
              <a:ext uri="{FF2B5EF4-FFF2-40B4-BE49-F238E27FC236}">
                <a16:creationId xmlns:a16="http://schemas.microsoft.com/office/drawing/2014/main" xmlns="" id="{93AC333F-9E2A-D6AB-C9F6-CF2DCBBD155B}"/>
              </a:ext>
            </a:extLst>
          </p:cNvPr>
          <p:cNvSpPr/>
          <p:nvPr/>
        </p:nvSpPr>
        <p:spPr>
          <a:xfrm>
            <a:off x="8182911" y="1854928"/>
            <a:ext cx="2703409" cy="23543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0" name="사각형: 둥근 위쪽 모서리 5">
            <a:extLst>
              <a:ext uri="{FF2B5EF4-FFF2-40B4-BE49-F238E27FC236}">
                <a16:creationId xmlns:a16="http://schemas.microsoft.com/office/drawing/2014/main" xmlns="" id="{7865ABF8-DEE5-0B8C-12BE-12267DFA0372}"/>
              </a:ext>
            </a:extLst>
          </p:cNvPr>
          <p:cNvSpPr/>
          <p:nvPr/>
        </p:nvSpPr>
        <p:spPr>
          <a:xfrm>
            <a:off x="8182911" y="1854928"/>
            <a:ext cx="2703408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xmlns="" id="{66007587-0E4C-E52E-028E-374B5BFCA47A}"/>
              </a:ext>
            </a:extLst>
          </p:cNvPr>
          <p:cNvGrpSpPr/>
          <p:nvPr/>
        </p:nvGrpSpPr>
        <p:grpSpPr>
          <a:xfrm>
            <a:off x="9854169" y="1951290"/>
            <a:ext cx="893823" cy="138845"/>
            <a:chOff x="5455269" y="2543608"/>
            <a:chExt cx="893823" cy="138845"/>
          </a:xfrm>
        </p:grpSpPr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xmlns="" id="{318BFAB1-2934-54F2-8F80-117DC24DA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xmlns="" id="{D58716BF-755D-5D09-A2D7-0393001445C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4" name="Group 12">
              <a:extLst>
                <a:ext uri="{FF2B5EF4-FFF2-40B4-BE49-F238E27FC236}">
                  <a16:creationId xmlns:a16="http://schemas.microsoft.com/office/drawing/2014/main" xmlns="" id="{ED8204C9-6C2E-AD1B-DE26-91DC982660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5" name="Freeform 13">
                <a:extLst>
                  <a:ext uri="{FF2B5EF4-FFF2-40B4-BE49-F238E27FC236}">
                    <a16:creationId xmlns:a16="http://schemas.microsoft.com/office/drawing/2014/main" xmlns="" id="{1CDF789D-2BE3-303A-FEF9-EB5348B9D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4">
                <a:extLst>
                  <a:ext uri="{FF2B5EF4-FFF2-40B4-BE49-F238E27FC236}">
                    <a16:creationId xmlns:a16="http://schemas.microsoft.com/office/drawing/2014/main" xmlns="" id="{F28C4B81-2F2A-AFF7-B96C-2BCD9344C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xmlns="" id="{62CE43EC-20A9-C2EF-75CA-D76661F4C84F}"/>
              </a:ext>
            </a:extLst>
          </p:cNvPr>
          <p:cNvSpPr/>
          <p:nvPr/>
        </p:nvSpPr>
        <p:spPr>
          <a:xfrm>
            <a:off x="8207086" y="4451955"/>
            <a:ext cx="2655057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7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477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2023-02-06T07:18:11Z</dcterms:created>
  <dcterms:modified xsi:type="dcterms:W3CDTF">2023-02-06T07:25:48Z</dcterms:modified>
</cp:coreProperties>
</file>