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2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9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7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4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7B3E-C0AE-430D-80D6-3981ED1A63FE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FB14-7322-47A6-910A-A0B1C4FCB6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.mathworks.com/help/releases/R2018a/stats/train-classification-models-in-classification-learner-app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08038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sz="4800" b="1" dirty="0" err="1" smtClean="0"/>
              <a:t>Matlab</a:t>
            </a:r>
            <a:r>
              <a:rPr lang="en-US" altLang="zh-TW" sz="4800" b="1" dirty="0" smtClean="0"/>
              <a:t> Classification Learner</a:t>
            </a:r>
            <a:endParaRPr lang="zh-TW" altLang="en-US" sz="48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19225" y="3916363"/>
            <a:ext cx="6858000" cy="165576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https://ch.mathworks.com/help/releases/R2018a/stats/train-classification-models-in-classification-learner-app.html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2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1600"/>
          <a:stretch/>
        </p:blipFill>
        <p:spPr>
          <a:xfrm>
            <a:off x="2026488" y="1704694"/>
            <a:ext cx="6043613" cy="515330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0025" y="142875"/>
            <a:ext cx="42244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3333FF"/>
                </a:solidFill>
              </a:rPr>
              <a:t>Original scatter plot from SPSS: </a:t>
            </a:r>
            <a:endParaRPr lang="en-US" altLang="zh-TW" b="1" dirty="0" smtClean="0">
              <a:solidFill>
                <a:srgbClr val="3333FF"/>
              </a:solidFill>
            </a:endParaRPr>
          </a:p>
          <a:p>
            <a:r>
              <a:rPr lang="en-US" altLang="zh-TW" dirty="0" err="1" smtClean="0"/>
              <a:t>Amy_L</a:t>
            </a:r>
            <a:r>
              <a:rPr lang="en-US" altLang="zh-TW" dirty="0" smtClean="0"/>
              <a:t>: left side of amygdala volume</a:t>
            </a:r>
          </a:p>
          <a:p>
            <a:r>
              <a:rPr lang="en-US" altLang="zh-TW" dirty="0" smtClean="0"/>
              <a:t>MEM: memory function measurements</a:t>
            </a:r>
          </a:p>
          <a:p>
            <a:r>
              <a:rPr lang="en-US" altLang="zh-TW" dirty="0" smtClean="0"/>
              <a:t>Group: 1: normal control, 2: AD patients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7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0" y="370867"/>
            <a:ext cx="8913041" cy="61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1" y="438149"/>
            <a:ext cx="8680716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5" y="381579"/>
            <a:ext cx="8934865" cy="59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62490"/>
            <a:ext cx="8802450" cy="53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-52388"/>
            <a:ext cx="7829550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276"/>
            <a:ext cx="8851157" cy="42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" y="655520"/>
            <a:ext cx="9040777" cy="52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9736"/>
            <a:ext cx="9060041" cy="53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35</Words>
  <Application>Microsoft Office PowerPoint</Application>
  <PresentationFormat>如螢幕大小 (4:3)</PresentationFormat>
  <Paragraphs>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Matlab Classification Learner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Heather</dc:creator>
  <cp:lastModifiedBy>Heather</cp:lastModifiedBy>
  <cp:revision>21</cp:revision>
  <dcterms:created xsi:type="dcterms:W3CDTF">2020-04-24T07:53:35Z</dcterms:created>
  <dcterms:modified xsi:type="dcterms:W3CDTF">2020-04-24T09:53:50Z</dcterms:modified>
</cp:coreProperties>
</file>