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9933"/>
    <a:srgbClr val="CC66FF"/>
    <a:srgbClr val="CC99FF"/>
    <a:srgbClr val="FF00FF"/>
    <a:srgbClr val="CCCC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 varScale="1">
        <p:scale>
          <a:sx n="107" d="100"/>
          <a:sy n="107" d="100"/>
        </p:scale>
        <p:origin x="12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2017-02-08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JOHNBANN\AppData\Local\Temp\SNAGHTML8e8d2f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" y="0"/>
            <a:ext cx="8239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00126" y="3066270"/>
            <a:ext cx="36840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우분투 리눅스에</a:t>
            </a:r>
            <a:endParaRPr lang="en-US" altLang="ko-KR" sz="3600" dirty="0">
              <a:solidFill>
                <a:schemeClr val="accent2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   대한 간단한 </a:t>
            </a:r>
            <a:endParaRPr lang="en-US" altLang="ko-KR" sz="3600" dirty="0">
              <a:solidFill>
                <a:schemeClr val="accent2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   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소개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243177" y="441700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설치부터 서버</a:t>
            </a:r>
            <a:r>
              <a:rPr lang="en-US" altLang="ko-KR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</a:t>
            </a:r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네트워크 관리까지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5700" y="441700"/>
            <a:ext cx="266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이것이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10199" y="908720"/>
            <a:ext cx="4945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우분투</a:t>
            </a:r>
            <a:r>
              <a:rPr lang="ko-KR" altLang="en-US" sz="60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6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리눅스다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2095" y="6353238"/>
            <a:ext cx="1961905" cy="504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949344"/>
            <a:ext cx="432048" cy="43204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1763" y="6456558"/>
            <a:ext cx="1696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3909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이것이 우분투 리눅스다 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설치부터 서버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네트워크 관리까지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endParaRPr kumimoji="0" lang="ko-KR" altLang="en-US" sz="1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19383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0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시작하기 전에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902366" y="0"/>
            <a:ext cx="29901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ea"/>
                <a:ea typeface="+mj-ea"/>
              </a:rPr>
              <a:t>http://cafe.naver.com/thisisLinux</a:t>
            </a:r>
            <a:endParaRPr lang="ko-KR" altLang="en-US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4640" y="6581775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2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732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3909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이것이 우분투 리눅스다 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설치부터 서버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네트워크 관리까지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endParaRPr kumimoji="0" lang="ko-KR" altLang="en-US" sz="1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37962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2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우분투 리눅스에 대한 간단한 소개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902366" y="0"/>
            <a:ext cx="29901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ea"/>
                <a:ea typeface="+mj-ea"/>
              </a:rPr>
              <a:t>http://cafe.naver.com/thisisLinux</a:t>
            </a:r>
            <a:endParaRPr lang="ko-KR" altLang="en-US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4640" y="6581775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2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7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4004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리눅스의 개요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148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</a:t>
            </a:r>
            <a:r>
              <a:rPr lang="en-US" altLang="ko-KR" dirty="0"/>
              <a:t>= </a:t>
            </a:r>
            <a:r>
              <a:rPr lang="ko-KR" altLang="en-US" dirty="0"/>
              <a:t>무료 유닉스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en-US" altLang="ko-KR" dirty="0"/>
              <a:t>‘</a:t>
            </a:r>
            <a:r>
              <a:rPr lang="ko-KR" altLang="en-US" dirty="0"/>
              <a:t>리누스 </a:t>
            </a:r>
            <a:r>
              <a:rPr lang="ko-KR" altLang="en-US" dirty="0" err="1"/>
              <a:t>토르발스</a:t>
            </a:r>
            <a:r>
              <a:rPr lang="en-US" altLang="ko-KR" dirty="0"/>
              <a:t>’</a:t>
            </a:r>
            <a:r>
              <a:rPr lang="ko-KR" altLang="en-US" dirty="0"/>
              <a:t>가 버전 </a:t>
            </a:r>
            <a:r>
              <a:rPr lang="en-US" altLang="ko-KR" dirty="0"/>
              <a:t>0.01</a:t>
            </a:r>
            <a:r>
              <a:rPr lang="ko-KR" altLang="en-US" dirty="0"/>
              <a:t>을 최초로 작성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1992</a:t>
            </a:r>
            <a:r>
              <a:rPr lang="ko-KR" altLang="en-US" dirty="0"/>
              <a:t>년 </a:t>
            </a:r>
            <a:r>
              <a:rPr lang="en-US" altLang="ko-KR" dirty="0"/>
              <a:t>0.02 </a:t>
            </a:r>
            <a:r>
              <a:rPr lang="ko-KR" altLang="en-US" dirty="0"/>
              <a:t>버전을 공개하면서 시작됨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리누스 </a:t>
            </a:r>
            <a:r>
              <a:rPr lang="ko-KR" altLang="en-US" dirty="0" err="1"/>
              <a:t>토르발스는</a:t>
            </a:r>
            <a:r>
              <a:rPr lang="ko-KR" altLang="en-US" dirty="0"/>
              <a:t> 커널</a:t>
            </a:r>
            <a:r>
              <a:rPr lang="en-US" altLang="ko-KR" dirty="0"/>
              <a:t>(Kernel)</a:t>
            </a:r>
            <a:r>
              <a:rPr lang="ko-KR" altLang="en-US" dirty="0"/>
              <a:t>만 개발함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배포판의</a:t>
            </a:r>
            <a:r>
              <a:rPr lang="ko-KR" altLang="en-US" dirty="0"/>
              <a:t> 구성</a:t>
            </a: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857625"/>
            <a:ext cx="578643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가로로 말린 두루마리 모양 6"/>
          <p:cNvSpPr/>
          <p:nvPr/>
        </p:nvSpPr>
        <p:spPr>
          <a:xfrm>
            <a:off x="4250531" y="3249551"/>
            <a:ext cx="4143375" cy="57321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우분투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리눅스도 많은 배포판 중 한가지임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6" name="말풍선: 타원형 5"/>
          <p:cNvSpPr/>
          <p:nvPr/>
        </p:nvSpPr>
        <p:spPr>
          <a:xfrm>
            <a:off x="3059832" y="52354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n-ea"/>
              </a:rPr>
              <a:t>53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80633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GNU </a:t>
            </a:r>
            <a:r>
              <a:rPr lang="ko-KR" altLang="en-US" sz="2800" dirty="0"/>
              <a:t>프로젝트</a:t>
            </a:r>
            <a:r>
              <a:rPr lang="en-US" altLang="ko-KR" sz="2800" dirty="0"/>
              <a:t>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1984</a:t>
            </a:r>
            <a:r>
              <a:rPr lang="ko-KR" altLang="en-US" sz="2000" dirty="0"/>
              <a:t>년에 </a:t>
            </a:r>
            <a:r>
              <a:rPr lang="ko-KR" altLang="en-US" sz="2000" dirty="0" err="1"/>
              <a:t>리차드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스톨만</a:t>
            </a:r>
            <a:r>
              <a:rPr lang="en-US" altLang="ko-KR" sz="2000" dirty="0"/>
              <a:t>(Richard Stallman)</a:t>
            </a:r>
            <a:r>
              <a:rPr lang="ko-KR" altLang="en-US" sz="2000" dirty="0"/>
              <a:t>에 의해서</a:t>
            </a:r>
            <a:r>
              <a:rPr lang="en-US" altLang="ko-KR" sz="2000" dirty="0"/>
              <a:t>GNU </a:t>
            </a:r>
            <a:r>
              <a:rPr lang="ko-KR" altLang="en-US" sz="2000" dirty="0"/>
              <a:t>프로젝트가 시작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목표는 ‘모두가 공유할 수 있는 소프트웨어’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만드는 것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 err="1"/>
              <a:t>리차드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스톨만은</a:t>
            </a:r>
            <a:r>
              <a:rPr lang="ko-KR" altLang="en-US" sz="2000" dirty="0"/>
              <a:t> </a:t>
            </a:r>
            <a:r>
              <a:rPr lang="en-US" altLang="ko-KR" sz="2000" dirty="0"/>
              <a:t>1985</a:t>
            </a:r>
            <a:r>
              <a:rPr lang="ko-KR" altLang="en-US" sz="2000" dirty="0"/>
              <a:t>년에 자유 소프트웨어 재단</a:t>
            </a:r>
            <a:r>
              <a:rPr lang="en-US" altLang="ko-KR" sz="2000" dirty="0"/>
              <a:t>(FSF, Free Software Foundation)</a:t>
            </a:r>
            <a:r>
              <a:rPr lang="ko-KR" altLang="en-US" sz="2000" dirty="0"/>
              <a:t>을 설립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목표는 </a:t>
            </a:r>
            <a:r>
              <a:rPr lang="en-US" altLang="ko-KR" sz="2000" dirty="0"/>
              <a:t>GNU </a:t>
            </a:r>
            <a:r>
              <a:rPr lang="ko-KR" altLang="en-US" sz="2000" dirty="0"/>
              <a:t>프로젝트에서 제작한 소프트웨어를 지원함으로써 컴퓨터 프로그램의 복제</a:t>
            </a:r>
            <a:r>
              <a:rPr lang="en-US" altLang="ko-KR" sz="2000" dirty="0"/>
              <a:t>, </a:t>
            </a:r>
            <a:r>
              <a:rPr lang="ko-KR" altLang="en-US" sz="2000" dirty="0"/>
              <a:t>변경</a:t>
            </a:r>
            <a:r>
              <a:rPr lang="en-US" altLang="ko-KR" sz="2000" dirty="0"/>
              <a:t>, </a:t>
            </a:r>
            <a:r>
              <a:rPr lang="ko-KR" altLang="en-US" sz="2000" dirty="0"/>
              <a:t>소스 코드의 사용에 대한 제한을 철폐하는 것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GPL(General Public License)</a:t>
            </a:r>
            <a:r>
              <a:rPr lang="ko-KR" altLang="en-US" sz="2000" dirty="0"/>
              <a:t>을 따름</a:t>
            </a:r>
            <a:r>
              <a:rPr lang="en-US" altLang="ko-KR" sz="2000" dirty="0"/>
              <a:t>. </a:t>
            </a:r>
            <a:r>
              <a:rPr lang="ko-KR" altLang="en-US" sz="2000" dirty="0"/>
              <a:t>이 라이선스는 자유 소프트웨어</a:t>
            </a:r>
            <a:r>
              <a:rPr lang="en-US" altLang="ko-KR" sz="2000" dirty="0"/>
              <a:t>(Free Software)</a:t>
            </a:r>
            <a:r>
              <a:rPr lang="ko-KR" altLang="en-US" sz="2000" dirty="0"/>
              <a:t>의 수정과 공유의 자유를 보장함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 err="1"/>
              <a:t>프리웨어</a:t>
            </a:r>
            <a:r>
              <a:rPr lang="en-US" altLang="ko-KR" sz="2000" dirty="0"/>
              <a:t>(Freeware, </a:t>
            </a:r>
            <a:r>
              <a:rPr lang="ko-KR" altLang="en-US" sz="2000" dirty="0"/>
              <a:t>무료 소프트웨어</a:t>
            </a:r>
            <a:r>
              <a:rPr lang="en-US" altLang="ko-KR" sz="2000" dirty="0"/>
              <a:t>)</a:t>
            </a:r>
            <a:r>
              <a:rPr lang="ko-KR" altLang="en-US" sz="2000" dirty="0"/>
              <a:t>라는 개념을 뛰어넘어서 진정한 자유</a:t>
            </a:r>
            <a:r>
              <a:rPr lang="en-US" altLang="ko-KR" sz="2000" dirty="0"/>
              <a:t>(Freedom)</a:t>
            </a:r>
            <a:r>
              <a:rPr lang="ko-KR" altLang="en-US" sz="2000" dirty="0"/>
              <a:t>에 대한 개념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자유 소프트웨어는 심지어 무료로 얻은 소프트웨어를 유상으로 판매할 자유도 보장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3203848" y="58631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n-ea"/>
              </a:rPr>
              <a:t>54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5887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커널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http://www.kernel.org </a:t>
            </a:r>
            <a:r>
              <a:rPr lang="ko-KR" altLang="en-US" dirty="0"/>
              <a:t>에서 최신버전을 무료로 다운로드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커널</a:t>
            </a:r>
            <a:r>
              <a:rPr lang="ko-KR" altLang="en-US" dirty="0"/>
              <a:t> 변천사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커널</a:t>
            </a:r>
            <a:r>
              <a:rPr lang="ko-KR" altLang="en-US" dirty="0"/>
              <a:t> 버전의 의미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4.6.4 )</a:t>
            </a:r>
          </a:p>
          <a:p>
            <a:pPr lvl="1">
              <a:defRPr/>
            </a:pPr>
            <a:r>
              <a:rPr lang="en-US" altLang="ko-KR" sz="2000" dirty="0"/>
              <a:t>4</a:t>
            </a:r>
            <a:r>
              <a:rPr lang="ko-KR" altLang="en-US" sz="2000" dirty="0"/>
              <a:t>는 주 버전 </a:t>
            </a:r>
            <a:r>
              <a:rPr lang="en-US" altLang="ko-KR" sz="2000" dirty="0"/>
              <a:t>(Major Version)</a:t>
            </a:r>
          </a:p>
          <a:p>
            <a:pPr lvl="1">
              <a:defRPr/>
            </a:pPr>
            <a:r>
              <a:rPr lang="en-US" altLang="ko-KR" sz="2000" dirty="0"/>
              <a:t>6</a:t>
            </a:r>
            <a:r>
              <a:rPr lang="ko-KR" altLang="en-US" sz="2000" dirty="0"/>
              <a:t>은 부 버전</a:t>
            </a:r>
            <a:r>
              <a:rPr lang="en-US" altLang="ko-KR" sz="2000" dirty="0"/>
              <a:t>(Minor Version)</a:t>
            </a:r>
          </a:p>
          <a:p>
            <a:pPr lvl="1">
              <a:defRPr/>
            </a:pPr>
            <a:r>
              <a:rPr lang="en-US" altLang="ko-KR" sz="2000" dirty="0"/>
              <a:t>4</a:t>
            </a:r>
            <a:r>
              <a:rPr lang="ko-KR" altLang="en-US" sz="2000" dirty="0"/>
              <a:t>는 패치 버전</a:t>
            </a:r>
            <a:r>
              <a:rPr lang="en-US" altLang="ko-KR" sz="2000" dirty="0"/>
              <a:t>(Patch Version)</a:t>
            </a:r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dirty="0" err="1"/>
              <a:t>배포판에</a:t>
            </a:r>
            <a:r>
              <a:rPr lang="ko-KR" altLang="en-US" dirty="0"/>
              <a:t> 포함된 기본 </a:t>
            </a:r>
            <a:r>
              <a:rPr lang="ko-KR" altLang="en-US" dirty="0" err="1"/>
              <a:t>커널을</a:t>
            </a:r>
            <a:r>
              <a:rPr lang="ko-KR" altLang="en-US" dirty="0"/>
              <a:t> 사용자가 직접 최신의 </a:t>
            </a:r>
            <a:r>
              <a:rPr lang="ko-KR" altLang="en-US" dirty="0" err="1"/>
              <a:t>커널로</a:t>
            </a:r>
            <a:r>
              <a:rPr lang="ko-KR" altLang="en-US" dirty="0"/>
              <a:t> 업그레이드할 수 있음 </a:t>
            </a:r>
            <a:r>
              <a:rPr lang="en-US" altLang="ko-KR" dirty="0"/>
              <a:t>(</a:t>
            </a:r>
            <a:r>
              <a:rPr lang="ko-KR" altLang="en-US" dirty="0" err="1"/>
              <a:t>커널</a:t>
            </a:r>
            <a:r>
              <a:rPr lang="ko-KR" altLang="en-US" dirty="0"/>
              <a:t> 업그레이드</a:t>
            </a:r>
            <a:r>
              <a:rPr lang="en-US" altLang="ko-KR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3" y="2708920"/>
            <a:ext cx="8333333" cy="866667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147565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n-ea"/>
              </a:rPr>
              <a:t>56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325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데비안 리눅스와 우분투 리눅스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 dirty="0"/>
              <a:t>유명한 배포판 중 하나가 데비안 프로젝트</a:t>
            </a:r>
            <a:r>
              <a:rPr lang="en-US" altLang="ko-KR" dirty="0"/>
              <a:t>(Debian Project)</a:t>
            </a:r>
            <a:r>
              <a:rPr lang="ko-KR" altLang="en-US" dirty="0"/>
              <a:t>에서 제작한 데비안 리눅스</a:t>
            </a:r>
            <a:r>
              <a:rPr lang="en-US" altLang="ko-KR" dirty="0"/>
              <a:t>(Debian Linux)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우분투 리눅스는 데비안 리눅스를 기초로 유니티</a:t>
            </a:r>
            <a:r>
              <a:rPr lang="en-US" altLang="ko-KR" dirty="0"/>
              <a:t>Unity </a:t>
            </a:r>
            <a:r>
              <a:rPr lang="ko-KR" altLang="en-US" dirty="0"/>
              <a:t>데스크톱 환경을 사용하는 리눅스 배포판으로 최초 버전은 </a:t>
            </a:r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우분투 </a:t>
            </a:r>
            <a:r>
              <a:rPr lang="en-US" altLang="ko-KR" dirty="0"/>
              <a:t>4.10</a:t>
            </a:r>
            <a:r>
              <a:rPr lang="ko-KR" altLang="en-US" dirty="0"/>
              <a:t>버전부터 시작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우분투 배포판은 </a:t>
            </a:r>
            <a:r>
              <a:rPr lang="ko-KR" altLang="en-US" dirty="0">
                <a:solidFill>
                  <a:srgbClr val="FF0000"/>
                </a:solidFill>
              </a:rPr>
              <a:t>우분투 데스크톱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우분투 서버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두 가지를 기본적으로 배포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Ubuntu </a:t>
            </a:r>
            <a:r>
              <a:rPr lang="en-US" altLang="ko-KR" dirty="0" err="1"/>
              <a:t>flavours</a:t>
            </a:r>
            <a:r>
              <a:rPr lang="en-US" altLang="ko-KR" dirty="0"/>
              <a:t> : </a:t>
            </a:r>
            <a:r>
              <a:rPr lang="ko-KR" altLang="en-US" dirty="0" err="1"/>
              <a:t>쿠분투</a:t>
            </a:r>
            <a:r>
              <a:rPr lang="en-US" altLang="ko-KR" dirty="0"/>
              <a:t>(</a:t>
            </a:r>
            <a:r>
              <a:rPr lang="en-US" altLang="ko-KR" dirty="0" err="1"/>
              <a:t>Kubuntu</a:t>
            </a:r>
            <a:r>
              <a:rPr lang="en-US" altLang="ko-KR" dirty="0"/>
              <a:t>), </a:t>
            </a:r>
            <a:r>
              <a:rPr lang="ko-KR" altLang="en-US" dirty="0">
                <a:solidFill>
                  <a:srgbClr val="FF0000"/>
                </a:solidFill>
              </a:rPr>
              <a:t>우분투 </a:t>
            </a:r>
            <a:r>
              <a:rPr lang="ko-KR" altLang="en-US" dirty="0" err="1">
                <a:solidFill>
                  <a:srgbClr val="FF0000"/>
                </a:solidFill>
              </a:rPr>
              <a:t>그놈</a:t>
            </a:r>
            <a:r>
              <a:rPr lang="en-US" altLang="ko-KR" dirty="0"/>
              <a:t>(Ubuntu GNOME), </a:t>
            </a:r>
            <a:r>
              <a:rPr lang="ko-KR" altLang="en-US" dirty="0"/>
              <a:t>우분투 기린</a:t>
            </a:r>
            <a:r>
              <a:rPr lang="en-US" altLang="ko-KR" dirty="0"/>
              <a:t>(Ubuntu </a:t>
            </a:r>
            <a:r>
              <a:rPr lang="en-US" altLang="ko-KR" dirty="0" err="1"/>
              <a:t>Kylin</a:t>
            </a:r>
            <a:r>
              <a:rPr lang="en-US" altLang="ko-KR" dirty="0"/>
              <a:t>), </a:t>
            </a:r>
            <a:r>
              <a:rPr lang="ko-KR" altLang="en-US" dirty="0" err="1"/>
              <a:t>루분투</a:t>
            </a:r>
            <a:r>
              <a:rPr lang="en-US" altLang="ko-KR" dirty="0"/>
              <a:t>(</a:t>
            </a:r>
            <a:r>
              <a:rPr lang="en-US" altLang="ko-KR" dirty="0" err="1"/>
              <a:t>Lubuntu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말풍선: 타원형 3"/>
          <p:cNvSpPr/>
          <p:nvPr/>
        </p:nvSpPr>
        <p:spPr>
          <a:xfrm>
            <a:off x="622818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n-ea"/>
              </a:rPr>
              <a:t>57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49048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데비안 리눅스와 우분투 리눅스</a:t>
            </a:r>
            <a:r>
              <a:rPr lang="en-US" altLang="ko-KR" sz="2800" dirty="0"/>
              <a:t>(2) 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우분투 버전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3" y="1916832"/>
            <a:ext cx="8257143" cy="1838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3" y="4318199"/>
            <a:ext cx="8276190" cy="21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2158" y="3579733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10" name="가로로 말린 두루마리 모양 6"/>
          <p:cNvSpPr/>
          <p:nvPr/>
        </p:nvSpPr>
        <p:spPr>
          <a:xfrm>
            <a:off x="3491880" y="1255077"/>
            <a:ext cx="5400600" cy="71026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6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개월마다 새로운 버전을 발표하며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4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회에 한 번씩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LTS(Long Term Support)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버전을 발표하고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년 동안 지원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말풍선: 타원형 8"/>
          <p:cNvSpPr/>
          <p:nvPr/>
        </p:nvSpPr>
        <p:spPr>
          <a:xfrm>
            <a:off x="6171347" y="53972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n-ea"/>
              </a:rPr>
              <a:t>59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1835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800" dirty="0"/>
              <a:t>Ubuntu 16.04</a:t>
            </a:r>
            <a:r>
              <a:rPr lang="ko-KR" altLang="en-US" sz="2800" dirty="0"/>
              <a:t>를</a:t>
            </a:r>
            <a:r>
              <a:rPr lang="en-US" altLang="ko-KR" sz="2800" dirty="0"/>
              <a:t> </a:t>
            </a:r>
            <a:r>
              <a:rPr lang="ko-KR" altLang="en-US" sz="2800" dirty="0"/>
              <a:t>설치하기 위한 하드웨어 요구 사항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772815"/>
            <a:ext cx="8229600" cy="4656559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① </a:t>
            </a:r>
            <a:r>
              <a:rPr lang="en-US" altLang="ko-KR" b="1" dirty="0"/>
              <a:t>CPU</a:t>
            </a:r>
          </a:p>
          <a:p>
            <a:pPr lvl="1">
              <a:buNone/>
              <a:defRPr/>
            </a:pPr>
            <a:r>
              <a:rPr lang="en-US" altLang="ko-KR" sz="2000" dirty="0"/>
              <a:t>•700MHz</a:t>
            </a:r>
            <a:r>
              <a:rPr lang="ko-KR" altLang="en-US" sz="2000" dirty="0"/>
              <a:t>보다 빠른 프로세서</a:t>
            </a:r>
            <a:endParaRPr lang="en-US" altLang="ko-KR" sz="2000" dirty="0"/>
          </a:p>
          <a:p>
            <a:pPr lvl="1">
              <a:buNone/>
              <a:defRPr/>
            </a:pPr>
            <a:endParaRPr lang="en-US" altLang="ko-KR" sz="2000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② 하드디스크 여유 공간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• </a:t>
            </a:r>
            <a:r>
              <a:rPr lang="en-US" altLang="ko-KR" sz="2000" dirty="0"/>
              <a:t>5GB </a:t>
            </a:r>
            <a:r>
              <a:rPr lang="ko-KR" altLang="en-US" sz="2000" dirty="0"/>
              <a:t>이상의 여유공간 권장</a:t>
            </a:r>
            <a:r>
              <a:rPr lang="en-US" altLang="ko-KR" sz="2000" dirty="0"/>
              <a:t>(</a:t>
            </a:r>
            <a:r>
              <a:rPr lang="ko-KR" altLang="en-US" sz="2000" dirty="0"/>
              <a:t>추가 설치에 따라서 달라질 수 있음</a:t>
            </a:r>
            <a:r>
              <a:rPr lang="en-US" altLang="ko-KR" sz="2000" dirty="0"/>
              <a:t>)</a:t>
            </a:r>
          </a:p>
          <a:p>
            <a:pPr lvl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③ 메모리</a:t>
            </a:r>
          </a:p>
          <a:p>
            <a:pPr lvl="1">
              <a:buNone/>
              <a:defRPr/>
            </a:pPr>
            <a:r>
              <a:rPr lang="en-US" altLang="ko-KR" sz="2000" dirty="0"/>
              <a:t>•</a:t>
            </a:r>
            <a:r>
              <a:rPr lang="ko-KR" altLang="en-US" sz="2000" dirty="0"/>
              <a:t>최소 </a:t>
            </a:r>
            <a:r>
              <a:rPr lang="en-US" altLang="ko-KR" sz="2000" dirty="0"/>
              <a:t>512MB</a:t>
            </a:r>
          </a:p>
          <a:p>
            <a:pPr lvl="1">
              <a:buNone/>
              <a:defRPr/>
            </a:pPr>
            <a:endParaRPr lang="en-US" altLang="ko-KR" sz="2000" dirty="0"/>
          </a:p>
          <a:p>
            <a:pPr>
              <a:buNone/>
              <a:defRPr/>
            </a:pPr>
            <a:r>
              <a:rPr lang="ko-KR" altLang="en-US" dirty="0"/>
              <a:t>④ 그래픽 카드</a:t>
            </a:r>
          </a:p>
          <a:p>
            <a:pPr lvl="1">
              <a:buNone/>
              <a:defRPr/>
            </a:pPr>
            <a:r>
              <a:rPr lang="en-US" altLang="ko-KR" sz="2000" dirty="0"/>
              <a:t>•1024x768  </a:t>
            </a:r>
            <a:r>
              <a:rPr lang="ko-KR" altLang="en-US" sz="2000" dirty="0"/>
              <a:t>이상의 해상도</a:t>
            </a:r>
            <a:endParaRPr lang="en-US" altLang="ko-KR" sz="2000" dirty="0"/>
          </a:p>
          <a:p>
            <a:pPr lvl="1">
              <a:buNone/>
              <a:defRPr/>
            </a:pPr>
            <a:endParaRPr lang="en-US" altLang="ko-KR" sz="2000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3491880" y="3645024"/>
            <a:ext cx="5040560" cy="85725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Vmware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를 사용할 경우에는 훨씬 높은 사양이 요구됨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8007794" y="40298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n-ea"/>
              </a:rPr>
              <a:t>60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09699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391</Words>
  <Application>Microsoft Office PowerPoint</Application>
  <PresentationFormat>화면 슬라이드 쇼(4:3)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HY견고딕</vt:lpstr>
      <vt:lpstr>굴림</vt:lpstr>
      <vt:lpstr>맑은 고딕</vt:lpstr>
      <vt:lpstr>휴먼매직체</vt:lpstr>
      <vt:lpstr>휴먼모음T</vt:lpstr>
      <vt:lpstr>휴먼엑스포</vt:lpstr>
      <vt:lpstr>Georgia</vt:lpstr>
      <vt:lpstr>Trebuchet MS</vt:lpstr>
      <vt:lpstr>Wingdings</vt:lpstr>
      <vt:lpstr>Wingdings 2</vt:lpstr>
      <vt:lpstr>Urban</vt:lpstr>
      <vt:lpstr>PowerPoint 프레젠테이션</vt:lpstr>
      <vt:lpstr>리눅스의 개요</vt:lpstr>
      <vt:lpstr>GNU 프로젝트  </vt:lpstr>
      <vt:lpstr>커널</vt:lpstr>
      <vt:lpstr>데비안 리눅스와 우분투 리눅스(1)</vt:lpstr>
      <vt:lpstr>데비안 리눅스와 우분투 리눅스(2) </vt:lpstr>
      <vt:lpstr>Ubuntu 16.04를 설치하기 위한 하드웨어 요구 사항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94</cp:revision>
  <dcterms:created xsi:type="dcterms:W3CDTF">2007-02-12T03:01:34Z</dcterms:created>
  <dcterms:modified xsi:type="dcterms:W3CDTF">2017-02-08T06:18:15Z</dcterms:modified>
</cp:coreProperties>
</file>