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4" r:id="rId4"/>
    <p:sldId id="258" r:id="rId5"/>
    <p:sldId id="263" r:id="rId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9933"/>
    <a:srgbClr val="CC66FF"/>
    <a:srgbClr val="CC99FF"/>
    <a:srgbClr val="FF00FF"/>
    <a:srgbClr val="CCCC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 varScale="1">
        <p:scale>
          <a:sx n="107" d="100"/>
          <a:sy n="107" d="100"/>
        </p:scale>
        <p:origin x="12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2017-02-08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JOHNBANN\AppData\Local\Temp\SNAGHTML8e8d2f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" y="0"/>
            <a:ext cx="8239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6624" y="2642967"/>
            <a:ext cx="3579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</a:p>
          <a:p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 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우분투 리눅스 설치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243177" y="441700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설치부터 서버</a:t>
            </a:r>
            <a:r>
              <a:rPr lang="en-US" altLang="ko-KR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</a:t>
            </a:r>
            <a:r>
              <a:rPr lang="ko-KR" altLang="en-US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네트워크 관리까지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5700" y="441700"/>
            <a:ext cx="2666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rgbClr val="FF993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이것이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110199" y="908720"/>
            <a:ext cx="4945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우분투</a:t>
            </a:r>
            <a:r>
              <a:rPr lang="ko-KR" altLang="en-US" sz="60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6000" b="1" dirty="0">
                <a:solidFill>
                  <a:srgbClr val="FF993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리눅스다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2095" y="6353238"/>
            <a:ext cx="1961905" cy="504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949344"/>
            <a:ext cx="432048" cy="43204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1763" y="6456558"/>
            <a:ext cx="1696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  <a:ea typeface="+mn-ea"/>
              </a:rPr>
              <a:t>Ubuntu 16.04 LTS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39094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이것이 우분투 리눅스다 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설치부터 서버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네트워크 관리까지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  <a:endParaRPr kumimoji="0" lang="ko-KR" altLang="en-US" sz="1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42085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3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우분투 리눅스 설치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902366" y="0"/>
            <a:ext cx="299011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ea"/>
                <a:ea typeface="+mj-ea"/>
              </a:rPr>
              <a:t>http://cafe.naver.com/thisisLinux</a:t>
            </a:r>
            <a:endParaRPr lang="ko-KR" altLang="en-US" sz="1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4640" y="6581775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  <a:ea typeface="+mn-ea"/>
              </a:rPr>
              <a:t>Ubuntu 16.04 LTS</a:t>
            </a:r>
            <a:endParaRPr lang="ko-KR" altLang="en-US" sz="1200" b="1" dirty="0">
              <a:solidFill>
                <a:schemeClr val="bg1"/>
              </a:solidFill>
              <a:highlight>
                <a:srgbClr val="0000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73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4003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2168172"/>
            <a:ext cx="8229600" cy="421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  <a:endParaRPr kumimoji="0" lang="en-US" altLang="ko-KR" dirty="0"/>
          </a:p>
          <a:p>
            <a:pPr lvl="1" eaLnBrk="1" hangingPunct="1">
              <a:defRPr/>
            </a:pPr>
            <a:r>
              <a:rPr kumimoji="0" lang="en-US" altLang="ko-KR" sz="2000" dirty="0"/>
              <a:t>Ubuntu 16.04 Desktop ISO </a:t>
            </a:r>
            <a:r>
              <a:rPr kumimoji="0" lang="ko-KR" altLang="en-US" sz="2000" dirty="0"/>
              <a:t>파일을 이용해서</a:t>
            </a:r>
            <a:r>
              <a:rPr kumimoji="0" lang="en-US" altLang="ko-KR" sz="2000" dirty="0"/>
              <a:t>, Server</a:t>
            </a:r>
            <a:r>
              <a:rPr kumimoji="0" lang="ko-KR" altLang="en-US" sz="2000" dirty="0"/>
              <a:t>를 설치한다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r>
              <a:rPr kumimoji="0" lang="ko-KR" altLang="en-US" sz="2000" dirty="0"/>
              <a:t>설치 후</a:t>
            </a:r>
            <a:r>
              <a:rPr kumimoji="0" lang="en-US" altLang="ko-KR" sz="2000" dirty="0"/>
              <a:t>, </a:t>
            </a:r>
            <a:r>
              <a:rPr kumimoji="0" lang="ko-KR" altLang="en-US" sz="2000" dirty="0"/>
              <a:t>환경 설정 및 스냅숏까지 완료한다</a:t>
            </a:r>
            <a:r>
              <a:rPr kumimoji="0"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</a:t>
            </a:r>
            <a:r>
              <a:rPr lang="ko-KR" altLang="en-US" dirty="0"/>
              <a:t>설치시작과 설치완료 화면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kumimoji="0" lang="en-US" altLang="ko-KR" dirty="0"/>
          </a:p>
          <a:p>
            <a:pPr lvl="2" eaLnBrk="1" hangingPunct="1">
              <a:defRPr/>
            </a:pPr>
            <a:endParaRPr kumimoji="0" lang="en-US" altLang="ko-KR" dirty="0"/>
          </a:p>
          <a:p>
            <a:pPr eaLnBrk="1" hangingPunct="1">
              <a:defRPr/>
            </a:pPr>
            <a:endParaRPr kumimoji="0"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611560" y="14537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1&gt; Server </a:t>
            </a:r>
            <a:r>
              <a:rPr kumimoji="0" lang="ko-KR" altLang="en-US" sz="2400" dirty="0">
                <a:solidFill>
                  <a:srgbClr val="0070C0"/>
                </a:solidFill>
              </a:rPr>
              <a:t>설치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234569"/>
            <a:ext cx="808330" cy="93360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226728" y="5237747"/>
            <a:ext cx="500063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00063" y="625822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3</a:t>
            </a:r>
            <a:r>
              <a:rPr lang="ko-KR" altLang="en-US" sz="2800" dirty="0"/>
              <a:t>대의 우분투 설치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19" name="그림 18"/>
          <p:cNvPicPr/>
          <p:nvPr/>
        </p:nvPicPr>
        <p:blipFill>
          <a:blip r:embed="rId3"/>
          <a:stretch>
            <a:fillRect/>
          </a:stretch>
        </p:blipFill>
        <p:spPr>
          <a:xfrm>
            <a:off x="320353" y="3861048"/>
            <a:ext cx="3472448" cy="260433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60" y="3861048"/>
            <a:ext cx="3617503" cy="2713127"/>
          </a:xfrm>
          <a:prstGeom prst="rect">
            <a:avLst/>
          </a:prstGeom>
        </p:spPr>
      </p:pic>
      <p:sp>
        <p:nvSpPr>
          <p:cNvPr id="21" name="말풍선: 타원형 20"/>
          <p:cNvSpPr/>
          <p:nvPr/>
        </p:nvSpPr>
        <p:spPr>
          <a:xfrm>
            <a:off x="3565571" y="48478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22" name="말풍선: 타원형 21"/>
          <p:cNvSpPr/>
          <p:nvPr/>
        </p:nvSpPr>
        <p:spPr>
          <a:xfrm>
            <a:off x="3824885" y="130429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26907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266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  <a:endParaRPr kumimoji="0" lang="en-US" altLang="ko-KR" dirty="0"/>
          </a:p>
          <a:p>
            <a:pPr lvl="1" eaLnBrk="1" hangingPunct="1">
              <a:defRPr/>
            </a:pPr>
            <a:r>
              <a:rPr kumimoji="0" lang="en-US" altLang="ko-KR" sz="2000" dirty="0"/>
              <a:t>Ubuntu 16.04 Server ISO </a:t>
            </a:r>
            <a:r>
              <a:rPr kumimoji="0" lang="ko-KR" altLang="en-US" sz="2000" dirty="0"/>
              <a:t>파일을 사용해서</a:t>
            </a:r>
            <a:r>
              <a:rPr kumimoji="0" lang="en-US" altLang="ko-KR" sz="2000" dirty="0"/>
              <a:t> </a:t>
            </a:r>
            <a:r>
              <a:rPr kumimoji="0" lang="ko-KR" altLang="en-US" sz="2000" dirty="0"/>
              <a:t>텍스트모드로 사용할 </a:t>
            </a:r>
            <a:r>
              <a:rPr kumimoji="0" lang="en-US" altLang="ko-KR" sz="2000" dirty="0"/>
              <a:t>Server(B)</a:t>
            </a:r>
            <a:r>
              <a:rPr kumimoji="0" lang="ko-KR" altLang="en-US" sz="2000" dirty="0"/>
              <a:t>를 설치한다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r>
              <a:rPr kumimoji="0" lang="ko-KR" altLang="en-US" sz="2000" dirty="0"/>
              <a:t>설치 후</a:t>
            </a:r>
            <a:r>
              <a:rPr kumimoji="0" lang="en-US" altLang="ko-KR" sz="2000" dirty="0"/>
              <a:t>, </a:t>
            </a:r>
            <a:r>
              <a:rPr kumimoji="0" lang="ko-KR" altLang="en-US" sz="2000" dirty="0"/>
              <a:t>환경 설정 및 스냅숏까지 완료한다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eaLnBrk="1" hangingPunct="1">
              <a:defRPr/>
            </a:pPr>
            <a:r>
              <a:rPr lang="ko-KR" altLang="en-US" sz="2000" dirty="0"/>
              <a:t>결과 화면 </a:t>
            </a:r>
            <a:r>
              <a:rPr lang="en-US" altLang="ko-KR" sz="2000" dirty="0"/>
              <a:t>(</a:t>
            </a:r>
            <a:r>
              <a:rPr lang="ko-KR" altLang="en-US" sz="2000" dirty="0"/>
              <a:t>설치시작과 설치완료 화면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lvl="1" eaLnBrk="1" hangingPunct="1">
              <a:defRPr/>
            </a:pPr>
            <a:endParaRPr kumimoji="0"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611560" y="77040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2&gt; Server(B) </a:t>
            </a:r>
            <a:r>
              <a:rPr kumimoji="0" lang="ko-KR" altLang="en-US" sz="2400" dirty="0">
                <a:solidFill>
                  <a:srgbClr val="0070C0"/>
                </a:solidFill>
              </a:rPr>
              <a:t>설치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551182"/>
            <a:ext cx="808330" cy="933602"/>
          </a:xfrm>
          <a:prstGeom prst="rect">
            <a:avLst/>
          </a:prstGeom>
        </p:spPr>
      </p:pic>
      <p:sp>
        <p:nvSpPr>
          <p:cNvPr id="11" name="오른쪽 화살표 14"/>
          <p:cNvSpPr/>
          <p:nvPr/>
        </p:nvSpPr>
        <p:spPr>
          <a:xfrm>
            <a:off x="4046867" y="4869160"/>
            <a:ext cx="500063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206989"/>
            <a:ext cx="3528392" cy="1493997"/>
          </a:xfrm>
          <a:prstGeom prst="rect">
            <a:avLst/>
          </a:prstGeom>
        </p:spPr>
      </p:pic>
      <p:pic>
        <p:nvPicPr>
          <p:cNvPr id="16" name="그림 15" descr="C:\Users\JOHNBANN\AppData\Local\Temp\SNAGHTML5962e8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95943"/>
            <a:ext cx="4115185" cy="111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말풍선: 타원형 17"/>
          <p:cNvSpPr/>
          <p:nvPr/>
        </p:nvSpPr>
        <p:spPr>
          <a:xfrm>
            <a:off x="4344017" y="59377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100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96871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1626868"/>
            <a:ext cx="8229600" cy="180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</a:p>
          <a:p>
            <a:pPr lvl="1" eaLnBrk="1" hangingPunct="1">
              <a:defRPr/>
            </a:pPr>
            <a:r>
              <a:rPr kumimoji="0" lang="en-US" altLang="ko-KR" sz="2000" dirty="0"/>
              <a:t>Ubuntu GNOME 16.04 ISO Client</a:t>
            </a:r>
            <a:r>
              <a:rPr kumimoji="0" lang="ko-KR" altLang="en-US" sz="2000" dirty="0"/>
              <a:t>를 설치한다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r>
              <a:rPr kumimoji="0" lang="ko-KR" altLang="en-US" sz="2000" dirty="0"/>
              <a:t>설치 후</a:t>
            </a:r>
            <a:r>
              <a:rPr kumimoji="0" lang="en-US" altLang="ko-KR" sz="2000" dirty="0"/>
              <a:t>, </a:t>
            </a:r>
            <a:r>
              <a:rPr kumimoji="0" lang="ko-KR" altLang="en-US" sz="2000" dirty="0"/>
              <a:t>환경 설정 및 스냅숏까지 완료한다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eaLnBrk="1" hangingPunct="1">
              <a:defRPr/>
            </a:pPr>
            <a:r>
              <a:rPr lang="ko-KR" altLang="en-US" sz="2000" dirty="0"/>
              <a:t>결과 화면 </a:t>
            </a:r>
            <a:r>
              <a:rPr lang="en-US" altLang="ko-KR" sz="2000" dirty="0"/>
              <a:t>(</a:t>
            </a:r>
            <a:r>
              <a:rPr lang="ko-KR" altLang="en-US" sz="2000" dirty="0"/>
              <a:t>설치시작과 설치완료 화면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 eaLnBrk="1" hangingPunct="1">
              <a:defRPr/>
            </a:pPr>
            <a:endParaRPr kumimoji="0" lang="ko-KR" altLang="en-US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lvl="1" eaLnBrk="1" hangingPunct="1">
              <a:defRPr/>
            </a:pPr>
            <a:endParaRPr kumimoji="0"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611560" y="764704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3&gt; Client </a:t>
            </a:r>
            <a:r>
              <a:rPr kumimoji="0" lang="ko-KR" altLang="en-US" sz="2400" dirty="0">
                <a:solidFill>
                  <a:srgbClr val="0070C0"/>
                </a:solidFill>
              </a:rPr>
              <a:t>설치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545477"/>
            <a:ext cx="808330" cy="933602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3541084"/>
            <a:ext cx="3894493" cy="2594814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932040" y="3429000"/>
            <a:ext cx="4081224" cy="3060785"/>
          </a:xfrm>
          <a:prstGeom prst="rect">
            <a:avLst/>
          </a:prstGeom>
        </p:spPr>
      </p:pic>
      <p:sp>
        <p:nvSpPr>
          <p:cNvPr id="19" name="오른쪽 화살표 14"/>
          <p:cNvSpPr/>
          <p:nvPr/>
        </p:nvSpPr>
        <p:spPr>
          <a:xfrm>
            <a:off x="4252991" y="4588459"/>
            <a:ext cx="500063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말풍선: 타원형 19"/>
          <p:cNvSpPr/>
          <p:nvPr/>
        </p:nvSpPr>
        <p:spPr>
          <a:xfrm>
            <a:off x="3724790" y="62324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117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9486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312243"/>
            <a:ext cx="8229600" cy="4927476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Windows 10 Enterprise </a:t>
            </a:r>
            <a:r>
              <a:rPr lang="ko-KR" altLang="en-US" sz="2000" dirty="0"/>
              <a:t>평가판을 설치하자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화면</a:t>
            </a:r>
            <a:r>
              <a:rPr lang="en-US" altLang="ko-KR" dirty="0"/>
              <a:t>(Windows Client </a:t>
            </a:r>
            <a:r>
              <a:rPr lang="ko-KR" altLang="en-US" dirty="0"/>
              <a:t>설치 화면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1556792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4&gt; Windows Client</a:t>
            </a:r>
            <a:r>
              <a:rPr kumimoji="0" lang="ko-KR" altLang="en-US" sz="2400" dirty="0">
                <a:solidFill>
                  <a:srgbClr val="0070C0"/>
                </a:solidFill>
              </a:rPr>
              <a:t>를 설치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337565"/>
            <a:ext cx="808330" cy="933602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500063" y="625822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WinClient </a:t>
            </a:r>
            <a:r>
              <a:rPr lang="ko-KR" altLang="en-US" sz="2800" dirty="0"/>
              <a:t>설치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8" name="그림 7" descr="C:\Users\JOHNBANN\AppData\Local\Temp\SNAGHTML3e8b8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5760640" cy="24872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말풍선: 타원형 10"/>
          <p:cNvSpPr/>
          <p:nvPr/>
        </p:nvSpPr>
        <p:spPr>
          <a:xfrm>
            <a:off x="3347864" y="48968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131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37692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145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HY견고딕</vt:lpstr>
      <vt:lpstr>굴림</vt:lpstr>
      <vt:lpstr>맑은 고딕</vt:lpstr>
      <vt:lpstr>휴먼매직체</vt:lpstr>
      <vt:lpstr>휴먼모음T</vt:lpstr>
      <vt:lpstr>휴먼엑스포</vt:lpstr>
      <vt:lpstr>Georgia</vt:lpstr>
      <vt:lpstr>Trebuchet MS</vt:lpstr>
      <vt:lpstr>Wingdings 2</vt:lpstr>
      <vt:lpstr>Urban</vt:lpstr>
      <vt:lpstr>PowerPoint 프레젠테이션</vt:lpstr>
      <vt:lpstr>3대의 우분투 설치</vt:lpstr>
      <vt:lpstr>PowerPoint 프레젠테이션</vt:lpstr>
      <vt:lpstr>PowerPoint 프레젠테이션</vt:lpstr>
      <vt:lpstr>WinClient 설치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96</cp:revision>
  <dcterms:created xsi:type="dcterms:W3CDTF">2007-02-12T03:01:34Z</dcterms:created>
  <dcterms:modified xsi:type="dcterms:W3CDTF">2017-02-08T06:18:23Z</dcterms:modified>
</cp:coreProperties>
</file>