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5"/>
  </p:notesMasterIdLst>
  <p:handoutMasterIdLst>
    <p:handoutMasterId r:id="rId66"/>
  </p:handoutMasterIdLst>
  <p:sldIdLst>
    <p:sldId id="326" r:id="rId2"/>
    <p:sldId id="343" r:id="rId3"/>
    <p:sldId id="327" r:id="rId4"/>
    <p:sldId id="287" r:id="rId5"/>
    <p:sldId id="355" r:id="rId6"/>
    <p:sldId id="282" r:id="rId7"/>
    <p:sldId id="342" r:id="rId8"/>
    <p:sldId id="329" r:id="rId9"/>
    <p:sldId id="330" r:id="rId10"/>
    <p:sldId id="331" r:id="rId11"/>
    <p:sldId id="332" r:id="rId12"/>
    <p:sldId id="333" r:id="rId13"/>
    <p:sldId id="344" r:id="rId14"/>
    <p:sldId id="288" r:id="rId15"/>
    <p:sldId id="359" r:id="rId16"/>
    <p:sldId id="357" r:id="rId17"/>
    <p:sldId id="278" r:id="rId18"/>
    <p:sldId id="292" r:id="rId19"/>
    <p:sldId id="335" r:id="rId20"/>
    <p:sldId id="289" r:id="rId21"/>
    <p:sldId id="291" r:id="rId22"/>
    <p:sldId id="294" r:id="rId23"/>
    <p:sldId id="351" r:id="rId24"/>
    <p:sldId id="290" r:id="rId25"/>
    <p:sldId id="295" r:id="rId26"/>
    <p:sldId id="296" r:id="rId27"/>
    <p:sldId id="297" r:id="rId28"/>
    <p:sldId id="303" r:id="rId29"/>
    <p:sldId id="304" r:id="rId30"/>
    <p:sldId id="305" r:id="rId31"/>
    <p:sldId id="324" r:id="rId32"/>
    <p:sldId id="306" r:id="rId33"/>
    <p:sldId id="352" r:id="rId34"/>
    <p:sldId id="345" r:id="rId35"/>
    <p:sldId id="307" r:id="rId36"/>
    <p:sldId id="308" r:id="rId37"/>
    <p:sldId id="309" r:id="rId38"/>
    <p:sldId id="310" r:id="rId39"/>
    <p:sldId id="311" r:id="rId40"/>
    <p:sldId id="346" r:id="rId41"/>
    <p:sldId id="347" r:id="rId42"/>
    <p:sldId id="313" r:id="rId43"/>
    <p:sldId id="314" r:id="rId44"/>
    <p:sldId id="348" r:id="rId45"/>
    <p:sldId id="349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53" r:id="rId56"/>
    <p:sldId id="336" r:id="rId57"/>
    <p:sldId id="337" r:id="rId58"/>
    <p:sldId id="338" r:id="rId59"/>
    <p:sldId id="339" r:id="rId60"/>
    <p:sldId id="340" r:id="rId61"/>
    <p:sldId id="341" r:id="rId62"/>
    <p:sldId id="354" r:id="rId63"/>
    <p:sldId id="325" r:id="rId6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CCCCFF"/>
    <a:srgbClr val="0000FF"/>
    <a:srgbClr val="009E00"/>
    <a:srgbClr val="FF9933"/>
    <a:srgbClr val="333399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638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542BF3-9BC3-4E6F-ABD3-FA23A76701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531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6B18A6-C5FF-454B-BCFB-7A47292EFF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85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ED880B-10F4-4AC3-97A5-42C2B35687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987934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367D72-C954-4DCF-A049-373A9311E5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16395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B3319A-B826-4118-A067-203EFDC26B9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88158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BD4B2F-B799-4EE6-82C0-03377699445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367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3F73F5-9AD5-46FD-B405-6BE3829105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247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paperclip.rcs.ac.uk/index.php/File:125.jpg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google.co.kr/url?sa=i&amp;rct=j&amp;q=machine+language&amp;source=images&amp;cd=&amp;cad=rja&amp;docid=ySXmv9CIlABqEM&amp;tbnid=X7cN2uPsxYJ1AM:&amp;ved=0CAUQjRw&amp;url=http://www.uigarden.net/english/the-application-of-model-matching-principle-in-user-interface-design-part-2&amp;ei=nRAjUcKHOui0igLSh4HIBQ&amp;bvm=bv.42661473,d.cGE&amp;psig=AFQjCNHO6MKdocFOCt36g-MzuNTo3rpF7w&amp;ust=136133889951988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en.wikipedia.org/wiki/File:Ada_lovelac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hyperlink" Target="http://en.wikipedia.org/wiki/File:Ada_Lovelac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778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9779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9780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459782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459783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84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85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86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87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88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89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90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91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92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93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94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95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459796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9797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1000 w 1282"/>
                <a:gd name="T1" fmla="*/ 0 h 578"/>
                <a:gd name="T2" fmla="*/ 923 w 1282"/>
                <a:gd name="T3" fmla="*/ 575 h 578"/>
                <a:gd name="T4" fmla="*/ 920 w 1282"/>
                <a:gd name="T5" fmla="*/ 575 h 578"/>
                <a:gd name="T6" fmla="*/ 915 w 1282"/>
                <a:gd name="T7" fmla="*/ 575 h 578"/>
                <a:gd name="T8" fmla="*/ 910 w 1282"/>
                <a:gd name="T9" fmla="*/ 575 h 578"/>
                <a:gd name="T10" fmla="*/ 904 w 1282"/>
                <a:gd name="T11" fmla="*/ 575 h 578"/>
                <a:gd name="T12" fmla="*/ 897 w 1282"/>
                <a:gd name="T13" fmla="*/ 575 h 578"/>
                <a:gd name="T14" fmla="*/ 892 w 1282"/>
                <a:gd name="T15" fmla="*/ 575 h 578"/>
                <a:gd name="T16" fmla="*/ 882 w 1282"/>
                <a:gd name="T17" fmla="*/ 575 h 578"/>
                <a:gd name="T18" fmla="*/ 874 w 1282"/>
                <a:gd name="T19" fmla="*/ 575 h 578"/>
                <a:gd name="T20" fmla="*/ 864 w 1282"/>
                <a:gd name="T21" fmla="*/ 575 h 578"/>
                <a:gd name="T22" fmla="*/ 854 w 1282"/>
                <a:gd name="T23" fmla="*/ 575 h 578"/>
                <a:gd name="T24" fmla="*/ 843 w 1282"/>
                <a:gd name="T25" fmla="*/ 575 h 578"/>
                <a:gd name="T26" fmla="*/ 830 w 1282"/>
                <a:gd name="T27" fmla="*/ 575 h 578"/>
                <a:gd name="T28" fmla="*/ 817 w 1282"/>
                <a:gd name="T29" fmla="*/ 575 h 578"/>
                <a:gd name="T30" fmla="*/ 804 w 1282"/>
                <a:gd name="T31" fmla="*/ 576 h 578"/>
                <a:gd name="T32" fmla="*/ 789 w 1282"/>
                <a:gd name="T33" fmla="*/ 576 h 578"/>
                <a:gd name="T34" fmla="*/ 774 w 1282"/>
                <a:gd name="T35" fmla="*/ 576 h 578"/>
                <a:gd name="T36" fmla="*/ 759 w 1282"/>
                <a:gd name="T37" fmla="*/ 576 h 578"/>
                <a:gd name="T38" fmla="*/ 743 w 1282"/>
                <a:gd name="T39" fmla="*/ 576 h 578"/>
                <a:gd name="T40" fmla="*/ 727 w 1282"/>
                <a:gd name="T41" fmla="*/ 576 h 578"/>
                <a:gd name="T42" fmla="*/ 709 w 1282"/>
                <a:gd name="T43" fmla="*/ 576 h 578"/>
                <a:gd name="T44" fmla="*/ 691 w 1282"/>
                <a:gd name="T45" fmla="*/ 576 h 578"/>
                <a:gd name="T46" fmla="*/ 673 w 1282"/>
                <a:gd name="T47" fmla="*/ 576 h 578"/>
                <a:gd name="T48" fmla="*/ 654 w 1282"/>
                <a:gd name="T49" fmla="*/ 576 h 578"/>
                <a:gd name="T50" fmla="*/ 635 w 1282"/>
                <a:gd name="T51" fmla="*/ 576 h 578"/>
                <a:gd name="T52" fmla="*/ 615 w 1282"/>
                <a:gd name="T53" fmla="*/ 576 h 578"/>
                <a:gd name="T54" fmla="*/ 595 w 1282"/>
                <a:gd name="T55" fmla="*/ 576 h 578"/>
                <a:gd name="T56" fmla="*/ 575 w 1282"/>
                <a:gd name="T57" fmla="*/ 576 h 578"/>
                <a:gd name="T58" fmla="*/ 554 w 1282"/>
                <a:gd name="T59" fmla="*/ 576 h 578"/>
                <a:gd name="T60" fmla="*/ 533 w 1282"/>
                <a:gd name="T61" fmla="*/ 576 h 578"/>
                <a:gd name="T62" fmla="*/ 512 w 1282"/>
                <a:gd name="T63" fmla="*/ 576 h 578"/>
                <a:gd name="T64" fmla="*/ 489 w 1282"/>
                <a:gd name="T65" fmla="*/ 576 h 578"/>
                <a:gd name="T66" fmla="*/ 467 w 1282"/>
                <a:gd name="T67" fmla="*/ 576 h 578"/>
                <a:gd name="T68" fmla="*/ 445 w 1282"/>
                <a:gd name="T69" fmla="*/ 576 h 578"/>
                <a:gd name="T70" fmla="*/ 422 w 1282"/>
                <a:gd name="T71" fmla="*/ 576 h 578"/>
                <a:gd name="T72" fmla="*/ 400 w 1282"/>
                <a:gd name="T73" fmla="*/ 576 h 578"/>
                <a:gd name="T74" fmla="*/ 377 w 1282"/>
                <a:gd name="T75" fmla="*/ 576 h 578"/>
                <a:gd name="T76" fmla="*/ 355 w 1282"/>
                <a:gd name="T77" fmla="*/ 576 h 578"/>
                <a:gd name="T78" fmla="*/ 333 w 1282"/>
                <a:gd name="T79" fmla="*/ 576 h 578"/>
                <a:gd name="T80" fmla="*/ 310 w 1282"/>
                <a:gd name="T81" fmla="*/ 576 h 578"/>
                <a:gd name="T82" fmla="*/ 288 w 1282"/>
                <a:gd name="T83" fmla="*/ 576 h 578"/>
                <a:gd name="T84" fmla="*/ 268 w 1282"/>
                <a:gd name="T85" fmla="*/ 576 h 578"/>
                <a:gd name="T86" fmla="*/ 246 w 1282"/>
                <a:gd name="T87" fmla="*/ 576 h 578"/>
                <a:gd name="T88" fmla="*/ 225 w 1282"/>
                <a:gd name="T89" fmla="*/ 576 h 578"/>
                <a:gd name="T90" fmla="*/ 205 w 1282"/>
                <a:gd name="T91" fmla="*/ 576 h 578"/>
                <a:gd name="T92" fmla="*/ 186 w 1282"/>
                <a:gd name="T93" fmla="*/ 576 h 578"/>
                <a:gd name="T94" fmla="*/ 167 w 1282"/>
                <a:gd name="T95" fmla="*/ 578 h 578"/>
                <a:gd name="T96" fmla="*/ 149 w 1282"/>
                <a:gd name="T97" fmla="*/ 576 h 578"/>
                <a:gd name="T98" fmla="*/ 131 w 1282"/>
                <a:gd name="T99" fmla="*/ 576 h 578"/>
                <a:gd name="T100" fmla="*/ 115 w 1282"/>
                <a:gd name="T101" fmla="*/ 576 h 578"/>
                <a:gd name="T102" fmla="*/ 98 w 1282"/>
                <a:gd name="T103" fmla="*/ 576 h 578"/>
                <a:gd name="T104" fmla="*/ 83 w 1282"/>
                <a:gd name="T105" fmla="*/ 576 h 578"/>
                <a:gd name="T106" fmla="*/ 68 w 1282"/>
                <a:gd name="T107" fmla="*/ 576 h 578"/>
                <a:gd name="T108" fmla="*/ 56 w 1282"/>
                <a:gd name="T109" fmla="*/ 576 h 578"/>
                <a:gd name="T110" fmla="*/ 45 w 1282"/>
                <a:gd name="T111" fmla="*/ 576 h 578"/>
                <a:gd name="T112" fmla="*/ 33 w 1282"/>
                <a:gd name="T113" fmla="*/ 576 h 578"/>
                <a:gd name="T114" fmla="*/ 23 w 1282"/>
                <a:gd name="T115" fmla="*/ 576 h 578"/>
                <a:gd name="T116" fmla="*/ 15 w 1282"/>
                <a:gd name="T117" fmla="*/ 576 h 578"/>
                <a:gd name="T118" fmla="*/ 10 w 1282"/>
                <a:gd name="T119" fmla="*/ 576 h 578"/>
                <a:gd name="T120" fmla="*/ 0 w 1282"/>
                <a:gd name="T121" fmla="*/ 576 h 578"/>
                <a:gd name="T122" fmla="*/ 0 w 1282"/>
                <a:gd name="T123" fmla="*/ 576 h 578"/>
                <a:gd name="T124" fmla="*/ 0 w 1282"/>
                <a:gd name="T125" fmla="*/ 9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98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71 w 693"/>
                <a:gd name="T1" fmla="*/ 0 h 544"/>
                <a:gd name="T2" fmla="*/ 58 w 693"/>
                <a:gd name="T3" fmla="*/ 108 h 544"/>
                <a:gd name="T4" fmla="*/ 137 w 693"/>
                <a:gd name="T5" fmla="*/ 159 h 544"/>
                <a:gd name="T6" fmla="*/ 50 w 693"/>
                <a:gd name="T7" fmla="*/ 134 h 544"/>
                <a:gd name="T8" fmla="*/ 32 w 693"/>
                <a:gd name="T9" fmla="*/ 258 h 544"/>
                <a:gd name="T10" fmla="*/ 147 w 693"/>
                <a:gd name="T11" fmla="*/ 307 h 544"/>
                <a:gd name="T12" fmla="*/ 32 w 693"/>
                <a:gd name="T13" fmla="*/ 283 h 544"/>
                <a:gd name="T14" fmla="*/ 17 w 693"/>
                <a:gd name="T15" fmla="*/ 412 h 544"/>
                <a:gd name="T16" fmla="*/ 112 w 693"/>
                <a:gd name="T17" fmla="*/ 452 h 544"/>
                <a:gd name="T18" fmla="*/ 20 w 693"/>
                <a:gd name="T19" fmla="*/ 435 h 544"/>
                <a:gd name="T20" fmla="*/ 3 w 693"/>
                <a:gd name="T21" fmla="*/ 452 h 544"/>
                <a:gd name="T22" fmla="*/ 0 w 693"/>
                <a:gd name="T23" fmla="*/ 544 h 544"/>
                <a:gd name="T24" fmla="*/ 690 w 693"/>
                <a:gd name="T25" fmla="*/ 539 h 544"/>
                <a:gd name="T26" fmla="*/ 693 w 693"/>
                <a:gd name="T27" fmla="*/ 329 h 544"/>
                <a:gd name="T28" fmla="*/ 71 w 693"/>
                <a:gd name="T29" fmla="*/ 0 h 544"/>
                <a:gd name="T30" fmla="*/ 71 w 693"/>
                <a:gd name="T3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799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100 h 152"/>
                <a:gd name="T2" fmla="*/ 18 w 112"/>
                <a:gd name="T3" fmla="*/ 0 h 152"/>
                <a:gd name="T4" fmla="*/ 23 w 112"/>
                <a:gd name="T5" fmla="*/ 101 h 152"/>
                <a:gd name="T6" fmla="*/ 112 w 112"/>
                <a:gd name="T7" fmla="*/ 152 h 152"/>
                <a:gd name="T8" fmla="*/ 0 w 112"/>
                <a:gd name="T9" fmla="*/ 100 h 152"/>
                <a:gd name="T10" fmla="*/ 0 w 112"/>
                <a:gd name="T11" fmla="*/ 10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0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73 h 137"/>
                <a:gd name="T2" fmla="*/ 60 w 180"/>
                <a:gd name="T3" fmla="*/ 91 h 137"/>
                <a:gd name="T4" fmla="*/ 75 w 180"/>
                <a:gd name="T5" fmla="*/ 0 h 137"/>
                <a:gd name="T6" fmla="*/ 83 w 180"/>
                <a:gd name="T7" fmla="*/ 98 h 137"/>
                <a:gd name="T8" fmla="*/ 180 w 180"/>
                <a:gd name="T9" fmla="*/ 137 h 137"/>
                <a:gd name="T10" fmla="*/ 52 w 180"/>
                <a:gd name="T11" fmla="*/ 109 h 137"/>
                <a:gd name="T12" fmla="*/ 0 w 180"/>
                <a:gd name="T13" fmla="*/ 73 h 137"/>
                <a:gd name="T14" fmla="*/ 0 w 180"/>
                <a:gd name="T15" fmla="*/ 7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1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33 w 36"/>
                <a:gd name="T1" fmla="*/ 0 h 72"/>
                <a:gd name="T2" fmla="*/ 0 w 36"/>
                <a:gd name="T3" fmla="*/ 72 h 72"/>
                <a:gd name="T4" fmla="*/ 36 w 36"/>
                <a:gd name="T5" fmla="*/ 72 h 72"/>
                <a:gd name="T6" fmla="*/ 33 w 36"/>
                <a:gd name="T7" fmla="*/ 0 h 72"/>
                <a:gd name="T8" fmla="*/ 33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2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167 w 1160"/>
                <a:gd name="T1" fmla="*/ 49 h 728"/>
                <a:gd name="T2" fmla="*/ 208 w 1160"/>
                <a:gd name="T3" fmla="*/ 21 h 728"/>
                <a:gd name="T4" fmla="*/ 259 w 1160"/>
                <a:gd name="T5" fmla="*/ 2 h 728"/>
                <a:gd name="T6" fmla="*/ 315 w 1160"/>
                <a:gd name="T7" fmla="*/ 6 h 728"/>
                <a:gd name="T8" fmla="*/ 369 w 1160"/>
                <a:gd name="T9" fmla="*/ 34 h 728"/>
                <a:gd name="T10" fmla="*/ 418 w 1160"/>
                <a:gd name="T11" fmla="*/ 77 h 728"/>
                <a:gd name="T12" fmla="*/ 458 w 1160"/>
                <a:gd name="T13" fmla="*/ 120 h 728"/>
                <a:gd name="T14" fmla="*/ 489 w 1160"/>
                <a:gd name="T15" fmla="*/ 159 h 728"/>
                <a:gd name="T16" fmla="*/ 543 w 1160"/>
                <a:gd name="T17" fmla="*/ 135 h 728"/>
                <a:gd name="T18" fmla="*/ 597 w 1160"/>
                <a:gd name="T19" fmla="*/ 131 h 728"/>
                <a:gd name="T20" fmla="*/ 638 w 1160"/>
                <a:gd name="T21" fmla="*/ 146 h 728"/>
                <a:gd name="T22" fmla="*/ 681 w 1160"/>
                <a:gd name="T23" fmla="*/ 179 h 728"/>
                <a:gd name="T24" fmla="*/ 717 w 1160"/>
                <a:gd name="T25" fmla="*/ 223 h 728"/>
                <a:gd name="T26" fmla="*/ 756 w 1160"/>
                <a:gd name="T27" fmla="*/ 280 h 728"/>
                <a:gd name="T28" fmla="*/ 799 w 1160"/>
                <a:gd name="T29" fmla="*/ 236 h 728"/>
                <a:gd name="T30" fmla="*/ 846 w 1160"/>
                <a:gd name="T31" fmla="*/ 195 h 728"/>
                <a:gd name="T32" fmla="*/ 900 w 1160"/>
                <a:gd name="T33" fmla="*/ 157 h 728"/>
                <a:gd name="T34" fmla="*/ 959 w 1160"/>
                <a:gd name="T35" fmla="*/ 133 h 728"/>
                <a:gd name="T36" fmla="*/ 1012 w 1160"/>
                <a:gd name="T37" fmla="*/ 127 h 728"/>
                <a:gd name="T38" fmla="*/ 1060 w 1160"/>
                <a:gd name="T39" fmla="*/ 142 h 728"/>
                <a:gd name="T40" fmla="*/ 1111 w 1160"/>
                <a:gd name="T41" fmla="*/ 186 h 728"/>
                <a:gd name="T42" fmla="*/ 1131 w 1160"/>
                <a:gd name="T43" fmla="*/ 232 h 728"/>
                <a:gd name="T44" fmla="*/ 1128 w 1160"/>
                <a:gd name="T45" fmla="*/ 273 h 728"/>
                <a:gd name="T46" fmla="*/ 1109 w 1160"/>
                <a:gd name="T47" fmla="*/ 322 h 728"/>
                <a:gd name="T48" fmla="*/ 1066 w 1160"/>
                <a:gd name="T49" fmla="*/ 378 h 728"/>
                <a:gd name="T50" fmla="*/ 1097 w 1160"/>
                <a:gd name="T51" fmla="*/ 386 h 728"/>
                <a:gd name="T52" fmla="*/ 1150 w 1160"/>
                <a:gd name="T53" fmla="*/ 411 h 728"/>
                <a:gd name="T54" fmla="*/ 1145 w 1160"/>
                <a:gd name="T55" fmla="*/ 461 h 728"/>
                <a:gd name="T56" fmla="*/ 1085 w 1160"/>
                <a:gd name="T57" fmla="*/ 520 h 728"/>
                <a:gd name="T58" fmla="*/ 1060 w 1160"/>
                <a:gd name="T59" fmla="*/ 546 h 728"/>
                <a:gd name="T60" fmla="*/ 1122 w 1160"/>
                <a:gd name="T61" fmla="*/ 565 h 728"/>
                <a:gd name="T62" fmla="*/ 1115 w 1160"/>
                <a:gd name="T63" fmla="*/ 617 h 728"/>
                <a:gd name="T64" fmla="*/ 1090 w 1160"/>
                <a:gd name="T65" fmla="*/ 640 h 728"/>
                <a:gd name="T66" fmla="*/ 1124 w 1160"/>
                <a:gd name="T67" fmla="*/ 692 h 728"/>
                <a:gd name="T68" fmla="*/ 1142 w 1160"/>
                <a:gd name="T69" fmla="*/ 728 h 728"/>
                <a:gd name="T70" fmla="*/ 1093 w 1160"/>
                <a:gd name="T71" fmla="*/ 719 h 728"/>
                <a:gd name="T72" fmla="*/ 1036 w 1160"/>
                <a:gd name="T73" fmla="*/ 697 h 728"/>
                <a:gd name="T74" fmla="*/ 952 w 1160"/>
                <a:gd name="T75" fmla="*/ 656 h 728"/>
                <a:gd name="T76" fmla="*/ 851 w 1160"/>
                <a:gd name="T77" fmla="*/ 603 h 728"/>
                <a:gd name="T78" fmla="*/ 753 w 1160"/>
                <a:gd name="T79" fmla="*/ 548 h 728"/>
                <a:gd name="T80" fmla="*/ 675 w 1160"/>
                <a:gd name="T81" fmla="*/ 503 h 728"/>
                <a:gd name="T82" fmla="*/ 681 w 1160"/>
                <a:gd name="T83" fmla="*/ 649 h 728"/>
                <a:gd name="T84" fmla="*/ 683 w 1160"/>
                <a:gd name="T85" fmla="*/ 707 h 728"/>
                <a:gd name="T86" fmla="*/ 635 w 1160"/>
                <a:gd name="T87" fmla="*/ 690 h 728"/>
                <a:gd name="T88" fmla="*/ 589 w 1160"/>
                <a:gd name="T89" fmla="*/ 674 h 728"/>
                <a:gd name="T90" fmla="*/ 543 w 1160"/>
                <a:gd name="T91" fmla="*/ 653 h 728"/>
                <a:gd name="T92" fmla="*/ 502 w 1160"/>
                <a:gd name="T93" fmla="*/ 633 h 728"/>
                <a:gd name="T94" fmla="*/ 451 w 1160"/>
                <a:gd name="T95" fmla="*/ 603 h 728"/>
                <a:gd name="T96" fmla="*/ 391 w 1160"/>
                <a:gd name="T97" fmla="*/ 559 h 728"/>
                <a:gd name="T98" fmla="*/ 345 w 1160"/>
                <a:gd name="T99" fmla="*/ 521 h 728"/>
                <a:gd name="T100" fmla="*/ 302 w 1160"/>
                <a:gd name="T101" fmla="*/ 486 h 728"/>
                <a:gd name="T102" fmla="*/ 244 w 1160"/>
                <a:gd name="T103" fmla="*/ 435 h 728"/>
                <a:gd name="T104" fmla="*/ 233 w 1160"/>
                <a:gd name="T105" fmla="*/ 407 h 728"/>
                <a:gd name="T106" fmla="*/ 279 w 1160"/>
                <a:gd name="T107" fmla="*/ 400 h 728"/>
                <a:gd name="T108" fmla="*/ 308 w 1160"/>
                <a:gd name="T109" fmla="*/ 339 h 728"/>
                <a:gd name="T110" fmla="*/ 250 w 1160"/>
                <a:gd name="T111" fmla="*/ 306 h 728"/>
                <a:gd name="T112" fmla="*/ 201 w 1160"/>
                <a:gd name="T113" fmla="*/ 264 h 728"/>
                <a:gd name="T114" fmla="*/ 144 w 1160"/>
                <a:gd name="T115" fmla="*/ 204 h 728"/>
                <a:gd name="T116" fmla="*/ 89 w 1160"/>
                <a:gd name="T117" fmla="*/ 141 h 728"/>
                <a:gd name="T118" fmla="*/ 44 w 1160"/>
                <a:gd name="T119" fmla="*/ 84 h 728"/>
                <a:gd name="T120" fmla="*/ 9 w 1160"/>
                <a:gd name="T121" fmla="*/ 3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3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31 w 135"/>
                <a:gd name="T1" fmla="*/ 15 h 115"/>
                <a:gd name="T2" fmla="*/ 49 w 135"/>
                <a:gd name="T3" fmla="*/ 4 h 115"/>
                <a:gd name="T4" fmla="*/ 63 w 135"/>
                <a:gd name="T5" fmla="*/ 3 h 115"/>
                <a:gd name="T6" fmla="*/ 64 w 135"/>
                <a:gd name="T7" fmla="*/ 18 h 115"/>
                <a:gd name="T8" fmla="*/ 71 w 135"/>
                <a:gd name="T9" fmla="*/ 22 h 115"/>
                <a:gd name="T10" fmla="*/ 80 w 135"/>
                <a:gd name="T11" fmla="*/ 30 h 115"/>
                <a:gd name="T12" fmla="*/ 90 w 135"/>
                <a:gd name="T13" fmla="*/ 40 h 115"/>
                <a:gd name="T14" fmla="*/ 95 w 135"/>
                <a:gd name="T15" fmla="*/ 49 h 115"/>
                <a:gd name="T16" fmla="*/ 98 w 135"/>
                <a:gd name="T17" fmla="*/ 59 h 115"/>
                <a:gd name="T18" fmla="*/ 97 w 135"/>
                <a:gd name="T19" fmla="*/ 66 h 115"/>
                <a:gd name="T20" fmla="*/ 97 w 135"/>
                <a:gd name="T21" fmla="*/ 71 h 115"/>
                <a:gd name="T22" fmla="*/ 98 w 135"/>
                <a:gd name="T23" fmla="*/ 72 h 115"/>
                <a:gd name="T24" fmla="*/ 103 w 135"/>
                <a:gd name="T25" fmla="*/ 75 h 115"/>
                <a:gd name="T26" fmla="*/ 110 w 135"/>
                <a:gd name="T27" fmla="*/ 79 h 115"/>
                <a:gd name="T28" fmla="*/ 117 w 135"/>
                <a:gd name="T29" fmla="*/ 86 h 115"/>
                <a:gd name="T30" fmla="*/ 124 w 135"/>
                <a:gd name="T31" fmla="*/ 93 h 115"/>
                <a:gd name="T32" fmla="*/ 129 w 135"/>
                <a:gd name="T33" fmla="*/ 104 h 115"/>
                <a:gd name="T34" fmla="*/ 134 w 135"/>
                <a:gd name="T35" fmla="*/ 111 h 115"/>
                <a:gd name="T36" fmla="*/ 135 w 135"/>
                <a:gd name="T37" fmla="*/ 115 h 115"/>
                <a:gd name="T38" fmla="*/ 128 w 135"/>
                <a:gd name="T39" fmla="*/ 113 h 115"/>
                <a:gd name="T40" fmla="*/ 124 w 135"/>
                <a:gd name="T41" fmla="*/ 111 h 115"/>
                <a:gd name="T42" fmla="*/ 117 w 135"/>
                <a:gd name="T43" fmla="*/ 106 h 115"/>
                <a:gd name="T44" fmla="*/ 109 w 135"/>
                <a:gd name="T45" fmla="*/ 101 h 115"/>
                <a:gd name="T46" fmla="*/ 101 w 135"/>
                <a:gd name="T47" fmla="*/ 94 h 115"/>
                <a:gd name="T48" fmla="*/ 91 w 135"/>
                <a:gd name="T49" fmla="*/ 89 h 115"/>
                <a:gd name="T50" fmla="*/ 84 w 135"/>
                <a:gd name="T51" fmla="*/ 85 h 115"/>
                <a:gd name="T52" fmla="*/ 80 w 135"/>
                <a:gd name="T53" fmla="*/ 82 h 115"/>
                <a:gd name="T54" fmla="*/ 78 w 135"/>
                <a:gd name="T55" fmla="*/ 81 h 115"/>
                <a:gd name="T56" fmla="*/ 72 w 135"/>
                <a:gd name="T57" fmla="*/ 81 h 115"/>
                <a:gd name="T58" fmla="*/ 65 w 135"/>
                <a:gd name="T59" fmla="*/ 79 h 115"/>
                <a:gd name="T60" fmla="*/ 58 w 135"/>
                <a:gd name="T61" fmla="*/ 76 h 115"/>
                <a:gd name="T62" fmla="*/ 50 w 135"/>
                <a:gd name="T63" fmla="*/ 67 h 115"/>
                <a:gd name="T64" fmla="*/ 45 w 135"/>
                <a:gd name="T65" fmla="*/ 61 h 115"/>
                <a:gd name="T66" fmla="*/ 38 w 135"/>
                <a:gd name="T67" fmla="*/ 57 h 115"/>
                <a:gd name="T68" fmla="*/ 27 w 135"/>
                <a:gd name="T69" fmla="*/ 53 h 115"/>
                <a:gd name="T70" fmla="*/ 20 w 135"/>
                <a:gd name="T71" fmla="*/ 52 h 115"/>
                <a:gd name="T72" fmla="*/ 13 w 135"/>
                <a:gd name="T73" fmla="*/ 51 h 115"/>
                <a:gd name="T74" fmla="*/ 4 w 135"/>
                <a:gd name="T75" fmla="*/ 49 h 115"/>
                <a:gd name="T76" fmla="*/ 0 w 135"/>
                <a:gd name="T77" fmla="*/ 48 h 115"/>
                <a:gd name="T78" fmla="*/ 19 w 135"/>
                <a:gd name="T79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4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7 w 29"/>
                <a:gd name="T1" fmla="*/ 0 h 63"/>
                <a:gd name="T2" fmla="*/ 29 w 29"/>
                <a:gd name="T3" fmla="*/ 14 h 63"/>
                <a:gd name="T4" fmla="*/ 26 w 29"/>
                <a:gd name="T5" fmla="*/ 63 h 63"/>
                <a:gd name="T6" fmla="*/ 0 w 29"/>
                <a:gd name="T7" fmla="*/ 59 h 63"/>
                <a:gd name="T8" fmla="*/ 7 w 29"/>
                <a:gd name="T9" fmla="*/ 0 h 63"/>
                <a:gd name="T10" fmla="*/ 7 w 2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5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375 w 392"/>
                <a:gd name="T1" fmla="*/ 10 h 615"/>
                <a:gd name="T2" fmla="*/ 378 w 392"/>
                <a:gd name="T3" fmla="*/ 24 h 615"/>
                <a:gd name="T4" fmla="*/ 381 w 392"/>
                <a:gd name="T5" fmla="*/ 39 h 615"/>
                <a:gd name="T6" fmla="*/ 384 w 392"/>
                <a:gd name="T7" fmla="*/ 51 h 615"/>
                <a:gd name="T8" fmla="*/ 385 w 392"/>
                <a:gd name="T9" fmla="*/ 65 h 615"/>
                <a:gd name="T10" fmla="*/ 386 w 392"/>
                <a:gd name="T11" fmla="*/ 80 h 615"/>
                <a:gd name="T12" fmla="*/ 388 w 392"/>
                <a:gd name="T13" fmla="*/ 99 h 615"/>
                <a:gd name="T14" fmla="*/ 389 w 392"/>
                <a:gd name="T15" fmla="*/ 118 h 615"/>
                <a:gd name="T16" fmla="*/ 390 w 392"/>
                <a:gd name="T17" fmla="*/ 140 h 615"/>
                <a:gd name="T18" fmla="*/ 392 w 392"/>
                <a:gd name="T19" fmla="*/ 164 h 615"/>
                <a:gd name="T20" fmla="*/ 392 w 392"/>
                <a:gd name="T21" fmla="*/ 190 h 615"/>
                <a:gd name="T22" fmla="*/ 392 w 392"/>
                <a:gd name="T23" fmla="*/ 219 h 615"/>
                <a:gd name="T24" fmla="*/ 392 w 392"/>
                <a:gd name="T25" fmla="*/ 250 h 615"/>
                <a:gd name="T26" fmla="*/ 392 w 392"/>
                <a:gd name="T27" fmla="*/ 283 h 615"/>
                <a:gd name="T28" fmla="*/ 390 w 392"/>
                <a:gd name="T29" fmla="*/ 315 h 615"/>
                <a:gd name="T30" fmla="*/ 389 w 392"/>
                <a:gd name="T31" fmla="*/ 349 h 615"/>
                <a:gd name="T32" fmla="*/ 389 w 392"/>
                <a:gd name="T33" fmla="*/ 384 h 615"/>
                <a:gd name="T34" fmla="*/ 386 w 392"/>
                <a:gd name="T35" fmla="*/ 418 h 615"/>
                <a:gd name="T36" fmla="*/ 386 w 392"/>
                <a:gd name="T37" fmla="*/ 450 h 615"/>
                <a:gd name="T38" fmla="*/ 385 w 392"/>
                <a:gd name="T39" fmla="*/ 482 h 615"/>
                <a:gd name="T40" fmla="*/ 384 w 392"/>
                <a:gd name="T41" fmla="*/ 512 h 615"/>
                <a:gd name="T42" fmla="*/ 382 w 392"/>
                <a:gd name="T43" fmla="*/ 538 h 615"/>
                <a:gd name="T44" fmla="*/ 381 w 392"/>
                <a:gd name="T45" fmla="*/ 561 h 615"/>
                <a:gd name="T46" fmla="*/ 379 w 392"/>
                <a:gd name="T47" fmla="*/ 581 h 615"/>
                <a:gd name="T48" fmla="*/ 378 w 392"/>
                <a:gd name="T49" fmla="*/ 596 h 615"/>
                <a:gd name="T50" fmla="*/ 378 w 392"/>
                <a:gd name="T51" fmla="*/ 611 h 615"/>
                <a:gd name="T52" fmla="*/ 262 w 392"/>
                <a:gd name="T53" fmla="*/ 206 h 615"/>
                <a:gd name="T54" fmla="*/ 257 w 392"/>
                <a:gd name="T55" fmla="*/ 217 h 615"/>
                <a:gd name="T56" fmla="*/ 250 w 392"/>
                <a:gd name="T57" fmla="*/ 238 h 615"/>
                <a:gd name="T58" fmla="*/ 246 w 392"/>
                <a:gd name="T59" fmla="*/ 250 h 615"/>
                <a:gd name="T60" fmla="*/ 240 w 392"/>
                <a:gd name="T61" fmla="*/ 264 h 615"/>
                <a:gd name="T62" fmla="*/ 235 w 392"/>
                <a:gd name="T63" fmla="*/ 280 h 615"/>
                <a:gd name="T64" fmla="*/ 229 w 392"/>
                <a:gd name="T65" fmla="*/ 295 h 615"/>
                <a:gd name="T66" fmla="*/ 222 w 392"/>
                <a:gd name="T67" fmla="*/ 311 h 615"/>
                <a:gd name="T68" fmla="*/ 216 w 392"/>
                <a:gd name="T69" fmla="*/ 329 h 615"/>
                <a:gd name="T70" fmla="*/ 210 w 392"/>
                <a:gd name="T71" fmla="*/ 347 h 615"/>
                <a:gd name="T72" fmla="*/ 202 w 392"/>
                <a:gd name="T73" fmla="*/ 363 h 615"/>
                <a:gd name="T74" fmla="*/ 195 w 392"/>
                <a:gd name="T75" fmla="*/ 379 h 615"/>
                <a:gd name="T76" fmla="*/ 188 w 392"/>
                <a:gd name="T77" fmla="*/ 396 h 615"/>
                <a:gd name="T78" fmla="*/ 181 w 392"/>
                <a:gd name="T79" fmla="*/ 411 h 615"/>
                <a:gd name="T80" fmla="*/ 175 w 392"/>
                <a:gd name="T81" fmla="*/ 424 h 615"/>
                <a:gd name="T82" fmla="*/ 168 w 392"/>
                <a:gd name="T83" fmla="*/ 438 h 615"/>
                <a:gd name="T84" fmla="*/ 162 w 392"/>
                <a:gd name="T85" fmla="*/ 452 h 615"/>
                <a:gd name="T86" fmla="*/ 158 w 392"/>
                <a:gd name="T87" fmla="*/ 467 h 615"/>
                <a:gd name="T88" fmla="*/ 153 w 392"/>
                <a:gd name="T89" fmla="*/ 479 h 615"/>
                <a:gd name="T90" fmla="*/ 149 w 392"/>
                <a:gd name="T91" fmla="*/ 491 h 615"/>
                <a:gd name="T92" fmla="*/ 145 w 392"/>
                <a:gd name="T93" fmla="*/ 504 h 615"/>
                <a:gd name="T94" fmla="*/ 139 w 392"/>
                <a:gd name="T95" fmla="*/ 525 h 615"/>
                <a:gd name="T96" fmla="*/ 135 w 392"/>
                <a:gd name="T97" fmla="*/ 542 h 615"/>
                <a:gd name="T98" fmla="*/ 132 w 392"/>
                <a:gd name="T99" fmla="*/ 559 h 615"/>
                <a:gd name="T100" fmla="*/ 161 w 392"/>
                <a:gd name="T101" fmla="*/ 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6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1020 w 1033"/>
                <a:gd name="T1" fmla="*/ 136 h 607"/>
                <a:gd name="T2" fmla="*/ 1001 w 1033"/>
                <a:gd name="T3" fmla="*/ 127 h 607"/>
                <a:gd name="T4" fmla="*/ 984 w 1033"/>
                <a:gd name="T5" fmla="*/ 119 h 607"/>
                <a:gd name="T6" fmla="*/ 965 w 1033"/>
                <a:gd name="T7" fmla="*/ 108 h 607"/>
                <a:gd name="T8" fmla="*/ 946 w 1033"/>
                <a:gd name="T9" fmla="*/ 98 h 607"/>
                <a:gd name="T10" fmla="*/ 925 w 1033"/>
                <a:gd name="T11" fmla="*/ 89 h 607"/>
                <a:gd name="T12" fmla="*/ 906 w 1033"/>
                <a:gd name="T13" fmla="*/ 80 h 607"/>
                <a:gd name="T14" fmla="*/ 889 w 1033"/>
                <a:gd name="T15" fmla="*/ 74 h 607"/>
                <a:gd name="T16" fmla="*/ 871 w 1033"/>
                <a:gd name="T17" fmla="*/ 67 h 607"/>
                <a:gd name="T18" fmla="*/ 848 w 1033"/>
                <a:gd name="T19" fmla="*/ 41 h 607"/>
                <a:gd name="T20" fmla="*/ 833 w 1033"/>
                <a:gd name="T21" fmla="*/ 42 h 607"/>
                <a:gd name="T22" fmla="*/ 813 w 1033"/>
                <a:gd name="T23" fmla="*/ 42 h 607"/>
                <a:gd name="T24" fmla="*/ 796 w 1033"/>
                <a:gd name="T25" fmla="*/ 42 h 607"/>
                <a:gd name="T26" fmla="*/ 775 w 1033"/>
                <a:gd name="T27" fmla="*/ 40 h 607"/>
                <a:gd name="T28" fmla="*/ 753 w 1033"/>
                <a:gd name="T29" fmla="*/ 35 h 607"/>
                <a:gd name="T30" fmla="*/ 732 w 1033"/>
                <a:gd name="T31" fmla="*/ 29 h 607"/>
                <a:gd name="T32" fmla="*/ 710 w 1033"/>
                <a:gd name="T33" fmla="*/ 22 h 607"/>
                <a:gd name="T34" fmla="*/ 691 w 1033"/>
                <a:gd name="T35" fmla="*/ 14 h 607"/>
                <a:gd name="T36" fmla="*/ 670 w 1033"/>
                <a:gd name="T37" fmla="*/ 4 h 607"/>
                <a:gd name="T38" fmla="*/ 325 w 1033"/>
                <a:gd name="T39" fmla="*/ 71 h 607"/>
                <a:gd name="T40" fmla="*/ 311 w 1033"/>
                <a:gd name="T41" fmla="*/ 71 h 607"/>
                <a:gd name="T42" fmla="*/ 286 w 1033"/>
                <a:gd name="T43" fmla="*/ 70 h 607"/>
                <a:gd name="T44" fmla="*/ 271 w 1033"/>
                <a:gd name="T45" fmla="*/ 70 h 607"/>
                <a:gd name="T46" fmla="*/ 255 w 1033"/>
                <a:gd name="T47" fmla="*/ 70 h 607"/>
                <a:gd name="T48" fmla="*/ 236 w 1033"/>
                <a:gd name="T49" fmla="*/ 70 h 607"/>
                <a:gd name="T50" fmla="*/ 217 w 1033"/>
                <a:gd name="T51" fmla="*/ 70 h 607"/>
                <a:gd name="T52" fmla="*/ 198 w 1033"/>
                <a:gd name="T53" fmla="*/ 71 h 607"/>
                <a:gd name="T54" fmla="*/ 177 w 1033"/>
                <a:gd name="T55" fmla="*/ 71 h 607"/>
                <a:gd name="T56" fmla="*/ 157 w 1033"/>
                <a:gd name="T57" fmla="*/ 71 h 607"/>
                <a:gd name="T58" fmla="*/ 139 w 1033"/>
                <a:gd name="T59" fmla="*/ 72 h 607"/>
                <a:gd name="T60" fmla="*/ 120 w 1033"/>
                <a:gd name="T61" fmla="*/ 74 h 607"/>
                <a:gd name="T62" fmla="*/ 102 w 1033"/>
                <a:gd name="T63" fmla="*/ 75 h 607"/>
                <a:gd name="T64" fmla="*/ 84 w 1033"/>
                <a:gd name="T65" fmla="*/ 76 h 607"/>
                <a:gd name="T66" fmla="*/ 69 w 1033"/>
                <a:gd name="T67" fmla="*/ 78 h 607"/>
                <a:gd name="T68" fmla="*/ 43 w 1033"/>
                <a:gd name="T69" fmla="*/ 82 h 607"/>
                <a:gd name="T70" fmla="*/ 21 w 1033"/>
                <a:gd name="T71" fmla="*/ 86 h 607"/>
                <a:gd name="T72" fmla="*/ 5 w 1033"/>
                <a:gd name="T73" fmla="*/ 89 h 607"/>
                <a:gd name="T74" fmla="*/ 361 w 1033"/>
                <a:gd name="T75" fmla="*/ 209 h 607"/>
                <a:gd name="T76" fmla="*/ 782 w 1033"/>
                <a:gd name="T77" fmla="*/ 603 h 607"/>
                <a:gd name="T78" fmla="*/ 782 w 1033"/>
                <a:gd name="T79" fmla="*/ 585 h 607"/>
                <a:gd name="T80" fmla="*/ 782 w 1033"/>
                <a:gd name="T81" fmla="*/ 565 h 607"/>
                <a:gd name="T82" fmla="*/ 782 w 1033"/>
                <a:gd name="T83" fmla="*/ 540 h 607"/>
                <a:gd name="T84" fmla="*/ 782 w 1033"/>
                <a:gd name="T85" fmla="*/ 514 h 607"/>
                <a:gd name="T86" fmla="*/ 782 w 1033"/>
                <a:gd name="T87" fmla="*/ 487 h 607"/>
                <a:gd name="T88" fmla="*/ 782 w 1033"/>
                <a:gd name="T89" fmla="*/ 464 h 607"/>
                <a:gd name="T90" fmla="*/ 782 w 1033"/>
                <a:gd name="T91" fmla="*/ 447 h 607"/>
                <a:gd name="T92" fmla="*/ 782 w 1033"/>
                <a:gd name="T93" fmla="*/ 434 h 607"/>
                <a:gd name="T94" fmla="*/ 782 w 1033"/>
                <a:gd name="T95" fmla="*/ 421 h 607"/>
                <a:gd name="T96" fmla="*/ 786 w 1033"/>
                <a:gd name="T97" fmla="*/ 408 h 607"/>
                <a:gd name="T98" fmla="*/ 794 w 1033"/>
                <a:gd name="T99" fmla="*/ 386 h 607"/>
                <a:gd name="T100" fmla="*/ 804 w 1033"/>
                <a:gd name="T101" fmla="*/ 360 h 607"/>
                <a:gd name="T102" fmla="*/ 813 w 1033"/>
                <a:gd name="T103" fmla="*/ 333 h 607"/>
                <a:gd name="T104" fmla="*/ 824 w 1033"/>
                <a:gd name="T105" fmla="*/ 307 h 607"/>
                <a:gd name="T106" fmla="*/ 834 w 1033"/>
                <a:gd name="T107" fmla="*/ 284 h 607"/>
                <a:gd name="T108" fmla="*/ 841 w 1033"/>
                <a:gd name="T109" fmla="*/ 263 h 607"/>
                <a:gd name="T110" fmla="*/ 848 w 1033"/>
                <a:gd name="T111" fmla="*/ 245 h 607"/>
                <a:gd name="T112" fmla="*/ 852 w 1033"/>
                <a:gd name="T113" fmla="*/ 229 h 607"/>
                <a:gd name="T114" fmla="*/ 857 w 1033"/>
                <a:gd name="T115" fmla="*/ 211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7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238 w 302"/>
                <a:gd name="T1" fmla="*/ 2 h 129"/>
                <a:gd name="T2" fmla="*/ 232 w 302"/>
                <a:gd name="T3" fmla="*/ 3 h 129"/>
                <a:gd name="T4" fmla="*/ 228 w 302"/>
                <a:gd name="T5" fmla="*/ 6 h 129"/>
                <a:gd name="T6" fmla="*/ 223 w 302"/>
                <a:gd name="T7" fmla="*/ 10 h 129"/>
                <a:gd name="T8" fmla="*/ 214 w 302"/>
                <a:gd name="T9" fmla="*/ 14 h 129"/>
                <a:gd name="T10" fmla="*/ 208 w 302"/>
                <a:gd name="T11" fmla="*/ 18 h 129"/>
                <a:gd name="T12" fmla="*/ 198 w 302"/>
                <a:gd name="T13" fmla="*/ 21 h 129"/>
                <a:gd name="T14" fmla="*/ 190 w 302"/>
                <a:gd name="T15" fmla="*/ 25 h 129"/>
                <a:gd name="T16" fmla="*/ 180 w 302"/>
                <a:gd name="T17" fmla="*/ 28 h 129"/>
                <a:gd name="T18" fmla="*/ 172 w 302"/>
                <a:gd name="T19" fmla="*/ 30 h 129"/>
                <a:gd name="T20" fmla="*/ 164 w 302"/>
                <a:gd name="T21" fmla="*/ 32 h 129"/>
                <a:gd name="T22" fmla="*/ 156 w 302"/>
                <a:gd name="T23" fmla="*/ 33 h 129"/>
                <a:gd name="T24" fmla="*/ 150 w 302"/>
                <a:gd name="T25" fmla="*/ 33 h 129"/>
                <a:gd name="T26" fmla="*/ 145 w 302"/>
                <a:gd name="T27" fmla="*/ 34 h 129"/>
                <a:gd name="T28" fmla="*/ 141 w 302"/>
                <a:gd name="T29" fmla="*/ 34 h 129"/>
                <a:gd name="T30" fmla="*/ 0 w 302"/>
                <a:gd name="T31" fmla="*/ 56 h 129"/>
                <a:gd name="T32" fmla="*/ 3 w 302"/>
                <a:gd name="T33" fmla="*/ 60 h 129"/>
                <a:gd name="T34" fmla="*/ 7 w 302"/>
                <a:gd name="T35" fmla="*/ 67 h 129"/>
                <a:gd name="T36" fmla="*/ 15 w 302"/>
                <a:gd name="T37" fmla="*/ 75 h 129"/>
                <a:gd name="T38" fmla="*/ 25 w 302"/>
                <a:gd name="T39" fmla="*/ 86 h 129"/>
                <a:gd name="T40" fmla="*/ 34 w 302"/>
                <a:gd name="T41" fmla="*/ 94 h 129"/>
                <a:gd name="T42" fmla="*/ 40 w 302"/>
                <a:gd name="T43" fmla="*/ 100 h 129"/>
                <a:gd name="T44" fmla="*/ 48 w 302"/>
                <a:gd name="T45" fmla="*/ 104 h 129"/>
                <a:gd name="T46" fmla="*/ 55 w 302"/>
                <a:gd name="T47" fmla="*/ 109 h 129"/>
                <a:gd name="T48" fmla="*/ 63 w 302"/>
                <a:gd name="T49" fmla="*/ 114 h 129"/>
                <a:gd name="T50" fmla="*/ 72 w 302"/>
                <a:gd name="T51" fmla="*/ 118 h 129"/>
                <a:gd name="T52" fmla="*/ 82 w 302"/>
                <a:gd name="T53" fmla="*/ 122 h 129"/>
                <a:gd name="T54" fmla="*/ 91 w 302"/>
                <a:gd name="T55" fmla="*/ 123 h 129"/>
                <a:gd name="T56" fmla="*/ 101 w 302"/>
                <a:gd name="T57" fmla="*/ 126 h 129"/>
                <a:gd name="T58" fmla="*/ 111 w 302"/>
                <a:gd name="T59" fmla="*/ 127 h 129"/>
                <a:gd name="T60" fmla="*/ 120 w 302"/>
                <a:gd name="T61" fmla="*/ 129 h 129"/>
                <a:gd name="T62" fmla="*/ 130 w 302"/>
                <a:gd name="T63" fmla="*/ 129 h 129"/>
                <a:gd name="T64" fmla="*/ 139 w 302"/>
                <a:gd name="T65" fmla="*/ 129 h 129"/>
                <a:gd name="T66" fmla="*/ 149 w 302"/>
                <a:gd name="T67" fmla="*/ 129 h 129"/>
                <a:gd name="T68" fmla="*/ 157 w 302"/>
                <a:gd name="T69" fmla="*/ 129 h 129"/>
                <a:gd name="T70" fmla="*/ 165 w 302"/>
                <a:gd name="T71" fmla="*/ 129 h 129"/>
                <a:gd name="T72" fmla="*/ 173 w 302"/>
                <a:gd name="T73" fmla="*/ 127 h 129"/>
                <a:gd name="T74" fmla="*/ 179 w 302"/>
                <a:gd name="T75" fmla="*/ 127 h 129"/>
                <a:gd name="T76" fmla="*/ 187 w 302"/>
                <a:gd name="T77" fmla="*/ 127 h 129"/>
                <a:gd name="T78" fmla="*/ 194 w 302"/>
                <a:gd name="T79" fmla="*/ 126 h 129"/>
                <a:gd name="T80" fmla="*/ 231 w 302"/>
                <a:gd name="T81" fmla="*/ 75 h 129"/>
                <a:gd name="T82" fmla="*/ 216 w 302"/>
                <a:gd name="T83" fmla="*/ 123 h 129"/>
                <a:gd name="T84" fmla="*/ 221 w 302"/>
                <a:gd name="T85" fmla="*/ 123 h 129"/>
                <a:gd name="T86" fmla="*/ 225 w 302"/>
                <a:gd name="T87" fmla="*/ 123 h 129"/>
                <a:gd name="T88" fmla="*/ 232 w 302"/>
                <a:gd name="T89" fmla="*/ 124 h 129"/>
                <a:gd name="T90" fmla="*/ 238 w 302"/>
                <a:gd name="T91" fmla="*/ 124 h 129"/>
                <a:gd name="T92" fmla="*/ 246 w 302"/>
                <a:gd name="T93" fmla="*/ 123 h 129"/>
                <a:gd name="T94" fmla="*/ 254 w 302"/>
                <a:gd name="T95" fmla="*/ 123 h 129"/>
                <a:gd name="T96" fmla="*/ 262 w 302"/>
                <a:gd name="T97" fmla="*/ 122 h 129"/>
                <a:gd name="T98" fmla="*/ 269 w 302"/>
                <a:gd name="T99" fmla="*/ 120 h 129"/>
                <a:gd name="T100" fmla="*/ 277 w 302"/>
                <a:gd name="T101" fmla="*/ 119 h 129"/>
                <a:gd name="T102" fmla="*/ 284 w 302"/>
                <a:gd name="T103" fmla="*/ 116 h 129"/>
                <a:gd name="T104" fmla="*/ 292 w 302"/>
                <a:gd name="T105" fmla="*/ 115 h 129"/>
                <a:gd name="T106" fmla="*/ 300 w 302"/>
                <a:gd name="T107" fmla="*/ 112 h 129"/>
                <a:gd name="T108" fmla="*/ 255 w 302"/>
                <a:gd name="T10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8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576 w 751"/>
                <a:gd name="T1" fmla="*/ 128 h 571"/>
                <a:gd name="T2" fmla="*/ 594 w 751"/>
                <a:gd name="T3" fmla="*/ 152 h 571"/>
                <a:gd name="T4" fmla="*/ 615 w 751"/>
                <a:gd name="T5" fmla="*/ 184 h 571"/>
                <a:gd name="T6" fmla="*/ 637 w 751"/>
                <a:gd name="T7" fmla="*/ 217 h 571"/>
                <a:gd name="T8" fmla="*/ 658 w 751"/>
                <a:gd name="T9" fmla="*/ 256 h 571"/>
                <a:gd name="T10" fmla="*/ 676 w 751"/>
                <a:gd name="T11" fmla="*/ 300 h 571"/>
                <a:gd name="T12" fmla="*/ 683 w 751"/>
                <a:gd name="T13" fmla="*/ 338 h 571"/>
                <a:gd name="T14" fmla="*/ 637 w 751"/>
                <a:gd name="T15" fmla="*/ 341 h 571"/>
                <a:gd name="T16" fmla="*/ 597 w 751"/>
                <a:gd name="T17" fmla="*/ 369 h 571"/>
                <a:gd name="T18" fmla="*/ 611 w 751"/>
                <a:gd name="T19" fmla="*/ 493 h 571"/>
                <a:gd name="T20" fmla="*/ 637 w 751"/>
                <a:gd name="T21" fmla="*/ 495 h 571"/>
                <a:gd name="T22" fmla="*/ 668 w 751"/>
                <a:gd name="T23" fmla="*/ 497 h 571"/>
                <a:gd name="T24" fmla="*/ 697 w 751"/>
                <a:gd name="T25" fmla="*/ 502 h 571"/>
                <a:gd name="T26" fmla="*/ 725 w 751"/>
                <a:gd name="T27" fmla="*/ 508 h 571"/>
                <a:gd name="T28" fmla="*/ 751 w 751"/>
                <a:gd name="T29" fmla="*/ 514 h 571"/>
                <a:gd name="T30" fmla="*/ 456 w 751"/>
                <a:gd name="T31" fmla="*/ 522 h 571"/>
                <a:gd name="T32" fmla="*/ 471 w 751"/>
                <a:gd name="T33" fmla="*/ 493 h 571"/>
                <a:gd name="T34" fmla="*/ 488 w 751"/>
                <a:gd name="T35" fmla="*/ 461 h 571"/>
                <a:gd name="T36" fmla="*/ 501 w 751"/>
                <a:gd name="T37" fmla="*/ 429 h 571"/>
                <a:gd name="T38" fmla="*/ 510 w 751"/>
                <a:gd name="T39" fmla="*/ 399 h 571"/>
                <a:gd name="T40" fmla="*/ 512 w 751"/>
                <a:gd name="T41" fmla="*/ 375 h 571"/>
                <a:gd name="T42" fmla="*/ 343 w 751"/>
                <a:gd name="T43" fmla="*/ 131 h 571"/>
                <a:gd name="T44" fmla="*/ 306 w 751"/>
                <a:gd name="T45" fmla="*/ 125 h 571"/>
                <a:gd name="T46" fmla="*/ 280 w 751"/>
                <a:gd name="T47" fmla="*/ 121 h 571"/>
                <a:gd name="T48" fmla="*/ 250 w 751"/>
                <a:gd name="T49" fmla="*/ 117 h 571"/>
                <a:gd name="T50" fmla="*/ 219 w 751"/>
                <a:gd name="T51" fmla="*/ 114 h 571"/>
                <a:gd name="T52" fmla="*/ 187 w 751"/>
                <a:gd name="T53" fmla="*/ 110 h 571"/>
                <a:gd name="T54" fmla="*/ 156 w 751"/>
                <a:gd name="T55" fmla="*/ 107 h 571"/>
                <a:gd name="T56" fmla="*/ 127 w 751"/>
                <a:gd name="T57" fmla="*/ 106 h 571"/>
                <a:gd name="T58" fmla="*/ 100 w 751"/>
                <a:gd name="T59" fmla="*/ 106 h 571"/>
                <a:gd name="T60" fmla="*/ 70 w 751"/>
                <a:gd name="T61" fmla="*/ 106 h 571"/>
                <a:gd name="T62" fmla="*/ 36 w 751"/>
                <a:gd name="T63" fmla="*/ 107 h 571"/>
                <a:gd name="T64" fmla="*/ 2 w 751"/>
                <a:gd name="T65" fmla="*/ 0 h 571"/>
                <a:gd name="T66" fmla="*/ 64 w 751"/>
                <a:gd name="T67" fmla="*/ 71 h 571"/>
                <a:gd name="T68" fmla="*/ 99 w 751"/>
                <a:gd name="T69" fmla="*/ 62 h 571"/>
                <a:gd name="T70" fmla="*/ 123 w 751"/>
                <a:gd name="T71" fmla="*/ 56 h 571"/>
                <a:gd name="T72" fmla="*/ 150 w 751"/>
                <a:gd name="T73" fmla="*/ 52 h 571"/>
                <a:gd name="T74" fmla="*/ 176 w 751"/>
                <a:gd name="T75" fmla="*/ 46 h 571"/>
                <a:gd name="T76" fmla="*/ 201 w 751"/>
                <a:gd name="T77" fmla="*/ 43 h 571"/>
                <a:gd name="T78" fmla="*/ 232 w 751"/>
                <a:gd name="T79" fmla="*/ 41 h 571"/>
                <a:gd name="T80" fmla="*/ 264 w 751"/>
                <a:gd name="T81" fmla="*/ 45 h 571"/>
                <a:gd name="T82" fmla="*/ 306 w 751"/>
                <a:gd name="T83" fmla="*/ 56 h 571"/>
                <a:gd name="T84" fmla="*/ 335 w 751"/>
                <a:gd name="T85" fmla="*/ 62 h 571"/>
                <a:gd name="T86" fmla="*/ 365 w 751"/>
                <a:gd name="T87" fmla="*/ 75 h 571"/>
                <a:gd name="T88" fmla="*/ 402 w 751"/>
                <a:gd name="T89" fmla="*/ 97 h 571"/>
                <a:gd name="T90" fmla="*/ 440 w 751"/>
                <a:gd name="T91" fmla="*/ 124 h 571"/>
                <a:gd name="T92" fmla="*/ 473 w 751"/>
                <a:gd name="T93" fmla="*/ 148 h 571"/>
                <a:gd name="T94" fmla="*/ 496 w 751"/>
                <a:gd name="T95" fmla="*/ 167 h 571"/>
                <a:gd name="T96" fmla="*/ 522 w 751"/>
                <a:gd name="T97" fmla="*/ 282 h 571"/>
                <a:gd name="T98" fmla="*/ 552 w 751"/>
                <a:gd name="T99" fmla="*/ 305 h 571"/>
                <a:gd name="T100" fmla="*/ 585 w 751"/>
                <a:gd name="T101" fmla="*/ 324 h 571"/>
                <a:gd name="T102" fmla="*/ 607 w 751"/>
                <a:gd name="T103" fmla="*/ 332 h 571"/>
                <a:gd name="T104" fmla="*/ 638 w 751"/>
                <a:gd name="T105" fmla="*/ 248 h 571"/>
                <a:gd name="T106" fmla="*/ 623 w 751"/>
                <a:gd name="T107" fmla="*/ 219 h 571"/>
                <a:gd name="T108" fmla="*/ 602 w 751"/>
                <a:gd name="T109" fmla="*/ 189 h 571"/>
                <a:gd name="T110" fmla="*/ 581 w 751"/>
                <a:gd name="T111" fmla="*/ 162 h 571"/>
                <a:gd name="T112" fmla="*/ 551 w 751"/>
                <a:gd name="T113" fmla="*/ 133 h 571"/>
                <a:gd name="T114" fmla="*/ 553 w 751"/>
                <a:gd name="T115" fmla="*/ 102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09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56 w 175"/>
                <a:gd name="T1" fmla="*/ 62 h 116"/>
                <a:gd name="T2" fmla="*/ 61 w 175"/>
                <a:gd name="T3" fmla="*/ 61 h 116"/>
                <a:gd name="T4" fmla="*/ 65 w 175"/>
                <a:gd name="T5" fmla="*/ 60 h 116"/>
                <a:gd name="T6" fmla="*/ 70 w 175"/>
                <a:gd name="T7" fmla="*/ 58 h 116"/>
                <a:gd name="T8" fmla="*/ 77 w 175"/>
                <a:gd name="T9" fmla="*/ 57 h 116"/>
                <a:gd name="T10" fmla="*/ 85 w 175"/>
                <a:gd name="T11" fmla="*/ 57 h 116"/>
                <a:gd name="T12" fmla="*/ 93 w 175"/>
                <a:gd name="T13" fmla="*/ 57 h 116"/>
                <a:gd name="T14" fmla="*/ 103 w 175"/>
                <a:gd name="T15" fmla="*/ 60 h 116"/>
                <a:gd name="T16" fmla="*/ 111 w 175"/>
                <a:gd name="T17" fmla="*/ 62 h 116"/>
                <a:gd name="T18" fmla="*/ 121 w 175"/>
                <a:gd name="T19" fmla="*/ 68 h 116"/>
                <a:gd name="T20" fmla="*/ 129 w 175"/>
                <a:gd name="T21" fmla="*/ 73 h 116"/>
                <a:gd name="T22" fmla="*/ 137 w 175"/>
                <a:gd name="T23" fmla="*/ 79 h 116"/>
                <a:gd name="T24" fmla="*/ 144 w 175"/>
                <a:gd name="T25" fmla="*/ 84 h 116"/>
                <a:gd name="T26" fmla="*/ 148 w 175"/>
                <a:gd name="T27" fmla="*/ 90 h 116"/>
                <a:gd name="T28" fmla="*/ 152 w 175"/>
                <a:gd name="T29" fmla="*/ 94 h 116"/>
                <a:gd name="T30" fmla="*/ 159 w 175"/>
                <a:gd name="T31" fmla="*/ 112 h 116"/>
                <a:gd name="T32" fmla="*/ 155 w 175"/>
                <a:gd name="T33" fmla="*/ 112 h 116"/>
                <a:gd name="T34" fmla="*/ 151 w 175"/>
                <a:gd name="T35" fmla="*/ 110 h 116"/>
                <a:gd name="T36" fmla="*/ 145 w 175"/>
                <a:gd name="T37" fmla="*/ 109 h 116"/>
                <a:gd name="T38" fmla="*/ 137 w 175"/>
                <a:gd name="T39" fmla="*/ 107 h 116"/>
                <a:gd name="T40" fmla="*/ 127 w 175"/>
                <a:gd name="T41" fmla="*/ 107 h 116"/>
                <a:gd name="T42" fmla="*/ 122 w 175"/>
                <a:gd name="T43" fmla="*/ 107 h 116"/>
                <a:gd name="T44" fmla="*/ 117 w 175"/>
                <a:gd name="T45" fmla="*/ 107 h 116"/>
                <a:gd name="T46" fmla="*/ 110 w 175"/>
                <a:gd name="T47" fmla="*/ 107 h 116"/>
                <a:gd name="T48" fmla="*/ 103 w 175"/>
                <a:gd name="T49" fmla="*/ 107 h 116"/>
                <a:gd name="T50" fmla="*/ 95 w 175"/>
                <a:gd name="T51" fmla="*/ 107 h 116"/>
                <a:gd name="T52" fmla="*/ 86 w 175"/>
                <a:gd name="T53" fmla="*/ 107 h 116"/>
                <a:gd name="T54" fmla="*/ 78 w 175"/>
                <a:gd name="T55" fmla="*/ 107 h 116"/>
                <a:gd name="T56" fmla="*/ 70 w 175"/>
                <a:gd name="T57" fmla="*/ 109 h 116"/>
                <a:gd name="T58" fmla="*/ 61 w 175"/>
                <a:gd name="T59" fmla="*/ 109 h 116"/>
                <a:gd name="T60" fmla="*/ 52 w 175"/>
                <a:gd name="T61" fmla="*/ 110 h 116"/>
                <a:gd name="T62" fmla="*/ 44 w 175"/>
                <a:gd name="T63" fmla="*/ 110 h 116"/>
                <a:gd name="T64" fmla="*/ 36 w 175"/>
                <a:gd name="T65" fmla="*/ 112 h 116"/>
                <a:gd name="T66" fmla="*/ 28 w 175"/>
                <a:gd name="T67" fmla="*/ 112 h 116"/>
                <a:gd name="T68" fmla="*/ 22 w 175"/>
                <a:gd name="T69" fmla="*/ 113 h 116"/>
                <a:gd name="T70" fmla="*/ 11 w 175"/>
                <a:gd name="T71" fmla="*/ 114 h 116"/>
                <a:gd name="T72" fmla="*/ 3 w 175"/>
                <a:gd name="T73" fmla="*/ 114 h 116"/>
                <a:gd name="T74" fmla="*/ 0 w 175"/>
                <a:gd name="T75" fmla="*/ 116 h 116"/>
                <a:gd name="T76" fmla="*/ 50 w 175"/>
                <a:gd name="T7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0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149 w 419"/>
                <a:gd name="T1" fmla="*/ 124 h 536"/>
                <a:gd name="T2" fmla="*/ 140 w 419"/>
                <a:gd name="T3" fmla="*/ 146 h 536"/>
                <a:gd name="T4" fmla="*/ 134 w 419"/>
                <a:gd name="T5" fmla="*/ 159 h 536"/>
                <a:gd name="T6" fmla="*/ 127 w 419"/>
                <a:gd name="T7" fmla="*/ 176 h 536"/>
                <a:gd name="T8" fmla="*/ 120 w 419"/>
                <a:gd name="T9" fmla="*/ 193 h 536"/>
                <a:gd name="T10" fmla="*/ 113 w 419"/>
                <a:gd name="T11" fmla="*/ 211 h 536"/>
                <a:gd name="T12" fmla="*/ 105 w 419"/>
                <a:gd name="T13" fmla="*/ 229 h 536"/>
                <a:gd name="T14" fmla="*/ 98 w 419"/>
                <a:gd name="T15" fmla="*/ 248 h 536"/>
                <a:gd name="T16" fmla="*/ 91 w 419"/>
                <a:gd name="T17" fmla="*/ 266 h 536"/>
                <a:gd name="T18" fmla="*/ 84 w 419"/>
                <a:gd name="T19" fmla="*/ 282 h 536"/>
                <a:gd name="T20" fmla="*/ 78 w 419"/>
                <a:gd name="T21" fmla="*/ 300 h 536"/>
                <a:gd name="T22" fmla="*/ 68 w 419"/>
                <a:gd name="T23" fmla="*/ 323 h 536"/>
                <a:gd name="T24" fmla="*/ 61 w 419"/>
                <a:gd name="T25" fmla="*/ 339 h 536"/>
                <a:gd name="T26" fmla="*/ 53 w 419"/>
                <a:gd name="T27" fmla="*/ 364 h 536"/>
                <a:gd name="T28" fmla="*/ 47 w 419"/>
                <a:gd name="T29" fmla="*/ 383 h 536"/>
                <a:gd name="T30" fmla="*/ 42 w 419"/>
                <a:gd name="T31" fmla="*/ 401 h 536"/>
                <a:gd name="T32" fmla="*/ 34 w 419"/>
                <a:gd name="T33" fmla="*/ 424 h 536"/>
                <a:gd name="T34" fmla="*/ 26 w 419"/>
                <a:gd name="T35" fmla="*/ 450 h 536"/>
                <a:gd name="T36" fmla="*/ 17 w 419"/>
                <a:gd name="T37" fmla="*/ 476 h 536"/>
                <a:gd name="T38" fmla="*/ 9 w 419"/>
                <a:gd name="T39" fmla="*/ 500 h 536"/>
                <a:gd name="T40" fmla="*/ 2 w 419"/>
                <a:gd name="T41" fmla="*/ 518 h 536"/>
                <a:gd name="T42" fmla="*/ 0 w 419"/>
                <a:gd name="T43" fmla="*/ 529 h 536"/>
                <a:gd name="T44" fmla="*/ 128 w 419"/>
                <a:gd name="T45" fmla="*/ 526 h 536"/>
                <a:gd name="T46" fmla="*/ 128 w 419"/>
                <a:gd name="T47" fmla="*/ 508 h 536"/>
                <a:gd name="T48" fmla="*/ 129 w 419"/>
                <a:gd name="T49" fmla="*/ 493 h 536"/>
                <a:gd name="T50" fmla="*/ 131 w 419"/>
                <a:gd name="T51" fmla="*/ 474 h 536"/>
                <a:gd name="T52" fmla="*/ 134 w 419"/>
                <a:gd name="T53" fmla="*/ 450 h 536"/>
                <a:gd name="T54" fmla="*/ 135 w 419"/>
                <a:gd name="T55" fmla="*/ 425 h 536"/>
                <a:gd name="T56" fmla="*/ 139 w 419"/>
                <a:gd name="T57" fmla="*/ 402 h 536"/>
                <a:gd name="T58" fmla="*/ 142 w 419"/>
                <a:gd name="T59" fmla="*/ 383 h 536"/>
                <a:gd name="T60" fmla="*/ 143 w 419"/>
                <a:gd name="T61" fmla="*/ 371 h 536"/>
                <a:gd name="T62" fmla="*/ 127 w 419"/>
                <a:gd name="T63" fmla="*/ 337 h 536"/>
                <a:gd name="T64" fmla="*/ 131 w 419"/>
                <a:gd name="T65" fmla="*/ 315 h 536"/>
                <a:gd name="T66" fmla="*/ 135 w 419"/>
                <a:gd name="T67" fmla="*/ 297 h 536"/>
                <a:gd name="T68" fmla="*/ 140 w 419"/>
                <a:gd name="T69" fmla="*/ 275 h 536"/>
                <a:gd name="T70" fmla="*/ 149 w 419"/>
                <a:gd name="T71" fmla="*/ 251 h 536"/>
                <a:gd name="T72" fmla="*/ 157 w 419"/>
                <a:gd name="T73" fmla="*/ 226 h 536"/>
                <a:gd name="T74" fmla="*/ 169 w 419"/>
                <a:gd name="T75" fmla="*/ 199 h 536"/>
                <a:gd name="T76" fmla="*/ 181 w 419"/>
                <a:gd name="T77" fmla="*/ 174 h 536"/>
                <a:gd name="T78" fmla="*/ 198 w 419"/>
                <a:gd name="T79" fmla="*/ 150 h 536"/>
                <a:gd name="T80" fmla="*/ 215 w 419"/>
                <a:gd name="T81" fmla="*/ 127 h 536"/>
                <a:gd name="T82" fmla="*/ 239 w 419"/>
                <a:gd name="T83" fmla="*/ 105 h 536"/>
                <a:gd name="T84" fmla="*/ 265 w 419"/>
                <a:gd name="T85" fmla="*/ 84 h 536"/>
                <a:gd name="T86" fmla="*/ 286 w 419"/>
                <a:gd name="T87" fmla="*/ 68 h 536"/>
                <a:gd name="T88" fmla="*/ 303 w 419"/>
                <a:gd name="T89" fmla="*/ 60 h 536"/>
                <a:gd name="T90" fmla="*/ 319 w 419"/>
                <a:gd name="T91" fmla="*/ 52 h 536"/>
                <a:gd name="T92" fmla="*/ 334 w 419"/>
                <a:gd name="T93" fmla="*/ 43 h 536"/>
                <a:gd name="T94" fmla="*/ 355 w 419"/>
                <a:gd name="T95" fmla="*/ 35 h 536"/>
                <a:gd name="T96" fmla="*/ 373 w 419"/>
                <a:gd name="T97" fmla="*/ 27 h 536"/>
                <a:gd name="T98" fmla="*/ 396 w 419"/>
                <a:gd name="T99" fmla="*/ 19 h 536"/>
                <a:gd name="T100" fmla="*/ 412 w 419"/>
                <a:gd name="T101" fmla="*/ 13 h 536"/>
                <a:gd name="T102" fmla="*/ 185 w 419"/>
                <a:gd name="T103" fmla="*/ 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1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61 w 104"/>
                <a:gd name="T1" fmla="*/ 24 h 441"/>
                <a:gd name="T2" fmla="*/ 2 w 104"/>
                <a:gd name="T3" fmla="*/ 143 h 441"/>
                <a:gd name="T4" fmla="*/ 80 w 104"/>
                <a:gd name="T5" fmla="*/ 441 h 441"/>
                <a:gd name="T6" fmla="*/ 80 w 104"/>
                <a:gd name="T7" fmla="*/ 440 h 441"/>
                <a:gd name="T8" fmla="*/ 78 w 104"/>
                <a:gd name="T9" fmla="*/ 435 h 441"/>
                <a:gd name="T10" fmla="*/ 76 w 104"/>
                <a:gd name="T11" fmla="*/ 428 h 441"/>
                <a:gd name="T12" fmla="*/ 73 w 104"/>
                <a:gd name="T13" fmla="*/ 420 h 441"/>
                <a:gd name="T14" fmla="*/ 70 w 104"/>
                <a:gd name="T15" fmla="*/ 413 h 441"/>
                <a:gd name="T16" fmla="*/ 69 w 104"/>
                <a:gd name="T17" fmla="*/ 407 h 441"/>
                <a:gd name="T18" fmla="*/ 66 w 104"/>
                <a:gd name="T19" fmla="*/ 401 h 441"/>
                <a:gd name="T20" fmla="*/ 65 w 104"/>
                <a:gd name="T21" fmla="*/ 394 h 441"/>
                <a:gd name="T22" fmla="*/ 62 w 104"/>
                <a:gd name="T23" fmla="*/ 386 h 441"/>
                <a:gd name="T24" fmla="*/ 61 w 104"/>
                <a:gd name="T25" fmla="*/ 379 h 441"/>
                <a:gd name="T26" fmla="*/ 58 w 104"/>
                <a:gd name="T27" fmla="*/ 372 h 441"/>
                <a:gd name="T28" fmla="*/ 56 w 104"/>
                <a:gd name="T29" fmla="*/ 364 h 441"/>
                <a:gd name="T30" fmla="*/ 55 w 104"/>
                <a:gd name="T31" fmla="*/ 356 h 441"/>
                <a:gd name="T32" fmla="*/ 52 w 104"/>
                <a:gd name="T33" fmla="*/ 347 h 441"/>
                <a:gd name="T34" fmla="*/ 50 w 104"/>
                <a:gd name="T35" fmla="*/ 338 h 441"/>
                <a:gd name="T36" fmla="*/ 48 w 104"/>
                <a:gd name="T37" fmla="*/ 330 h 441"/>
                <a:gd name="T38" fmla="*/ 47 w 104"/>
                <a:gd name="T39" fmla="*/ 320 h 441"/>
                <a:gd name="T40" fmla="*/ 46 w 104"/>
                <a:gd name="T41" fmla="*/ 312 h 441"/>
                <a:gd name="T42" fmla="*/ 44 w 104"/>
                <a:gd name="T43" fmla="*/ 302 h 441"/>
                <a:gd name="T44" fmla="*/ 43 w 104"/>
                <a:gd name="T45" fmla="*/ 294 h 441"/>
                <a:gd name="T46" fmla="*/ 41 w 104"/>
                <a:gd name="T47" fmla="*/ 285 h 441"/>
                <a:gd name="T48" fmla="*/ 41 w 104"/>
                <a:gd name="T49" fmla="*/ 276 h 441"/>
                <a:gd name="T50" fmla="*/ 40 w 104"/>
                <a:gd name="T51" fmla="*/ 267 h 441"/>
                <a:gd name="T52" fmla="*/ 40 w 104"/>
                <a:gd name="T53" fmla="*/ 259 h 441"/>
                <a:gd name="T54" fmla="*/ 40 w 104"/>
                <a:gd name="T55" fmla="*/ 251 h 441"/>
                <a:gd name="T56" fmla="*/ 40 w 104"/>
                <a:gd name="T57" fmla="*/ 242 h 441"/>
                <a:gd name="T58" fmla="*/ 41 w 104"/>
                <a:gd name="T59" fmla="*/ 234 h 441"/>
                <a:gd name="T60" fmla="*/ 43 w 104"/>
                <a:gd name="T61" fmla="*/ 229 h 441"/>
                <a:gd name="T62" fmla="*/ 43 w 104"/>
                <a:gd name="T63" fmla="*/ 221 h 441"/>
                <a:gd name="T64" fmla="*/ 44 w 104"/>
                <a:gd name="T65" fmla="*/ 214 h 441"/>
                <a:gd name="T66" fmla="*/ 46 w 104"/>
                <a:gd name="T67" fmla="*/ 206 h 441"/>
                <a:gd name="T68" fmla="*/ 47 w 104"/>
                <a:gd name="T69" fmla="*/ 199 h 441"/>
                <a:gd name="T70" fmla="*/ 48 w 104"/>
                <a:gd name="T71" fmla="*/ 191 h 441"/>
                <a:gd name="T72" fmla="*/ 50 w 104"/>
                <a:gd name="T73" fmla="*/ 184 h 441"/>
                <a:gd name="T74" fmla="*/ 52 w 104"/>
                <a:gd name="T75" fmla="*/ 177 h 441"/>
                <a:gd name="T76" fmla="*/ 55 w 104"/>
                <a:gd name="T77" fmla="*/ 170 h 441"/>
                <a:gd name="T78" fmla="*/ 56 w 104"/>
                <a:gd name="T79" fmla="*/ 162 h 441"/>
                <a:gd name="T80" fmla="*/ 58 w 104"/>
                <a:gd name="T81" fmla="*/ 155 h 441"/>
                <a:gd name="T82" fmla="*/ 61 w 104"/>
                <a:gd name="T83" fmla="*/ 148 h 441"/>
                <a:gd name="T84" fmla="*/ 63 w 104"/>
                <a:gd name="T85" fmla="*/ 141 h 441"/>
                <a:gd name="T86" fmla="*/ 65 w 104"/>
                <a:gd name="T87" fmla="*/ 135 h 441"/>
                <a:gd name="T88" fmla="*/ 67 w 104"/>
                <a:gd name="T89" fmla="*/ 129 h 441"/>
                <a:gd name="T90" fmla="*/ 73 w 104"/>
                <a:gd name="T91" fmla="*/ 117 h 441"/>
                <a:gd name="T92" fmla="*/ 74 w 104"/>
                <a:gd name="T93" fmla="*/ 110 h 441"/>
                <a:gd name="T94" fmla="*/ 77 w 104"/>
                <a:gd name="T95" fmla="*/ 105 h 441"/>
                <a:gd name="T96" fmla="*/ 80 w 104"/>
                <a:gd name="T97" fmla="*/ 95 h 441"/>
                <a:gd name="T98" fmla="*/ 84 w 104"/>
                <a:gd name="T99" fmla="*/ 86 h 441"/>
                <a:gd name="T100" fmla="*/ 88 w 104"/>
                <a:gd name="T101" fmla="*/ 79 h 441"/>
                <a:gd name="T102" fmla="*/ 91 w 104"/>
                <a:gd name="T103" fmla="*/ 72 h 441"/>
                <a:gd name="T104" fmla="*/ 93 w 104"/>
                <a:gd name="T105" fmla="*/ 68 h 441"/>
                <a:gd name="T106" fmla="*/ 95 w 104"/>
                <a:gd name="T107" fmla="*/ 64 h 441"/>
                <a:gd name="T108" fmla="*/ 92 w 104"/>
                <a:gd name="T109" fmla="*/ 24 h 441"/>
                <a:gd name="T110" fmla="*/ 104 w 104"/>
                <a:gd name="T1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2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30 w 191"/>
                <a:gd name="T1" fmla="*/ 19 h 134"/>
                <a:gd name="T2" fmla="*/ 24 w 191"/>
                <a:gd name="T3" fmla="*/ 13 h 134"/>
                <a:gd name="T4" fmla="*/ 35 w 191"/>
                <a:gd name="T5" fmla="*/ 4 h 134"/>
                <a:gd name="T6" fmla="*/ 64 w 191"/>
                <a:gd name="T7" fmla="*/ 11 h 134"/>
                <a:gd name="T8" fmla="*/ 86 w 191"/>
                <a:gd name="T9" fmla="*/ 7 h 134"/>
                <a:gd name="T10" fmla="*/ 87 w 191"/>
                <a:gd name="T11" fmla="*/ 7 h 134"/>
                <a:gd name="T12" fmla="*/ 89 w 191"/>
                <a:gd name="T13" fmla="*/ 6 h 134"/>
                <a:gd name="T14" fmla="*/ 91 w 191"/>
                <a:gd name="T15" fmla="*/ 4 h 134"/>
                <a:gd name="T16" fmla="*/ 97 w 191"/>
                <a:gd name="T17" fmla="*/ 3 h 134"/>
                <a:gd name="T18" fmla="*/ 101 w 191"/>
                <a:gd name="T19" fmla="*/ 2 h 134"/>
                <a:gd name="T20" fmla="*/ 106 w 191"/>
                <a:gd name="T21" fmla="*/ 2 h 134"/>
                <a:gd name="T22" fmla="*/ 112 w 191"/>
                <a:gd name="T23" fmla="*/ 0 h 134"/>
                <a:gd name="T24" fmla="*/ 116 w 191"/>
                <a:gd name="T25" fmla="*/ 2 h 134"/>
                <a:gd name="T26" fmla="*/ 120 w 191"/>
                <a:gd name="T27" fmla="*/ 2 h 134"/>
                <a:gd name="T28" fmla="*/ 124 w 191"/>
                <a:gd name="T29" fmla="*/ 2 h 134"/>
                <a:gd name="T30" fmla="*/ 128 w 191"/>
                <a:gd name="T31" fmla="*/ 4 h 134"/>
                <a:gd name="T32" fmla="*/ 131 w 191"/>
                <a:gd name="T33" fmla="*/ 6 h 134"/>
                <a:gd name="T34" fmla="*/ 135 w 191"/>
                <a:gd name="T35" fmla="*/ 9 h 134"/>
                <a:gd name="T36" fmla="*/ 136 w 191"/>
                <a:gd name="T37" fmla="*/ 11 h 134"/>
                <a:gd name="T38" fmla="*/ 186 w 191"/>
                <a:gd name="T39" fmla="*/ 4 h 134"/>
                <a:gd name="T40" fmla="*/ 191 w 191"/>
                <a:gd name="T41" fmla="*/ 48 h 134"/>
                <a:gd name="T42" fmla="*/ 142 w 191"/>
                <a:gd name="T43" fmla="*/ 55 h 134"/>
                <a:gd name="T44" fmla="*/ 141 w 191"/>
                <a:gd name="T45" fmla="*/ 56 h 134"/>
                <a:gd name="T46" fmla="*/ 138 w 191"/>
                <a:gd name="T47" fmla="*/ 59 h 134"/>
                <a:gd name="T48" fmla="*/ 134 w 191"/>
                <a:gd name="T49" fmla="*/ 63 h 134"/>
                <a:gd name="T50" fmla="*/ 128 w 191"/>
                <a:gd name="T51" fmla="*/ 69 h 134"/>
                <a:gd name="T52" fmla="*/ 126 w 191"/>
                <a:gd name="T53" fmla="*/ 71 h 134"/>
                <a:gd name="T54" fmla="*/ 121 w 191"/>
                <a:gd name="T55" fmla="*/ 74 h 134"/>
                <a:gd name="T56" fmla="*/ 119 w 191"/>
                <a:gd name="T57" fmla="*/ 77 h 134"/>
                <a:gd name="T58" fmla="*/ 115 w 191"/>
                <a:gd name="T59" fmla="*/ 81 h 134"/>
                <a:gd name="T60" fmla="*/ 112 w 191"/>
                <a:gd name="T61" fmla="*/ 84 h 134"/>
                <a:gd name="T62" fmla="*/ 108 w 191"/>
                <a:gd name="T63" fmla="*/ 86 h 134"/>
                <a:gd name="T64" fmla="*/ 105 w 191"/>
                <a:gd name="T65" fmla="*/ 89 h 134"/>
                <a:gd name="T66" fmla="*/ 101 w 191"/>
                <a:gd name="T67" fmla="*/ 92 h 134"/>
                <a:gd name="T68" fmla="*/ 97 w 191"/>
                <a:gd name="T69" fmla="*/ 93 h 134"/>
                <a:gd name="T70" fmla="*/ 93 w 191"/>
                <a:gd name="T71" fmla="*/ 94 h 134"/>
                <a:gd name="T72" fmla="*/ 90 w 191"/>
                <a:gd name="T73" fmla="*/ 96 h 134"/>
                <a:gd name="T74" fmla="*/ 87 w 191"/>
                <a:gd name="T75" fmla="*/ 99 h 134"/>
                <a:gd name="T76" fmla="*/ 83 w 191"/>
                <a:gd name="T77" fmla="*/ 99 h 134"/>
                <a:gd name="T78" fmla="*/ 80 w 191"/>
                <a:gd name="T79" fmla="*/ 100 h 134"/>
                <a:gd name="T80" fmla="*/ 76 w 191"/>
                <a:gd name="T81" fmla="*/ 101 h 134"/>
                <a:gd name="T82" fmla="*/ 75 w 191"/>
                <a:gd name="T83" fmla="*/ 101 h 134"/>
                <a:gd name="T84" fmla="*/ 70 w 191"/>
                <a:gd name="T85" fmla="*/ 103 h 134"/>
                <a:gd name="T86" fmla="*/ 67 w 191"/>
                <a:gd name="T87" fmla="*/ 103 h 134"/>
                <a:gd name="T88" fmla="*/ 64 w 191"/>
                <a:gd name="T89" fmla="*/ 103 h 134"/>
                <a:gd name="T90" fmla="*/ 64 w 191"/>
                <a:gd name="T91" fmla="*/ 104 h 134"/>
                <a:gd name="T92" fmla="*/ 0 w 191"/>
                <a:gd name="T93" fmla="*/ 134 h 134"/>
                <a:gd name="T94" fmla="*/ 38 w 191"/>
                <a:gd name="T95" fmla="*/ 55 h 134"/>
                <a:gd name="T96" fmla="*/ 83 w 191"/>
                <a:gd name="T97" fmla="*/ 37 h 134"/>
                <a:gd name="T98" fmla="*/ 30 w 191"/>
                <a:gd name="T99" fmla="*/ 19 h 134"/>
                <a:gd name="T100" fmla="*/ 30 w 191"/>
                <a:gd name="T101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3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89 w 146"/>
                <a:gd name="T1" fmla="*/ 22 h 130"/>
                <a:gd name="T2" fmla="*/ 83 w 146"/>
                <a:gd name="T3" fmla="*/ 22 h 130"/>
                <a:gd name="T4" fmla="*/ 75 w 146"/>
                <a:gd name="T5" fmla="*/ 22 h 130"/>
                <a:gd name="T6" fmla="*/ 66 w 146"/>
                <a:gd name="T7" fmla="*/ 21 h 130"/>
                <a:gd name="T8" fmla="*/ 56 w 146"/>
                <a:gd name="T9" fmla="*/ 17 h 130"/>
                <a:gd name="T10" fmla="*/ 49 w 146"/>
                <a:gd name="T11" fmla="*/ 11 h 130"/>
                <a:gd name="T12" fmla="*/ 46 w 146"/>
                <a:gd name="T13" fmla="*/ 4 h 130"/>
                <a:gd name="T14" fmla="*/ 53 w 146"/>
                <a:gd name="T15" fmla="*/ 0 h 130"/>
                <a:gd name="T16" fmla="*/ 61 w 146"/>
                <a:gd name="T17" fmla="*/ 0 h 130"/>
                <a:gd name="T18" fmla="*/ 71 w 146"/>
                <a:gd name="T19" fmla="*/ 0 h 130"/>
                <a:gd name="T20" fmla="*/ 76 w 146"/>
                <a:gd name="T21" fmla="*/ 2 h 130"/>
                <a:gd name="T22" fmla="*/ 81 w 146"/>
                <a:gd name="T23" fmla="*/ 11 h 130"/>
                <a:gd name="T24" fmla="*/ 116 w 146"/>
                <a:gd name="T25" fmla="*/ 7 h 130"/>
                <a:gd name="T26" fmla="*/ 116 w 146"/>
                <a:gd name="T27" fmla="*/ 13 h 130"/>
                <a:gd name="T28" fmla="*/ 122 w 146"/>
                <a:gd name="T29" fmla="*/ 21 h 130"/>
                <a:gd name="T30" fmla="*/ 127 w 146"/>
                <a:gd name="T31" fmla="*/ 23 h 130"/>
                <a:gd name="T32" fmla="*/ 137 w 146"/>
                <a:gd name="T33" fmla="*/ 28 h 130"/>
                <a:gd name="T34" fmla="*/ 143 w 146"/>
                <a:gd name="T35" fmla="*/ 29 h 130"/>
                <a:gd name="T36" fmla="*/ 146 w 146"/>
                <a:gd name="T37" fmla="*/ 30 h 130"/>
                <a:gd name="T38" fmla="*/ 145 w 146"/>
                <a:gd name="T39" fmla="*/ 30 h 130"/>
                <a:gd name="T40" fmla="*/ 138 w 146"/>
                <a:gd name="T41" fmla="*/ 33 h 130"/>
                <a:gd name="T42" fmla="*/ 127 w 146"/>
                <a:gd name="T43" fmla="*/ 37 h 130"/>
                <a:gd name="T44" fmla="*/ 116 w 146"/>
                <a:gd name="T45" fmla="*/ 44 h 130"/>
                <a:gd name="T46" fmla="*/ 105 w 146"/>
                <a:gd name="T47" fmla="*/ 55 h 130"/>
                <a:gd name="T48" fmla="*/ 97 w 146"/>
                <a:gd name="T49" fmla="*/ 64 h 130"/>
                <a:gd name="T50" fmla="*/ 91 w 146"/>
                <a:gd name="T51" fmla="*/ 73 h 130"/>
                <a:gd name="T52" fmla="*/ 90 w 146"/>
                <a:gd name="T53" fmla="*/ 77 h 130"/>
                <a:gd name="T54" fmla="*/ 76 w 146"/>
                <a:gd name="T55" fmla="*/ 79 h 130"/>
                <a:gd name="T56" fmla="*/ 37 w 146"/>
                <a:gd name="T57" fmla="*/ 127 h 130"/>
                <a:gd name="T58" fmla="*/ 15 w 146"/>
                <a:gd name="T59" fmla="*/ 124 h 130"/>
                <a:gd name="T60" fmla="*/ 0 w 146"/>
                <a:gd name="T61" fmla="*/ 109 h 130"/>
                <a:gd name="T62" fmla="*/ 15 w 146"/>
                <a:gd name="T63" fmla="*/ 78 h 130"/>
                <a:gd name="T64" fmla="*/ 67 w 146"/>
                <a:gd name="T65" fmla="*/ 33 h 130"/>
                <a:gd name="T66" fmla="*/ 90 w 146"/>
                <a:gd name="T67" fmla="*/ 2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4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103 h 103"/>
                <a:gd name="T2" fmla="*/ 0 w 121"/>
                <a:gd name="T3" fmla="*/ 102 h 103"/>
                <a:gd name="T4" fmla="*/ 3 w 121"/>
                <a:gd name="T5" fmla="*/ 99 h 103"/>
                <a:gd name="T6" fmla="*/ 5 w 121"/>
                <a:gd name="T7" fmla="*/ 95 h 103"/>
                <a:gd name="T8" fmla="*/ 8 w 121"/>
                <a:gd name="T9" fmla="*/ 90 h 103"/>
                <a:gd name="T10" fmla="*/ 12 w 121"/>
                <a:gd name="T11" fmla="*/ 84 h 103"/>
                <a:gd name="T12" fmla="*/ 18 w 121"/>
                <a:gd name="T13" fmla="*/ 79 h 103"/>
                <a:gd name="T14" fmla="*/ 23 w 121"/>
                <a:gd name="T15" fmla="*/ 73 h 103"/>
                <a:gd name="T16" fmla="*/ 29 w 121"/>
                <a:gd name="T17" fmla="*/ 69 h 103"/>
                <a:gd name="T18" fmla="*/ 34 w 121"/>
                <a:gd name="T19" fmla="*/ 65 h 103"/>
                <a:gd name="T20" fmla="*/ 40 w 121"/>
                <a:gd name="T21" fmla="*/ 64 h 103"/>
                <a:gd name="T22" fmla="*/ 44 w 121"/>
                <a:gd name="T23" fmla="*/ 61 h 103"/>
                <a:gd name="T24" fmla="*/ 49 w 121"/>
                <a:gd name="T25" fmla="*/ 61 h 103"/>
                <a:gd name="T26" fmla="*/ 53 w 121"/>
                <a:gd name="T27" fmla="*/ 60 h 103"/>
                <a:gd name="T28" fmla="*/ 57 w 121"/>
                <a:gd name="T29" fmla="*/ 60 h 103"/>
                <a:gd name="T30" fmla="*/ 59 w 121"/>
                <a:gd name="T31" fmla="*/ 60 h 103"/>
                <a:gd name="T32" fmla="*/ 60 w 121"/>
                <a:gd name="T33" fmla="*/ 61 h 103"/>
                <a:gd name="T34" fmla="*/ 68 w 121"/>
                <a:gd name="T35" fmla="*/ 38 h 103"/>
                <a:gd name="T36" fmla="*/ 78 w 121"/>
                <a:gd name="T37" fmla="*/ 49 h 103"/>
                <a:gd name="T38" fmla="*/ 79 w 121"/>
                <a:gd name="T39" fmla="*/ 49 h 103"/>
                <a:gd name="T40" fmla="*/ 83 w 121"/>
                <a:gd name="T41" fmla="*/ 46 h 103"/>
                <a:gd name="T42" fmla="*/ 85 w 121"/>
                <a:gd name="T43" fmla="*/ 43 h 103"/>
                <a:gd name="T44" fmla="*/ 89 w 121"/>
                <a:gd name="T45" fmla="*/ 42 h 103"/>
                <a:gd name="T46" fmla="*/ 91 w 121"/>
                <a:gd name="T47" fmla="*/ 38 h 103"/>
                <a:gd name="T48" fmla="*/ 96 w 121"/>
                <a:gd name="T49" fmla="*/ 35 h 103"/>
                <a:gd name="T50" fmla="*/ 98 w 121"/>
                <a:gd name="T51" fmla="*/ 30 h 103"/>
                <a:gd name="T52" fmla="*/ 102 w 121"/>
                <a:gd name="T53" fmla="*/ 24 h 103"/>
                <a:gd name="T54" fmla="*/ 104 w 121"/>
                <a:gd name="T55" fmla="*/ 21 h 103"/>
                <a:gd name="T56" fmla="*/ 106 w 121"/>
                <a:gd name="T57" fmla="*/ 17 h 103"/>
                <a:gd name="T58" fmla="*/ 108 w 121"/>
                <a:gd name="T59" fmla="*/ 15 h 103"/>
                <a:gd name="T60" fmla="*/ 111 w 121"/>
                <a:gd name="T61" fmla="*/ 12 h 103"/>
                <a:gd name="T62" fmla="*/ 113 w 121"/>
                <a:gd name="T63" fmla="*/ 6 h 103"/>
                <a:gd name="T64" fmla="*/ 116 w 121"/>
                <a:gd name="T65" fmla="*/ 2 h 103"/>
                <a:gd name="T66" fmla="*/ 116 w 121"/>
                <a:gd name="T67" fmla="*/ 0 h 103"/>
                <a:gd name="T68" fmla="*/ 117 w 121"/>
                <a:gd name="T69" fmla="*/ 0 h 103"/>
                <a:gd name="T70" fmla="*/ 121 w 121"/>
                <a:gd name="T71" fmla="*/ 60 h 103"/>
                <a:gd name="T72" fmla="*/ 75 w 121"/>
                <a:gd name="T73" fmla="*/ 64 h 103"/>
                <a:gd name="T74" fmla="*/ 75 w 121"/>
                <a:gd name="T75" fmla="*/ 64 h 103"/>
                <a:gd name="T76" fmla="*/ 71 w 121"/>
                <a:gd name="T77" fmla="*/ 66 h 103"/>
                <a:gd name="T78" fmla="*/ 68 w 121"/>
                <a:gd name="T79" fmla="*/ 69 h 103"/>
                <a:gd name="T80" fmla="*/ 63 w 121"/>
                <a:gd name="T81" fmla="*/ 75 h 103"/>
                <a:gd name="T82" fmla="*/ 60 w 121"/>
                <a:gd name="T83" fmla="*/ 76 h 103"/>
                <a:gd name="T84" fmla="*/ 56 w 121"/>
                <a:gd name="T85" fmla="*/ 79 h 103"/>
                <a:gd name="T86" fmla="*/ 53 w 121"/>
                <a:gd name="T87" fmla="*/ 81 h 103"/>
                <a:gd name="T88" fmla="*/ 50 w 121"/>
                <a:gd name="T89" fmla="*/ 84 h 103"/>
                <a:gd name="T90" fmla="*/ 46 w 121"/>
                <a:gd name="T91" fmla="*/ 86 h 103"/>
                <a:gd name="T92" fmla="*/ 44 w 121"/>
                <a:gd name="T93" fmla="*/ 88 h 103"/>
                <a:gd name="T94" fmla="*/ 40 w 121"/>
                <a:gd name="T95" fmla="*/ 91 h 103"/>
                <a:gd name="T96" fmla="*/ 35 w 121"/>
                <a:gd name="T97" fmla="*/ 94 h 103"/>
                <a:gd name="T98" fmla="*/ 33 w 121"/>
                <a:gd name="T99" fmla="*/ 95 h 103"/>
                <a:gd name="T100" fmla="*/ 29 w 121"/>
                <a:gd name="T101" fmla="*/ 96 h 103"/>
                <a:gd name="T102" fmla="*/ 26 w 121"/>
                <a:gd name="T103" fmla="*/ 98 h 103"/>
                <a:gd name="T104" fmla="*/ 22 w 121"/>
                <a:gd name="T105" fmla="*/ 99 h 103"/>
                <a:gd name="T106" fmla="*/ 19 w 121"/>
                <a:gd name="T107" fmla="*/ 101 h 103"/>
                <a:gd name="T108" fmla="*/ 16 w 121"/>
                <a:gd name="T109" fmla="*/ 101 h 103"/>
                <a:gd name="T110" fmla="*/ 14 w 121"/>
                <a:gd name="T111" fmla="*/ 101 h 103"/>
                <a:gd name="T112" fmla="*/ 11 w 121"/>
                <a:gd name="T113" fmla="*/ 102 h 103"/>
                <a:gd name="T114" fmla="*/ 5 w 121"/>
                <a:gd name="T115" fmla="*/ 102 h 103"/>
                <a:gd name="T116" fmla="*/ 3 w 121"/>
                <a:gd name="T117" fmla="*/ 102 h 103"/>
                <a:gd name="T118" fmla="*/ 0 w 121"/>
                <a:gd name="T119" fmla="*/ 102 h 103"/>
                <a:gd name="T120" fmla="*/ 0 w 121"/>
                <a:gd name="T121" fmla="*/ 103 h 103"/>
                <a:gd name="T122" fmla="*/ 0 w 121"/>
                <a:gd name="T12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5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65 w 87"/>
                <a:gd name="T1" fmla="*/ 0 h 101"/>
                <a:gd name="T2" fmla="*/ 1 w 87"/>
                <a:gd name="T3" fmla="*/ 7 h 101"/>
                <a:gd name="T4" fmla="*/ 1 w 87"/>
                <a:gd name="T5" fmla="*/ 8 h 101"/>
                <a:gd name="T6" fmla="*/ 1 w 87"/>
                <a:gd name="T7" fmla="*/ 11 h 101"/>
                <a:gd name="T8" fmla="*/ 0 w 87"/>
                <a:gd name="T9" fmla="*/ 12 h 101"/>
                <a:gd name="T10" fmla="*/ 0 w 87"/>
                <a:gd name="T11" fmla="*/ 15 h 101"/>
                <a:gd name="T12" fmla="*/ 0 w 87"/>
                <a:gd name="T13" fmla="*/ 18 h 101"/>
                <a:gd name="T14" fmla="*/ 0 w 87"/>
                <a:gd name="T15" fmla="*/ 22 h 101"/>
                <a:gd name="T16" fmla="*/ 0 w 87"/>
                <a:gd name="T17" fmla="*/ 25 h 101"/>
                <a:gd name="T18" fmla="*/ 0 w 87"/>
                <a:gd name="T19" fmla="*/ 29 h 101"/>
                <a:gd name="T20" fmla="*/ 0 w 87"/>
                <a:gd name="T21" fmla="*/ 31 h 101"/>
                <a:gd name="T22" fmla="*/ 0 w 87"/>
                <a:gd name="T23" fmla="*/ 37 h 101"/>
                <a:gd name="T24" fmla="*/ 0 w 87"/>
                <a:gd name="T25" fmla="*/ 41 h 101"/>
                <a:gd name="T26" fmla="*/ 0 w 87"/>
                <a:gd name="T27" fmla="*/ 45 h 101"/>
                <a:gd name="T28" fmla="*/ 0 w 87"/>
                <a:gd name="T29" fmla="*/ 49 h 101"/>
                <a:gd name="T30" fmla="*/ 1 w 87"/>
                <a:gd name="T31" fmla="*/ 55 h 101"/>
                <a:gd name="T32" fmla="*/ 1 w 87"/>
                <a:gd name="T33" fmla="*/ 59 h 101"/>
                <a:gd name="T34" fmla="*/ 2 w 87"/>
                <a:gd name="T35" fmla="*/ 63 h 101"/>
                <a:gd name="T36" fmla="*/ 2 w 87"/>
                <a:gd name="T37" fmla="*/ 67 h 101"/>
                <a:gd name="T38" fmla="*/ 4 w 87"/>
                <a:gd name="T39" fmla="*/ 71 h 101"/>
                <a:gd name="T40" fmla="*/ 4 w 87"/>
                <a:gd name="T41" fmla="*/ 74 h 101"/>
                <a:gd name="T42" fmla="*/ 6 w 87"/>
                <a:gd name="T43" fmla="*/ 78 h 101"/>
                <a:gd name="T44" fmla="*/ 6 w 87"/>
                <a:gd name="T45" fmla="*/ 82 h 101"/>
                <a:gd name="T46" fmla="*/ 8 w 87"/>
                <a:gd name="T47" fmla="*/ 86 h 101"/>
                <a:gd name="T48" fmla="*/ 9 w 87"/>
                <a:gd name="T49" fmla="*/ 89 h 101"/>
                <a:gd name="T50" fmla="*/ 9 w 87"/>
                <a:gd name="T51" fmla="*/ 91 h 101"/>
                <a:gd name="T52" fmla="*/ 11 w 87"/>
                <a:gd name="T53" fmla="*/ 94 h 101"/>
                <a:gd name="T54" fmla="*/ 12 w 87"/>
                <a:gd name="T55" fmla="*/ 97 h 101"/>
                <a:gd name="T56" fmla="*/ 12 w 87"/>
                <a:gd name="T57" fmla="*/ 100 h 101"/>
                <a:gd name="T58" fmla="*/ 13 w 87"/>
                <a:gd name="T59" fmla="*/ 101 h 101"/>
                <a:gd name="T60" fmla="*/ 87 w 87"/>
                <a:gd name="T61" fmla="*/ 78 h 101"/>
                <a:gd name="T62" fmla="*/ 80 w 87"/>
                <a:gd name="T63" fmla="*/ 33 h 101"/>
                <a:gd name="T64" fmla="*/ 65 w 87"/>
                <a:gd name="T65" fmla="*/ 0 h 101"/>
                <a:gd name="T66" fmla="*/ 65 w 87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6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7 h 60"/>
                <a:gd name="T2" fmla="*/ 49 w 57"/>
                <a:gd name="T3" fmla="*/ 0 h 60"/>
                <a:gd name="T4" fmla="*/ 57 w 57"/>
                <a:gd name="T5" fmla="*/ 51 h 60"/>
                <a:gd name="T6" fmla="*/ 5 w 57"/>
                <a:gd name="T7" fmla="*/ 60 h 60"/>
                <a:gd name="T8" fmla="*/ 0 w 57"/>
                <a:gd name="T9" fmla="*/ 7 h 60"/>
                <a:gd name="T10" fmla="*/ 0 w 57"/>
                <a:gd name="T11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7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3 w 14"/>
                <a:gd name="T1" fmla="*/ 0 h 51"/>
                <a:gd name="T2" fmla="*/ 14 w 14"/>
                <a:gd name="T3" fmla="*/ 8 h 51"/>
                <a:gd name="T4" fmla="*/ 11 w 14"/>
                <a:gd name="T5" fmla="*/ 51 h 51"/>
                <a:gd name="T6" fmla="*/ 0 w 14"/>
                <a:gd name="T7" fmla="*/ 48 h 51"/>
                <a:gd name="T8" fmla="*/ 3 w 14"/>
                <a:gd name="T9" fmla="*/ 0 h 51"/>
                <a:gd name="T10" fmla="*/ 3 w 14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8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19 w 103"/>
                <a:gd name="T1" fmla="*/ 0 h 95"/>
                <a:gd name="T2" fmla="*/ 22 w 103"/>
                <a:gd name="T3" fmla="*/ 1 h 95"/>
                <a:gd name="T4" fmla="*/ 23 w 103"/>
                <a:gd name="T5" fmla="*/ 1 h 95"/>
                <a:gd name="T6" fmla="*/ 28 w 103"/>
                <a:gd name="T7" fmla="*/ 3 h 95"/>
                <a:gd name="T8" fmla="*/ 32 w 103"/>
                <a:gd name="T9" fmla="*/ 4 h 95"/>
                <a:gd name="T10" fmla="*/ 36 w 103"/>
                <a:gd name="T11" fmla="*/ 5 h 95"/>
                <a:gd name="T12" fmla="*/ 40 w 103"/>
                <a:gd name="T13" fmla="*/ 8 h 95"/>
                <a:gd name="T14" fmla="*/ 45 w 103"/>
                <a:gd name="T15" fmla="*/ 11 h 95"/>
                <a:gd name="T16" fmla="*/ 48 w 103"/>
                <a:gd name="T17" fmla="*/ 13 h 95"/>
                <a:gd name="T18" fmla="*/ 51 w 103"/>
                <a:gd name="T19" fmla="*/ 16 h 95"/>
                <a:gd name="T20" fmla="*/ 53 w 103"/>
                <a:gd name="T21" fmla="*/ 20 h 95"/>
                <a:gd name="T22" fmla="*/ 56 w 103"/>
                <a:gd name="T23" fmla="*/ 23 h 95"/>
                <a:gd name="T24" fmla="*/ 59 w 103"/>
                <a:gd name="T25" fmla="*/ 26 h 95"/>
                <a:gd name="T26" fmla="*/ 60 w 103"/>
                <a:gd name="T27" fmla="*/ 30 h 95"/>
                <a:gd name="T28" fmla="*/ 62 w 103"/>
                <a:gd name="T29" fmla="*/ 34 h 95"/>
                <a:gd name="T30" fmla="*/ 64 w 103"/>
                <a:gd name="T31" fmla="*/ 38 h 95"/>
                <a:gd name="T32" fmla="*/ 64 w 103"/>
                <a:gd name="T33" fmla="*/ 41 h 95"/>
                <a:gd name="T34" fmla="*/ 66 w 103"/>
                <a:gd name="T35" fmla="*/ 43 h 95"/>
                <a:gd name="T36" fmla="*/ 67 w 103"/>
                <a:gd name="T37" fmla="*/ 45 h 95"/>
                <a:gd name="T38" fmla="*/ 67 w 103"/>
                <a:gd name="T39" fmla="*/ 48 h 95"/>
                <a:gd name="T40" fmla="*/ 67 w 103"/>
                <a:gd name="T41" fmla="*/ 50 h 95"/>
                <a:gd name="T42" fmla="*/ 67 w 103"/>
                <a:gd name="T43" fmla="*/ 53 h 95"/>
                <a:gd name="T44" fmla="*/ 68 w 103"/>
                <a:gd name="T45" fmla="*/ 53 h 95"/>
                <a:gd name="T46" fmla="*/ 74 w 103"/>
                <a:gd name="T47" fmla="*/ 56 h 95"/>
                <a:gd name="T48" fmla="*/ 77 w 103"/>
                <a:gd name="T49" fmla="*/ 57 h 95"/>
                <a:gd name="T50" fmla="*/ 79 w 103"/>
                <a:gd name="T51" fmla="*/ 60 h 95"/>
                <a:gd name="T52" fmla="*/ 82 w 103"/>
                <a:gd name="T53" fmla="*/ 63 h 95"/>
                <a:gd name="T54" fmla="*/ 86 w 103"/>
                <a:gd name="T55" fmla="*/ 67 h 95"/>
                <a:gd name="T56" fmla="*/ 89 w 103"/>
                <a:gd name="T57" fmla="*/ 69 h 95"/>
                <a:gd name="T58" fmla="*/ 93 w 103"/>
                <a:gd name="T59" fmla="*/ 73 h 95"/>
                <a:gd name="T60" fmla="*/ 94 w 103"/>
                <a:gd name="T61" fmla="*/ 79 h 95"/>
                <a:gd name="T62" fmla="*/ 97 w 103"/>
                <a:gd name="T63" fmla="*/ 84 h 95"/>
                <a:gd name="T64" fmla="*/ 99 w 103"/>
                <a:gd name="T65" fmla="*/ 87 h 95"/>
                <a:gd name="T66" fmla="*/ 100 w 103"/>
                <a:gd name="T67" fmla="*/ 91 h 95"/>
                <a:gd name="T68" fmla="*/ 101 w 103"/>
                <a:gd name="T69" fmla="*/ 94 h 95"/>
                <a:gd name="T70" fmla="*/ 103 w 103"/>
                <a:gd name="T71" fmla="*/ 95 h 95"/>
                <a:gd name="T72" fmla="*/ 94 w 103"/>
                <a:gd name="T73" fmla="*/ 95 h 95"/>
                <a:gd name="T74" fmla="*/ 86 w 103"/>
                <a:gd name="T75" fmla="*/ 79 h 95"/>
                <a:gd name="T76" fmla="*/ 79 w 103"/>
                <a:gd name="T77" fmla="*/ 79 h 95"/>
                <a:gd name="T78" fmla="*/ 64 w 103"/>
                <a:gd name="T79" fmla="*/ 58 h 95"/>
                <a:gd name="T80" fmla="*/ 56 w 103"/>
                <a:gd name="T81" fmla="*/ 58 h 95"/>
                <a:gd name="T82" fmla="*/ 55 w 103"/>
                <a:gd name="T83" fmla="*/ 52 h 95"/>
                <a:gd name="T84" fmla="*/ 53 w 103"/>
                <a:gd name="T85" fmla="*/ 50 h 95"/>
                <a:gd name="T86" fmla="*/ 49 w 103"/>
                <a:gd name="T87" fmla="*/ 50 h 95"/>
                <a:gd name="T88" fmla="*/ 44 w 103"/>
                <a:gd name="T89" fmla="*/ 50 h 95"/>
                <a:gd name="T90" fmla="*/ 40 w 103"/>
                <a:gd name="T91" fmla="*/ 48 h 95"/>
                <a:gd name="T92" fmla="*/ 38 w 103"/>
                <a:gd name="T93" fmla="*/ 45 h 95"/>
                <a:gd name="T94" fmla="*/ 37 w 103"/>
                <a:gd name="T95" fmla="*/ 41 h 95"/>
                <a:gd name="T96" fmla="*/ 36 w 103"/>
                <a:gd name="T97" fmla="*/ 37 h 95"/>
                <a:gd name="T98" fmla="*/ 36 w 103"/>
                <a:gd name="T99" fmla="*/ 34 h 95"/>
                <a:gd name="T100" fmla="*/ 33 w 103"/>
                <a:gd name="T101" fmla="*/ 31 h 95"/>
                <a:gd name="T102" fmla="*/ 32 w 103"/>
                <a:gd name="T103" fmla="*/ 27 h 95"/>
                <a:gd name="T104" fmla="*/ 26 w 103"/>
                <a:gd name="T105" fmla="*/ 23 h 95"/>
                <a:gd name="T106" fmla="*/ 22 w 103"/>
                <a:gd name="T107" fmla="*/ 19 h 95"/>
                <a:gd name="T108" fmla="*/ 17 w 103"/>
                <a:gd name="T109" fmla="*/ 13 h 95"/>
                <a:gd name="T110" fmla="*/ 11 w 103"/>
                <a:gd name="T111" fmla="*/ 11 h 95"/>
                <a:gd name="T112" fmla="*/ 7 w 103"/>
                <a:gd name="T113" fmla="*/ 7 h 95"/>
                <a:gd name="T114" fmla="*/ 3 w 103"/>
                <a:gd name="T115" fmla="*/ 4 h 95"/>
                <a:gd name="T116" fmla="*/ 0 w 103"/>
                <a:gd name="T117" fmla="*/ 1 h 95"/>
                <a:gd name="T118" fmla="*/ 0 w 103"/>
                <a:gd name="T119" fmla="*/ 1 h 95"/>
                <a:gd name="T120" fmla="*/ 19 w 103"/>
                <a:gd name="T121" fmla="*/ 0 h 95"/>
                <a:gd name="T122" fmla="*/ 19 w 103"/>
                <a:gd name="T1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19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1 w 82"/>
                <a:gd name="T1" fmla="*/ 0 h 259"/>
                <a:gd name="T2" fmla="*/ 8 w 82"/>
                <a:gd name="T3" fmla="*/ 3 h 259"/>
                <a:gd name="T4" fmla="*/ 16 w 82"/>
                <a:gd name="T5" fmla="*/ 7 h 259"/>
                <a:gd name="T6" fmla="*/ 24 w 82"/>
                <a:gd name="T7" fmla="*/ 12 h 259"/>
                <a:gd name="T8" fmla="*/ 34 w 82"/>
                <a:gd name="T9" fmla="*/ 19 h 259"/>
                <a:gd name="T10" fmla="*/ 43 w 82"/>
                <a:gd name="T11" fmla="*/ 27 h 259"/>
                <a:gd name="T12" fmla="*/ 53 w 82"/>
                <a:gd name="T13" fmla="*/ 35 h 259"/>
                <a:gd name="T14" fmla="*/ 61 w 82"/>
                <a:gd name="T15" fmla="*/ 46 h 259"/>
                <a:gd name="T16" fmla="*/ 68 w 82"/>
                <a:gd name="T17" fmla="*/ 56 h 259"/>
                <a:gd name="T18" fmla="*/ 72 w 82"/>
                <a:gd name="T19" fmla="*/ 65 h 259"/>
                <a:gd name="T20" fmla="*/ 75 w 82"/>
                <a:gd name="T21" fmla="*/ 71 h 259"/>
                <a:gd name="T22" fmla="*/ 78 w 82"/>
                <a:gd name="T23" fmla="*/ 78 h 259"/>
                <a:gd name="T24" fmla="*/ 79 w 82"/>
                <a:gd name="T25" fmla="*/ 85 h 259"/>
                <a:gd name="T26" fmla="*/ 80 w 82"/>
                <a:gd name="T27" fmla="*/ 91 h 259"/>
                <a:gd name="T28" fmla="*/ 80 w 82"/>
                <a:gd name="T29" fmla="*/ 98 h 259"/>
                <a:gd name="T30" fmla="*/ 82 w 82"/>
                <a:gd name="T31" fmla="*/ 106 h 259"/>
                <a:gd name="T32" fmla="*/ 82 w 82"/>
                <a:gd name="T33" fmla="*/ 113 h 259"/>
                <a:gd name="T34" fmla="*/ 80 w 82"/>
                <a:gd name="T35" fmla="*/ 121 h 259"/>
                <a:gd name="T36" fmla="*/ 80 w 82"/>
                <a:gd name="T37" fmla="*/ 130 h 259"/>
                <a:gd name="T38" fmla="*/ 79 w 82"/>
                <a:gd name="T39" fmla="*/ 139 h 259"/>
                <a:gd name="T40" fmla="*/ 78 w 82"/>
                <a:gd name="T41" fmla="*/ 147 h 259"/>
                <a:gd name="T42" fmla="*/ 76 w 82"/>
                <a:gd name="T43" fmla="*/ 157 h 259"/>
                <a:gd name="T44" fmla="*/ 73 w 82"/>
                <a:gd name="T45" fmla="*/ 165 h 259"/>
                <a:gd name="T46" fmla="*/ 71 w 82"/>
                <a:gd name="T47" fmla="*/ 175 h 259"/>
                <a:gd name="T48" fmla="*/ 69 w 82"/>
                <a:gd name="T49" fmla="*/ 184 h 259"/>
                <a:gd name="T50" fmla="*/ 65 w 82"/>
                <a:gd name="T51" fmla="*/ 194 h 259"/>
                <a:gd name="T52" fmla="*/ 63 w 82"/>
                <a:gd name="T53" fmla="*/ 202 h 259"/>
                <a:gd name="T54" fmla="*/ 60 w 82"/>
                <a:gd name="T55" fmla="*/ 211 h 259"/>
                <a:gd name="T56" fmla="*/ 57 w 82"/>
                <a:gd name="T57" fmla="*/ 220 h 259"/>
                <a:gd name="T58" fmla="*/ 54 w 82"/>
                <a:gd name="T59" fmla="*/ 228 h 259"/>
                <a:gd name="T60" fmla="*/ 50 w 82"/>
                <a:gd name="T61" fmla="*/ 235 h 259"/>
                <a:gd name="T62" fmla="*/ 48 w 82"/>
                <a:gd name="T63" fmla="*/ 244 h 259"/>
                <a:gd name="T64" fmla="*/ 43 w 82"/>
                <a:gd name="T65" fmla="*/ 254 h 259"/>
                <a:gd name="T66" fmla="*/ 42 w 82"/>
                <a:gd name="T67" fmla="*/ 259 h 259"/>
                <a:gd name="T68" fmla="*/ 0 w 82"/>
                <a:gd name="T6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42" y="25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0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71 w 142"/>
                <a:gd name="T1" fmla="*/ 0 h 240"/>
                <a:gd name="T2" fmla="*/ 113 w 142"/>
                <a:gd name="T3" fmla="*/ 37 h 240"/>
                <a:gd name="T4" fmla="*/ 140 w 142"/>
                <a:gd name="T5" fmla="*/ 92 h 240"/>
                <a:gd name="T6" fmla="*/ 142 w 142"/>
                <a:gd name="T7" fmla="*/ 135 h 240"/>
                <a:gd name="T8" fmla="*/ 79 w 142"/>
                <a:gd name="T9" fmla="*/ 240 h 240"/>
                <a:gd name="T10" fmla="*/ 0 w 142"/>
                <a:gd name="T11" fmla="*/ 45 h 240"/>
                <a:gd name="T12" fmla="*/ 71 w 142"/>
                <a:gd name="T13" fmla="*/ 0 h 240"/>
                <a:gd name="T14" fmla="*/ 71 w 142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1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21 h 390"/>
                <a:gd name="T2" fmla="*/ 6 w 171"/>
                <a:gd name="T3" fmla="*/ 26 h 390"/>
                <a:gd name="T4" fmla="*/ 11 w 171"/>
                <a:gd name="T5" fmla="*/ 34 h 390"/>
                <a:gd name="T6" fmla="*/ 17 w 171"/>
                <a:gd name="T7" fmla="*/ 44 h 390"/>
                <a:gd name="T8" fmla="*/ 22 w 171"/>
                <a:gd name="T9" fmla="*/ 55 h 390"/>
                <a:gd name="T10" fmla="*/ 29 w 171"/>
                <a:gd name="T11" fmla="*/ 68 h 390"/>
                <a:gd name="T12" fmla="*/ 33 w 171"/>
                <a:gd name="T13" fmla="*/ 79 h 390"/>
                <a:gd name="T14" fmla="*/ 37 w 171"/>
                <a:gd name="T15" fmla="*/ 89 h 390"/>
                <a:gd name="T16" fmla="*/ 41 w 171"/>
                <a:gd name="T17" fmla="*/ 100 h 390"/>
                <a:gd name="T18" fmla="*/ 44 w 171"/>
                <a:gd name="T19" fmla="*/ 111 h 390"/>
                <a:gd name="T20" fmla="*/ 48 w 171"/>
                <a:gd name="T21" fmla="*/ 123 h 390"/>
                <a:gd name="T22" fmla="*/ 52 w 171"/>
                <a:gd name="T23" fmla="*/ 135 h 390"/>
                <a:gd name="T24" fmla="*/ 56 w 171"/>
                <a:gd name="T25" fmla="*/ 149 h 390"/>
                <a:gd name="T26" fmla="*/ 61 w 171"/>
                <a:gd name="T27" fmla="*/ 164 h 390"/>
                <a:gd name="T28" fmla="*/ 63 w 171"/>
                <a:gd name="T29" fmla="*/ 177 h 390"/>
                <a:gd name="T30" fmla="*/ 69 w 171"/>
                <a:gd name="T31" fmla="*/ 194 h 390"/>
                <a:gd name="T32" fmla="*/ 73 w 171"/>
                <a:gd name="T33" fmla="*/ 210 h 390"/>
                <a:gd name="T34" fmla="*/ 76 w 171"/>
                <a:gd name="T35" fmla="*/ 227 h 390"/>
                <a:gd name="T36" fmla="*/ 80 w 171"/>
                <a:gd name="T37" fmla="*/ 242 h 390"/>
                <a:gd name="T38" fmla="*/ 82 w 171"/>
                <a:gd name="T39" fmla="*/ 258 h 390"/>
                <a:gd name="T40" fmla="*/ 87 w 171"/>
                <a:gd name="T41" fmla="*/ 274 h 390"/>
                <a:gd name="T42" fmla="*/ 91 w 171"/>
                <a:gd name="T43" fmla="*/ 289 h 390"/>
                <a:gd name="T44" fmla="*/ 93 w 171"/>
                <a:gd name="T45" fmla="*/ 304 h 390"/>
                <a:gd name="T46" fmla="*/ 96 w 171"/>
                <a:gd name="T47" fmla="*/ 318 h 390"/>
                <a:gd name="T48" fmla="*/ 99 w 171"/>
                <a:gd name="T49" fmla="*/ 332 h 390"/>
                <a:gd name="T50" fmla="*/ 102 w 171"/>
                <a:gd name="T51" fmla="*/ 344 h 390"/>
                <a:gd name="T52" fmla="*/ 104 w 171"/>
                <a:gd name="T53" fmla="*/ 355 h 390"/>
                <a:gd name="T54" fmla="*/ 106 w 171"/>
                <a:gd name="T55" fmla="*/ 364 h 390"/>
                <a:gd name="T56" fmla="*/ 108 w 171"/>
                <a:gd name="T57" fmla="*/ 374 h 390"/>
                <a:gd name="T58" fmla="*/ 111 w 171"/>
                <a:gd name="T59" fmla="*/ 385 h 390"/>
                <a:gd name="T60" fmla="*/ 112 w 171"/>
                <a:gd name="T61" fmla="*/ 390 h 390"/>
                <a:gd name="T62" fmla="*/ 112 w 171"/>
                <a:gd name="T63" fmla="*/ 386 h 390"/>
                <a:gd name="T64" fmla="*/ 117 w 171"/>
                <a:gd name="T65" fmla="*/ 377 h 390"/>
                <a:gd name="T66" fmla="*/ 121 w 171"/>
                <a:gd name="T67" fmla="*/ 360 h 390"/>
                <a:gd name="T68" fmla="*/ 125 w 171"/>
                <a:gd name="T69" fmla="*/ 349 h 390"/>
                <a:gd name="T70" fmla="*/ 129 w 171"/>
                <a:gd name="T71" fmla="*/ 338 h 390"/>
                <a:gd name="T72" fmla="*/ 132 w 171"/>
                <a:gd name="T73" fmla="*/ 327 h 390"/>
                <a:gd name="T74" fmla="*/ 136 w 171"/>
                <a:gd name="T75" fmla="*/ 315 h 390"/>
                <a:gd name="T76" fmla="*/ 140 w 171"/>
                <a:gd name="T77" fmla="*/ 303 h 390"/>
                <a:gd name="T78" fmla="*/ 144 w 171"/>
                <a:gd name="T79" fmla="*/ 289 h 390"/>
                <a:gd name="T80" fmla="*/ 148 w 171"/>
                <a:gd name="T81" fmla="*/ 277 h 390"/>
                <a:gd name="T82" fmla="*/ 151 w 171"/>
                <a:gd name="T83" fmla="*/ 262 h 390"/>
                <a:gd name="T84" fmla="*/ 155 w 171"/>
                <a:gd name="T85" fmla="*/ 248 h 390"/>
                <a:gd name="T86" fmla="*/ 158 w 171"/>
                <a:gd name="T87" fmla="*/ 235 h 390"/>
                <a:gd name="T88" fmla="*/ 162 w 171"/>
                <a:gd name="T89" fmla="*/ 221 h 390"/>
                <a:gd name="T90" fmla="*/ 164 w 171"/>
                <a:gd name="T91" fmla="*/ 207 h 390"/>
                <a:gd name="T92" fmla="*/ 166 w 171"/>
                <a:gd name="T93" fmla="*/ 194 h 390"/>
                <a:gd name="T94" fmla="*/ 168 w 171"/>
                <a:gd name="T95" fmla="*/ 182 h 390"/>
                <a:gd name="T96" fmla="*/ 171 w 171"/>
                <a:gd name="T97" fmla="*/ 171 h 390"/>
                <a:gd name="T98" fmla="*/ 171 w 171"/>
                <a:gd name="T99" fmla="*/ 158 h 390"/>
                <a:gd name="T100" fmla="*/ 171 w 171"/>
                <a:gd name="T101" fmla="*/ 147 h 390"/>
                <a:gd name="T102" fmla="*/ 171 w 171"/>
                <a:gd name="T103" fmla="*/ 138 h 390"/>
                <a:gd name="T104" fmla="*/ 171 w 171"/>
                <a:gd name="T105" fmla="*/ 128 h 390"/>
                <a:gd name="T106" fmla="*/ 170 w 171"/>
                <a:gd name="T107" fmla="*/ 112 h 390"/>
                <a:gd name="T108" fmla="*/ 168 w 171"/>
                <a:gd name="T109" fmla="*/ 98 h 390"/>
                <a:gd name="T110" fmla="*/ 164 w 171"/>
                <a:gd name="T111" fmla="*/ 86 h 390"/>
                <a:gd name="T112" fmla="*/ 162 w 171"/>
                <a:gd name="T113" fmla="*/ 77 h 390"/>
                <a:gd name="T114" fmla="*/ 158 w 171"/>
                <a:gd name="T115" fmla="*/ 67 h 390"/>
                <a:gd name="T116" fmla="*/ 152 w 171"/>
                <a:gd name="T117" fmla="*/ 59 h 390"/>
                <a:gd name="T118" fmla="*/ 87 w 171"/>
                <a:gd name="T119" fmla="*/ 137 h 390"/>
                <a:gd name="T120" fmla="*/ 10 w 171"/>
                <a:gd name="T12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2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10 w 31"/>
                <a:gd name="T1" fmla="*/ 0 h 57"/>
                <a:gd name="T2" fmla="*/ 0 w 31"/>
                <a:gd name="T3" fmla="*/ 33 h 57"/>
                <a:gd name="T4" fmla="*/ 17 w 31"/>
                <a:gd name="T5" fmla="*/ 57 h 57"/>
                <a:gd name="T6" fmla="*/ 27 w 31"/>
                <a:gd name="T7" fmla="*/ 53 h 57"/>
                <a:gd name="T8" fmla="*/ 31 w 31"/>
                <a:gd name="T9" fmla="*/ 4 h 57"/>
                <a:gd name="T10" fmla="*/ 10 w 31"/>
                <a:gd name="T11" fmla="*/ 0 h 57"/>
                <a:gd name="T12" fmla="*/ 10 w 31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3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37 w 68"/>
                <a:gd name="T1" fmla="*/ 0 h 285"/>
                <a:gd name="T2" fmla="*/ 37 w 68"/>
                <a:gd name="T3" fmla="*/ 2 h 285"/>
                <a:gd name="T4" fmla="*/ 38 w 68"/>
                <a:gd name="T5" fmla="*/ 4 h 285"/>
                <a:gd name="T6" fmla="*/ 40 w 68"/>
                <a:gd name="T7" fmla="*/ 9 h 285"/>
                <a:gd name="T8" fmla="*/ 41 w 68"/>
                <a:gd name="T9" fmla="*/ 13 h 285"/>
                <a:gd name="T10" fmla="*/ 44 w 68"/>
                <a:gd name="T11" fmla="*/ 18 h 285"/>
                <a:gd name="T12" fmla="*/ 44 w 68"/>
                <a:gd name="T13" fmla="*/ 21 h 285"/>
                <a:gd name="T14" fmla="*/ 45 w 68"/>
                <a:gd name="T15" fmla="*/ 25 h 285"/>
                <a:gd name="T16" fmla="*/ 46 w 68"/>
                <a:gd name="T17" fmla="*/ 28 h 285"/>
                <a:gd name="T18" fmla="*/ 48 w 68"/>
                <a:gd name="T19" fmla="*/ 32 h 285"/>
                <a:gd name="T20" fmla="*/ 49 w 68"/>
                <a:gd name="T21" fmla="*/ 34 h 285"/>
                <a:gd name="T22" fmla="*/ 50 w 68"/>
                <a:gd name="T23" fmla="*/ 39 h 285"/>
                <a:gd name="T24" fmla="*/ 52 w 68"/>
                <a:gd name="T25" fmla="*/ 43 h 285"/>
                <a:gd name="T26" fmla="*/ 53 w 68"/>
                <a:gd name="T27" fmla="*/ 47 h 285"/>
                <a:gd name="T28" fmla="*/ 55 w 68"/>
                <a:gd name="T29" fmla="*/ 51 h 285"/>
                <a:gd name="T30" fmla="*/ 56 w 68"/>
                <a:gd name="T31" fmla="*/ 55 h 285"/>
                <a:gd name="T32" fmla="*/ 56 w 68"/>
                <a:gd name="T33" fmla="*/ 59 h 285"/>
                <a:gd name="T34" fmla="*/ 59 w 68"/>
                <a:gd name="T35" fmla="*/ 63 h 285"/>
                <a:gd name="T36" fmla="*/ 59 w 68"/>
                <a:gd name="T37" fmla="*/ 67 h 285"/>
                <a:gd name="T38" fmla="*/ 60 w 68"/>
                <a:gd name="T39" fmla="*/ 71 h 285"/>
                <a:gd name="T40" fmla="*/ 60 w 68"/>
                <a:gd name="T41" fmla="*/ 75 h 285"/>
                <a:gd name="T42" fmla="*/ 63 w 68"/>
                <a:gd name="T43" fmla="*/ 81 h 285"/>
                <a:gd name="T44" fmla="*/ 63 w 68"/>
                <a:gd name="T45" fmla="*/ 85 h 285"/>
                <a:gd name="T46" fmla="*/ 64 w 68"/>
                <a:gd name="T47" fmla="*/ 90 h 285"/>
                <a:gd name="T48" fmla="*/ 65 w 68"/>
                <a:gd name="T49" fmla="*/ 94 h 285"/>
                <a:gd name="T50" fmla="*/ 65 w 68"/>
                <a:gd name="T51" fmla="*/ 100 h 285"/>
                <a:gd name="T52" fmla="*/ 65 w 68"/>
                <a:gd name="T53" fmla="*/ 104 h 285"/>
                <a:gd name="T54" fmla="*/ 67 w 68"/>
                <a:gd name="T55" fmla="*/ 108 h 285"/>
                <a:gd name="T56" fmla="*/ 67 w 68"/>
                <a:gd name="T57" fmla="*/ 112 h 285"/>
                <a:gd name="T58" fmla="*/ 67 w 68"/>
                <a:gd name="T59" fmla="*/ 118 h 285"/>
                <a:gd name="T60" fmla="*/ 67 w 68"/>
                <a:gd name="T61" fmla="*/ 120 h 285"/>
                <a:gd name="T62" fmla="*/ 67 w 68"/>
                <a:gd name="T63" fmla="*/ 124 h 285"/>
                <a:gd name="T64" fmla="*/ 67 w 68"/>
                <a:gd name="T65" fmla="*/ 130 h 285"/>
                <a:gd name="T66" fmla="*/ 68 w 68"/>
                <a:gd name="T67" fmla="*/ 134 h 285"/>
                <a:gd name="T68" fmla="*/ 67 w 68"/>
                <a:gd name="T69" fmla="*/ 138 h 285"/>
                <a:gd name="T70" fmla="*/ 67 w 68"/>
                <a:gd name="T71" fmla="*/ 142 h 285"/>
                <a:gd name="T72" fmla="*/ 67 w 68"/>
                <a:gd name="T73" fmla="*/ 145 h 285"/>
                <a:gd name="T74" fmla="*/ 67 w 68"/>
                <a:gd name="T75" fmla="*/ 150 h 285"/>
                <a:gd name="T76" fmla="*/ 67 w 68"/>
                <a:gd name="T77" fmla="*/ 153 h 285"/>
                <a:gd name="T78" fmla="*/ 67 w 68"/>
                <a:gd name="T79" fmla="*/ 157 h 285"/>
                <a:gd name="T80" fmla="*/ 67 w 68"/>
                <a:gd name="T81" fmla="*/ 160 h 285"/>
                <a:gd name="T82" fmla="*/ 67 w 68"/>
                <a:gd name="T83" fmla="*/ 164 h 285"/>
                <a:gd name="T84" fmla="*/ 65 w 68"/>
                <a:gd name="T85" fmla="*/ 169 h 285"/>
                <a:gd name="T86" fmla="*/ 65 w 68"/>
                <a:gd name="T87" fmla="*/ 175 h 285"/>
                <a:gd name="T88" fmla="*/ 64 w 68"/>
                <a:gd name="T89" fmla="*/ 180 h 285"/>
                <a:gd name="T90" fmla="*/ 64 w 68"/>
                <a:gd name="T91" fmla="*/ 184 h 285"/>
                <a:gd name="T92" fmla="*/ 64 w 68"/>
                <a:gd name="T93" fmla="*/ 187 h 285"/>
                <a:gd name="T94" fmla="*/ 64 w 68"/>
                <a:gd name="T95" fmla="*/ 190 h 285"/>
                <a:gd name="T96" fmla="*/ 64 w 68"/>
                <a:gd name="T97" fmla="*/ 191 h 285"/>
                <a:gd name="T98" fmla="*/ 64 w 68"/>
                <a:gd name="T99" fmla="*/ 193 h 285"/>
                <a:gd name="T100" fmla="*/ 22 w 68"/>
                <a:gd name="T101" fmla="*/ 285 h 285"/>
                <a:gd name="T102" fmla="*/ 0 w 68"/>
                <a:gd name="T103" fmla="*/ 179 h 285"/>
                <a:gd name="T104" fmla="*/ 37 w 68"/>
                <a:gd name="T105" fmla="*/ 0 h 285"/>
                <a:gd name="T106" fmla="*/ 37 w 68"/>
                <a:gd name="T10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4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65 w 103"/>
                <a:gd name="T1" fmla="*/ 52 h 131"/>
                <a:gd name="T2" fmla="*/ 65 w 103"/>
                <a:gd name="T3" fmla="*/ 50 h 131"/>
                <a:gd name="T4" fmla="*/ 66 w 103"/>
                <a:gd name="T5" fmla="*/ 49 h 131"/>
                <a:gd name="T6" fmla="*/ 68 w 103"/>
                <a:gd name="T7" fmla="*/ 45 h 131"/>
                <a:gd name="T8" fmla="*/ 71 w 103"/>
                <a:gd name="T9" fmla="*/ 42 h 131"/>
                <a:gd name="T10" fmla="*/ 72 w 103"/>
                <a:gd name="T11" fmla="*/ 38 h 131"/>
                <a:gd name="T12" fmla="*/ 75 w 103"/>
                <a:gd name="T13" fmla="*/ 33 h 131"/>
                <a:gd name="T14" fmla="*/ 79 w 103"/>
                <a:gd name="T15" fmla="*/ 30 h 131"/>
                <a:gd name="T16" fmla="*/ 81 w 103"/>
                <a:gd name="T17" fmla="*/ 26 h 131"/>
                <a:gd name="T18" fmla="*/ 86 w 103"/>
                <a:gd name="T19" fmla="*/ 22 h 131"/>
                <a:gd name="T20" fmla="*/ 88 w 103"/>
                <a:gd name="T21" fmla="*/ 19 h 131"/>
                <a:gd name="T22" fmla="*/ 91 w 103"/>
                <a:gd name="T23" fmla="*/ 18 h 131"/>
                <a:gd name="T24" fmla="*/ 95 w 103"/>
                <a:gd name="T25" fmla="*/ 15 h 131"/>
                <a:gd name="T26" fmla="*/ 98 w 103"/>
                <a:gd name="T27" fmla="*/ 13 h 131"/>
                <a:gd name="T28" fmla="*/ 101 w 103"/>
                <a:gd name="T29" fmla="*/ 12 h 131"/>
                <a:gd name="T30" fmla="*/ 102 w 103"/>
                <a:gd name="T31" fmla="*/ 12 h 131"/>
                <a:gd name="T32" fmla="*/ 103 w 103"/>
                <a:gd name="T33" fmla="*/ 12 h 131"/>
                <a:gd name="T34" fmla="*/ 81 w 103"/>
                <a:gd name="T35" fmla="*/ 0 h 131"/>
                <a:gd name="T36" fmla="*/ 80 w 103"/>
                <a:gd name="T37" fmla="*/ 0 h 131"/>
                <a:gd name="T38" fmla="*/ 79 w 103"/>
                <a:gd name="T39" fmla="*/ 0 h 131"/>
                <a:gd name="T40" fmla="*/ 75 w 103"/>
                <a:gd name="T41" fmla="*/ 1 h 131"/>
                <a:gd name="T42" fmla="*/ 71 w 103"/>
                <a:gd name="T43" fmla="*/ 3 h 131"/>
                <a:gd name="T44" fmla="*/ 65 w 103"/>
                <a:gd name="T45" fmla="*/ 4 h 131"/>
                <a:gd name="T46" fmla="*/ 60 w 103"/>
                <a:gd name="T47" fmla="*/ 7 h 131"/>
                <a:gd name="T48" fmla="*/ 57 w 103"/>
                <a:gd name="T49" fmla="*/ 9 h 131"/>
                <a:gd name="T50" fmla="*/ 53 w 103"/>
                <a:gd name="T51" fmla="*/ 11 h 131"/>
                <a:gd name="T52" fmla="*/ 50 w 103"/>
                <a:gd name="T53" fmla="*/ 13 h 131"/>
                <a:gd name="T54" fmla="*/ 47 w 103"/>
                <a:gd name="T55" fmla="*/ 16 h 131"/>
                <a:gd name="T56" fmla="*/ 43 w 103"/>
                <a:gd name="T57" fmla="*/ 19 h 131"/>
                <a:gd name="T58" fmla="*/ 39 w 103"/>
                <a:gd name="T59" fmla="*/ 22 h 131"/>
                <a:gd name="T60" fmla="*/ 36 w 103"/>
                <a:gd name="T61" fmla="*/ 24 h 131"/>
                <a:gd name="T62" fmla="*/ 34 w 103"/>
                <a:gd name="T63" fmla="*/ 28 h 131"/>
                <a:gd name="T64" fmla="*/ 30 w 103"/>
                <a:gd name="T65" fmla="*/ 33 h 131"/>
                <a:gd name="T66" fmla="*/ 25 w 103"/>
                <a:gd name="T67" fmla="*/ 37 h 131"/>
                <a:gd name="T68" fmla="*/ 23 w 103"/>
                <a:gd name="T69" fmla="*/ 41 h 131"/>
                <a:gd name="T70" fmla="*/ 20 w 103"/>
                <a:gd name="T71" fmla="*/ 45 h 131"/>
                <a:gd name="T72" fmla="*/ 16 w 103"/>
                <a:gd name="T73" fmla="*/ 49 h 131"/>
                <a:gd name="T74" fmla="*/ 13 w 103"/>
                <a:gd name="T75" fmla="*/ 53 h 131"/>
                <a:gd name="T76" fmla="*/ 10 w 103"/>
                <a:gd name="T77" fmla="*/ 58 h 131"/>
                <a:gd name="T78" fmla="*/ 8 w 103"/>
                <a:gd name="T79" fmla="*/ 63 h 131"/>
                <a:gd name="T80" fmla="*/ 6 w 103"/>
                <a:gd name="T81" fmla="*/ 68 h 131"/>
                <a:gd name="T82" fmla="*/ 4 w 103"/>
                <a:gd name="T83" fmla="*/ 72 h 131"/>
                <a:gd name="T84" fmla="*/ 2 w 103"/>
                <a:gd name="T85" fmla="*/ 76 h 131"/>
                <a:gd name="T86" fmla="*/ 2 w 103"/>
                <a:gd name="T87" fmla="*/ 82 h 131"/>
                <a:gd name="T88" fmla="*/ 0 w 103"/>
                <a:gd name="T89" fmla="*/ 86 h 131"/>
                <a:gd name="T90" fmla="*/ 0 w 103"/>
                <a:gd name="T91" fmla="*/ 90 h 131"/>
                <a:gd name="T92" fmla="*/ 0 w 103"/>
                <a:gd name="T93" fmla="*/ 95 h 131"/>
                <a:gd name="T94" fmla="*/ 0 w 103"/>
                <a:gd name="T95" fmla="*/ 99 h 131"/>
                <a:gd name="T96" fmla="*/ 0 w 103"/>
                <a:gd name="T97" fmla="*/ 103 h 131"/>
                <a:gd name="T98" fmla="*/ 0 w 103"/>
                <a:gd name="T99" fmla="*/ 108 h 131"/>
                <a:gd name="T100" fmla="*/ 0 w 103"/>
                <a:gd name="T101" fmla="*/ 112 h 131"/>
                <a:gd name="T102" fmla="*/ 1 w 103"/>
                <a:gd name="T103" fmla="*/ 116 h 131"/>
                <a:gd name="T104" fmla="*/ 1 w 103"/>
                <a:gd name="T105" fmla="*/ 118 h 131"/>
                <a:gd name="T106" fmla="*/ 2 w 103"/>
                <a:gd name="T107" fmla="*/ 121 h 131"/>
                <a:gd name="T108" fmla="*/ 2 w 103"/>
                <a:gd name="T109" fmla="*/ 124 h 131"/>
                <a:gd name="T110" fmla="*/ 4 w 103"/>
                <a:gd name="T111" fmla="*/ 127 h 131"/>
                <a:gd name="T112" fmla="*/ 4 w 103"/>
                <a:gd name="T113" fmla="*/ 129 h 131"/>
                <a:gd name="T114" fmla="*/ 5 w 103"/>
                <a:gd name="T115" fmla="*/ 131 h 131"/>
                <a:gd name="T116" fmla="*/ 65 w 103"/>
                <a:gd name="T117" fmla="*/ 52 h 131"/>
                <a:gd name="T118" fmla="*/ 65 w 103"/>
                <a:gd name="T119" fmla="*/ 5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5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60 h 290"/>
                <a:gd name="T2" fmla="*/ 25 w 179"/>
                <a:gd name="T3" fmla="*/ 22 h 290"/>
                <a:gd name="T4" fmla="*/ 52 w 179"/>
                <a:gd name="T5" fmla="*/ 0 h 290"/>
                <a:gd name="T6" fmla="*/ 97 w 179"/>
                <a:gd name="T7" fmla="*/ 16 h 290"/>
                <a:gd name="T8" fmla="*/ 109 w 179"/>
                <a:gd name="T9" fmla="*/ 34 h 290"/>
                <a:gd name="T10" fmla="*/ 146 w 179"/>
                <a:gd name="T11" fmla="*/ 44 h 290"/>
                <a:gd name="T12" fmla="*/ 156 w 179"/>
                <a:gd name="T13" fmla="*/ 56 h 290"/>
                <a:gd name="T14" fmla="*/ 152 w 179"/>
                <a:gd name="T15" fmla="*/ 76 h 290"/>
                <a:gd name="T16" fmla="*/ 168 w 179"/>
                <a:gd name="T17" fmla="*/ 111 h 290"/>
                <a:gd name="T18" fmla="*/ 179 w 179"/>
                <a:gd name="T19" fmla="*/ 130 h 290"/>
                <a:gd name="T20" fmla="*/ 179 w 179"/>
                <a:gd name="T21" fmla="*/ 143 h 290"/>
                <a:gd name="T22" fmla="*/ 157 w 179"/>
                <a:gd name="T23" fmla="*/ 162 h 290"/>
                <a:gd name="T24" fmla="*/ 146 w 179"/>
                <a:gd name="T25" fmla="*/ 176 h 290"/>
                <a:gd name="T26" fmla="*/ 165 w 179"/>
                <a:gd name="T27" fmla="*/ 233 h 290"/>
                <a:gd name="T28" fmla="*/ 172 w 179"/>
                <a:gd name="T29" fmla="*/ 269 h 290"/>
                <a:gd name="T30" fmla="*/ 153 w 179"/>
                <a:gd name="T31" fmla="*/ 290 h 290"/>
                <a:gd name="T32" fmla="*/ 133 w 179"/>
                <a:gd name="T33" fmla="*/ 285 h 290"/>
                <a:gd name="T34" fmla="*/ 96 w 179"/>
                <a:gd name="T35" fmla="*/ 207 h 290"/>
                <a:gd name="T36" fmla="*/ 0 w 179"/>
                <a:gd name="T37" fmla="*/ 60 h 290"/>
                <a:gd name="T38" fmla="*/ 0 w 179"/>
                <a:gd name="T39" fmla="*/ 6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6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37 w 183"/>
                <a:gd name="T1" fmla="*/ 0 h 264"/>
                <a:gd name="T2" fmla="*/ 64 w 183"/>
                <a:gd name="T3" fmla="*/ 23 h 264"/>
                <a:gd name="T4" fmla="*/ 65 w 183"/>
                <a:gd name="T5" fmla="*/ 53 h 264"/>
                <a:gd name="T6" fmla="*/ 98 w 183"/>
                <a:gd name="T7" fmla="*/ 60 h 264"/>
                <a:gd name="T8" fmla="*/ 98 w 183"/>
                <a:gd name="T9" fmla="*/ 60 h 264"/>
                <a:gd name="T10" fmla="*/ 101 w 183"/>
                <a:gd name="T11" fmla="*/ 63 h 264"/>
                <a:gd name="T12" fmla="*/ 102 w 183"/>
                <a:gd name="T13" fmla="*/ 67 h 264"/>
                <a:gd name="T14" fmla="*/ 105 w 183"/>
                <a:gd name="T15" fmla="*/ 72 h 264"/>
                <a:gd name="T16" fmla="*/ 106 w 183"/>
                <a:gd name="T17" fmla="*/ 75 h 264"/>
                <a:gd name="T18" fmla="*/ 109 w 183"/>
                <a:gd name="T19" fmla="*/ 78 h 264"/>
                <a:gd name="T20" fmla="*/ 111 w 183"/>
                <a:gd name="T21" fmla="*/ 82 h 264"/>
                <a:gd name="T22" fmla="*/ 112 w 183"/>
                <a:gd name="T23" fmla="*/ 86 h 264"/>
                <a:gd name="T24" fmla="*/ 113 w 183"/>
                <a:gd name="T25" fmla="*/ 89 h 264"/>
                <a:gd name="T26" fmla="*/ 115 w 183"/>
                <a:gd name="T27" fmla="*/ 93 h 264"/>
                <a:gd name="T28" fmla="*/ 117 w 183"/>
                <a:gd name="T29" fmla="*/ 95 h 264"/>
                <a:gd name="T30" fmla="*/ 119 w 183"/>
                <a:gd name="T31" fmla="*/ 99 h 264"/>
                <a:gd name="T32" fmla="*/ 119 w 183"/>
                <a:gd name="T33" fmla="*/ 104 h 264"/>
                <a:gd name="T34" fmla="*/ 120 w 183"/>
                <a:gd name="T35" fmla="*/ 106 h 264"/>
                <a:gd name="T36" fmla="*/ 120 w 183"/>
                <a:gd name="T37" fmla="*/ 109 h 264"/>
                <a:gd name="T38" fmla="*/ 121 w 183"/>
                <a:gd name="T39" fmla="*/ 112 h 264"/>
                <a:gd name="T40" fmla="*/ 123 w 183"/>
                <a:gd name="T41" fmla="*/ 117 h 264"/>
                <a:gd name="T42" fmla="*/ 123 w 183"/>
                <a:gd name="T43" fmla="*/ 123 h 264"/>
                <a:gd name="T44" fmla="*/ 123 w 183"/>
                <a:gd name="T45" fmla="*/ 125 h 264"/>
                <a:gd name="T46" fmla="*/ 124 w 183"/>
                <a:gd name="T47" fmla="*/ 129 h 264"/>
                <a:gd name="T48" fmla="*/ 124 w 183"/>
                <a:gd name="T49" fmla="*/ 131 h 264"/>
                <a:gd name="T50" fmla="*/ 124 w 183"/>
                <a:gd name="T51" fmla="*/ 132 h 264"/>
                <a:gd name="T52" fmla="*/ 172 w 183"/>
                <a:gd name="T53" fmla="*/ 113 h 264"/>
                <a:gd name="T54" fmla="*/ 183 w 183"/>
                <a:gd name="T55" fmla="*/ 121 h 264"/>
                <a:gd name="T56" fmla="*/ 164 w 183"/>
                <a:gd name="T57" fmla="*/ 161 h 264"/>
                <a:gd name="T58" fmla="*/ 156 w 183"/>
                <a:gd name="T59" fmla="*/ 179 h 264"/>
                <a:gd name="T60" fmla="*/ 142 w 183"/>
                <a:gd name="T61" fmla="*/ 187 h 264"/>
                <a:gd name="T62" fmla="*/ 142 w 183"/>
                <a:gd name="T63" fmla="*/ 187 h 264"/>
                <a:gd name="T64" fmla="*/ 142 w 183"/>
                <a:gd name="T65" fmla="*/ 188 h 264"/>
                <a:gd name="T66" fmla="*/ 141 w 183"/>
                <a:gd name="T67" fmla="*/ 189 h 264"/>
                <a:gd name="T68" fmla="*/ 139 w 183"/>
                <a:gd name="T69" fmla="*/ 192 h 264"/>
                <a:gd name="T70" fmla="*/ 138 w 183"/>
                <a:gd name="T71" fmla="*/ 195 h 264"/>
                <a:gd name="T72" fmla="*/ 138 w 183"/>
                <a:gd name="T73" fmla="*/ 200 h 264"/>
                <a:gd name="T74" fmla="*/ 138 w 183"/>
                <a:gd name="T75" fmla="*/ 203 h 264"/>
                <a:gd name="T76" fmla="*/ 138 w 183"/>
                <a:gd name="T77" fmla="*/ 206 h 264"/>
                <a:gd name="T78" fmla="*/ 138 w 183"/>
                <a:gd name="T79" fmla="*/ 208 h 264"/>
                <a:gd name="T80" fmla="*/ 138 w 183"/>
                <a:gd name="T81" fmla="*/ 213 h 264"/>
                <a:gd name="T82" fmla="*/ 138 w 183"/>
                <a:gd name="T83" fmla="*/ 217 h 264"/>
                <a:gd name="T84" fmla="*/ 138 w 183"/>
                <a:gd name="T85" fmla="*/ 221 h 264"/>
                <a:gd name="T86" fmla="*/ 139 w 183"/>
                <a:gd name="T87" fmla="*/ 225 h 264"/>
                <a:gd name="T88" fmla="*/ 139 w 183"/>
                <a:gd name="T89" fmla="*/ 229 h 264"/>
                <a:gd name="T90" fmla="*/ 139 w 183"/>
                <a:gd name="T91" fmla="*/ 233 h 264"/>
                <a:gd name="T92" fmla="*/ 141 w 183"/>
                <a:gd name="T93" fmla="*/ 237 h 264"/>
                <a:gd name="T94" fmla="*/ 142 w 183"/>
                <a:gd name="T95" fmla="*/ 241 h 264"/>
                <a:gd name="T96" fmla="*/ 142 w 183"/>
                <a:gd name="T97" fmla="*/ 245 h 264"/>
                <a:gd name="T98" fmla="*/ 143 w 183"/>
                <a:gd name="T99" fmla="*/ 249 h 264"/>
                <a:gd name="T100" fmla="*/ 143 w 183"/>
                <a:gd name="T101" fmla="*/ 252 h 264"/>
                <a:gd name="T102" fmla="*/ 145 w 183"/>
                <a:gd name="T103" fmla="*/ 255 h 264"/>
                <a:gd name="T104" fmla="*/ 145 w 183"/>
                <a:gd name="T105" fmla="*/ 259 h 264"/>
                <a:gd name="T106" fmla="*/ 146 w 183"/>
                <a:gd name="T107" fmla="*/ 263 h 264"/>
                <a:gd name="T108" fmla="*/ 147 w 183"/>
                <a:gd name="T109" fmla="*/ 264 h 264"/>
                <a:gd name="T110" fmla="*/ 72 w 183"/>
                <a:gd name="T111" fmla="*/ 213 h 264"/>
                <a:gd name="T112" fmla="*/ 65 w 183"/>
                <a:gd name="T113" fmla="*/ 180 h 264"/>
                <a:gd name="T114" fmla="*/ 0 w 183"/>
                <a:gd name="T115" fmla="*/ 112 h 264"/>
                <a:gd name="T116" fmla="*/ 4 w 183"/>
                <a:gd name="T117" fmla="*/ 45 h 264"/>
                <a:gd name="T118" fmla="*/ 37 w 183"/>
                <a:gd name="T119" fmla="*/ 0 h 264"/>
                <a:gd name="T120" fmla="*/ 37 w 183"/>
                <a:gd name="T1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7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25 h 25"/>
                <a:gd name="T2" fmla="*/ 0 w 26"/>
                <a:gd name="T3" fmla="*/ 25 h 25"/>
                <a:gd name="T4" fmla="*/ 3 w 26"/>
                <a:gd name="T5" fmla="*/ 23 h 25"/>
                <a:gd name="T6" fmla="*/ 6 w 26"/>
                <a:gd name="T7" fmla="*/ 23 h 25"/>
                <a:gd name="T8" fmla="*/ 10 w 26"/>
                <a:gd name="T9" fmla="*/ 22 h 25"/>
                <a:gd name="T10" fmla="*/ 14 w 26"/>
                <a:gd name="T11" fmla="*/ 21 h 25"/>
                <a:gd name="T12" fmla="*/ 18 w 26"/>
                <a:gd name="T13" fmla="*/ 19 h 25"/>
                <a:gd name="T14" fmla="*/ 21 w 26"/>
                <a:gd name="T15" fmla="*/ 18 h 25"/>
                <a:gd name="T16" fmla="*/ 25 w 26"/>
                <a:gd name="T17" fmla="*/ 17 h 25"/>
                <a:gd name="T18" fmla="*/ 26 w 26"/>
                <a:gd name="T19" fmla="*/ 11 h 25"/>
                <a:gd name="T20" fmla="*/ 26 w 26"/>
                <a:gd name="T21" fmla="*/ 6 h 25"/>
                <a:gd name="T22" fmla="*/ 25 w 26"/>
                <a:gd name="T23" fmla="*/ 0 h 25"/>
                <a:gd name="T24" fmla="*/ 25 w 26"/>
                <a:gd name="T25" fmla="*/ 0 h 25"/>
                <a:gd name="T26" fmla="*/ 13 w 26"/>
                <a:gd name="T27" fmla="*/ 6 h 25"/>
                <a:gd name="T28" fmla="*/ 0 w 26"/>
                <a:gd name="T29" fmla="*/ 25 h 25"/>
                <a:gd name="T30" fmla="*/ 0 w 2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8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25 w 33"/>
                <a:gd name="T1" fmla="*/ 20 h 57"/>
                <a:gd name="T2" fmla="*/ 26 w 33"/>
                <a:gd name="T3" fmla="*/ 0 h 57"/>
                <a:gd name="T4" fmla="*/ 8 w 33"/>
                <a:gd name="T5" fmla="*/ 22 h 57"/>
                <a:gd name="T6" fmla="*/ 11 w 33"/>
                <a:gd name="T7" fmla="*/ 38 h 57"/>
                <a:gd name="T8" fmla="*/ 0 w 33"/>
                <a:gd name="T9" fmla="*/ 57 h 57"/>
                <a:gd name="T10" fmla="*/ 25 w 33"/>
                <a:gd name="T11" fmla="*/ 55 h 57"/>
                <a:gd name="T12" fmla="*/ 33 w 33"/>
                <a:gd name="T13" fmla="*/ 42 h 57"/>
                <a:gd name="T14" fmla="*/ 25 w 33"/>
                <a:gd name="T15" fmla="*/ 20 h 57"/>
                <a:gd name="T16" fmla="*/ 25 w 33"/>
                <a:gd name="T1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29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63 w 105"/>
                <a:gd name="T1" fmla="*/ 0 h 182"/>
                <a:gd name="T2" fmla="*/ 60 w 105"/>
                <a:gd name="T3" fmla="*/ 2 h 182"/>
                <a:gd name="T4" fmla="*/ 52 w 105"/>
                <a:gd name="T5" fmla="*/ 7 h 182"/>
                <a:gd name="T6" fmla="*/ 47 w 105"/>
                <a:gd name="T7" fmla="*/ 10 h 182"/>
                <a:gd name="T8" fmla="*/ 43 w 105"/>
                <a:gd name="T9" fmla="*/ 17 h 182"/>
                <a:gd name="T10" fmla="*/ 36 w 105"/>
                <a:gd name="T11" fmla="*/ 24 h 182"/>
                <a:gd name="T12" fmla="*/ 32 w 105"/>
                <a:gd name="T13" fmla="*/ 32 h 182"/>
                <a:gd name="T14" fmla="*/ 25 w 105"/>
                <a:gd name="T15" fmla="*/ 41 h 182"/>
                <a:gd name="T16" fmla="*/ 19 w 105"/>
                <a:gd name="T17" fmla="*/ 52 h 182"/>
                <a:gd name="T18" fmla="*/ 15 w 105"/>
                <a:gd name="T19" fmla="*/ 62 h 182"/>
                <a:gd name="T20" fmla="*/ 10 w 105"/>
                <a:gd name="T21" fmla="*/ 73 h 182"/>
                <a:gd name="T22" fmla="*/ 6 w 105"/>
                <a:gd name="T23" fmla="*/ 82 h 182"/>
                <a:gd name="T24" fmla="*/ 3 w 105"/>
                <a:gd name="T25" fmla="*/ 89 h 182"/>
                <a:gd name="T26" fmla="*/ 2 w 105"/>
                <a:gd name="T27" fmla="*/ 94 h 182"/>
                <a:gd name="T28" fmla="*/ 2 w 105"/>
                <a:gd name="T29" fmla="*/ 96 h 182"/>
                <a:gd name="T30" fmla="*/ 2 w 105"/>
                <a:gd name="T31" fmla="*/ 100 h 182"/>
                <a:gd name="T32" fmla="*/ 3 w 105"/>
                <a:gd name="T33" fmla="*/ 108 h 182"/>
                <a:gd name="T34" fmla="*/ 4 w 105"/>
                <a:gd name="T35" fmla="*/ 115 h 182"/>
                <a:gd name="T36" fmla="*/ 7 w 105"/>
                <a:gd name="T37" fmla="*/ 122 h 182"/>
                <a:gd name="T38" fmla="*/ 12 w 105"/>
                <a:gd name="T39" fmla="*/ 129 h 182"/>
                <a:gd name="T40" fmla="*/ 19 w 105"/>
                <a:gd name="T41" fmla="*/ 137 h 182"/>
                <a:gd name="T42" fmla="*/ 27 w 105"/>
                <a:gd name="T43" fmla="*/ 145 h 182"/>
                <a:gd name="T44" fmla="*/ 36 w 105"/>
                <a:gd name="T45" fmla="*/ 153 h 182"/>
                <a:gd name="T46" fmla="*/ 45 w 105"/>
                <a:gd name="T47" fmla="*/ 160 h 182"/>
                <a:gd name="T48" fmla="*/ 55 w 105"/>
                <a:gd name="T49" fmla="*/ 168 h 182"/>
                <a:gd name="T50" fmla="*/ 63 w 105"/>
                <a:gd name="T51" fmla="*/ 174 h 182"/>
                <a:gd name="T52" fmla="*/ 70 w 105"/>
                <a:gd name="T53" fmla="*/ 178 h 182"/>
                <a:gd name="T54" fmla="*/ 77 w 105"/>
                <a:gd name="T55" fmla="*/ 182 h 182"/>
                <a:gd name="T56" fmla="*/ 90 w 105"/>
                <a:gd name="T57" fmla="*/ 165 h 182"/>
                <a:gd name="T58" fmla="*/ 89 w 105"/>
                <a:gd name="T59" fmla="*/ 163 h 182"/>
                <a:gd name="T60" fmla="*/ 86 w 105"/>
                <a:gd name="T61" fmla="*/ 156 h 182"/>
                <a:gd name="T62" fmla="*/ 82 w 105"/>
                <a:gd name="T63" fmla="*/ 148 h 182"/>
                <a:gd name="T64" fmla="*/ 79 w 105"/>
                <a:gd name="T65" fmla="*/ 139 h 182"/>
                <a:gd name="T66" fmla="*/ 77 w 105"/>
                <a:gd name="T67" fmla="*/ 133 h 182"/>
                <a:gd name="T68" fmla="*/ 77 w 105"/>
                <a:gd name="T69" fmla="*/ 126 h 182"/>
                <a:gd name="T70" fmla="*/ 79 w 105"/>
                <a:gd name="T71" fmla="*/ 120 h 182"/>
                <a:gd name="T72" fmla="*/ 82 w 105"/>
                <a:gd name="T73" fmla="*/ 118 h 182"/>
                <a:gd name="T74" fmla="*/ 88 w 105"/>
                <a:gd name="T75" fmla="*/ 118 h 182"/>
                <a:gd name="T76" fmla="*/ 96 w 105"/>
                <a:gd name="T77" fmla="*/ 118 h 182"/>
                <a:gd name="T78" fmla="*/ 105 w 105"/>
                <a:gd name="T79" fmla="*/ 100 h 182"/>
                <a:gd name="T80" fmla="*/ 100 w 105"/>
                <a:gd name="T81" fmla="*/ 97 h 182"/>
                <a:gd name="T82" fmla="*/ 90 w 105"/>
                <a:gd name="T83" fmla="*/ 94 h 182"/>
                <a:gd name="T84" fmla="*/ 83 w 105"/>
                <a:gd name="T85" fmla="*/ 90 h 182"/>
                <a:gd name="T86" fmla="*/ 77 w 105"/>
                <a:gd name="T87" fmla="*/ 88 h 182"/>
                <a:gd name="T88" fmla="*/ 67 w 105"/>
                <a:gd name="T89" fmla="*/ 81 h 182"/>
                <a:gd name="T90" fmla="*/ 62 w 105"/>
                <a:gd name="T91" fmla="*/ 70 h 182"/>
                <a:gd name="T92" fmla="*/ 60 w 105"/>
                <a:gd name="T93" fmla="*/ 60 h 182"/>
                <a:gd name="T94" fmla="*/ 63 w 105"/>
                <a:gd name="T95" fmla="*/ 49 h 182"/>
                <a:gd name="T96" fmla="*/ 67 w 105"/>
                <a:gd name="T97" fmla="*/ 39 h 182"/>
                <a:gd name="T98" fmla="*/ 68 w 105"/>
                <a:gd name="T99" fmla="*/ 32 h 182"/>
                <a:gd name="T100" fmla="*/ 71 w 105"/>
                <a:gd name="T101" fmla="*/ 26 h 182"/>
                <a:gd name="T102" fmla="*/ 77 w 105"/>
                <a:gd name="T103" fmla="*/ 15 h 182"/>
                <a:gd name="T104" fmla="*/ 79 w 105"/>
                <a:gd name="T105" fmla="*/ 7 h 182"/>
                <a:gd name="T106" fmla="*/ 81 w 105"/>
                <a:gd name="T107" fmla="*/ 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30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41 w 613"/>
                <a:gd name="T1" fmla="*/ 0 h 615"/>
                <a:gd name="T2" fmla="*/ 49 w 613"/>
                <a:gd name="T3" fmla="*/ 7 h 615"/>
                <a:gd name="T4" fmla="*/ 55 w 613"/>
                <a:gd name="T5" fmla="*/ 11 h 615"/>
                <a:gd name="T6" fmla="*/ 62 w 613"/>
                <a:gd name="T7" fmla="*/ 17 h 615"/>
                <a:gd name="T8" fmla="*/ 71 w 613"/>
                <a:gd name="T9" fmla="*/ 24 h 615"/>
                <a:gd name="T10" fmla="*/ 82 w 613"/>
                <a:gd name="T11" fmla="*/ 33 h 615"/>
                <a:gd name="T12" fmla="*/ 87 w 613"/>
                <a:gd name="T13" fmla="*/ 37 h 615"/>
                <a:gd name="T14" fmla="*/ 94 w 613"/>
                <a:gd name="T15" fmla="*/ 43 h 615"/>
                <a:gd name="T16" fmla="*/ 101 w 613"/>
                <a:gd name="T17" fmla="*/ 48 h 615"/>
                <a:gd name="T18" fmla="*/ 108 w 613"/>
                <a:gd name="T19" fmla="*/ 55 h 615"/>
                <a:gd name="T20" fmla="*/ 116 w 613"/>
                <a:gd name="T21" fmla="*/ 62 h 615"/>
                <a:gd name="T22" fmla="*/ 124 w 613"/>
                <a:gd name="T23" fmla="*/ 70 h 615"/>
                <a:gd name="T24" fmla="*/ 133 w 613"/>
                <a:gd name="T25" fmla="*/ 77 h 615"/>
                <a:gd name="T26" fmla="*/ 142 w 613"/>
                <a:gd name="T27" fmla="*/ 86 h 615"/>
                <a:gd name="T28" fmla="*/ 150 w 613"/>
                <a:gd name="T29" fmla="*/ 94 h 615"/>
                <a:gd name="T30" fmla="*/ 161 w 613"/>
                <a:gd name="T31" fmla="*/ 103 h 615"/>
                <a:gd name="T32" fmla="*/ 171 w 613"/>
                <a:gd name="T33" fmla="*/ 112 h 615"/>
                <a:gd name="T34" fmla="*/ 182 w 613"/>
                <a:gd name="T35" fmla="*/ 123 h 615"/>
                <a:gd name="T36" fmla="*/ 193 w 613"/>
                <a:gd name="T37" fmla="*/ 134 h 615"/>
                <a:gd name="T38" fmla="*/ 205 w 613"/>
                <a:gd name="T39" fmla="*/ 146 h 615"/>
                <a:gd name="T40" fmla="*/ 217 w 613"/>
                <a:gd name="T41" fmla="*/ 159 h 615"/>
                <a:gd name="T42" fmla="*/ 231 w 613"/>
                <a:gd name="T43" fmla="*/ 171 h 615"/>
                <a:gd name="T44" fmla="*/ 244 w 613"/>
                <a:gd name="T45" fmla="*/ 183 h 615"/>
                <a:gd name="T46" fmla="*/ 258 w 613"/>
                <a:gd name="T47" fmla="*/ 198 h 615"/>
                <a:gd name="T48" fmla="*/ 273 w 613"/>
                <a:gd name="T49" fmla="*/ 212 h 615"/>
                <a:gd name="T50" fmla="*/ 287 w 613"/>
                <a:gd name="T51" fmla="*/ 228 h 615"/>
                <a:gd name="T52" fmla="*/ 302 w 613"/>
                <a:gd name="T53" fmla="*/ 243 h 615"/>
                <a:gd name="T54" fmla="*/ 318 w 613"/>
                <a:gd name="T55" fmla="*/ 258 h 615"/>
                <a:gd name="T56" fmla="*/ 333 w 613"/>
                <a:gd name="T57" fmla="*/ 274 h 615"/>
                <a:gd name="T58" fmla="*/ 350 w 613"/>
                <a:gd name="T59" fmla="*/ 292 h 615"/>
                <a:gd name="T60" fmla="*/ 366 w 613"/>
                <a:gd name="T61" fmla="*/ 309 h 615"/>
                <a:gd name="T62" fmla="*/ 381 w 613"/>
                <a:gd name="T63" fmla="*/ 325 h 615"/>
                <a:gd name="T64" fmla="*/ 397 w 613"/>
                <a:gd name="T65" fmla="*/ 341 h 615"/>
                <a:gd name="T66" fmla="*/ 414 w 613"/>
                <a:gd name="T67" fmla="*/ 359 h 615"/>
                <a:gd name="T68" fmla="*/ 429 w 613"/>
                <a:gd name="T69" fmla="*/ 375 h 615"/>
                <a:gd name="T70" fmla="*/ 444 w 613"/>
                <a:gd name="T71" fmla="*/ 392 h 615"/>
                <a:gd name="T72" fmla="*/ 460 w 613"/>
                <a:gd name="T73" fmla="*/ 408 h 615"/>
                <a:gd name="T74" fmla="*/ 475 w 613"/>
                <a:gd name="T75" fmla="*/ 424 h 615"/>
                <a:gd name="T76" fmla="*/ 489 w 613"/>
                <a:gd name="T77" fmla="*/ 439 h 615"/>
                <a:gd name="T78" fmla="*/ 503 w 613"/>
                <a:gd name="T79" fmla="*/ 454 h 615"/>
                <a:gd name="T80" fmla="*/ 516 w 613"/>
                <a:gd name="T81" fmla="*/ 468 h 615"/>
                <a:gd name="T82" fmla="*/ 529 w 613"/>
                <a:gd name="T83" fmla="*/ 483 h 615"/>
                <a:gd name="T84" fmla="*/ 541 w 613"/>
                <a:gd name="T85" fmla="*/ 495 h 615"/>
                <a:gd name="T86" fmla="*/ 553 w 613"/>
                <a:gd name="T87" fmla="*/ 508 h 615"/>
                <a:gd name="T88" fmla="*/ 563 w 613"/>
                <a:gd name="T89" fmla="*/ 520 h 615"/>
                <a:gd name="T90" fmla="*/ 574 w 613"/>
                <a:gd name="T91" fmla="*/ 531 h 615"/>
                <a:gd name="T92" fmla="*/ 582 w 613"/>
                <a:gd name="T93" fmla="*/ 540 h 615"/>
                <a:gd name="T94" fmla="*/ 589 w 613"/>
                <a:gd name="T95" fmla="*/ 548 h 615"/>
                <a:gd name="T96" fmla="*/ 595 w 613"/>
                <a:gd name="T97" fmla="*/ 555 h 615"/>
                <a:gd name="T98" fmla="*/ 602 w 613"/>
                <a:gd name="T99" fmla="*/ 562 h 615"/>
                <a:gd name="T100" fmla="*/ 610 w 613"/>
                <a:gd name="T101" fmla="*/ 570 h 615"/>
                <a:gd name="T102" fmla="*/ 613 w 613"/>
                <a:gd name="T103" fmla="*/ 574 h 615"/>
                <a:gd name="T104" fmla="*/ 0 w 613"/>
                <a:gd name="T105" fmla="*/ 69 h 615"/>
                <a:gd name="T106" fmla="*/ 38 w 613"/>
                <a:gd name="T10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31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1 w 1629"/>
                <a:gd name="T1" fmla="*/ 79 h 651"/>
                <a:gd name="T2" fmla="*/ 10 w 1629"/>
                <a:gd name="T3" fmla="*/ 77 h 651"/>
                <a:gd name="T4" fmla="*/ 20 w 1629"/>
                <a:gd name="T5" fmla="*/ 75 h 651"/>
                <a:gd name="T6" fmla="*/ 31 w 1629"/>
                <a:gd name="T7" fmla="*/ 73 h 651"/>
                <a:gd name="T8" fmla="*/ 42 w 1629"/>
                <a:gd name="T9" fmla="*/ 71 h 651"/>
                <a:gd name="T10" fmla="*/ 56 w 1629"/>
                <a:gd name="T11" fmla="*/ 69 h 651"/>
                <a:gd name="T12" fmla="*/ 71 w 1629"/>
                <a:gd name="T13" fmla="*/ 67 h 651"/>
                <a:gd name="T14" fmla="*/ 89 w 1629"/>
                <a:gd name="T15" fmla="*/ 64 h 651"/>
                <a:gd name="T16" fmla="*/ 108 w 1629"/>
                <a:gd name="T17" fmla="*/ 62 h 651"/>
                <a:gd name="T18" fmla="*/ 128 w 1629"/>
                <a:gd name="T19" fmla="*/ 58 h 651"/>
                <a:gd name="T20" fmla="*/ 150 w 1629"/>
                <a:gd name="T21" fmla="*/ 55 h 651"/>
                <a:gd name="T22" fmla="*/ 175 w 1629"/>
                <a:gd name="T23" fmla="*/ 52 h 651"/>
                <a:gd name="T24" fmla="*/ 201 w 1629"/>
                <a:gd name="T25" fmla="*/ 49 h 651"/>
                <a:gd name="T26" fmla="*/ 228 w 1629"/>
                <a:gd name="T27" fmla="*/ 47 h 651"/>
                <a:gd name="T28" fmla="*/ 258 w 1629"/>
                <a:gd name="T29" fmla="*/ 44 h 651"/>
                <a:gd name="T30" fmla="*/ 288 w 1629"/>
                <a:gd name="T31" fmla="*/ 40 h 651"/>
                <a:gd name="T32" fmla="*/ 321 w 1629"/>
                <a:gd name="T33" fmla="*/ 37 h 651"/>
                <a:gd name="T34" fmla="*/ 355 w 1629"/>
                <a:gd name="T35" fmla="*/ 34 h 651"/>
                <a:gd name="T36" fmla="*/ 392 w 1629"/>
                <a:gd name="T37" fmla="*/ 33 h 651"/>
                <a:gd name="T38" fmla="*/ 429 w 1629"/>
                <a:gd name="T39" fmla="*/ 30 h 651"/>
                <a:gd name="T40" fmla="*/ 467 w 1629"/>
                <a:gd name="T41" fmla="*/ 29 h 651"/>
                <a:gd name="T42" fmla="*/ 507 w 1629"/>
                <a:gd name="T43" fmla="*/ 26 h 651"/>
                <a:gd name="T44" fmla="*/ 546 w 1629"/>
                <a:gd name="T45" fmla="*/ 24 h 651"/>
                <a:gd name="T46" fmla="*/ 587 w 1629"/>
                <a:gd name="T47" fmla="*/ 21 h 651"/>
                <a:gd name="T48" fmla="*/ 628 w 1629"/>
                <a:gd name="T49" fmla="*/ 19 h 651"/>
                <a:gd name="T50" fmla="*/ 669 w 1629"/>
                <a:gd name="T51" fmla="*/ 17 h 651"/>
                <a:gd name="T52" fmla="*/ 709 w 1629"/>
                <a:gd name="T53" fmla="*/ 15 h 651"/>
                <a:gd name="T54" fmla="*/ 748 w 1629"/>
                <a:gd name="T55" fmla="*/ 13 h 651"/>
                <a:gd name="T56" fmla="*/ 788 w 1629"/>
                <a:gd name="T57" fmla="*/ 11 h 651"/>
                <a:gd name="T58" fmla="*/ 823 w 1629"/>
                <a:gd name="T59" fmla="*/ 10 h 651"/>
                <a:gd name="T60" fmla="*/ 859 w 1629"/>
                <a:gd name="T61" fmla="*/ 9 h 651"/>
                <a:gd name="T62" fmla="*/ 893 w 1629"/>
                <a:gd name="T63" fmla="*/ 7 h 651"/>
                <a:gd name="T64" fmla="*/ 925 w 1629"/>
                <a:gd name="T65" fmla="*/ 6 h 651"/>
                <a:gd name="T66" fmla="*/ 953 w 1629"/>
                <a:gd name="T67" fmla="*/ 3 h 651"/>
                <a:gd name="T68" fmla="*/ 979 w 1629"/>
                <a:gd name="T69" fmla="*/ 3 h 651"/>
                <a:gd name="T70" fmla="*/ 1001 w 1629"/>
                <a:gd name="T71" fmla="*/ 2 h 651"/>
                <a:gd name="T72" fmla="*/ 1022 w 1629"/>
                <a:gd name="T73" fmla="*/ 0 h 651"/>
                <a:gd name="T74" fmla="*/ 1035 w 1629"/>
                <a:gd name="T75" fmla="*/ 0 h 651"/>
                <a:gd name="T76" fmla="*/ 1047 w 1629"/>
                <a:gd name="T77" fmla="*/ 0 h 651"/>
                <a:gd name="T78" fmla="*/ 1056 w 1629"/>
                <a:gd name="T79" fmla="*/ 0 h 651"/>
                <a:gd name="T80" fmla="*/ 1629 w 1629"/>
                <a:gd name="T81" fmla="*/ 600 h 651"/>
                <a:gd name="T82" fmla="*/ 0 w 1629"/>
                <a:gd name="T83" fmla="*/ 32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32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66 h 317"/>
                <a:gd name="T2" fmla="*/ 4 w 1498"/>
                <a:gd name="T3" fmla="*/ 64 h 317"/>
                <a:gd name="T4" fmla="*/ 11 w 1498"/>
                <a:gd name="T5" fmla="*/ 64 h 317"/>
                <a:gd name="T6" fmla="*/ 18 w 1498"/>
                <a:gd name="T7" fmla="*/ 63 h 317"/>
                <a:gd name="T8" fmla="*/ 23 w 1498"/>
                <a:gd name="T9" fmla="*/ 63 h 317"/>
                <a:gd name="T10" fmla="*/ 31 w 1498"/>
                <a:gd name="T11" fmla="*/ 63 h 317"/>
                <a:gd name="T12" fmla="*/ 41 w 1498"/>
                <a:gd name="T13" fmla="*/ 62 h 317"/>
                <a:gd name="T14" fmla="*/ 51 w 1498"/>
                <a:gd name="T15" fmla="*/ 60 h 317"/>
                <a:gd name="T16" fmla="*/ 60 w 1498"/>
                <a:gd name="T17" fmla="*/ 59 h 317"/>
                <a:gd name="T18" fmla="*/ 72 w 1498"/>
                <a:gd name="T19" fmla="*/ 58 h 317"/>
                <a:gd name="T20" fmla="*/ 85 w 1498"/>
                <a:gd name="T21" fmla="*/ 56 h 317"/>
                <a:gd name="T22" fmla="*/ 98 w 1498"/>
                <a:gd name="T23" fmla="*/ 56 h 317"/>
                <a:gd name="T24" fmla="*/ 112 w 1498"/>
                <a:gd name="T25" fmla="*/ 55 h 317"/>
                <a:gd name="T26" fmla="*/ 128 w 1498"/>
                <a:gd name="T27" fmla="*/ 53 h 317"/>
                <a:gd name="T28" fmla="*/ 143 w 1498"/>
                <a:gd name="T29" fmla="*/ 52 h 317"/>
                <a:gd name="T30" fmla="*/ 160 w 1498"/>
                <a:gd name="T31" fmla="*/ 51 h 317"/>
                <a:gd name="T32" fmla="*/ 176 w 1498"/>
                <a:gd name="T33" fmla="*/ 49 h 317"/>
                <a:gd name="T34" fmla="*/ 194 w 1498"/>
                <a:gd name="T35" fmla="*/ 48 h 317"/>
                <a:gd name="T36" fmla="*/ 213 w 1498"/>
                <a:gd name="T37" fmla="*/ 45 h 317"/>
                <a:gd name="T38" fmla="*/ 232 w 1498"/>
                <a:gd name="T39" fmla="*/ 44 h 317"/>
                <a:gd name="T40" fmla="*/ 251 w 1498"/>
                <a:gd name="T41" fmla="*/ 43 h 317"/>
                <a:gd name="T42" fmla="*/ 272 w 1498"/>
                <a:gd name="T43" fmla="*/ 41 h 317"/>
                <a:gd name="T44" fmla="*/ 294 w 1498"/>
                <a:gd name="T45" fmla="*/ 40 h 317"/>
                <a:gd name="T46" fmla="*/ 314 w 1498"/>
                <a:gd name="T47" fmla="*/ 38 h 317"/>
                <a:gd name="T48" fmla="*/ 336 w 1498"/>
                <a:gd name="T49" fmla="*/ 37 h 317"/>
                <a:gd name="T50" fmla="*/ 359 w 1498"/>
                <a:gd name="T51" fmla="*/ 34 h 317"/>
                <a:gd name="T52" fmla="*/ 381 w 1498"/>
                <a:gd name="T53" fmla="*/ 33 h 317"/>
                <a:gd name="T54" fmla="*/ 404 w 1498"/>
                <a:gd name="T55" fmla="*/ 32 h 317"/>
                <a:gd name="T56" fmla="*/ 427 w 1498"/>
                <a:gd name="T57" fmla="*/ 30 h 317"/>
                <a:gd name="T58" fmla="*/ 451 w 1498"/>
                <a:gd name="T59" fmla="*/ 29 h 317"/>
                <a:gd name="T60" fmla="*/ 475 w 1498"/>
                <a:gd name="T61" fmla="*/ 28 h 317"/>
                <a:gd name="T62" fmla="*/ 500 w 1498"/>
                <a:gd name="T63" fmla="*/ 26 h 317"/>
                <a:gd name="T64" fmla="*/ 523 w 1498"/>
                <a:gd name="T65" fmla="*/ 23 h 317"/>
                <a:gd name="T66" fmla="*/ 548 w 1498"/>
                <a:gd name="T67" fmla="*/ 22 h 317"/>
                <a:gd name="T68" fmla="*/ 572 w 1498"/>
                <a:gd name="T69" fmla="*/ 21 h 317"/>
                <a:gd name="T70" fmla="*/ 595 w 1498"/>
                <a:gd name="T71" fmla="*/ 19 h 317"/>
                <a:gd name="T72" fmla="*/ 620 w 1498"/>
                <a:gd name="T73" fmla="*/ 18 h 317"/>
                <a:gd name="T74" fmla="*/ 645 w 1498"/>
                <a:gd name="T75" fmla="*/ 17 h 317"/>
                <a:gd name="T76" fmla="*/ 668 w 1498"/>
                <a:gd name="T77" fmla="*/ 15 h 317"/>
                <a:gd name="T78" fmla="*/ 691 w 1498"/>
                <a:gd name="T79" fmla="*/ 14 h 317"/>
                <a:gd name="T80" fmla="*/ 714 w 1498"/>
                <a:gd name="T81" fmla="*/ 13 h 317"/>
                <a:gd name="T82" fmla="*/ 736 w 1498"/>
                <a:gd name="T83" fmla="*/ 11 h 317"/>
                <a:gd name="T84" fmla="*/ 758 w 1498"/>
                <a:gd name="T85" fmla="*/ 10 h 317"/>
                <a:gd name="T86" fmla="*/ 780 w 1498"/>
                <a:gd name="T87" fmla="*/ 10 h 317"/>
                <a:gd name="T88" fmla="*/ 800 w 1498"/>
                <a:gd name="T89" fmla="*/ 8 h 317"/>
                <a:gd name="T90" fmla="*/ 821 w 1498"/>
                <a:gd name="T91" fmla="*/ 7 h 317"/>
                <a:gd name="T92" fmla="*/ 840 w 1498"/>
                <a:gd name="T93" fmla="*/ 7 h 317"/>
                <a:gd name="T94" fmla="*/ 859 w 1498"/>
                <a:gd name="T95" fmla="*/ 6 h 317"/>
                <a:gd name="T96" fmla="*/ 875 w 1498"/>
                <a:gd name="T97" fmla="*/ 4 h 317"/>
                <a:gd name="T98" fmla="*/ 893 w 1498"/>
                <a:gd name="T99" fmla="*/ 4 h 317"/>
                <a:gd name="T100" fmla="*/ 910 w 1498"/>
                <a:gd name="T101" fmla="*/ 3 h 317"/>
                <a:gd name="T102" fmla="*/ 923 w 1498"/>
                <a:gd name="T103" fmla="*/ 3 h 317"/>
                <a:gd name="T104" fmla="*/ 938 w 1498"/>
                <a:gd name="T105" fmla="*/ 2 h 317"/>
                <a:gd name="T106" fmla="*/ 950 w 1498"/>
                <a:gd name="T107" fmla="*/ 2 h 317"/>
                <a:gd name="T108" fmla="*/ 961 w 1498"/>
                <a:gd name="T109" fmla="*/ 2 h 317"/>
                <a:gd name="T110" fmla="*/ 972 w 1498"/>
                <a:gd name="T111" fmla="*/ 0 h 317"/>
                <a:gd name="T112" fmla="*/ 982 w 1498"/>
                <a:gd name="T113" fmla="*/ 0 h 317"/>
                <a:gd name="T114" fmla="*/ 989 w 1498"/>
                <a:gd name="T115" fmla="*/ 0 h 317"/>
                <a:gd name="T116" fmla="*/ 998 w 1498"/>
                <a:gd name="T117" fmla="*/ 0 h 317"/>
                <a:gd name="T118" fmla="*/ 1005 w 1498"/>
                <a:gd name="T119" fmla="*/ 0 h 317"/>
                <a:gd name="T120" fmla="*/ 1498 w 1498"/>
                <a:gd name="T121" fmla="*/ 317 h 317"/>
                <a:gd name="T122" fmla="*/ 0 w 1498"/>
                <a:gd name="T123" fmla="*/ 104 h 317"/>
                <a:gd name="T124" fmla="*/ 0 w 1498"/>
                <a:gd name="T125" fmla="*/ 6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33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4 w 1618"/>
                <a:gd name="T1" fmla="*/ 73 h 514"/>
                <a:gd name="T2" fmla="*/ 16 w 1618"/>
                <a:gd name="T3" fmla="*/ 70 h 514"/>
                <a:gd name="T4" fmla="*/ 30 w 1618"/>
                <a:gd name="T5" fmla="*/ 68 h 514"/>
                <a:gd name="T6" fmla="*/ 49 w 1618"/>
                <a:gd name="T7" fmla="*/ 66 h 514"/>
                <a:gd name="T8" fmla="*/ 70 w 1618"/>
                <a:gd name="T9" fmla="*/ 63 h 514"/>
                <a:gd name="T10" fmla="*/ 96 w 1618"/>
                <a:gd name="T11" fmla="*/ 60 h 514"/>
                <a:gd name="T12" fmla="*/ 124 w 1618"/>
                <a:gd name="T13" fmla="*/ 58 h 514"/>
                <a:gd name="T14" fmla="*/ 156 w 1618"/>
                <a:gd name="T15" fmla="*/ 53 h 514"/>
                <a:gd name="T16" fmla="*/ 191 w 1618"/>
                <a:gd name="T17" fmla="*/ 51 h 514"/>
                <a:gd name="T18" fmla="*/ 228 w 1618"/>
                <a:gd name="T19" fmla="*/ 47 h 514"/>
                <a:gd name="T20" fmla="*/ 269 w 1618"/>
                <a:gd name="T21" fmla="*/ 44 h 514"/>
                <a:gd name="T22" fmla="*/ 310 w 1618"/>
                <a:gd name="T23" fmla="*/ 40 h 514"/>
                <a:gd name="T24" fmla="*/ 356 w 1618"/>
                <a:gd name="T25" fmla="*/ 36 h 514"/>
                <a:gd name="T26" fmla="*/ 402 w 1618"/>
                <a:gd name="T27" fmla="*/ 34 h 514"/>
                <a:gd name="T28" fmla="*/ 451 w 1618"/>
                <a:gd name="T29" fmla="*/ 30 h 514"/>
                <a:gd name="T30" fmla="*/ 500 w 1618"/>
                <a:gd name="T31" fmla="*/ 29 h 514"/>
                <a:gd name="T32" fmla="*/ 552 w 1618"/>
                <a:gd name="T33" fmla="*/ 25 h 514"/>
                <a:gd name="T34" fmla="*/ 604 w 1618"/>
                <a:gd name="T35" fmla="*/ 22 h 514"/>
                <a:gd name="T36" fmla="*/ 656 w 1618"/>
                <a:gd name="T37" fmla="*/ 21 h 514"/>
                <a:gd name="T38" fmla="*/ 706 w 1618"/>
                <a:gd name="T39" fmla="*/ 17 h 514"/>
                <a:gd name="T40" fmla="*/ 755 w 1618"/>
                <a:gd name="T41" fmla="*/ 14 h 514"/>
                <a:gd name="T42" fmla="*/ 803 w 1618"/>
                <a:gd name="T43" fmla="*/ 13 h 514"/>
                <a:gd name="T44" fmla="*/ 848 w 1618"/>
                <a:gd name="T45" fmla="*/ 10 h 514"/>
                <a:gd name="T46" fmla="*/ 890 w 1618"/>
                <a:gd name="T47" fmla="*/ 8 h 514"/>
                <a:gd name="T48" fmla="*/ 930 w 1618"/>
                <a:gd name="T49" fmla="*/ 6 h 514"/>
                <a:gd name="T50" fmla="*/ 964 w 1618"/>
                <a:gd name="T51" fmla="*/ 3 h 514"/>
                <a:gd name="T52" fmla="*/ 994 w 1618"/>
                <a:gd name="T53" fmla="*/ 3 h 514"/>
                <a:gd name="T54" fmla="*/ 1019 w 1618"/>
                <a:gd name="T55" fmla="*/ 0 h 514"/>
                <a:gd name="T56" fmla="*/ 1038 w 1618"/>
                <a:gd name="T57" fmla="*/ 0 h 514"/>
                <a:gd name="T58" fmla="*/ 1052 w 1618"/>
                <a:gd name="T59" fmla="*/ 0 h 514"/>
                <a:gd name="T60" fmla="*/ 1618 w 1618"/>
                <a:gd name="T61" fmla="*/ 514 h 514"/>
                <a:gd name="T62" fmla="*/ 1005 w 1618"/>
                <a:gd name="T63" fmla="*/ 108 h 514"/>
                <a:gd name="T64" fmla="*/ 989 w 1618"/>
                <a:gd name="T65" fmla="*/ 108 h 514"/>
                <a:gd name="T66" fmla="*/ 971 w 1618"/>
                <a:gd name="T67" fmla="*/ 109 h 514"/>
                <a:gd name="T68" fmla="*/ 948 w 1618"/>
                <a:gd name="T69" fmla="*/ 111 h 514"/>
                <a:gd name="T70" fmla="*/ 920 w 1618"/>
                <a:gd name="T71" fmla="*/ 112 h 514"/>
                <a:gd name="T72" fmla="*/ 888 w 1618"/>
                <a:gd name="T73" fmla="*/ 113 h 514"/>
                <a:gd name="T74" fmla="*/ 854 w 1618"/>
                <a:gd name="T75" fmla="*/ 116 h 514"/>
                <a:gd name="T76" fmla="*/ 814 w 1618"/>
                <a:gd name="T77" fmla="*/ 119 h 514"/>
                <a:gd name="T78" fmla="*/ 772 w 1618"/>
                <a:gd name="T79" fmla="*/ 120 h 514"/>
                <a:gd name="T80" fmla="*/ 729 w 1618"/>
                <a:gd name="T81" fmla="*/ 123 h 514"/>
                <a:gd name="T82" fmla="*/ 684 w 1618"/>
                <a:gd name="T83" fmla="*/ 127 h 514"/>
                <a:gd name="T84" fmla="*/ 636 w 1618"/>
                <a:gd name="T85" fmla="*/ 130 h 514"/>
                <a:gd name="T86" fmla="*/ 589 w 1618"/>
                <a:gd name="T87" fmla="*/ 134 h 514"/>
                <a:gd name="T88" fmla="*/ 541 w 1618"/>
                <a:gd name="T89" fmla="*/ 137 h 514"/>
                <a:gd name="T90" fmla="*/ 493 w 1618"/>
                <a:gd name="T91" fmla="*/ 141 h 514"/>
                <a:gd name="T92" fmla="*/ 445 w 1618"/>
                <a:gd name="T93" fmla="*/ 143 h 514"/>
                <a:gd name="T94" fmla="*/ 399 w 1618"/>
                <a:gd name="T95" fmla="*/ 148 h 514"/>
                <a:gd name="T96" fmla="*/ 354 w 1618"/>
                <a:gd name="T97" fmla="*/ 152 h 514"/>
                <a:gd name="T98" fmla="*/ 310 w 1618"/>
                <a:gd name="T99" fmla="*/ 156 h 514"/>
                <a:gd name="T100" fmla="*/ 268 w 1618"/>
                <a:gd name="T101" fmla="*/ 158 h 514"/>
                <a:gd name="T102" fmla="*/ 227 w 1618"/>
                <a:gd name="T103" fmla="*/ 163 h 514"/>
                <a:gd name="T104" fmla="*/ 188 w 1618"/>
                <a:gd name="T105" fmla="*/ 167 h 514"/>
                <a:gd name="T106" fmla="*/ 153 w 1618"/>
                <a:gd name="T107" fmla="*/ 169 h 514"/>
                <a:gd name="T108" fmla="*/ 120 w 1618"/>
                <a:gd name="T109" fmla="*/ 173 h 514"/>
                <a:gd name="T110" fmla="*/ 90 w 1618"/>
                <a:gd name="T111" fmla="*/ 176 h 514"/>
                <a:gd name="T112" fmla="*/ 64 w 1618"/>
                <a:gd name="T113" fmla="*/ 179 h 514"/>
                <a:gd name="T114" fmla="*/ 42 w 1618"/>
                <a:gd name="T115" fmla="*/ 182 h 514"/>
                <a:gd name="T116" fmla="*/ 23 w 1618"/>
                <a:gd name="T117" fmla="*/ 183 h 514"/>
                <a:gd name="T118" fmla="*/ 10 w 1618"/>
                <a:gd name="T119" fmla="*/ 184 h 514"/>
                <a:gd name="T120" fmla="*/ 0 w 1618"/>
                <a:gd name="T121" fmla="*/ 187 h 514"/>
                <a:gd name="T122" fmla="*/ 0 w 1618"/>
                <a:gd name="T123" fmla="*/ 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834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3 w 591"/>
                <a:gd name="T1" fmla="*/ 0 h 423"/>
                <a:gd name="T2" fmla="*/ 591 w 591"/>
                <a:gd name="T3" fmla="*/ 423 h 423"/>
                <a:gd name="T4" fmla="*/ 0 w 591"/>
                <a:gd name="T5" fmla="*/ 36 h 423"/>
                <a:gd name="T6" fmla="*/ 3 w 591"/>
                <a:gd name="T7" fmla="*/ 0 h 423"/>
                <a:gd name="T8" fmla="*/ 3 w 591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59835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459836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2 w 907"/>
                  <a:gd name="T1" fmla="*/ 19 h 502"/>
                  <a:gd name="T2" fmla="*/ 27 w 907"/>
                  <a:gd name="T3" fmla="*/ 44 h 502"/>
                  <a:gd name="T4" fmla="*/ 61 w 907"/>
                  <a:gd name="T5" fmla="*/ 77 h 502"/>
                  <a:gd name="T6" fmla="*/ 93 w 907"/>
                  <a:gd name="T7" fmla="*/ 103 h 502"/>
                  <a:gd name="T8" fmla="*/ 118 w 907"/>
                  <a:gd name="T9" fmla="*/ 124 h 502"/>
                  <a:gd name="T10" fmla="*/ 146 w 907"/>
                  <a:gd name="T11" fmla="*/ 147 h 502"/>
                  <a:gd name="T12" fmla="*/ 179 w 907"/>
                  <a:gd name="T13" fmla="*/ 172 h 502"/>
                  <a:gd name="T14" fmla="*/ 211 w 907"/>
                  <a:gd name="T15" fmla="*/ 196 h 502"/>
                  <a:gd name="T16" fmla="*/ 247 w 907"/>
                  <a:gd name="T17" fmla="*/ 223 h 502"/>
                  <a:gd name="T18" fmla="*/ 287 w 907"/>
                  <a:gd name="T19" fmla="*/ 251 h 502"/>
                  <a:gd name="T20" fmla="*/ 329 w 907"/>
                  <a:gd name="T21" fmla="*/ 278 h 502"/>
                  <a:gd name="T22" fmla="*/ 373 w 907"/>
                  <a:gd name="T23" fmla="*/ 303 h 502"/>
                  <a:gd name="T24" fmla="*/ 418 w 907"/>
                  <a:gd name="T25" fmla="*/ 326 h 502"/>
                  <a:gd name="T26" fmla="*/ 466 w 907"/>
                  <a:gd name="T27" fmla="*/ 345 h 502"/>
                  <a:gd name="T28" fmla="*/ 515 w 907"/>
                  <a:gd name="T29" fmla="*/ 362 h 502"/>
                  <a:gd name="T30" fmla="*/ 561 w 907"/>
                  <a:gd name="T31" fmla="*/ 377 h 502"/>
                  <a:gd name="T32" fmla="*/ 608 w 907"/>
                  <a:gd name="T33" fmla="*/ 390 h 502"/>
                  <a:gd name="T34" fmla="*/ 654 w 907"/>
                  <a:gd name="T35" fmla="*/ 402 h 502"/>
                  <a:gd name="T36" fmla="*/ 696 w 907"/>
                  <a:gd name="T37" fmla="*/ 409 h 502"/>
                  <a:gd name="T38" fmla="*/ 738 w 907"/>
                  <a:gd name="T39" fmla="*/ 417 h 502"/>
                  <a:gd name="T40" fmla="*/ 772 w 907"/>
                  <a:gd name="T41" fmla="*/ 423 h 502"/>
                  <a:gd name="T42" fmla="*/ 806 w 907"/>
                  <a:gd name="T43" fmla="*/ 428 h 502"/>
                  <a:gd name="T44" fmla="*/ 833 w 907"/>
                  <a:gd name="T45" fmla="*/ 432 h 502"/>
                  <a:gd name="T46" fmla="*/ 863 w 907"/>
                  <a:gd name="T47" fmla="*/ 434 h 502"/>
                  <a:gd name="T48" fmla="*/ 880 w 907"/>
                  <a:gd name="T49" fmla="*/ 436 h 502"/>
                  <a:gd name="T50" fmla="*/ 897 w 907"/>
                  <a:gd name="T51" fmla="*/ 500 h 502"/>
                  <a:gd name="T52" fmla="*/ 865 w 907"/>
                  <a:gd name="T53" fmla="*/ 502 h 502"/>
                  <a:gd name="T54" fmla="*/ 837 w 907"/>
                  <a:gd name="T55" fmla="*/ 502 h 502"/>
                  <a:gd name="T56" fmla="*/ 806 w 907"/>
                  <a:gd name="T57" fmla="*/ 500 h 502"/>
                  <a:gd name="T58" fmla="*/ 772 w 907"/>
                  <a:gd name="T59" fmla="*/ 499 h 502"/>
                  <a:gd name="T60" fmla="*/ 736 w 907"/>
                  <a:gd name="T61" fmla="*/ 497 h 502"/>
                  <a:gd name="T62" fmla="*/ 696 w 907"/>
                  <a:gd name="T63" fmla="*/ 491 h 502"/>
                  <a:gd name="T64" fmla="*/ 654 w 907"/>
                  <a:gd name="T65" fmla="*/ 485 h 502"/>
                  <a:gd name="T66" fmla="*/ 608 w 907"/>
                  <a:gd name="T67" fmla="*/ 478 h 502"/>
                  <a:gd name="T68" fmla="*/ 561 w 907"/>
                  <a:gd name="T69" fmla="*/ 464 h 502"/>
                  <a:gd name="T70" fmla="*/ 513 w 907"/>
                  <a:gd name="T71" fmla="*/ 451 h 502"/>
                  <a:gd name="T72" fmla="*/ 466 w 907"/>
                  <a:gd name="T73" fmla="*/ 434 h 502"/>
                  <a:gd name="T74" fmla="*/ 416 w 907"/>
                  <a:gd name="T75" fmla="*/ 413 h 502"/>
                  <a:gd name="T76" fmla="*/ 369 w 907"/>
                  <a:gd name="T77" fmla="*/ 388 h 502"/>
                  <a:gd name="T78" fmla="*/ 321 w 907"/>
                  <a:gd name="T79" fmla="*/ 360 h 502"/>
                  <a:gd name="T80" fmla="*/ 276 w 907"/>
                  <a:gd name="T81" fmla="*/ 331 h 502"/>
                  <a:gd name="T82" fmla="*/ 236 w 907"/>
                  <a:gd name="T83" fmla="*/ 305 h 502"/>
                  <a:gd name="T84" fmla="*/ 198 w 907"/>
                  <a:gd name="T85" fmla="*/ 280 h 502"/>
                  <a:gd name="T86" fmla="*/ 162 w 907"/>
                  <a:gd name="T87" fmla="*/ 255 h 502"/>
                  <a:gd name="T88" fmla="*/ 131 w 907"/>
                  <a:gd name="T89" fmla="*/ 232 h 502"/>
                  <a:gd name="T90" fmla="*/ 103 w 907"/>
                  <a:gd name="T91" fmla="*/ 212 h 502"/>
                  <a:gd name="T92" fmla="*/ 78 w 907"/>
                  <a:gd name="T93" fmla="*/ 191 h 502"/>
                  <a:gd name="T94" fmla="*/ 55 w 907"/>
                  <a:gd name="T95" fmla="*/ 172 h 502"/>
                  <a:gd name="T96" fmla="*/ 23 w 907"/>
                  <a:gd name="T97" fmla="*/ 145 h 502"/>
                  <a:gd name="T98" fmla="*/ 0 w 907"/>
                  <a:gd name="T99" fmla="*/ 118 h 502"/>
                  <a:gd name="T100" fmla="*/ 0 w 907"/>
                  <a:gd name="T101" fmla="*/ 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37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302 w 410"/>
                  <a:gd name="T3" fmla="*/ 85 h 131"/>
                  <a:gd name="T4" fmla="*/ 410 w 410"/>
                  <a:gd name="T5" fmla="*/ 104 h 131"/>
                  <a:gd name="T6" fmla="*/ 254 w 410"/>
                  <a:gd name="T7" fmla="*/ 131 h 131"/>
                  <a:gd name="T8" fmla="*/ 252 w 410"/>
                  <a:gd name="T9" fmla="*/ 129 h 131"/>
                  <a:gd name="T10" fmla="*/ 245 w 410"/>
                  <a:gd name="T11" fmla="*/ 127 h 131"/>
                  <a:gd name="T12" fmla="*/ 241 w 410"/>
                  <a:gd name="T13" fmla="*/ 125 h 131"/>
                  <a:gd name="T14" fmla="*/ 233 w 410"/>
                  <a:gd name="T15" fmla="*/ 123 h 131"/>
                  <a:gd name="T16" fmla="*/ 226 w 410"/>
                  <a:gd name="T17" fmla="*/ 121 h 131"/>
                  <a:gd name="T18" fmla="*/ 218 w 410"/>
                  <a:gd name="T19" fmla="*/ 119 h 131"/>
                  <a:gd name="T20" fmla="*/ 209 w 410"/>
                  <a:gd name="T21" fmla="*/ 114 h 131"/>
                  <a:gd name="T22" fmla="*/ 197 w 410"/>
                  <a:gd name="T23" fmla="*/ 112 h 131"/>
                  <a:gd name="T24" fmla="*/ 192 w 410"/>
                  <a:gd name="T25" fmla="*/ 108 h 131"/>
                  <a:gd name="T26" fmla="*/ 186 w 410"/>
                  <a:gd name="T27" fmla="*/ 106 h 131"/>
                  <a:gd name="T28" fmla="*/ 178 w 410"/>
                  <a:gd name="T29" fmla="*/ 104 h 131"/>
                  <a:gd name="T30" fmla="*/ 173 w 410"/>
                  <a:gd name="T31" fmla="*/ 102 h 131"/>
                  <a:gd name="T32" fmla="*/ 163 w 410"/>
                  <a:gd name="T33" fmla="*/ 99 h 131"/>
                  <a:gd name="T34" fmla="*/ 157 w 410"/>
                  <a:gd name="T35" fmla="*/ 97 h 131"/>
                  <a:gd name="T36" fmla="*/ 150 w 410"/>
                  <a:gd name="T37" fmla="*/ 93 h 131"/>
                  <a:gd name="T38" fmla="*/ 142 w 410"/>
                  <a:gd name="T39" fmla="*/ 91 h 131"/>
                  <a:gd name="T40" fmla="*/ 133 w 410"/>
                  <a:gd name="T41" fmla="*/ 89 h 131"/>
                  <a:gd name="T42" fmla="*/ 125 w 410"/>
                  <a:gd name="T43" fmla="*/ 85 h 131"/>
                  <a:gd name="T44" fmla="*/ 116 w 410"/>
                  <a:gd name="T45" fmla="*/ 81 h 131"/>
                  <a:gd name="T46" fmla="*/ 106 w 410"/>
                  <a:gd name="T47" fmla="*/ 80 h 131"/>
                  <a:gd name="T48" fmla="*/ 97 w 410"/>
                  <a:gd name="T49" fmla="*/ 76 h 131"/>
                  <a:gd name="T50" fmla="*/ 87 w 410"/>
                  <a:gd name="T51" fmla="*/ 72 h 131"/>
                  <a:gd name="T52" fmla="*/ 77 w 410"/>
                  <a:gd name="T53" fmla="*/ 68 h 131"/>
                  <a:gd name="T54" fmla="*/ 70 w 410"/>
                  <a:gd name="T55" fmla="*/ 64 h 131"/>
                  <a:gd name="T56" fmla="*/ 64 w 410"/>
                  <a:gd name="T57" fmla="*/ 61 h 131"/>
                  <a:gd name="T58" fmla="*/ 57 w 410"/>
                  <a:gd name="T59" fmla="*/ 57 h 131"/>
                  <a:gd name="T60" fmla="*/ 51 w 410"/>
                  <a:gd name="T61" fmla="*/ 55 h 131"/>
                  <a:gd name="T62" fmla="*/ 45 w 410"/>
                  <a:gd name="T63" fmla="*/ 51 h 131"/>
                  <a:gd name="T64" fmla="*/ 36 w 410"/>
                  <a:gd name="T65" fmla="*/ 43 h 131"/>
                  <a:gd name="T66" fmla="*/ 26 w 410"/>
                  <a:gd name="T67" fmla="*/ 38 h 131"/>
                  <a:gd name="T68" fmla="*/ 19 w 410"/>
                  <a:gd name="T69" fmla="*/ 30 h 131"/>
                  <a:gd name="T70" fmla="*/ 13 w 410"/>
                  <a:gd name="T71" fmla="*/ 26 h 131"/>
                  <a:gd name="T72" fmla="*/ 9 w 410"/>
                  <a:gd name="T73" fmla="*/ 19 h 131"/>
                  <a:gd name="T74" fmla="*/ 5 w 410"/>
                  <a:gd name="T75" fmla="*/ 13 h 131"/>
                  <a:gd name="T76" fmla="*/ 1 w 410"/>
                  <a:gd name="T77" fmla="*/ 9 h 131"/>
                  <a:gd name="T78" fmla="*/ 1 w 410"/>
                  <a:gd name="T79" fmla="*/ 7 h 131"/>
                  <a:gd name="T80" fmla="*/ 0 w 410"/>
                  <a:gd name="T81" fmla="*/ 2 h 131"/>
                  <a:gd name="T82" fmla="*/ 0 w 410"/>
                  <a:gd name="T83" fmla="*/ 0 h 131"/>
                  <a:gd name="T84" fmla="*/ 0 w 410"/>
                  <a:gd name="T8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38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97 w 97"/>
                  <a:gd name="T3" fmla="*/ 108 h 108"/>
                  <a:gd name="T4" fmla="*/ 0 w 97"/>
                  <a:gd name="T5" fmla="*/ 108 h 108"/>
                  <a:gd name="T6" fmla="*/ 0 w 97"/>
                  <a:gd name="T7" fmla="*/ 0 h 108"/>
                  <a:gd name="T8" fmla="*/ 0 w 97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39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59 w 59"/>
                  <a:gd name="T1" fmla="*/ 0 h 728"/>
                  <a:gd name="T2" fmla="*/ 59 w 59"/>
                  <a:gd name="T3" fmla="*/ 728 h 728"/>
                  <a:gd name="T4" fmla="*/ 0 w 59"/>
                  <a:gd name="T5" fmla="*/ 728 h 728"/>
                  <a:gd name="T6" fmla="*/ 0 w 59"/>
                  <a:gd name="T7" fmla="*/ 32 h 728"/>
                  <a:gd name="T8" fmla="*/ 59 w 59"/>
                  <a:gd name="T9" fmla="*/ 0 h 728"/>
                  <a:gd name="T10" fmla="*/ 59 w 59"/>
                  <a:gd name="T11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0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50 w 158"/>
                  <a:gd name="T1" fmla="*/ 0 h 275"/>
                  <a:gd name="T2" fmla="*/ 48 w 158"/>
                  <a:gd name="T3" fmla="*/ 2 h 275"/>
                  <a:gd name="T4" fmla="*/ 44 w 158"/>
                  <a:gd name="T5" fmla="*/ 6 h 275"/>
                  <a:gd name="T6" fmla="*/ 34 w 158"/>
                  <a:gd name="T7" fmla="*/ 11 h 275"/>
                  <a:gd name="T8" fmla="*/ 27 w 158"/>
                  <a:gd name="T9" fmla="*/ 21 h 275"/>
                  <a:gd name="T10" fmla="*/ 17 w 158"/>
                  <a:gd name="T11" fmla="*/ 30 h 275"/>
                  <a:gd name="T12" fmla="*/ 10 w 158"/>
                  <a:gd name="T13" fmla="*/ 42 h 275"/>
                  <a:gd name="T14" fmla="*/ 6 w 158"/>
                  <a:gd name="T15" fmla="*/ 45 h 275"/>
                  <a:gd name="T16" fmla="*/ 2 w 158"/>
                  <a:gd name="T17" fmla="*/ 53 h 275"/>
                  <a:gd name="T18" fmla="*/ 0 w 158"/>
                  <a:gd name="T19" fmla="*/ 59 h 275"/>
                  <a:gd name="T20" fmla="*/ 0 w 158"/>
                  <a:gd name="T21" fmla="*/ 64 h 275"/>
                  <a:gd name="T22" fmla="*/ 0 w 158"/>
                  <a:gd name="T23" fmla="*/ 76 h 275"/>
                  <a:gd name="T24" fmla="*/ 2 w 158"/>
                  <a:gd name="T25" fmla="*/ 87 h 275"/>
                  <a:gd name="T26" fmla="*/ 8 w 158"/>
                  <a:gd name="T27" fmla="*/ 97 h 275"/>
                  <a:gd name="T28" fmla="*/ 15 w 158"/>
                  <a:gd name="T29" fmla="*/ 106 h 275"/>
                  <a:gd name="T30" fmla="*/ 21 w 158"/>
                  <a:gd name="T31" fmla="*/ 114 h 275"/>
                  <a:gd name="T32" fmla="*/ 29 w 158"/>
                  <a:gd name="T33" fmla="*/ 120 h 275"/>
                  <a:gd name="T34" fmla="*/ 34 w 158"/>
                  <a:gd name="T35" fmla="*/ 123 h 275"/>
                  <a:gd name="T36" fmla="*/ 36 w 158"/>
                  <a:gd name="T37" fmla="*/ 125 h 275"/>
                  <a:gd name="T38" fmla="*/ 46 w 158"/>
                  <a:gd name="T39" fmla="*/ 141 h 275"/>
                  <a:gd name="T40" fmla="*/ 44 w 158"/>
                  <a:gd name="T41" fmla="*/ 264 h 275"/>
                  <a:gd name="T42" fmla="*/ 78 w 158"/>
                  <a:gd name="T43" fmla="*/ 275 h 275"/>
                  <a:gd name="T44" fmla="*/ 108 w 158"/>
                  <a:gd name="T45" fmla="*/ 272 h 275"/>
                  <a:gd name="T46" fmla="*/ 108 w 158"/>
                  <a:gd name="T47" fmla="*/ 142 h 275"/>
                  <a:gd name="T48" fmla="*/ 110 w 158"/>
                  <a:gd name="T49" fmla="*/ 141 h 275"/>
                  <a:gd name="T50" fmla="*/ 114 w 158"/>
                  <a:gd name="T51" fmla="*/ 137 h 275"/>
                  <a:gd name="T52" fmla="*/ 120 w 158"/>
                  <a:gd name="T53" fmla="*/ 133 h 275"/>
                  <a:gd name="T54" fmla="*/ 129 w 158"/>
                  <a:gd name="T55" fmla="*/ 125 h 275"/>
                  <a:gd name="T56" fmla="*/ 137 w 158"/>
                  <a:gd name="T57" fmla="*/ 118 h 275"/>
                  <a:gd name="T58" fmla="*/ 147 w 158"/>
                  <a:gd name="T59" fmla="*/ 108 h 275"/>
                  <a:gd name="T60" fmla="*/ 152 w 158"/>
                  <a:gd name="T61" fmla="*/ 97 h 275"/>
                  <a:gd name="T62" fmla="*/ 158 w 158"/>
                  <a:gd name="T63" fmla="*/ 87 h 275"/>
                  <a:gd name="T64" fmla="*/ 156 w 158"/>
                  <a:gd name="T65" fmla="*/ 80 h 275"/>
                  <a:gd name="T66" fmla="*/ 156 w 158"/>
                  <a:gd name="T67" fmla="*/ 74 h 275"/>
                  <a:gd name="T68" fmla="*/ 156 w 158"/>
                  <a:gd name="T69" fmla="*/ 68 h 275"/>
                  <a:gd name="T70" fmla="*/ 154 w 158"/>
                  <a:gd name="T71" fmla="*/ 61 h 275"/>
                  <a:gd name="T72" fmla="*/ 152 w 158"/>
                  <a:gd name="T73" fmla="*/ 55 h 275"/>
                  <a:gd name="T74" fmla="*/ 150 w 158"/>
                  <a:gd name="T75" fmla="*/ 49 h 275"/>
                  <a:gd name="T76" fmla="*/ 148 w 158"/>
                  <a:gd name="T77" fmla="*/ 44 h 275"/>
                  <a:gd name="T78" fmla="*/ 147 w 158"/>
                  <a:gd name="T79" fmla="*/ 40 h 275"/>
                  <a:gd name="T80" fmla="*/ 139 w 158"/>
                  <a:gd name="T81" fmla="*/ 28 h 275"/>
                  <a:gd name="T82" fmla="*/ 135 w 158"/>
                  <a:gd name="T83" fmla="*/ 23 h 275"/>
                  <a:gd name="T84" fmla="*/ 131 w 158"/>
                  <a:gd name="T85" fmla="*/ 17 h 275"/>
                  <a:gd name="T86" fmla="*/ 131 w 158"/>
                  <a:gd name="T87" fmla="*/ 17 h 275"/>
                  <a:gd name="T88" fmla="*/ 50 w 158"/>
                  <a:gd name="T89" fmla="*/ 0 h 275"/>
                  <a:gd name="T90" fmla="*/ 50 w 158"/>
                  <a:gd name="T91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131" y="17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1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33 w 407"/>
                  <a:gd name="T1" fmla="*/ 7 h 224"/>
                  <a:gd name="T2" fmla="*/ 12 w 407"/>
                  <a:gd name="T3" fmla="*/ 38 h 224"/>
                  <a:gd name="T4" fmla="*/ 0 w 407"/>
                  <a:gd name="T5" fmla="*/ 78 h 224"/>
                  <a:gd name="T6" fmla="*/ 35 w 407"/>
                  <a:gd name="T7" fmla="*/ 87 h 224"/>
                  <a:gd name="T8" fmla="*/ 107 w 407"/>
                  <a:gd name="T9" fmla="*/ 91 h 224"/>
                  <a:gd name="T10" fmla="*/ 90 w 407"/>
                  <a:gd name="T11" fmla="*/ 133 h 224"/>
                  <a:gd name="T12" fmla="*/ 198 w 407"/>
                  <a:gd name="T13" fmla="*/ 188 h 224"/>
                  <a:gd name="T14" fmla="*/ 286 w 407"/>
                  <a:gd name="T15" fmla="*/ 224 h 224"/>
                  <a:gd name="T16" fmla="*/ 373 w 407"/>
                  <a:gd name="T17" fmla="*/ 224 h 224"/>
                  <a:gd name="T18" fmla="*/ 407 w 407"/>
                  <a:gd name="T19" fmla="*/ 217 h 224"/>
                  <a:gd name="T20" fmla="*/ 400 w 407"/>
                  <a:gd name="T21" fmla="*/ 198 h 224"/>
                  <a:gd name="T22" fmla="*/ 350 w 407"/>
                  <a:gd name="T23" fmla="*/ 154 h 224"/>
                  <a:gd name="T24" fmla="*/ 335 w 407"/>
                  <a:gd name="T25" fmla="*/ 152 h 224"/>
                  <a:gd name="T26" fmla="*/ 268 w 407"/>
                  <a:gd name="T27" fmla="*/ 152 h 224"/>
                  <a:gd name="T28" fmla="*/ 177 w 407"/>
                  <a:gd name="T29" fmla="*/ 72 h 224"/>
                  <a:gd name="T30" fmla="*/ 253 w 407"/>
                  <a:gd name="T31" fmla="*/ 57 h 224"/>
                  <a:gd name="T32" fmla="*/ 282 w 407"/>
                  <a:gd name="T33" fmla="*/ 38 h 224"/>
                  <a:gd name="T34" fmla="*/ 251 w 407"/>
                  <a:gd name="T35" fmla="*/ 17 h 224"/>
                  <a:gd name="T36" fmla="*/ 105 w 407"/>
                  <a:gd name="T37" fmla="*/ 0 h 224"/>
                  <a:gd name="T38" fmla="*/ 33 w 407"/>
                  <a:gd name="T39" fmla="*/ 7 h 224"/>
                  <a:gd name="T40" fmla="*/ 33 w 407"/>
                  <a:gd name="T41" fmla="*/ 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2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46 w 379"/>
                  <a:gd name="T1" fmla="*/ 9 h 701"/>
                  <a:gd name="T2" fmla="*/ 44 w 379"/>
                  <a:gd name="T3" fmla="*/ 32 h 701"/>
                  <a:gd name="T4" fmla="*/ 38 w 379"/>
                  <a:gd name="T5" fmla="*/ 65 h 701"/>
                  <a:gd name="T6" fmla="*/ 31 w 379"/>
                  <a:gd name="T7" fmla="*/ 103 h 701"/>
                  <a:gd name="T8" fmla="*/ 19 w 379"/>
                  <a:gd name="T9" fmla="*/ 141 h 701"/>
                  <a:gd name="T10" fmla="*/ 8 w 379"/>
                  <a:gd name="T11" fmla="*/ 186 h 701"/>
                  <a:gd name="T12" fmla="*/ 4 w 379"/>
                  <a:gd name="T13" fmla="*/ 217 h 701"/>
                  <a:gd name="T14" fmla="*/ 0 w 379"/>
                  <a:gd name="T15" fmla="*/ 241 h 701"/>
                  <a:gd name="T16" fmla="*/ 2 w 379"/>
                  <a:gd name="T17" fmla="*/ 268 h 701"/>
                  <a:gd name="T18" fmla="*/ 6 w 379"/>
                  <a:gd name="T19" fmla="*/ 297 h 701"/>
                  <a:gd name="T20" fmla="*/ 12 w 379"/>
                  <a:gd name="T21" fmla="*/ 325 h 701"/>
                  <a:gd name="T22" fmla="*/ 19 w 379"/>
                  <a:gd name="T23" fmla="*/ 354 h 701"/>
                  <a:gd name="T24" fmla="*/ 29 w 379"/>
                  <a:gd name="T25" fmla="*/ 384 h 701"/>
                  <a:gd name="T26" fmla="*/ 38 w 379"/>
                  <a:gd name="T27" fmla="*/ 412 h 701"/>
                  <a:gd name="T28" fmla="*/ 46 w 379"/>
                  <a:gd name="T29" fmla="*/ 439 h 701"/>
                  <a:gd name="T30" fmla="*/ 56 w 379"/>
                  <a:gd name="T31" fmla="*/ 462 h 701"/>
                  <a:gd name="T32" fmla="*/ 65 w 379"/>
                  <a:gd name="T33" fmla="*/ 496 h 701"/>
                  <a:gd name="T34" fmla="*/ 69 w 379"/>
                  <a:gd name="T35" fmla="*/ 525 h 701"/>
                  <a:gd name="T36" fmla="*/ 130 w 379"/>
                  <a:gd name="T37" fmla="*/ 584 h 701"/>
                  <a:gd name="T38" fmla="*/ 333 w 379"/>
                  <a:gd name="T39" fmla="*/ 701 h 701"/>
                  <a:gd name="T40" fmla="*/ 369 w 379"/>
                  <a:gd name="T41" fmla="*/ 671 h 701"/>
                  <a:gd name="T42" fmla="*/ 337 w 379"/>
                  <a:gd name="T43" fmla="*/ 660 h 701"/>
                  <a:gd name="T44" fmla="*/ 295 w 379"/>
                  <a:gd name="T45" fmla="*/ 635 h 701"/>
                  <a:gd name="T46" fmla="*/ 267 w 379"/>
                  <a:gd name="T47" fmla="*/ 599 h 701"/>
                  <a:gd name="T48" fmla="*/ 255 w 379"/>
                  <a:gd name="T49" fmla="*/ 574 h 701"/>
                  <a:gd name="T50" fmla="*/ 249 w 379"/>
                  <a:gd name="T51" fmla="*/ 544 h 701"/>
                  <a:gd name="T52" fmla="*/ 249 w 379"/>
                  <a:gd name="T53" fmla="*/ 509 h 701"/>
                  <a:gd name="T54" fmla="*/ 251 w 379"/>
                  <a:gd name="T55" fmla="*/ 477 h 701"/>
                  <a:gd name="T56" fmla="*/ 259 w 379"/>
                  <a:gd name="T57" fmla="*/ 447 h 701"/>
                  <a:gd name="T58" fmla="*/ 265 w 379"/>
                  <a:gd name="T59" fmla="*/ 418 h 701"/>
                  <a:gd name="T60" fmla="*/ 272 w 379"/>
                  <a:gd name="T61" fmla="*/ 393 h 701"/>
                  <a:gd name="T62" fmla="*/ 187 w 379"/>
                  <a:gd name="T63" fmla="*/ 239 h 701"/>
                  <a:gd name="T64" fmla="*/ 181 w 379"/>
                  <a:gd name="T65" fmla="*/ 259 h 701"/>
                  <a:gd name="T66" fmla="*/ 177 w 379"/>
                  <a:gd name="T67" fmla="*/ 281 h 701"/>
                  <a:gd name="T68" fmla="*/ 175 w 379"/>
                  <a:gd name="T69" fmla="*/ 319 h 701"/>
                  <a:gd name="T70" fmla="*/ 175 w 379"/>
                  <a:gd name="T71" fmla="*/ 342 h 701"/>
                  <a:gd name="T72" fmla="*/ 177 w 379"/>
                  <a:gd name="T73" fmla="*/ 369 h 701"/>
                  <a:gd name="T74" fmla="*/ 181 w 379"/>
                  <a:gd name="T75" fmla="*/ 393 h 701"/>
                  <a:gd name="T76" fmla="*/ 185 w 379"/>
                  <a:gd name="T77" fmla="*/ 420 h 701"/>
                  <a:gd name="T78" fmla="*/ 187 w 379"/>
                  <a:gd name="T79" fmla="*/ 445 h 701"/>
                  <a:gd name="T80" fmla="*/ 191 w 379"/>
                  <a:gd name="T81" fmla="*/ 470 h 701"/>
                  <a:gd name="T82" fmla="*/ 194 w 379"/>
                  <a:gd name="T83" fmla="*/ 508 h 701"/>
                  <a:gd name="T84" fmla="*/ 192 w 379"/>
                  <a:gd name="T85" fmla="*/ 527 h 701"/>
                  <a:gd name="T86" fmla="*/ 183 w 379"/>
                  <a:gd name="T87" fmla="*/ 530 h 701"/>
                  <a:gd name="T88" fmla="*/ 133 w 379"/>
                  <a:gd name="T89" fmla="*/ 504 h 701"/>
                  <a:gd name="T90" fmla="*/ 128 w 379"/>
                  <a:gd name="T91" fmla="*/ 475 h 701"/>
                  <a:gd name="T92" fmla="*/ 122 w 379"/>
                  <a:gd name="T93" fmla="*/ 451 h 701"/>
                  <a:gd name="T94" fmla="*/ 120 w 379"/>
                  <a:gd name="T95" fmla="*/ 426 h 701"/>
                  <a:gd name="T96" fmla="*/ 120 w 379"/>
                  <a:gd name="T97" fmla="*/ 395 h 701"/>
                  <a:gd name="T98" fmla="*/ 120 w 379"/>
                  <a:gd name="T99" fmla="*/ 365 h 701"/>
                  <a:gd name="T100" fmla="*/ 122 w 379"/>
                  <a:gd name="T101" fmla="*/ 333 h 701"/>
                  <a:gd name="T102" fmla="*/ 126 w 379"/>
                  <a:gd name="T103" fmla="*/ 297 h 701"/>
                  <a:gd name="T104" fmla="*/ 130 w 379"/>
                  <a:gd name="T105" fmla="*/ 262 h 701"/>
                  <a:gd name="T106" fmla="*/ 137 w 379"/>
                  <a:gd name="T107" fmla="*/ 232 h 701"/>
                  <a:gd name="T108" fmla="*/ 141 w 379"/>
                  <a:gd name="T109" fmla="*/ 205 h 701"/>
                  <a:gd name="T110" fmla="*/ 147 w 379"/>
                  <a:gd name="T111" fmla="*/ 182 h 701"/>
                  <a:gd name="T112" fmla="*/ 152 w 379"/>
                  <a:gd name="T113" fmla="*/ 162 h 701"/>
                  <a:gd name="T114" fmla="*/ 48 w 379"/>
                  <a:gd name="T115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3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34 w 207"/>
                  <a:gd name="T1" fmla="*/ 129 h 503"/>
                  <a:gd name="T2" fmla="*/ 38 w 207"/>
                  <a:gd name="T3" fmla="*/ 138 h 503"/>
                  <a:gd name="T4" fmla="*/ 44 w 207"/>
                  <a:gd name="T5" fmla="*/ 152 h 503"/>
                  <a:gd name="T6" fmla="*/ 46 w 207"/>
                  <a:gd name="T7" fmla="*/ 165 h 503"/>
                  <a:gd name="T8" fmla="*/ 48 w 207"/>
                  <a:gd name="T9" fmla="*/ 178 h 503"/>
                  <a:gd name="T10" fmla="*/ 48 w 207"/>
                  <a:gd name="T11" fmla="*/ 192 h 503"/>
                  <a:gd name="T12" fmla="*/ 48 w 207"/>
                  <a:gd name="T13" fmla="*/ 205 h 503"/>
                  <a:gd name="T14" fmla="*/ 46 w 207"/>
                  <a:gd name="T15" fmla="*/ 218 h 503"/>
                  <a:gd name="T16" fmla="*/ 42 w 207"/>
                  <a:gd name="T17" fmla="*/ 232 h 503"/>
                  <a:gd name="T18" fmla="*/ 36 w 207"/>
                  <a:gd name="T19" fmla="*/ 245 h 503"/>
                  <a:gd name="T20" fmla="*/ 33 w 207"/>
                  <a:gd name="T21" fmla="*/ 258 h 503"/>
                  <a:gd name="T22" fmla="*/ 25 w 207"/>
                  <a:gd name="T23" fmla="*/ 271 h 503"/>
                  <a:gd name="T24" fmla="*/ 19 w 207"/>
                  <a:gd name="T25" fmla="*/ 285 h 503"/>
                  <a:gd name="T26" fmla="*/ 15 w 207"/>
                  <a:gd name="T27" fmla="*/ 296 h 503"/>
                  <a:gd name="T28" fmla="*/ 12 w 207"/>
                  <a:gd name="T29" fmla="*/ 309 h 503"/>
                  <a:gd name="T30" fmla="*/ 8 w 207"/>
                  <a:gd name="T31" fmla="*/ 323 h 503"/>
                  <a:gd name="T32" fmla="*/ 4 w 207"/>
                  <a:gd name="T33" fmla="*/ 334 h 503"/>
                  <a:gd name="T34" fmla="*/ 2 w 207"/>
                  <a:gd name="T35" fmla="*/ 346 h 503"/>
                  <a:gd name="T36" fmla="*/ 0 w 207"/>
                  <a:gd name="T37" fmla="*/ 359 h 503"/>
                  <a:gd name="T38" fmla="*/ 0 w 207"/>
                  <a:gd name="T39" fmla="*/ 368 h 503"/>
                  <a:gd name="T40" fmla="*/ 101 w 207"/>
                  <a:gd name="T41" fmla="*/ 503 h 503"/>
                  <a:gd name="T42" fmla="*/ 101 w 207"/>
                  <a:gd name="T43" fmla="*/ 496 h 503"/>
                  <a:gd name="T44" fmla="*/ 107 w 207"/>
                  <a:gd name="T45" fmla="*/ 479 h 503"/>
                  <a:gd name="T46" fmla="*/ 110 w 207"/>
                  <a:gd name="T47" fmla="*/ 467 h 503"/>
                  <a:gd name="T48" fmla="*/ 112 w 207"/>
                  <a:gd name="T49" fmla="*/ 452 h 503"/>
                  <a:gd name="T50" fmla="*/ 118 w 207"/>
                  <a:gd name="T51" fmla="*/ 437 h 503"/>
                  <a:gd name="T52" fmla="*/ 124 w 207"/>
                  <a:gd name="T53" fmla="*/ 422 h 503"/>
                  <a:gd name="T54" fmla="*/ 128 w 207"/>
                  <a:gd name="T55" fmla="*/ 403 h 503"/>
                  <a:gd name="T56" fmla="*/ 133 w 207"/>
                  <a:gd name="T57" fmla="*/ 384 h 503"/>
                  <a:gd name="T58" fmla="*/ 139 w 207"/>
                  <a:gd name="T59" fmla="*/ 367 h 503"/>
                  <a:gd name="T60" fmla="*/ 145 w 207"/>
                  <a:gd name="T61" fmla="*/ 347 h 503"/>
                  <a:gd name="T62" fmla="*/ 150 w 207"/>
                  <a:gd name="T63" fmla="*/ 328 h 503"/>
                  <a:gd name="T64" fmla="*/ 156 w 207"/>
                  <a:gd name="T65" fmla="*/ 311 h 503"/>
                  <a:gd name="T66" fmla="*/ 160 w 207"/>
                  <a:gd name="T67" fmla="*/ 294 h 503"/>
                  <a:gd name="T68" fmla="*/ 168 w 207"/>
                  <a:gd name="T69" fmla="*/ 279 h 503"/>
                  <a:gd name="T70" fmla="*/ 171 w 207"/>
                  <a:gd name="T71" fmla="*/ 266 h 503"/>
                  <a:gd name="T72" fmla="*/ 175 w 207"/>
                  <a:gd name="T73" fmla="*/ 252 h 503"/>
                  <a:gd name="T74" fmla="*/ 179 w 207"/>
                  <a:gd name="T75" fmla="*/ 241 h 503"/>
                  <a:gd name="T76" fmla="*/ 185 w 207"/>
                  <a:gd name="T77" fmla="*/ 232 h 503"/>
                  <a:gd name="T78" fmla="*/ 190 w 207"/>
                  <a:gd name="T79" fmla="*/ 214 h 503"/>
                  <a:gd name="T80" fmla="*/ 196 w 207"/>
                  <a:gd name="T81" fmla="*/ 201 h 503"/>
                  <a:gd name="T82" fmla="*/ 204 w 207"/>
                  <a:gd name="T83" fmla="*/ 188 h 503"/>
                  <a:gd name="T84" fmla="*/ 207 w 207"/>
                  <a:gd name="T85" fmla="*/ 184 h 503"/>
                  <a:gd name="T86" fmla="*/ 34 w 207"/>
                  <a:gd name="T87" fmla="*/ 127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4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1 w 142"/>
                  <a:gd name="T1" fmla="*/ 0 h 249"/>
                  <a:gd name="T2" fmla="*/ 0 w 142"/>
                  <a:gd name="T3" fmla="*/ 103 h 249"/>
                  <a:gd name="T4" fmla="*/ 102 w 142"/>
                  <a:gd name="T5" fmla="*/ 249 h 249"/>
                  <a:gd name="T6" fmla="*/ 142 w 142"/>
                  <a:gd name="T7" fmla="*/ 99 h 249"/>
                  <a:gd name="T8" fmla="*/ 133 w 142"/>
                  <a:gd name="T9" fmla="*/ 25 h 249"/>
                  <a:gd name="T10" fmla="*/ 11 w 142"/>
                  <a:gd name="T11" fmla="*/ 0 h 249"/>
                  <a:gd name="T12" fmla="*/ 11 w 142"/>
                  <a:gd name="T1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5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101 w 451"/>
                  <a:gd name="T1" fmla="*/ 2 h 654"/>
                  <a:gd name="T2" fmla="*/ 88 w 451"/>
                  <a:gd name="T3" fmla="*/ 17 h 654"/>
                  <a:gd name="T4" fmla="*/ 72 w 451"/>
                  <a:gd name="T5" fmla="*/ 36 h 654"/>
                  <a:gd name="T6" fmla="*/ 63 w 451"/>
                  <a:gd name="T7" fmla="*/ 57 h 654"/>
                  <a:gd name="T8" fmla="*/ 52 w 451"/>
                  <a:gd name="T9" fmla="*/ 78 h 654"/>
                  <a:gd name="T10" fmla="*/ 40 w 451"/>
                  <a:gd name="T11" fmla="*/ 107 h 654"/>
                  <a:gd name="T12" fmla="*/ 29 w 451"/>
                  <a:gd name="T13" fmla="*/ 139 h 654"/>
                  <a:gd name="T14" fmla="*/ 23 w 451"/>
                  <a:gd name="T15" fmla="*/ 154 h 654"/>
                  <a:gd name="T16" fmla="*/ 19 w 451"/>
                  <a:gd name="T17" fmla="*/ 173 h 654"/>
                  <a:gd name="T18" fmla="*/ 13 w 451"/>
                  <a:gd name="T19" fmla="*/ 192 h 654"/>
                  <a:gd name="T20" fmla="*/ 12 w 451"/>
                  <a:gd name="T21" fmla="*/ 215 h 654"/>
                  <a:gd name="T22" fmla="*/ 8 w 451"/>
                  <a:gd name="T23" fmla="*/ 234 h 654"/>
                  <a:gd name="T24" fmla="*/ 4 w 451"/>
                  <a:gd name="T25" fmla="*/ 259 h 654"/>
                  <a:gd name="T26" fmla="*/ 4 w 451"/>
                  <a:gd name="T27" fmla="*/ 280 h 654"/>
                  <a:gd name="T28" fmla="*/ 2 w 451"/>
                  <a:gd name="T29" fmla="*/ 304 h 654"/>
                  <a:gd name="T30" fmla="*/ 2 w 451"/>
                  <a:gd name="T31" fmla="*/ 329 h 654"/>
                  <a:gd name="T32" fmla="*/ 0 w 451"/>
                  <a:gd name="T33" fmla="*/ 354 h 654"/>
                  <a:gd name="T34" fmla="*/ 0 w 451"/>
                  <a:gd name="T35" fmla="*/ 377 h 654"/>
                  <a:gd name="T36" fmla="*/ 0 w 451"/>
                  <a:gd name="T37" fmla="*/ 401 h 654"/>
                  <a:gd name="T38" fmla="*/ 0 w 451"/>
                  <a:gd name="T39" fmla="*/ 424 h 654"/>
                  <a:gd name="T40" fmla="*/ 2 w 451"/>
                  <a:gd name="T41" fmla="*/ 447 h 654"/>
                  <a:gd name="T42" fmla="*/ 2 w 451"/>
                  <a:gd name="T43" fmla="*/ 470 h 654"/>
                  <a:gd name="T44" fmla="*/ 2 w 451"/>
                  <a:gd name="T45" fmla="*/ 491 h 654"/>
                  <a:gd name="T46" fmla="*/ 2 w 451"/>
                  <a:gd name="T47" fmla="*/ 510 h 654"/>
                  <a:gd name="T48" fmla="*/ 4 w 451"/>
                  <a:gd name="T49" fmla="*/ 540 h 654"/>
                  <a:gd name="T50" fmla="*/ 6 w 451"/>
                  <a:gd name="T51" fmla="*/ 569 h 654"/>
                  <a:gd name="T52" fmla="*/ 8 w 451"/>
                  <a:gd name="T53" fmla="*/ 591 h 654"/>
                  <a:gd name="T54" fmla="*/ 15 w 451"/>
                  <a:gd name="T55" fmla="*/ 605 h 654"/>
                  <a:gd name="T56" fmla="*/ 38 w 451"/>
                  <a:gd name="T57" fmla="*/ 614 h 654"/>
                  <a:gd name="T58" fmla="*/ 59 w 451"/>
                  <a:gd name="T59" fmla="*/ 624 h 654"/>
                  <a:gd name="T60" fmla="*/ 80 w 451"/>
                  <a:gd name="T61" fmla="*/ 631 h 654"/>
                  <a:gd name="T62" fmla="*/ 101 w 451"/>
                  <a:gd name="T63" fmla="*/ 637 h 654"/>
                  <a:gd name="T64" fmla="*/ 124 w 451"/>
                  <a:gd name="T65" fmla="*/ 643 h 654"/>
                  <a:gd name="T66" fmla="*/ 143 w 451"/>
                  <a:gd name="T67" fmla="*/ 646 h 654"/>
                  <a:gd name="T68" fmla="*/ 164 w 451"/>
                  <a:gd name="T69" fmla="*/ 650 h 654"/>
                  <a:gd name="T70" fmla="*/ 185 w 451"/>
                  <a:gd name="T71" fmla="*/ 652 h 654"/>
                  <a:gd name="T72" fmla="*/ 206 w 451"/>
                  <a:gd name="T73" fmla="*/ 652 h 654"/>
                  <a:gd name="T74" fmla="*/ 226 w 451"/>
                  <a:gd name="T75" fmla="*/ 652 h 654"/>
                  <a:gd name="T76" fmla="*/ 245 w 451"/>
                  <a:gd name="T77" fmla="*/ 652 h 654"/>
                  <a:gd name="T78" fmla="*/ 266 w 451"/>
                  <a:gd name="T79" fmla="*/ 650 h 654"/>
                  <a:gd name="T80" fmla="*/ 287 w 451"/>
                  <a:gd name="T81" fmla="*/ 650 h 654"/>
                  <a:gd name="T82" fmla="*/ 306 w 451"/>
                  <a:gd name="T83" fmla="*/ 648 h 654"/>
                  <a:gd name="T84" fmla="*/ 327 w 451"/>
                  <a:gd name="T85" fmla="*/ 646 h 654"/>
                  <a:gd name="T86" fmla="*/ 348 w 451"/>
                  <a:gd name="T87" fmla="*/ 646 h 654"/>
                  <a:gd name="T88" fmla="*/ 367 w 451"/>
                  <a:gd name="T89" fmla="*/ 643 h 654"/>
                  <a:gd name="T90" fmla="*/ 388 w 451"/>
                  <a:gd name="T91" fmla="*/ 641 h 654"/>
                  <a:gd name="T92" fmla="*/ 407 w 451"/>
                  <a:gd name="T93" fmla="*/ 641 h 654"/>
                  <a:gd name="T94" fmla="*/ 428 w 451"/>
                  <a:gd name="T95" fmla="*/ 639 h 654"/>
                  <a:gd name="T96" fmla="*/ 451 w 451"/>
                  <a:gd name="T97" fmla="*/ 639 h 654"/>
                  <a:gd name="T98" fmla="*/ 105 w 451"/>
                  <a:gd name="T99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6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7 w 255"/>
                  <a:gd name="T1" fmla="*/ 82 h 120"/>
                  <a:gd name="T2" fmla="*/ 67 w 255"/>
                  <a:gd name="T3" fmla="*/ 93 h 120"/>
                  <a:gd name="T4" fmla="*/ 71 w 255"/>
                  <a:gd name="T5" fmla="*/ 97 h 120"/>
                  <a:gd name="T6" fmla="*/ 76 w 255"/>
                  <a:gd name="T7" fmla="*/ 101 h 120"/>
                  <a:gd name="T8" fmla="*/ 82 w 255"/>
                  <a:gd name="T9" fmla="*/ 109 h 120"/>
                  <a:gd name="T10" fmla="*/ 90 w 255"/>
                  <a:gd name="T11" fmla="*/ 112 h 120"/>
                  <a:gd name="T12" fmla="*/ 99 w 255"/>
                  <a:gd name="T13" fmla="*/ 116 h 120"/>
                  <a:gd name="T14" fmla="*/ 105 w 255"/>
                  <a:gd name="T15" fmla="*/ 118 h 120"/>
                  <a:gd name="T16" fmla="*/ 109 w 255"/>
                  <a:gd name="T17" fmla="*/ 118 h 120"/>
                  <a:gd name="T18" fmla="*/ 116 w 255"/>
                  <a:gd name="T19" fmla="*/ 118 h 120"/>
                  <a:gd name="T20" fmla="*/ 122 w 255"/>
                  <a:gd name="T21" fmla="*/ 120 h 120"/>
                  <a:gd name="T22" fmla="*/ 133 w 255"/>
                  <a:gd name="T23" fmla="*/ 116 h 120"/>
                  <a:gd name="T24" fmla="*/ 145 w 255"/>
                  <a:gd name="T25" fmla="*/ 110 h 120"/>
                  <a:gd name="T26" fmla="*/ 150 w 255"/>
                  <a:gd name="T27" fmla="*/ 107 h 120"/>
                  <a:gd name="T28" fmla="*/ 156 w 255"/>
                  <a:gd name="T29" fmla="*/ 103 h 120"/>
                  <a:gd name="T30" fmla="*/ 162 w 255"/>
                  <a:gd name="T31" fmla="*/ 99 h 120"/>
                  <a:gd name="T32" fmla="*/ 168 w 255"/>
                  <a:gd name="T33" fmla="*/ 95 h 120"/>
                  <a:gd name="T34" fmla="*/ 175 w 255"/>
                  <a:gd name="T35" fmla="*/ 88 h 120"/>
                  <a:gd name="T36" fmla="*/ 183 w 255"/>
                  <a:gd name="T37" fmla="*/ 80 h 120"/>
                  <a:gd name="T38" fmla="*/ 188 w 255"/>
                  <a:gd name="T39" fmla="*/ 76 h 120"/>
                  <a:gd name="T40" fmla="*/ 190 w 255"/>
                  <a:gd name="T41" fmla="*/ 76 h 120"/>
                  <a:gd name="T42" fmla="*/ 246 w 255"/>
                  <a:gd name="T43" fmla="*/ 95 h 120"/>
                  <a:gd name="T44" fmla="*/ 255 w 255"/>
                  <a:gd name="T45" fmla="*/ 82 h 120"/>
                  <a:gd name="T46" fmla="*/ 209 w 255"/>
                  <a:gd name="T47" fmla="*/ 23 h 120"/>
                  <a:gd name="T48" fmla="*/ 150 w 255"/>
                  <a:gd name="T49" fmla="*/ 0 h 120"/>
                  <a:gd name="T50" fmla="*/ 73 w 255"/>
                  <a:gd name="T51" fmla="*/ 53 h 120"/>
                  <a:gd name="T52" fmla="*/ 0 w 255"/>
                  <a:gd name="T53" fmla="*/ 27 h 120"/>
                  <a:gd name="T54" fmla="*/ 17 w 255"/>
                  <a:gd name="T55" fmla="*/ 82 h 120"/>
                  <a:gd name="T56" fmla="*/ 17 w 255"/>
                  <a:gd name="T57" fmla="*/ 8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7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76 w 146"/>
                  <a:gd name="T1" fmla="*/ 0 h 213"/>
                  <a:gd name="T2" fmla="*/ 44 w 146"/>
                  <a:gd name="T3" fmla="*/ 43 h 213"/>
                  <a:gd name="T4" fmla="*/ 0 w 146"/>
                  <a:gd name="T5" fmla="*/ 108 h 213"/>
                  <a:gd name="T6" fmla="*/ 0 w 146"/>
                  <a:gd name="T7" fmla="*/ 201 h 213"/>
                  <a:gd name="T8" fmla="*/ 11 w 146"/>
                  <a:gd name="T9" fmla="*/ 213 h 213"/>
                  <a:gd name="T10" fmla="*/ 45 w 146"/>
                  <a:gd name="T11" fmla="*/ 108 h 213"/>
                  <a:gd name="T12" fmla="*/ 68 w 146"/>
                  <a:gd name="T13" fmla="*/ 112 h 213"/>
                  <a:gd name="T14" fmla="*/ 91 w 146"/>
                  <a:gd name="T15" fmla="*/ 186 h 213"/>
                  <a:gd name="T16" fmla="*/ 104 w 146"/>
                  <a:gd name="T17" fmla="*/ 110 h 213"/>
                  <a:gd name="T18" fmla="*/ 118 w 146"/>
                  <a:gd name="T19" fmla="*/ 55 h 213"/>
                  <a:gd name="T20" fmla="*/ 146 w 146"/>
                  <a:gd name="T21" fmla="*/ 15 h 213"/>
                  <a:gd name="T22" fmla="*/ 76 w 146"/>
                  <a:gd name="T23" fmla="*/ 0 h 213"/>
                  <a:gd name="T24" fmla="*/ 76 w 146"/>
                  <a:gd name="T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8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158 w 675"/>
                  <a:gd name="T1" fmla="*/ 34 h 639"/>
                  <a:gd name="T2" fmla="*/ 147 w 675"/>
                  <a:gd name="T3" fmla="*/ 55 h 639"/>
                  <a:gd name="T4" fmla="*/ 134 w 675"/>
                  <a:gd name="T5" fmla="*/ 70 h 639"/>
                  <a:gd name="T6" fmla="*/ 120 w 675"/>
                  <a:gd name="T7" fmla="*/ 91 h 639"/>
                  <a:gd name="T8" fmla="*/ 105 w 675"/>
                  <a:gd name="T9" fmla="*/ 116 h 639"/>
                  <a:gd name="T10" fmla="*/ 90 w 675"/>
                  <a:gd name="T11" fmla="*/ 141 h 639"/>
                  <a:gd name="T12" fmla="*/ 73 w 675"/>
                  <a:gd name="T13" fmla="*/ 167 h 639"/>
                  <a:gd name="T14" fmla="*/ 58 w 675"/>
                  <a:gd name="T15" fmla="*/ 194 h 639"/>
                  <a:gd name="T16" fmla="*/ 44 w 675"/>
                  <a:gd name="T17" fmla="*/ 220 h 639"/>
                  <a:gd name="T18" fmla="*/ 33 w 675"/>
                  <a:gd name="T19" fmla="*/ 245 h 639"/>
                  <a:gd name="T20" fmla="*/ 21 w 675"/>
                  <a:gd name="T21" fmla="*/ 264 h 639"/>
                  <a:gd name="T22" fmla="*/ 14 w 675"/>
                  <a:gd name="T23" fmla="*/ 283 h 639"/>
                  <a:gd name="T24" fmla="*/ 6 w 675"/>
                  <a:gd name="T25" fmla="*/ 306 h 639"/>
                  <a:gd name="T26" fmla="*/ 0 w 675"/>
                  <a:gd name="T27" fmla="*/ 331 h 639"/>
                  <a:gd name="T28" fmla="*/ 0 w 675"/>
                  <a:gd name="T29" fmla="*/ 346 h 639"/>
                  <a:gd name="T30" fmla="*/ 0 w 675"/>
                  <a:gd name="T31" fmla="*/ 355 h 639"/>
                  <a:gd name="T32" fmla="*/ 120 w 675"/>
                  <a:gd name="T33" fmla="*/ 551 h 639"/>
                  <a:gd name="T34" fmla="*/ 132 w 675"/>
                  <a:gd name="T35" fmla="*/ 559 h 639"/>
                  <a:gd name="T36" fmla="*/ 153 w 675"/>
                  <a:gd name="T37" fmla="*/ 572 h 639"/>
                  <a:gd name="T38" fmla="*/ 179 w 675"/>
                  <a:gd name="T39" fmla="*/ 584 h 639"/>
                  <a:gd name="T40" fmla="*/ 211 w 675"/>
                  <a:gd name="T41" fmla="*/ 595 h 639"/>
                  <a:gd name="T42" fmla="*/ 231 w 675"/>
                  <a:gd name="T43" fmla="*/ 601 h 639"/>
                  <a:gd name="T44" fmla="*/ 248 w 675"/>
                  <a:gd name="T45" fmla="*/ 603 h 639"/>
                  <a:gd name="T46" fmla="*/ 267 w 675"/>
                  <a:gd name="T47" fmla="*/ 604 h 639"/>
                  <a:gd name="T48" fmla="*/ 288 w 675"/>
                  <a:gd name="T49" fmla="*/ 606 h 639"/>
                  <a:gd name="T50" fmla="*/ 307 w 675"/>
                  <a:gd name="T51" fmla="*/ 604 h 639"/>
                  <a:gd name="T52" fmla="*/ 324 w 675"/>
                  <a:gd name="T53" fmla="*/ 604 h 639"/>
                  <a:gd name="T54" fmla="*/ 346 w 675"/>
                  <a:gd name="T55" fmla="*/ 603 h 639"/>
                  <a:gd name="T56" fmla="*/ 375 w 675"/>
                  <a:gd name="T57" fmla="*/ 601 h 639"/>
                  <a:gd name="T58" fmla="*/ 388 w 675"/>
                  <a:gd name="T59" fmla="*/ 599 h 639"/>
                  <a:gd name="T60" fmla="*/ 673 w 675"/>
                  <a:gd name="T61" fmla="*/ 627 h 639"/>
                  <a:gd name="T62" fmla="*/ 525 w 675"/>
                  <a:gd name="T63" fmla="*/ 458 h 639"/>
                  <a:gd name="T64" fmla="*/ 521 w 675"/>
                  <a:gd name="T65" fmla="*/ 439 h 639"/>
                  <a:gd name="T66" fmla="*/ 516 w 675"/>
                  <a:gd name="T67" fmla="*/ 414 h 639"/>
                  <a:gd name="T68" fmla="*/ 510 w 675"/>
                  <a:gd name="T69" fmla="*/ 380 h 639"/>
                  <a:gd name="T70" fmla="*/ 506 w 675"/>
                  <a:gd name="T71" fmla="*/ 361 h 639"/>
                  <a:gd name="T72" fmla="*/ 506 w 675"/>
                  <a:gd name="T73" fmla="*/ 340 h 639"/>
                  <a:gd name="T74" fmla="*/ 504 w 675"/>
                  <a:gd name="T75" fmla="*/ 317 h 639"/>
                  <a:gd name="T76" fmla="*/ 504 w 675"/>
                  <a:gd name="T77" fmla="*/ 293 h 639"/>
                  <a:gd name="T78" fmla="*/ 504 w 675"/>
                  <a:gd name="T79" fmla="*/ 268 h 639"/>
                  <a:gd name="T80" fmla="*/ 504 w 675"/>
                  <a:gd name="T81" fmla="*/ 243 h 639"/>
                  <a:gd name="T82" fmla="*/ 506 w 675"/>
                  <a:gd name="T83" fmla="*/ 219 h 639"/>
                  <a:gd name="T84" fmla="*/ 508 w 675"/>
                  <a:gd name="T85" fmla="*/ 198 h 639"/>
                  <a:gd name="T86" fmla="*/ 508 w 675"/>
                  <a:gd name="T87" fmla="*/ 177 h 639"/>
                  <a:gd name="T88" fmla="*/ 510 w 675"/>
                  <a:gd name="T89" fmla="*/ 150 h 639"/>
                  <a:gd name="T90" fmla="*/ 512 w 675"/>
                  <a:gd name="T91" fmla="*/ 133 h 639"/>
                  <a:gd name="T92" fmla="*/ 259 w 675"/>
                  <a:gd name="T93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49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130 w 369"/>
                  <a:gd name="T1" fmla="*/ 44 h 502"/>
                  <a:gd name="T2" fmla="*/ 126 w 369"/>
                  <a:gd name="T3" fmla="*/ 52 h 502"/>
                  <a:gd name="T4" fmla="*/ 120 w 369"/>
                  <a:gd name="T5" fmla="*/ 67 h 502"/>
                  <a:gd name="T6" fmla="*/ 114 w 369"/>
                  <a:gd name="T7" fmla="*/ 80 h 502"/>
                  <a:gd name="T8" fmla="*/ 111 w 369"/>
                  <a:gd name="T9" fmla="*/ 92 h 502"/>
                  <a:gd name="T10" fmla="*/ 105 w 369"/>
                  <a:gd name="T11" fmla="*/ 105 h 502"/>
                  <a:gd name="T12" fmla="*/ 99 w 369"/>
                  <a:gd name="T13" fmla="*/ 116 h 502"/>
                  <a:gd name="T14" fmla="*/ 94 w 369"/>
                  <a:gd name="T15" fmla="*/ 128 h 502"/>
                  <a:gd name="T16" fmla="*/ 88 w 369"/>
                  <a:gd name="T17" fmla="*/ 141 h 502"/>
                  <a:gd name="T18" fmla="*/ 82 w 369"/>
                  <a:gd name="T19" fmla="*/ 154 h 502"/>
                  <a:gd name="T20" fmla="*/ 76 w 369"/>
                  <a:gd name="T21" fmla="*/ 166 h 502"/>
                  <a:gd name="T22" fmla="*/ 71 w 369"/>
                  <a:gd name="T23" fmla="*/ 179 h 502"/>
                  <a:gd name="T24" fmla="*/ 63 w 369"/>
                  <a:gd name="T25" fmla="*/ 190 h 502"/>
                  <a:gd name="T26" fmla="*/ 56 w 369"/>
                  <a:gd name="T27" fmla="*/ 206 h 502"/>
                  <a:gd name="T28" fmla="*/ 44 w 369"/>
                  <a:gd name="T29" fmla="*/ 223 h 502"/>
                  <a:gd name="T30" fmla="*/ 33 w 369"/>
                  <a:gd name="T31" fmla="*/ 238 h 502"/>
                  <a:gd name="T32" fmla="*/ 23 w 369"/>
                  <a:gd name="T33" fmla="*/ 249 h 502"/>
                  <a:gd name="T34" fmla="*/ 10 w 369"/>
                  <a:gd name="T35" fmla="*/ 263 h 502"/>
                  <a:gd name="T36" fmla="*/ 0 w 369"/>
                  <a:gd name="T37" fmla="*/ 270 h 502"/>
                  <a:gd name="T38" fmla="*/ 23 w 369"/>
                  <a:gd name="T39" fmla="*/ 472 h 502"/>
                  <a:gd name="T40" fmla="*/ 82 w 369"/>
                  <a:gd name="T41" fmla="*/ 449 h 502"/>
                  <a:gd name="T42" fmla="*/ 177 w 369"/>
                  <a:gd name="T43" fmla="*/ 173 h 502"/>
                  <a:gd name="T44" fmla="*/ 181 w 369"/>
                  <a:gd name="T45" fmla="*/ 373 h 502"/>
                  <a:gd name="T46" fmla="*/ 194 w 369"/>
                  <a:gd name="T47" fmla="*/ 363 h 502"/>
                  <a:gd name="T48" fmla="*/ 211 w 369"/>
                  <a:gd name="T49" fmla="*/ 350 h 502"/>
                  <a:gd name="T50" fmla="*/ 230 w 369"/>
                  <a:gd name="T51" fmla="*/ 337 h 502"/>
                  <a:gd name="T52" fmla="*/ 249 w 369"/>
                  <a:gd name="T53" fmla="*/ 318 h 502"/>
                  <a:gd name="T54" fmla="*/ 265 w 369"/>
                  <a:gd name="T55" fmla="*/ 299 h 502"/>
                  <a:gd name="T56" fmla="*/ 276 w 369"/>
                  <a:gd name="T57" fmla="*/ 287 h 502"/>
                  <a:gd name="T58" fmla="*/ 286 w 369"/>
                  <a:gd name="T59" fmla="*/ 272 h 502"/>
                  <a:gd name="T60" fmla="*/ 295 w 369"/>
                  <a:gd name="T61" fmla="*/ 255 h 502"/>
                  <a:gd name="T62" fmla="*/ 303 w 369"/>
                  <a:gd name="T63" fmla="*/ 238 h 502"/>
                  <a:gd name="T64" fmla="*/ 312 w 369"/>
                  <a:gd name="T65" fmla="*/ 219 h 502"/>
                  <a:gd name="T66" fmla="*/ 318 w 369"/>
                  <a:gd name="T67" fmla="*/ 200 h 502"/>
                  <a:gd name="T68" fmla="*/ 325 w 369"/>
                  <a:gd name="T69" fmla="*/ 179 h 502"/>
                  <a:gd name="T70" fmla="*/ 333 w 369"/>
                  <a:gd name="T71" fmla="*/ 158 h 502"/>
                  <a:gd name="T72" fmla="*/ 339 w 369"/>
                  <a:gd name="T73" fmla="*/ 137 h 502"/>
                  <a:gd name="T74" fmla="*/ 345 w 369"/>
                  <a:gd name="T75" fmla="*/ 116 h 502"/>
                  <a:gd name="T76" fmla="*/ 348 w 369"/>
                  <a:gd name="T77" fmla="*/ 97 h 502"/>
                  <a:gd name="T78" fmla="*/ 352 w 369"/>
                  <a:gd name="T79" fmla="*/ 80 h 502"/>
                  <a:gd name="T80" fmla="*/ 356 w 369"/>
                  <a:gd name="T81" fmla="*/ 61 h 502"/>
                  <a:gd name="T82" fmla="*/ 360 w 369"/>
                  <a:gd name="T83" fmla="*/ 44 h 502"/>
                  <a:gd name="T84" fmla="*/ 362 w 369"/>
                  <a:gd name="T85" fmla="*/ 31 h 502"/>
                  <a:gd name="T86" fmla="*/ 364 w 369"/>
                  <a:gd name="T87" fmla="*/ 19 h 502"/>
                  <a:gd name="T88" fmla="*/ 365 w 369"/>
                  <a:gd name="T89" fmla="*/ 10 h 502"/>
                  <a:gd name="T90" fmla="*/ 367 w 369"/>
                  <a:gd name="T91" fmla="*/ 0 h 502"/>
                  <a:gd name="T92" fmla="*/ 132 w 369"/>
                  <a:gd name="T93" fmla="*/ 4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0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118 w 133"/>
                  <a:gd name="T1" fmla="*/ 0 h 201"/>
                  <a:gd name="T2" fmla="*/ 133 w 133"/>
                  <a:gd name="T3" fmla="*/ 190 h 201"/>
                  <a:gd name="T4" fmla="*/ 74 w 133"/>
                  <a:gd name="T5" fmla="*/ 201 h 201"/>
                  <a:gd name="T6" fmla="*/ 0 w 133"/>
                  <a:gd name="T7" fmla="*/ 197 h 201"/>
                  <a:gd name="T8" fmla="*/ 67 w 133"/>
                  <a:gd name="T9" fmla="*/ 163 h 201"/>
                  <a:gd name="T10" fmla="*/ 48 w 133"/>
                  <a:gd name="T11" fmla="*/ 146 h 201"/>
                  <a:gd name="T12" fmla="*/ 48 w 133"/>
                  <a:gd name="T13" fmla="*/ 144 h 201"/>
                  <a:gd name="T14" fmla="*/ 52 w 133"/>
                  <a:gd name="T15" fmla="*/ 142 h 201"/>
                  <a:gd name="T16" fmla="*/ 53 w 133"/>
                  <a:gd name="T17" fmla="*/ 137 h 201"/>
                  <a:gd name="T18" fmla="*/ 61 w 133"/>
                  <a:gd name="T19" fmla="*/ 131 h 201"/>
                  <a:gd name="T20" fmla="*/ 65 w 133"/>
                  <a:gd name="T21" fmla="*/ 121 h 201"/>
                  <a:gd name="T22" fmla="*/ 72 w 133"/>
                  <a:gd name="T23" fmla="*/ 114 h 201"/>
                  <a:gd name="T24" fmla="*/ 76 w 133"/>
                  <a:gd name="T25" fmla="*/ 108 h 201"/>
                  <a:gd name="T26" fmla="*/ 80 w 133"/>
                  <a:gd name="T27" fmla="*/ 100 h 201"/>
                  <a:gd name="T28" fmla="*/ 82 w 133"/>
                  <a:gd name="T29" fmla="*/ 95 h 201"/>
                  <a:gd name="T30" fmla="*/ 88 w 133"/>
                  <a:gd name="T31" fmla="*/ 89 h 201"/>
                  <a:gd name="T32" fmla="*/ 90 w 133"/>
                  <a:gd name="T33" fmla="*/ 81 h 201"/>
                  <a:gd name="T34" fmla="*/ 93 w 133"/>
                  <a:gd name="T35" fmla="*/ 74 h 201"/>
                  <a:gd name="T36" fmla="*/ 97 w 133"/>
                  <a:gd name="T37" fmla="*/ 66 h 201"/>
                  <a:gd name="T38" fmla="*/ 99 w 133"/>
                  <a:gd name="T39" fmla="*/ 59 h 201"/>
                  <a:gd name="T40" fmla="*/ 101 w 133"/>
                  <a:gd name="T41" fmla="*/ 49 h 201"/>
                  <a:gd name="T42" fmla="*/ 105 w 133"/>
                  <a:gd name="T43" fmla="*/ 43 h 201"/>
                  <a:gd name="T44" fmla="*/ 107 w 133"/>
                  <a:gd name="T45" fmla="*/ 36 h 201"/>
                  <a:gd name="T46" fmla="*/ 110 w 133"/>
                  <a:gd name="T47" fmla="*/ 30 h 201"/>
                  <a:gd name="T48" fmla="*/ 110 w 133"/>
                  <a:gd name="T49" fmla="*/ 24 h 201"/>
                  <a:gd name="T50" fmla="*/ 112 w 133"/>
                  <a:gd name="T51" fmla="*/ 17 h 201"/>
                  <a:gd name="T52" fmla="*/ 112 w 133"/>
                  <a:gd name="T53" fmla="*/ 11 h 201"/>
                  <a:gd name="T54" fmla="*/ 116 w 133"/>
                  <a:gd name="T55" fmla="*/ 9 h 201"/>
                  <a:gd name="T56" fmla="*/ 118 w 133"/>
                  <a:gd name="T57" fmla="*/ 2 h 201"/>
                  <a:gd name="T58" fmla="*/ 118 w 133"/>
                  <a:gd name="T59" fmla="*/ 0 h 201"/>
                  <a:gd name="T60" fmla="*/ 118 w 133"/>
                  <a:gd name="T6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1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253 w 276"/>
                  <a:gd name="T1" fmla="*/ 0 h 363"/>
                  <a:gd name="T2" fmla="*/ 276 w 276"/>
                  <a:gd name="T3" fmla="*/ 124 h 363"/>
                  <a:gd name="T4" fmla="*/ 257 w 276"/>
                  <a:gd name="T5" fmla="*/ 135 h 363"/>
                  <a:gd name="T6" fmla="*/ 243 w 276"/>
                  <a:gd name="T7" fmla="*/ 221 h 363"/>
                  <a:gd name="T8" fmla="*/ 165 w 276"/>
                  <a:gd name="T9" fmla="*/ 244 h 363"/>
                  <a:gd name="T10" fmla="*/ 150 w 276"/>
                  <a:gd name="T11" fmla="*/ 363 h 363"/>
                  <a:gd name="T12" fmla="*/ 0 w 276"/>
                  <a:gd name="T13" fmla="*/ 354 h 363"/>
                  <a:gd name="T14" fmla="*/ 65 w 276"/>
                  <a:gd name="T15" fmla="*/ 198 h 363"/>
                  <a:gd name="T16" fmla="*/ 253 w 276"/>
                  <a:gd name="T17" fmla="*/ 0 h 363"/>
                  <a:gd name="T18" fmla="*/ 253 w 276"/>
                  <a:gd name="T1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2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351 w 351"/>
                  <a:gd name="T1" fmla="*/ 0 h 1002"/>
                  <a:gd name="T2" fmla="*/ 308 w 351"/>
                  <a:gd name="T3" fmla="*/ 0 h 1002"/>
                  <a:gd name="T4" fmla="*/ 93 w 351"/>
                  <a:gd name="T5" fmla="*/ 669 h 1002"/>
                  <a:gd name="T6" fmla="*/ 64 w 351"/>
                  <a:gd name="T7" fmla="*/ 681 h 1002"/>
                  <a:gd name="T8" fmla="*/ 0 w 351"/>
                  <a:gd name="T9" fmla="*/ 964 h 1002"/>
                  <a:gd name="T10" fmla="*/ 76 w 351"/>
                  <a:gd name="T11" fmla="*/ 1002 h 1002"/>
                  <a:gd name="T12" fmla="*/ 112 w 351"/>
                  <a:gd name="T13" fmla="*/ 981 h 1002"/>
                  <a:gd name="T14" fmla="*/ 137 w 351"/>
                  <a:gd name="T15" fmla="*/ 757 h 1002"/>
                  <a:gd name="T16" fmla="*/ 129 w 351"/>
                  <a:gd name="T17" fmla="*/ 694 h 1002"/>
                  <a:gd name="T18" fmla="*/ 114 w 351"/>
                  <a:gd name="T19" fmla="*/ 668 h 1002"/>
                  <a:gd name="T20" fmla="*/ 319 w 351"/>
                  <a:gd name="T21" fmla="*/ 21 h 1002"/>
                  <a:gd name="T22" fmla="*/ 351 w 351"/>
                  <a:gd name="T23" fmla="*/ 0 h 1002"/>
                  <a:gd name="T24" fmla="*/ 351 w 351"/>
                  <a:gd name="T25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3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154 w 376"/>
                  <a:gd name="T1" fmla="*/ 2 h 500"/>
                  <a:gd name="T2" fmla="*/ 137 w 376"/>
                  <a:gd name="T3" fmla="*/ 7 h 500"/>
                  <a:gd name="T4" fmla="*/ 114 w 376"/>
                  <a:gd name="T5" fmla="*/ 17 h 500"/>
                  <a:gd name="T6" fmla="*/ 89 w 376"/>
                  <a:gd name="T7" fmla="*/ 30 h 500"/>
                  <a:gd name="T8" fmla="*/ 66 w 376"/>
                  <a:gd name="T9" fmla="*/ 53 h 500"/>
                  <a:gd name="T10" fmla="*/ 45 w 376"/>
                  <a:gd name="T11" fmla="*/ 78 h 500"/>
                  <a:gd name="T12" fmla="*/ 26 w 376"/>
                  <a:gd name="T13" fmla="*/ 110 h 500"/>
                  <a:gd name="T14" fmla="*/ 19 w 376"/>
                  <a:gd name="T15" fmla="*/ 129 h 500"/>
                  <a:gd name="T16" fmla="*/ 13 w 376"/>
                  <a:gd name="T17" fmla="*/ 146 h 500"/>
                  <a:gd name="T18" fmla="*/ 7 w 376"/>
                  <a:gd name="T19" fmla="*/ 165 h 500"/>
                  <a:gd name="T20" fmla="*/ 4 w 376"/>
                  <a:gd name="T21" fmla="*/ 186 h 500"/>
                  <a:gd name="T22" fmla="*/ 0 w 376"/>
                  <a:gd name="T23" fmla="*/ 205 h 500"/>
                  <a:gd name="T24" fmla="*/ 0 w 376"/>
                  <a:gd name="T25" fmla="*/ 226 h 500"/>
                  <a:gd name="T26" fmla="*/ 0 w 376"/>
                  <a:gd name="T27" fmla="*/ 247 h 500"/>
                  <a:gd name="T28" fmla="*/ 0 w 376"/>
                  <a:gd name="T29" fmla="*/ 268 h 500"/>
                  <a:gd name="T30" fmla="*/ 2 w 376"/>
                  <a:gd name="T31" fmla="*/ 289 h 500"/>
                  <a:gd name="T32" fmla="*/ 5 w 376"/>
                  <a:gd name="T33" fmla="*/ 310 h 500"/>
                  <a:gd name="T34" fmla="*/ 9 w 376"/>
                  <a:gd name="T35" fmla="*/ 330 h 500"/>
                  <a:gd name="T36" fmla="*/ 13 w 376"/>
                  <a:gd name="T37" fmla="*/ 351 h 500"/>
                  <a:gd name="T38" fmla="*/ 19 w 376"/>
                  <a:gd name="T39" fmla="*/ 369 h 500"/>
                  <a:gd name="T40" fmla="*/ 23 w 376"/>
                  <a:gd name="T41" fmla="*/ 388 h 500"/>
                  <a:gd name="T42" fmla="*/ 28 w 376"/>
                  <a:gd name="T43" fmla="*/ 410 h 500"/>
                  <a:gd name="T44" fmla="*/ 38 w 376"/>
                  <a:gd name="T45" fmla="*/ 441 h 500"/>
                  <a:gd name="T46" fmla="*/ 40 w 376"/>
                  <a:gd name="T47" fmla="*/ 462 h 500"/>
                  <a:gd name="T48" fmla="*/ 40 w 376"/>
                  <a:gd name="T49" fmla="*/ 488 h 500"/>
                  <a:gd name="T50" fmla="*/ 42 w 376"/>
                  <a:gd name="T51" fmla="*/ 494 h 500"/>
                  <a:gd name="T52" fmla="*/ 59 w 376"/>
                  <a:gd name="T53" fmla="*/ 471 h 500"/>
                  <a:gd name="T54" fmla="*/ 76 w 376"/>
                  <a:gd name="T55" fmla="*/ 452 h 500"/>
                  <a:gd name="T56" fmla="*/ 95 w 376"/>
                  <a:gd name="T57" fmla="*/ 429 h 500"/>
                  <a:gd name="T58" fmla="*/ 114 w 376"/>
                  <a:gd name="T59" fmla="*/ 403 h 500"/>
                  <a:gd name="T60" fmla="*/ 135 w 376"/>
                  <a:gd name="T61" fmla="*/ 376 h 500"/>
                  <a:gd name="T62" fmla="*/ 159 w 376"/>
                  <a:gd name="T63" fmla="*/ 348 h 500"/>
                  <a:gd name="T64" fmla="*/ 178 w 376"/>
                  <a:gd name="T65" fmla="*/ 319 h 500"/>
                  <a:gd name="T66" fmla="*/ 199 w 376"/>
                  <a:gd name="T67" fmla="*/ 292 h 500"/>
                  <a:gd name="T68" fmla="*/ 216 w 376"/>
                  <a:gd name="T69" fmla="*/ 266 h 500"/>
                  <a:gd name="T70" fmla="*/ 232 w 376"/>
                  <a:gd name="T71" fmla="*/ 245 h 500"/>
                  <a:gd name="T72" fmla="*/ 243 w 376"/>
                  <a:gd name="T73" fmla="*/ 222 h 500"/>
                  <a:gd name="T74" fmla="*/ 255 w 376"/>
                  <a:gd name="T75" fmla="*/ 205 h 500"/>
                  <a:gd name="T76" fmla="*/ 266 w 376"/>
                  <a:gd name="T77" fmla="*/ 184 h 500"/>
                  <a:gd name="T78" fmla="*/ 281 w 376"/>
                  <a:gd name="T79" fmla="*/ 158 h 500"/>
                  <a:gd name="T80" fmla="*/ 296 w 376"/>
                  <a:gd name="T81" fmla="*/ 137 h 500"/>
                  <a:gd name="T82" fmla="*/ 329 w 376"/>
                  <a:gd name="T83" fmla="*/ 119 h 500"/>
                  <a:gd name="T84" fmla="*/ 359 w 376"/>
                  <a:gd name="T85" fmla="*/ 118 h 500"/>
                  <a:gd name="T86" fmla="*/ 376 w 376"/>
                  <a:gd name="T87" fmla="*/ 121 h 500"/>
                  <a:gd name="T88" fmla="*/ 370 w 376"/>
                  <a:gd name="T89" fmla="*/ 110 h 500"/>
                  <a:gd name="T90" fmla="*/ 359 w 376"/>
                  <a:gd name="T91" fmla="*/ 83 h 500"/>
                  <a:gd name="T92" fmla="*/ 340 w 376"/>
                  <a:gd name="T93" fmla="*/ 53 h 500"/>
                  <a:gd name="T94" fmla="*/ 312 w 376"/>
                  <a:gd name="T95" fmla="*/ 28 h 500"/>
                  <a:gd name="T96" fmla="*/ 293 w 376"/>
                  <a:gd name="T97" fmla="*/ 19 h 500"/>
                  <a:gd name="T98" fmla="*/ 272 w 376"/>
                  <a:gd name="T99" fmla="*/ 13 h 500"/>
                  <a:gd name="T100" fmla="*/ 247 w 376"/>
                  <a:gd name="T101" fmla="*/ 11 h 500"/>
                  <a:gd name="T102" fmla="*/ 220 w 376"/>
                  <a:gd name="T103" fmla="*/ 11 h 500"/>
                  <a:gd name="T104" fmla="*/ 194 w 376"/>
                  <a:gd name="T105" fmla="*/ 15 h 500"/>
                  <a:gd name="T106" fmla="*/ 173 w 376"/>
                  <a:gd name="T107" fmla="*/ 21 h 500"/>
                  <a:gd name="T108" fmla="*/ 154 w 376"/>
                  <a:gd name="T109" fmla="*/ 26 h 500"/>
                  <a:gd name="T110" fmla="*/ 163 w 376"/>
                  <a:gd name="T1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4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343 h 364"/>
                  <a:gd name="T2" fmla="*/ 59 w 59"/>
                  <a:gd name="T3" fmla="*/ 0 h 364"/>
                  <a:gd name="T4" fmla="*/ 40 w 59"/>
                  <a:gd name="T5" fmla="*/ 364 h 364"/>
                  <a:gd name="T6" fmla="*/ 0 w 59"/>
                  <a:gd name="T7" fmla="*/ 343 h 364"/>
                  <a:gd name="T8" fmla="*/ 0 w 59"/>
                  <a:gd name="T9" fmla="*/ 34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5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279 h 290"/>
                  <a:gd name="T2" fmla="*/ 21 w 34"/>
                  <a:gd name="T3" fmla="*/ 0 h 290"/>
                  <a:gd name="T4" fmla="*/ 34 w 34"/>
                  <a:gd name="T5" fmla="*/ 290 h 290"/>
                  <a:gd name="T6" fmla="*/ 0 w 34"/>
                  <a:gd name="T7" fmla="*/ 279 h 290"/>
                  <a:gd name="T8" fmla="*/ 0 w 34"/>
                  <a:gd name="T9" fmla="*/ 279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6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5 w 53"/>
                  <a:gd name="T1" fmla="*/ 239 h 239"/>
                  <a:gd name="T2" fmla="*/ 0 w 53"/>
                  <a:gd name="T3" fmla="*/ 0 h 239"/>
                  <a:gd name="T4" fmla="*/ 53 w 53"/>
                  <a:gd name="T5" fmla="*/ 235 h 239"/>
                  <a:gd name="T6" fmla="*/ 15 w 53"/>
                  <a:gd name="T7" fmla="*/ 239 h 239"/>
                  <a:gd name="T8" fmla="*/ 15 w 53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7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38 w 38"/>
                  <a:gd name="T3" fmla="*/ 34 h 127"/>
                  <a:gd name="T4" fmla="*/ 32 w 38"/>
                  <a:gd name="T5" fmla="*/ 108 h 127"/>
                  <a:gd name="T6" fmla="*/ 0 w 38"/>
                  <a:gd name="T7" fmla="*/ 127 h 127"/>
                  <a:gd name="T8" fmla="*/ 0 w 38"/>
                  <a:gd name="T9" fmla="*/ 0 h 127"/>
                  <a:gd name="T10" fmla="*/ 0 w 38"/>
                  <a:gd name="T1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8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185 w 396"/>
                  <a:gd name="T1" fmla="*/ 2 h 298"/>
                  <a:gd name="T2" fmla="*/ 207 w 396"/>
                  <a:gd name="T3" fmla="*/ 11 h 298"/>
                  <a:gd name="T4" fmla="*/ 243 w 396"/>
                  <a:gd name="T5" fmla="*/ 0 h 298"/>
                  <a:gd name="T6" fmla="*/ 245 w 396"/>
                  <a:gd name="T7" fmla="*/ 63 h 298"/>
                  <a:gd name="T8" fmla="*/ 396 w 396"/>
                  <a:gd name="T9" fmla="*/ 224 h 298"/>
                  <a:gd name="T10" fmla="*/ 394 w 396"/>
                  <a:gd name="T11" fmla="*/ 224 h 298"/>
                  <a:gd name="T12" fmla="*/ 392 w 396"/>
                  <a:gd name="T13" fmla="*/ 228 h 298"/>
                  <a:gd name="T14" fmla="*/ 386 w 396"/>
                  <a:gd name="T15" fmla="*/ 234 h 298"/>
                  <a:gd name="T16" fmla="*/ 378 w 396"/>
                  <a:gd name="T17" fmla="*/ 241 h 298"/>
                  <a:gd name="T18" fmla="*/ 371 w 396"/>
                  <a:gd name="T19" fmla="*/ 245 h 298"/>
                  <a:gd name="T20" fmla="*/ 365 w 396"/>
                  <a:gd name="T21" fmla="*/ 251 h 298"/>
                  <a:gd name="T22" fmla="*/ 358 w 396"/>
                  <a:gd name="T23" fmla="*/ 255 h 298"/>
                  <a:gd name="T24" fmla="*/ 352 w 396"/>
                  <a:gd name="T25" fmla="*/ 260 h 298"/>
                  <a:gd name="T26" fmla="*/ 342 w 396"/>
                  <a:gd name="T27" fmla="*/ 264 h 298"/>
                  <a:gd name="T28" fmla="*/ 333 w 396"/>
                  <a:gd name="T29" fmla="*/ 270 h 298"/>
                  <a:gd name="T30" fmla="*/ 323 w 396"/>
                  <a:gd name="T31" fmla="*/ 276 h 298"/>
                  <a:gd name="T32" fmla="*/ 312 w 396"/>
                  <a:gd name="T33" fmla="*/ 281 h 298"/>
                  <a:gd name="T34" fmla="*/ 304 w 396"/>
                  <a:gd name="T35" fmla="*/ 281 h 298"/>
                  <a:gd name="T36" fmla="*/ 299 w 396"/>
                  <a:gd name="T37" fmla="*/ 285 h 298"/>
                  <a:gd name="T38" fmla="*/ 291 w 396"/>
                  <a:gd name="T39" fmla="*/ 285 h 298"/>
                  <a:gd name="T40" fmla="*/ 285 w 396"/>
                  <a:gd name="T41" fmla="*/ 287 h 298"/>
                  <a:gd name="T42" fmla="*/ 276 w 396"/>
                  <a:gd name="T43" fmla="*/ 289 h 298"/>
                  <a:gd name="T44" fmla="*/ 268 w 396"/>
                  <a:gd name="T45" fmla="*/ 291 h 298"/>
                  <a:gd name="T46" fmla="*/ 263 w 396"/>
                  <a:gd name="T47" fmla="*/ 291 h 298"/>
                  <a:gd name="T48" fmla="*/ 255 w 396"/>
                  <a:gd name="T49" fmla="*/ 295 h 298"/>
                  <a:gd name="T50" fmla="*/ 245 w 396"/>
                  <a:gd name="T51" fmla="*/ 295 h 298"/>
                  <a:gd name="T52" fmla="*/ 238 w 396"/>
                  <a:gd name="T53" fmla="*/ 295 h 298"/>
                  <a:gd name="T54" fmla="*/ 230 w 396"/>
                  <a:gd name="T55" fmla="*/ 295 h 298"/>
                  <a:gd name="T56" fmla="*/ 223 w 396"/>
                  <a:gd name="T57" fmla="*/ 297 h 298"/>
                  <a:gd name="T58" fmla="*/ 215 w 396"/>
                  <a:gd name="T59" fmla="*/ 297 h 298"/>
                  <a:gd name="T60" fmla="*/ 207 w 396"/>
                  <a:gd name="T61" fmla="*/ 297 h 298"/>
                  <a:gd name="T62" fmla="*/ 198 w 396"/>
                  <a:gd name="T63" fmla="*/ 297 h 298"/>
                  <a:gd name="T64" fmla="*/ 190 w 396"/>
                  <a:gd name="T65" fmla="*/ 298 h 298"/>
                  <a:gd name="T66" fmla="*/ 183 w 396"/>
                  <a:gd name="T67" fmla="*/ 297 h 298"/>
                  <a:gd name="T68" fmla="*/ 175 w 396"/>
                  <a:gd name="T69" fmla="*/ 297 h 298"/>
                  <a:gd name="T70" fmla="*/ 166 w 396"/>
                  <a:gd name="T71" fmla="*/ 297 h 298"/>
                  <a:gd name="T72" fmla="*/ 160 w 396"/>
                  <a:gd name="T73" fmla="*/ 297 h 298"/>
                  <a:gd name="T74" fmla="*/ 150 w 396"/>
                  <a:gd name="T75" fmla="*/ 295 h 298"/>
                  <a:gd name="T76" fmla="*/ 143 w 396"/>
                  <a:gd name="T77" fmla="*/ 295 h 298"/>
                  <a:gd name="T78" fmla="*/ 137 w 396"/>
                  <a:gd name="T79" fmla="*/ 293 h 298"/>
                  <a:gd name="T80" fmla="*/ 131 w 396"/>
                  <a:gd name="T81" fmla="*/ 293 h 298"/>
                  <a:gd name="T82" fmla="*/ 124 w 396"/>
                  <a:gd name="T83" fmla="*/ 291 h 298"/>
                  <a:gd name="T84" fmla="*/ 116 w 396"/>
                  <a:gd name="T85" fmla="*/ 289 h 298"/>
                  <a:gd name="T86" fmla="*/ 109 w 396"/>
                  <a:gd name="T87" fmla="*/ 289 h 298"/>
                  <a:gd name="T88" fmla="*/ 105 w 396"/>
                  <a:gd name="T89" fmla="*/ 287 h 298"/>
                  <a:gd name="T90" fmla="*/ 91 w 396"/>
                  <a:gd name="T91" fmla="*/ 285 h 298"/>
                  <a:gd name="T92" fmla="*/ 84 w 396"/>
                  <a:gd name="T93" fmla="*/ 281 h 298"/>
                  <a:gd name="T94" fmla="*/ 74 w 396"/>
                  <a:gd name="T95" fmla="*/ 276 h 298"/>
                  <a:gd name="T96" fmla="*/ 65 w 396"/>
                  <a:gd name="T97" fmla="*/ 270 h 298"/>
                  <a:gd name="T98" fmla="*/ 57 w 396"/>
                  <a:gd name="T99" fmla="*/ 266 h 298"/>
                  <a:gd name="T100" fmla="*/ 50 w 396"/>
                  <a:gd name="T101" fmla="*/ 260 h 298"/>
                  <a:gd name="T102" fmla="*/ 42 w 396"/>
                  <a:gd name="T103" fmla="*/ 253 h 298"/>
                  <a:gd name="T104" fmla="*/ 34 w 396"/>
                  <a:gd name="T105" fmla="*/ 249 h 298"/>
                  <a:gd name="T106" fmla="*/ 29 w 396"/>
                  <a:gd name="T107" fmla="*/ 243 h 298"/>
                  <a:gd name="T108" fmla="*/ 23 w 396"/>
                  <a:gd name="T109" fmla="*/ 240 h 298"/>
                  <a:gd name="T110" fmla="*/ 13 w 396"/>
                  <a:gd name="T111" fmla="*/ 230 h 298"/>
                  <a:gd name="T112" fmla="*/ 6 w 396"/>
                  <a:gd name="T113" fmla="*/ 224 h 298"/>
                  <a:gd name="T114" fmla="*/ 2 w 396"/>
                  <a:gd name="T115" fmla="*/ 219 h 298"/>
                  <a:gd name="T116" fmla="*/ 0 w 396"/>
                  <a:gd name="T117" fmla="*/ 217 h 298"/>
                  <a:gd name="T118" fmla="*/ 169 w 396"/>
                  <a:gd name="T119" fmla="*/ 67 h 298"/>
                  <a:gd name="T120" fmla="*/ 185 w 396"/>
                  <a:gd name="T121" fmla="*/ 2 h 298"/>
                  <a:gd name="T122" fmla="*/ 185 w 396"/>
                  <a:gd name="T123" fmla="*/ 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59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161 w 195"/>
                  <a:gd name="T1" fmla="*/ 0 h 263"/>
                  <a:gd name="T2" fmla="*/ 195 w 195"/>
                  <a:gd name="T3" fmla="*/ 29 h 263"/>
                  <a:gd name="T4" fmla="*/ 195 w 195"/>
                  <a:gd name="T5" fmla="*/ 78 h 263"/>
                  <a:gd name="T6" fmla="*/ 188 w 195"/>
                  <a:gd name="T7" fmla="*/ 255 h 263"/>
                  <a:gd name="T8" fmla="*/ 161 w 195"/>
                  <a:gd name="T9" fmla="*/ 101 h 263"/>
                  <a:gd name="T10" fmla="*/ 157 w 195"/>
                  <a:gd name="T11" fmla="*/ 101 h 263"/>
                  <a:gd name="T12" fmla="*/ 152 w 195"/>
                  <a:gd name="T13" fmla="*/ 101 h 263"/>
                  <a:gd name="T14" fmla="*/ 142 w 195"/>
                  <a:gd name="T15" fmla="*/ 103 h 263"/>
                  <a:gd name="T16" fmla="*/ 135 w 195"/>
                  <a:gd name="T17" fmla="*/ 107 h 263"/>
                  <a:gd name="T18" fmla="*/ 123 w 195"/>
                  <a:gd name="T19" fmla="*/ 110 h 263"/>
                  <a:gd name="T20" fmla="*/ 114 w 195"/>
                  <a:gd name="T21" fmla="*/ 118 h 263"/>
                  <a:gd name="T22" fmla="*/ 110 w 195"/>
                  <a:gd name="T23" fmla="*/ 122 h 263"/>
                  <a:gd name="T24" fmla="*/ 106 w 195"/>
                  <a:gd name="T25" fmla="*/ 128 h 263"/>
                  <a:gd name="T26" fmla="*/ 102 w 195"/>
                  <a:gd name="T27" fmla="*/ 135 h 263"/>
                  <a:gd name="T28" fmla="*/ 100 w 195"/>
                  <a:gd name="T29" fmla="*/ 143 h 263"/>
                  <a:gd name="T30" fmla="*/ 97 w 195"/>
                  <a:gd name="T31" fmla="*/ 150 h 263"/>
                  <a:gd name="T32" fmla="*/ 95 w 195"/>
                  <a:gd name="T33" fmla="*/ 160 h 263"/>
                  <a:gd name="T34" fmla="*/ 93 w 195"/>
                  <a:gd name="T35" fmla="*/ 169 h 263"/>
                  <a:gd name="T36" fmla="*/ 89 w 195"/>
                  <a:gd name="T37" fmla="*/ 179 h 263"/>
                  <a:gd name="T38" fmla="*/ 87 w 195"/>
                  <a:gd name="T39" fmla="*/ 188 h 263"/>
                  <a:gd name="T40" fmla="*/ 85 w 195"/>
                  <a:gd name="T41" fmla="*/ 198 h 263"/>
                  <a:gd name="T42" fmla="*/ 81 w 195"/>
                  <a:gd name="T43" fmla="*/ 207 h 263"/>
                  <a:gd name="T44" fmla="*/ 79 w 195"/>
                  <a:gd name="T45" fmla="*/ 219 h 263"/>
                  <a:gd name="T46" fmla="*/ 76 w 195"/>
                  <a:gd name="T47" fmla="*/ 226 h 263"/>
                  <a:gd name="T48" fmla="*/ 74 w 195"/>
                  <a:gd name="T49" fmla="*/ 236 h 263"/>
                  <a:gd name="T50" fmla="*/ 72 w 195"/>
                  <a:gd name="T51" fmla="*/ 242 h 263"/>
                  <a:gd name="T52" fmla="*/ 70 w 195"/>
                  <a:gd name="T53" fmla="*/ 249 h 263"/>
                  <a:gd name="T54" fmla="*/ 68 w 195"/>
                  <a:gd name="T55" fmla="*/ 255 h 263"/>
                  <a:gd name="T56" fmla="*/ 68 w 195"/>
                  <a:gd name="T57" fmla="*/ 259 h 263"/>
                  <a:gd name="T58" fmla="*/ 68 w 195"/>
                  <a:gd name="T59" fmla="*/ 261 h 263"/>
                  <a:gd name="T60" fmla="*/ 68 w 195"/>
                  <a:gd name="T61" fmla="*/ 263 h 263"/>
                  <a:gd name="T62" fmla="*/ 0 w 195"/>
                  <a:gd name="T63" fmla="*/ 206 h 263"/>
                  <a:gd name="T64" fmla="*/ 148 w 195"/>
                  <a:gd name="T65" fmla="*/ 67 h 263"/>
                  <a:gd name="T66" fmla="*/ 161 w 195"/>
                  <a:gd name="T67" fmla="*/ 0 h 263"/>
                  <a:gd name="T68" fmla="*/ 161 w 195"/>
                  <a:gd name="T6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60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226 w 300"/>
                  <a:gd name="T1" fmla="*/ 350 h 371"/>
                  <a:gd name="T2" fmla="*/ 207 w 300"/>
                  <a:gd name="T3" fmla="*/ 341 h 371"/>
                  <a:gd name="T4" fmla="*/ 188 w 300"/>
                  <a:gd name="T5" fmla="*/ 324 h 371"/>
                  <a:gd name="T6" fmla="*/ 171 w 300"/>
                  <a:gd name="T7" fmla="*/ 297 h 371"/>
                  <a:gd name="T8" fmla="*/ 167 w 300"/>
                  <a:gd name="T9" fmla="*/ 274 h 371"/>
                  <a:gd name="T10" fmla="*/ 169 w 300"/>
                  <a:gd name="T11" fmla="*/ 251 h 371"/>
                  <a:gd name="T12" fmla="*/ 175 w 300"/>
                  <a:gd name="T13" fmla="*/ 232 h 371"/>
                  <a:gd name="T14" fmla="*/ 184 w 300"/>
                  <a:gd name="T15" fmla="*/ 213 h 371"/>
                  <a:gd name="T16" fmla="*/ 207 w 300"/>
                  <a:gd name="T17" fmla="*/ 187 h 371"/>
                  <a:gd name="T18" fmla="*/ 240 w 300"/>
                  <a:gd name="T19" fmla="*/ 160 h 371"/>
                  <a:gd name="T20" fmla="*/ 272 w 300"/>
                  <a:gd name="T21" fmla="*/ 133 h 371"/>
                  <a:gd name="T22" fmla="*/ 293 w 300"/>
                  <a:gd name="T23" fmla="*/ 105 h 371"/>
                  <a:gd name="T24" fmla="*/ 299 w 300"/>
                  <a:gd name="T25" fmla="*/ 76 h 371"/>
                  <a:gd name="T26" fmla="*/ 281 w 300"/>
                  <a:gd name="T27" fmla="*/ 48 h 371"/>
                  <a:gd name="T28" fmla="*/ 261 w 300"/>
                  <a:gd name="T29" fmla="*/ 29 h 371"/>
                  <a:gd name="T30" fmla="*/ 241 w 300"/>
                  <a:gd name="T31" fmla="*/ 19 h 371"/>
                  <a:gd name="T32" fmla="*/ 219 w 300"/>
                  <a:gd name="T33" fmla="*/ 10 h 371"/>
                  <a:gd name="T34" fmla="*/ 194 w 300"/>
                  <a:gd name="T35" fmla="*/ 2 h 371"/>
                  <a:gd name="T36" fmla="*/ 169 w 300"/>
                  <a:gd name="T37" fmla="*/ 0 h 371"/>
                  <a:gd name="T38" fmla="*/ 143 w 300"/>
                  <a:gd name="T39" fmla="*/ 0 h 371"/>
                  <a:gd name="T40" fmla="*/ 116 w 300"/>
                  <a:gd name="T41" fmla="*/ 8 h 371"/>
                  <a:gd name="T42" fmla="*/ 91 w 300"/>
                  <a:gd name="T43" fmla="*/ 16 h 371"/>
                  <a:gd name="T44" fmla="*/ 70 w 300"/>
                  <a:gd name="T45" fmla="*/ 27 h 371"/>
                  <a:gd name="T46" fmla="*/ 55 w 300"/>
                  <a:gd name="T47" fmla="*/ 42 h 371"/>
                  <a:gd name="T48" fmla="*/ 40 w 300"/>
                  <a:gd name="T49" fmla="*/ 59 h 371"/>
                  <a:gd name="T50" fmla="*/ 29 w 300"/>
                  <a:gd name="T51" fmla="*/ 80 h 371"/>
                  <a:gd name="T52" fmla="*/ 19 w 300"/>
                  <a:gd name="T53" fmla="*/ 101 h 371"/>
                  <a:gd name="T54" fmla="*/ 11 w 300"/>
                  <a:gd name="T55" fmla="*/ 122 h 371"/>
                  <a:gd name="T56" fmla="*/ 6 w 300"/>
                  <a:gd name="T57" fmla="*/ 147 h 371"/>
                  <a:gd name="T58" fmla="*/ 2 w 300"/>
                  <a:gd name="T59" fmla="*/ 170 h 371"/>
                  <a:gd name="T60" fmla="*/ 0 w 300"/>
                  <a:gd name="T61" fmla="*/ 194 h 371"/>
                  <a:gd name="T62" fmla="*/ 0 w 300"/>
                  <a:gd name="T63" fmla="*/ 219 h 371"/>
                  <a:gd name="T64" fmla="*/ 2 w 300"/>
                  <a:gd name="T65" fmla="*/ 240 h 371"/>
                  <a:gd name="T66" fmla="*/ 6 w 300"/>
                  <a:gd name="T67" fmla="*/ 261 h 371"/>
                  <a:gd name="T68" fmla="*/ 15 w 300"/>
                  <a:gd name="T69" fmla="*/ 280 h 371"/>
                  <a:gd name="T70" fmla="*/ 29 w 300"/>
                  <a:gd name="T71" fmla="*/ 305 h 371"/>
                  <a:gd name="T72" fmla="*/ 57 w 300"/>
                  <a:gd name="T73" fmla="*/ 333 h 371"/>
                  <a:gd name="T74" fmla="*/ 87 w 300"/>
                  <a:gd name="T75" fmla="*/ 354 h 371"/>
                  <a:gd name="T76" fmla="*/ 112 w 300"/>
                  <a:gd name="T77" fmla="*/ 365 h 371"/>
                  <a:gd name="T78" fmla="*/ 135 w 300"/>
                  <a:gd name="T79" fmla="*/ 369 h 371"/>
                  <a:gd name="T80" fmla="*/ 167 w 300"/>
                  <a:gd name="T81" fmla="*/ 371 h 371"/>
                  <a:gd name="T82" fmla="*/ 196 w 300"/>
                  <a:gd name="T83" fmla="*/ 367 h 371"/>
                  <a:gd name="T84" fmla="*/ 217 w 300"/>
                  <a:gd name="T85" fmla="*/ 362 h 371"/>
                  <a:gd name="T86" fmla="*/ 236 w 300"/>
                  <a:gd name="T87" fmla="*/ 35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61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46 w 139"/>
                  <a:gd name="T1" fmla="*/ 14 h 120"/>
                  <a:gd name="T2" fmla="*/ 0 w 139"/>
                  <a:gd name="T3" fmla="*/ 0 h 120"/>
                  <a:gd name="T4" fmla="*/ 139 w 139"/>
                  <a:gd name="T5" fmla="*/ 120 h 120"/>
                  <a:gd name="T6" fmla="*/ 46 w 139"/>
                  <a:gd name="T7" fmla="*/ 14 h 120"/>
                  <a:gd name="T8" fmla="*/ 46 w 139"/>
                  <a:gd name="T9" fmla="*/ 1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62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188 h 224"/>
                  <a:gd name="T2" fmla="*/ 85 w 85"/>
                  <a:gd name="T3" fmla="*/ 0 h 224"/>
                  <a:gd name="T4" fmla="*/ 62 w 85"/>
                  <a:gd name="T5" fmla="*/ 224 h 224"/>
                  <a:gd name="T6" fmla="*/ 0 w 85"/>
                  <a:gd name="T7" fmla="*/ 188 h 224"/>
                  <a:gd name="T8" fmla="*/ 0 w 85"/>
                  <a:gd name="T9" fmla="*/ 1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63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44 w 63"/>
                  <a:gd name="T1" fmla="*/ 0 h 84"/>
                  <a:gd name="T2" fmla="*/ 63 w 63"/>
                  <a:gd name="T3" fmla="*/ 23 h 84"/>
                  <a:gd name="T4" fmla="*/ 63 w 63"/>
                  <a:gd name="T5" fmla="*/ 71 h 84"/>
                  <a:gd name="T6" fmla="*/ 0 w 63"/>
                  <a:gd name="T7" fmla="*/ 84 h 84"/>
                  <a:gd name="T8" fmla="*/ 44 w 63"/>
                  <a:gd name="T9" fmla="*/ 0 h 84"/>
                  <a:gd name="T10" fmla="*/ 44 w 63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64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2 w 111"/>
                  <a:gd name="T1" fmla="*/ 0 h 123"/>
                  <a:gd name="T2" fmla="*/ 111 w 111"/>
                  <a:gd name="T3" fmla="*/ 4 h 123"/>
                  <a:gd name="T4" fmla="*/ 40 w 111"/>
                  <a:gd name="T5" fmla="*/ 123 h 123"/>
                  <a:gd name="T6" fmla="*/ 38 w 111"/>
                  <a:gd name="T7" fmla="*/ 122 h 123"/>
                  <a:gd name="T8" fmla="*/ 37 w 111"/>
                  <a:gd name="T9" fmla="*/ 120 h 123"/>
                  <a:gd name="T10" fmla="*/ 31 w 111"/>
                  <a:gd name="T11" fmla="*/ 112 h 123"/>
                  <a:gd name="T12" fmla="*/ 29 w 111"/>
                  <a:gd name="T13" fmla="*/ 106 h 123"/>
                  <a:gd name="T14" fmla="*/ 23 w 111"/>
                  <a:gd name="T15" fmla="*/ 97 h 123"/>
                  <a:gd name="T16" fmla="*/ 19 w 111"/>
                  <a:gd name="T17" fmla="*/ 87 h 123"/>
                  <a:gd name="T18" fmla="*/ 14 w 111"/>
                  <a:gd name="T19" fmla="*/ 78 h 123"/>
                  <a:gd name="T20" fmla="*/ 12 w 111"/>
                  <a:gd name="T21" fmla="*/ 66 h 123"/>
                  <a:gd name="T22" fmla="*/ 8 w 111"/>
                  <a:gd name="T23" fmla="*/ 61 h 123"/>
                  <a:gd name="T24" fmla="*/ 8 w 111"/>
                  <a:gd name="T25" fmla="*/ 55 h 123"/>
                  <a:gd name="T26" fmla="*/ 4 w 111"/>
                  <a:gd name="T27" fmla="*/ 49 h 123"/>
                  <a:gd name="T28" fmla="*/ 4 w 111"/>
                  <a:gd name="T29" fmla="*/ 44 h 123"/>
                  <a:gd name="T30" fmla="*/ 2 w 111"/>
                  <a:gd name="T31" fmla="*/ 32 h 123"/>
                  <a:gd name="T32" fmla="*/ 2 w 111"/>
                  <a:gd name="T33" fmla="*/ 23 h 123"/>
                  <a:gd name="T34" fmla="*/ 0 w 111"/>
                  <a:gd name="T35" fmla="*/ 11 h 123"/>
                  <a:gd name="T36" fmla="*/ 0 w 111"/>
                  <a:gd name="T37" fmla="*/ 6 h 123"/>
                  <a:gd name="T38" fmla="*/ 0 w 111"/>
                  <a:gd name="T39" fmla="*/ 2 h 123"/>
                  <a:gd name="T40" fmla="*/ 2 w 111"/>
                  <a:gd name="T41" fmla="*/ 0 h 123"/>
                  <a:gd name="T42" fmla="*/ 2 w 111"/>
                  <a:gd name="T4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9865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51 w 175"/>
                  <a:gd name="T1" fmla="*/ 21 h 376"/>
                  <a:gd name="T2" fmla="*/ 42 w 175"/>
                  <a:gd name="T3" fmla="*/ 34 h 376"/>
                  <a:gd name="T4" fmla="*/ 34 w 175"/>
                  <a:gd name="T5" fmla="*/ 51 h 376"/>
                  <a:gd name="T6" fmla="*/ 28 w 175"/>
                  <a:gd name="T7" fmla="*/ 70 h 376"/>
                  <a:gd name="T8" fmla="*/ 23 w 175"/>
                  <a:gd name="T9" fmla="*/ 91 h 376"/>
                  <a:gd name="T10" fmla="*/ 19 w 175"/>
                  <a:gd name="T11" fmla="*/ 114 h 376"/>
                  <a:gd name="T12" fmla="*/ 17 w 175"/>
                  <a:gd name="T13" fmla="*/ 131 h 376"/>
                  <a:gd name="T14" fmla="*/ 15 w 175"/>
                  <a:gd name="T15" fmla="*/ 143 h 376"/>
                  <a:gd name="T16" fmla="*/ 13 w 175"/>
                  <a:gd name="T17" fmla="*/ 156 h 376"/>
                  <a:gd name="T18" fmla="*/ 13 w 175"/>
                  <a:gd name="T19" fmla="*/ 169 h 376"/>
                  <a:gd name="T20" fmla="*/ 13 w 175"/>
                  <a:gd name="T21" fmla="*/ 181 h 376"/>
                  <a:gd name="T22" fmla="*/ 11 w 175"/>
                  <a:gd name="T23" fmla="*/ 194 h 376"/>
                  <a:gd name="T24" fmla="*/ 9 w 175"/>
                  <a:gd name="T25" fmla="*/ 207 h 376"/>
                  <a:gd name="T26" fmla="*/ 9 w 175"/>
                  <a:gd name="T27" fmla="*/ 219 h 376"/>
                  <a:gd name="T28" fmla="*/ 9 w 175"/>
                  <a:gd name="T29" fmla="*/ 232 h 376"/>
                  <a:gd name="T30" fmla="*/ 9 w 175"/>
                  <a:gd name="T31" fmla="*/ 245 h 376"/>
                  <a:gd name="T32" fmla="*/ 7 w 175"/>
                  <a:gd name="T33" fmla="*/ 259 h 376"/>
                  <a:gd name="T34" fmla="*/ 7 w 175"/>
                  <a:gd name="T35" fmla="*/ 272 h 376"/>
                  <a:gd name="T36" fmla="*/ 7 w 175"/>
                  <a:gd name="T37" fmla="*/ 283 h 376"/>
                  <a:gd name="T38" fmla="*/ 5 w 175"/>
                  <a:gd name="T39" fmla="*/ 297 h 376"/>
                  <a:gd name="T40" fmla="*/ 4 w 175"/>
                  <a:gd name="T41" fmla="*/ 310 h 376"/>
                  <a:gd name="T42" fmla="*/ 4 w 175"/>
                  <a:gd name="T43" fmla="*/ 323 h 376"/>
                  <a:gd name="T44" fmla="*/ 2 w 175"/>
                  <a:gd name="T45" fmla="*/ 335 h 376"/>
                  <a:gd name="T46" fmla="*/ 2 w 175"/>
                  <a:gd name="T47" fmla="*/ 346 h 376"/>
                  <a:gd name="T48" fmla="*/ 0 w 175"/>
                  <a:gd name="T49" fmla="*/ 357 h 376"/>
                  <a:gd name="T50" fmla="*/ 0 w 175"/>
                  <a:gd name="T51" fmla="*/ 371 h 376"/>
                  <a:gd name="T52" fmla="*/ 0 w 175"/>
                  <a:gd name="T53" fmla="*/ 375 h 376"/>
                  <a:gd name="T54" fmla="*/ 2 w 175"/>
                  <a:gd name="T55" fmla="*/ 363 h 376"/>
                  <a:gd name="T56" fmla="*/ 9 w 175"/>
                  <a:gd name="T57" fmla="*/ 346 h 376"/>
                  <a:gd name="T58" fmla="*/ 15 w 175"/>
                  <a:gd name="T59" fmla="*/ 327 h 376"/>
                  <a:gd name="T60" fmla="*/ 21 w 175"/>
                  <a:gd name="T61" fmla="*/ 314 h 376"/>
                  <a:gd name="T62" fmla="*/ 26 w 175"/>
                  <a:gd name="T63" fmla="*/ 298 h 376"/>
                  <a:gd name="T64" fmla="*/ 32 w 175"/>
                  <a:gd name="T65" fmla="*/ 283 h 376"/>
                  <a:gd name="T66" fmla="*/ 38 w 175"/>
                  <a:gd name="T67" fmla="*/ 266 h 376"/>
                  <a:gd name="T68" fmla="*/ 45 w 175"/>
                  <a:gd name="T69" fmla="*/ 249 h 376"/>
                  <a:gd name="T70" fmla="*/ 53 w 175"/>
                  <a:gd name="T71" fmla="*/ 232 h 376"/>
                  <a:gd name="T72" fmla="*/ 63 w 175"/>
                  <a:gd name="T73" fmla="*/ 213 h 376"/>
                  <a:gd name="T74" fmla="*/ 70 w 175"/>
                  <a:gd name="T75" fmla="*/ 196 h 376"/>
                  <a:gd name="T76" fmla="*/ 78 w 175"/>
                  <a:gd name="T77" fmla="*/ 177 h 376"/>
                  <a:gd name="T78" fmla="*/ 87 w 175"/>
                  <a:gd name="T79" fmla="*/ 160 h 376"/>
                  <a:gd name="T80" fmla="*/ 95 w 175"/>
                  <a:gd name="T81" fmla="*/ 143 h 376"/>
                  <a:gd name="T82" fmla="*/ 102 w 175"/>
                  <a:gd name="T83" fmla="*/ 126 h 376"/>
                  <a:gd name="T84" fmla="*/ 112 w 175"/>
                  <a:gd name="T85" fmla="*/ 108 h 376"/>
                  <a:gd name="T86" fmla="*/ 120 w 175"/>
                  <a:gd name="T87" fmla="*/ 93 h 376"/>
                  <a:gd name="T88" fmla="*/ 125 w 175"/>
                  <a:gd name="T89" fmla="*/ 80 h 376"/>
                  <a:gd name="T90" fmla="*/ 133 w 175"/>
                  <a:gd name="T91" fmla="*/ 67 h 376"/>
                  <a:gd name="T92" fmla="*/ 140 w 175"/>
                  <a:gd name="T93" fmla="*/ 53 h 376"/>
                  <a:gd name="T94" fmla="*/ 148 w 175"/>
                  <a:gd name="T95" fmla="*/ 42 h 376"/>
                  <a:gd name="T96" fmla="*/ 154 w 175"/>
                  <a:gd name="T97" fmla="*/ 32 h 376"/>
                  <a:gd name="T98" fmla="*/ 161 w 175"/>
                  <a:gd name="T99" fmla="*/ 19 h 376"/>
                  <a:gd name="T100" fmla="*/ 169 w 175"/>
                  <a:gd name="T101" fmla="*/ 6 h 376"/>
                  <a:gd name="T102" fmla="*/ 175 w 175"/>
                  <a:gd name="T103" fmla="*/ 0 h 376"/>
                  <a:gd name="T104" fmla="*/ 57 w 175"/>
                  <a:gd name="T105" fmla="*/ 1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59866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459867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322 h 613"/>
                    <a:gd name="T2" fmla="*/ 811 w 811"/>
                    <a:gd name="T3" fmla="*/ 0 h 613"/>
                    <a:gd name="T4" fmla="*/ 290 w 811"/>
                    <a:gd name="T5" fmla="*/ 613 h 613"/>
                    <a:gd name="T6" fmla="*/ 0 w 811"/>
                    <a:gd name="T7" fmla="*/ 322 h 613"/>
                    <a:gd name="T8" fmla="*/ 0 w 811"/>
                    <a:gd name="T9" fmla="*/ 322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68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504 w 504"/>
                    <a:gd name="T1" fmla="*/ 89 h 313"/>
                    <a:gd name="T2" fmla="*/ 488 w 504"/>
                    <a:gd name="T3" fmla="*/ 188 h 313"/>
                    <a:gd name="T4" fmla="*/ 340 w 504"/>
                    <a:gd name="T5" fmla="*/ 179 h 313"/>
                    <a:gd name="T6" fmla="*/ 371 w 504"/>
                    <a:gd name="T7" fmla="*/ 253 h 313"/>
                    <a:gd name="T8" fmla="*/ 371 w 504"/>
                    <a:gd name="T9" fmla="*/ 293 h 313"/>
                    <a:gd name="T10" fmla="*/ 154 w 504"/>
                    <a:gd name="T11" fmla="*/ 313 h 313"/>
                    <a:gd name="T12" fmla="*/ 11 w 504"/>
                    <a:gd name="T13" fmla="*/ 298 h 313"/>
                    <a:gd name="T14" fmla="*/ 8 w 504"/>
                    <a:gd name="T15" fmla="*/ 294 h 313"/>
                    <a:gd name="T16" fmla="*/ 8 w 504"/>
                    <a:gd name="T17" fmla="*/ 293 h 313"/>
                    <a:gd name="T18" fmla="*/ 4 w 504"/>
                    <a:gd name="T19" fmla="*/ 287 h 313"/>
                    <a:gd name="T20" fmla="*/ 4 w 504"/>
                    <a:gd name="T21" fmla="*/ 281 h 313"/>
                    <a:gd name="T22" fmla="*/ 0 w 504"/>
                    <a:gd name="T23" fmla="*/ 275 h 313"/>
                    <a:gd name="T24" fmla="*/ 2 w 504"/>
                    <a:gd name="T25" fmla="*/ 272 h 313"/>
                    <a:gd name="T26" fmla="*/ 4 w 504"/>
                    <a:gd name="T27" fmla="*/ 266 h 313"/>
                    <a:gd name="T28" fmla="*/ 11 w 504"/>
                    <a:gd name="T29" fmla="*/ 266 h 313"/>
                    <a:gd name="T30" fmla="*/ 15 w 504"/>
                    <a:gd name="T31" fmla="*/ 266 h 313"/>
                    <a:gd name="T32" fmla="*/ 23 w 504"/>
                    <a:gd name="T33" fmla="*/ 264 h 313"/>
                    <a:gd name="T34" fmla="*/ 27 w 504"/>
                    <a:gd name="T35" fmla="*/ 262 h 313"/>
                    <a:gd name="T36" fmla="*/ 34 w 504"/>
                    <a:gd name="T37" fmla="*/ 260 h 313"/>
                    <a:gd name="T38" fmla="*/ 40 w 504"/>
                    <a:gd name="T39" fmla="*/ 258 h 313"/>
                    <a:gd name="T40" fmla="*/ 47 w 504"/>
                    <a:gd name="T41" fmla="*/ 258 h 313"/>
                    <a:gd name="T42" fmla="*/ 53 w 504"/>
                    <a:gd name="T43" fmla="*/ 255 h 313"/>
                    <a:gd name="T44" fmla="*/ 61 w 504"/>
                    <a:gd name="T45" fmla="*/ 253 h 313"/>
                    <a:gd name="T46" fmla="*/ 68 w 504"/>
                    <a:gd name="T47" fmla="*/ 251 h 313"/>
                    <a:gd name="T48" fmla="*/ 78 w 504"/>
                    <a:gd name="T49" fmla="*/ 249 h 313"/>
                    <a:gd name="T50" fmla="*/ 85 w 504"/>
                    <a:gd name="T51" fmla="*/ 247 h 313"/>
                    <a:gd name="T52" fmla="*/ 93 w 504"/>
                    <a:gd name="T53" fmla="*/ 245 h 313"/>
                    <a:gd name="T54" fmla="*/ 101 w 504"/>
                    <a:gd name="T55" fmla="*/ 241 h 313"/>
                    <a:gd name="T56" fmla="*/ 110 w 504"/>
                    <a:gd name="T57" fmla="*/ 239 h 313"/>
                    <a:gd name="T58" fmla="*/ 118 w 504"/>
                    <a:gd name="T59" fmla="*/ 237 h 313"/>
                    <a:gd name="T60" fmla="*/ 125 w 504"/>
                    <a:gd name="T61" fmla="*/ 236 h 313"/>
                    <a:gd name="T62" fmla="*/ 133 w 504"/>
                    <a:gd name="T63" fmla="*/ 232 h 313"/>
                    <a:gd name="T64" fmla="*/ 142 w 504"/>
                    <a:gd name="T65" fmla="*/ 230 h 313"/>
                    <a:gd name="T66" fmla="*/ 148 w 504"/>
                    <a:gd name="T67" fmla="*/ 228 h 313"/>
                    <a:gd name="T68" fmla="*/ 156 w 504"/>
                    <a:gd name="T69" fmla="*/ 226 h 313"/>
                    <a:gd name="T70" fmla="*/ 161 w 504"/>
                    <a:gd name="T71" fmla="*/ 222 h 313"/>
                    <a:gd name="T72" fmla="*/ 169 w 504"/>
                    <a:gd name="T73" fmla="*/ 222 h 313"/>
                    <a:gd name="T74" fmla="*/ 179 w 504"/>
                    <a:gd name="T75" fmla="*/ 218 h 313"/>
                    <a:gd name="T76" fmla="*/ 188 w 504"/>
                    <a:gd name="T77" fmla="*/ 217 h 313"/>
                    <a:gd name="T78" fmla="*/ 194 w 504"/>
                    <a:gd name="T79" fmla="*/ 215 h 313"/>
                    <a:gd name="T80" fmla="*/ 196 w 504"/>
                    <a:gd name="T81" fmla="*/ 215 h 313"/>
                    <a:gd name="T82" fmla="*/ 247 w 504"/>
                    <a:gd name="T83" fmla="*/ 158 h 313"/>
                    <a:gd name="T84" fmla="*/ 376 w 504"/>
                    <a:gd name="T85" fmla="*/ 0 h 313"/>
                    <a:gd name="T86" fmla="*/ 504 w 504"/>
                    <a:gd name="T87" fmla="*/ 89 h 313"/>
                    <a:gd name="T88" fmla="*/ 504 w 504"/>
                    <a:gd name="T89" fmla="*/ 89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69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163 w 644"/>
                    <a:gd name="T1" fmla="*/ 61 h 1183"/>
                    <a:gd name="T2" fmla="*/ 0 w 644"/>
                    <a:gd name="T3" fmla="*/ 578 h 1183"/>
                    <a:gd name="T4" fmla="*/ 93 w 644"/>
                    <a:gd name="T5" fmla="*/ 1033 h 1183"/>
                    <a:gd name="T6" fmla="*/ 93 w 644"/>
                    <a:gd name="T7" fmla="*/ 1177 h 1183"/>
                    <a:gd name="T8" fmla="*/ 321 w 644"/>
                    <a:gd name="T9" fmla="*/ 1183 h 1183"/>
                    <a:gd name="T10" fmla="*/ 321 w 644"/>
                    <a:gd name="T11" fmla="*/ 1111 h 1183"/>
                    <a:gd name="T12" fmla="*/ 488 w 644"/>
                    <a:gd name="T13" fmla="*/ 1120 h 1183"/>
                    <a:gd name="T14" fmla="*/ 587 w 644"/>
                    <a:gd name="T15" fmla="*/ 605 h 1183"/>
                    <a:gd name="T16" fmla="*/ 644 w 644"/>
                    <a:gd name="T17" fmla="*/ 253 h 1183"/>
                    <a:gd name="T18" fmla="*/ 564 w 644"/>
                    <a:gd name="T19" fmla="*/ 0 h 1183"/>
                    <a:gd name="T20" fmla="*/ 163 w 644"/>
                    <a:gd name="T21" fmla="*/ 61 h 1183"/>
                    <a:gd name="T22" fmla="*/ 163 w 644"/>
                    <a:gd name="T23" fmla="*/ 61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0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190 w 190"/>
                    <a:gd name="T1" fmla="*/ 537 h 537"/>
                    <a:gd name="T2" fmla="*/ 154 w 190"/>
                    <a:gd name="T3" fmla="*/ 288 h 537"/>
                    <a:gd name="T4" fmla="*/ 109 w 190"/>
                    <a:gd name="T5" fmla="*/ 0 h 537"/>
                    <a:gd name="T6" fmla="*/ 0 w 190"/>
                    <a:gd name="T7" fmla="*/ 137 h 537"/>
                    <a:gd name="T8" fmla="*/ 190 w 190"/>
                    <a:gd name="T9" fmla="*/ 537 h 537"/>
                    <a:gd name="T10" fmla="*/ 190 w 190"/>
                    <a:gd name="T11" fmla="*/ 537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1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190 w 190"/>
                    <a:gd name="T1" fmla="*/ 0 h 873"/>
                    <a:gd name="T2" fmla="*/ 89 w 190"/>
                    <a:gd name="T3" fmla="*/ 66 h 873"/>
                    <a:gd name="T4" fmla="*/ 141 w 190"/>
                    <a:gd name="T5" fmla="*/ 89 h 873"/>
                    <a:gd name="T6" fmla="*/ 0 w 190"/>
                    <a:gd name="T7" fmla="*/ 203 h 873"/>
                    <a:gd name="T8" fmla="*/ 30 w 190"/>
                    <a:gd name="T9" fmla="*/ 489 h 873"/>
                    <a:gd name="T10" fmla="*/ 68 w 190"/>
                    <a:gd name="T11" fmla="*/ 496 h 873"/>
                    <a:gd name="T12" fmla="*/ 30 w 190"/>
                    <a:gd name="T13" fmla="*/ 540 h 873"/>
                    <a:gd name="T14" fmla="*/ 38 w 190"/>
                    <a:gd name="T15" fmla="*/ 873 h 873"/>
                    <a:gd name="T16" fmla="*/ 144 w 190"/>
                    <a:gd name="T17" fmla="*/ 407 h 873"/>
                    <a:gd name="T18" fmla="*/ 190 w 190"/>
                    <a:gd name="T19" fmla="*/ 0 h 873"/>
                    <a:gd name="T20" fmla="*/ 190 w 190"/>
                    <a:gd name="T21" fmla="*/ 0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2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243 w 346"/>
                    <a:gd name="T1" fmla="*/ 154 h 154"/>
                    <a:gd name="T2" fmla="*/ 0 w 346"/>
                    <a:gd name="T3" fmla="*/ 55 h 154"/>
                    <a:gd name="T4" fmla="*/ 129 w 346"/>
                    <a:gd name="T5" fmla="*/ 0 h 154"/>
                    <a:gd name="T6" fmla="*/ 346 w 346"/>
                    <a:gd name="T7" fmla="*/ 80 h 154"/>
                    <a:gd name="T8" fmla="*/ 243 w 346"/>
                    <a:gd name="T9" fmla="*/ 154 h 154"/>
                    <a:gd name="T10" fmla="*/ 243 w 346"/>
                    <a:gd name="T11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3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21 w 287"/>
                    <a:gd name="T1" fmla="*/ 2 h 352"/>
                    <a:gd name="T2" fmla="*/ 0 w 287"/>
                    <a:gd name="T3" fmla="*/ 135 h 352"/>
                    <a:gd name="T4" fmla="*/ 23 w 287"/>
                    <a:gd name="T5" fmla="*/ 145 h 352"/>
                    <a:gd name="T6" fmla="*/ 65 w 287"/>
                    <a:gd name="T7" fmla="*/ 285 h 352"/>
                    <a:gd name="T8" fmla="*/ 131 w 287"/>
                    <a:gd name="T9" fmla="*/ 287 h 352"/>
                    <a:gd name="T10" fmla="*/ 166 w 287"/>
                    <a:gd name="T11" fmla="*/ 352 h 352"/>
                    <a:gd name="T12" fmla="*/ 287 w 287"/>
                    <a:gd name="T13" fmla="*/ 272 h 352"/>
                    <a:gd name="T14" fmla="*/ 281 w 287"/>
                    <a:gd name="T15" fmla="*/ 0 h 352"/>
                    <a:gd name="T16" fmla="*/ 21 w 287"/>
                    <a:gd name="T17" fmla="*/ 2 h 352"/>
                    <a:gd name="T18" fmla="*/ 21 w 287"/>
                    <a:gd name="T19" fmla="*/ 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4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9 w 87"/>
                    <a:gd name="T1" fmla="*/ 139 h 139"/>
                    <a:gd name="T2" fmla="*/ 0 w 87"/>
                    <a:gd name="T3" fmla="*/ 31 h 139"/>
                    <a:gd name="T4" fmla="*/ 62 w 87"/>
                    <a:gd name="T5" fmla="*/ 0 h 139"/>
                    <a:gd name="T6" fmla="*/ 87 w 87"/>
                    <a:gd name="T7" fmla="*/ 103 h 139"/>
                    <a:gd name="T8" fmla="*/ 19 w 87"/>
                    <a:gd name="T9" fmla="*/ 139 h 139"/>
                    <a:gd name="T10" fmla="*/ 19 w 87"/>
                    <a:gd name="T11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5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3 h 159"/>
                    <a:gd name="T2" fmla="*/ 0 w 196"/>
                    <a:gd name="T3" fmla="*/ 5 h 159"/>
                    <a:gd name="T4" fmla="*/ 0 w 196"/>
                    <a:gd name="T5" fmla="*/ 9 h 159"/>
                    <a:gd name="T6" fmla="*/ 0 w 196"/>
                    <a:gd name="T7" fmla="*/ 13 h 159"/>
                    <a:gd name="T8" fmla="*/ 0 w 196"/>
                    <a:gd name="T9" fmla="*/ 19 h 159"/>
                    <a:gd name="T10" fmla="*/ 0 w 196"/>
                    <a:gd name="T11" fmla="*/ 24 h 159"/>
                    <a:gd name="T12" fmla="*/ 4 w 196"/>
                    <a:gd name="T13" fmla="*/ 30 h 159"/>
                    <a:gd name="T14" fmla="*/ 4 w 196"/>
                    <a:gd name="T15" fmla="*/ 36 h 159"/>
                    <a:gd name="T16" fmla="*/ 6 w 196"/>
                    <a:gd name="T17" fmla="*/ 41 h 159"/>
                    <a:gd name="T18" fmla="*/ 6 w 196"/>
                    <a:gd name="T19" fmla="*/ 49 h 159"/>
                    <a:gd name="T20" fmla="*/ 10 w 196"/>
                    <a:gd name="T21" fmla="*/ 57 h 159"/>
                    <a:gd name="T22" fmla="*/ 12 w 196"/>
                    <a:gd name="T23" fmla="*/ 62 h 159"/>
                    <a:gd name="T24" fmla="*/ 16 w 196"/>
                    <a:gd name="T25" fmla="*/ 70 h 159"/>
                    <a:gd name="T26" fmla="*/ 18 w 196"/>
                    <a:gd name="T27" fmla="*/ 77 h 159"/>
                    <a:gd name="T28" fmla="*/ 23 w 196"/>
                    <a:gd name="T29" fmla="*/ 87 h 159"/>
                    <a:gd name="T30" fmla="*/ 25 w 196"/>
                    <a:gd name="T31" fmla="*/ 93 h 159"/>
                    <a:gd name="T32" fmla="*/ 31 w 196"/>
                    <a:gd name="T33" fmla="*/ 98 h 159"/>
                    <a:gd name="T34" fmla="*/ 35 w 196"/>
                    <a:gd name="T35" fmla="*/ 106 h 159"/>
                    <a:gd name="T36" fmla="*/ 40 w 196"/>
                    <a:gd name="T37" fmla="*/ 114 h 159"/>
                    <a:gd name="T38" fmla="*/ 44 w 196"/>
                    <a:gd name="T39" fmla="*/ 119 h 159"/>
                    <a:gd name="T40" fmla="*/ 50 w 196"/>
                    <a:gd name="T41" fmla="*/ 125 h 159"/>
                    <a:gd name="T42" fmla="*/ 54 w 196"/>
                    <a:gd name="T43" fmla="*/ 131 h 159"/>
                    <a:gd name="T44" fmla="*/ 59 w 196"/>
                    <a:gd name="T45" fmla="*/ 136 h 159"/>
                    <a:gd name="T46" fmla="*/ 69 w 196"/>
                    <a:gd name="T47" fmla="*/ 146 h 159"/>
                    <a:gd name="T48" fmla="*/ 76 w 196"/>
                    <a:gd name="T49" fmla="*/ 154 h 159"/>
                    <a:gd name="T50" fmla="*/ 80 w 196"/>
                    <a:gd name="T51" fmla="*/ 157 h 159"/>
                    <a:gd name="T52" fmla="*/ 82 w 196"/>
                    <a:gd name="T53" fmla="*/ 159 h 159"/>
                    <a:gd name="T54" fmla="*/ 84 w 196"/>
                    <a:gd name="T55" fmla="*/ 159 h 159"/>
                    <a:gd name="T56" fmla="*/ 94 w 196"/>
                    <a:gd name="T57" fmla="*/ 157 h 159"/>
                    <a:gd name="T58" fmla="*/ 99 w 196"/>
                    <a:gd name="T59" fmla="*/ 154 h 159"/>
                    <a:gd name="T60" fmla="*/ 107 w 196"/>
                    <a:gd name="T61" fmla="*/ 152 h 159"/>
                    <a:gd name="T62" fmla="*/ 114 w 196"/>
                    <a:gd name="T63" fmla="*/ 150 h 159"/>
                    <a:gd name="T64" fmla="*/ 124 w 196"/>
                    <a:gd name="T65" fmla="*/ 148 h 159"/>
                    <a:gd name="T66" fmla="*/ 133 w 196"/>
                    <a:gd name="T67" fmla="*/ 144 h 159"/>
                    <a:gd name="T68" fmla="*/ 143 w 196"/>
                    <a:gd name="T69" fmla="*/ 140 h 159"/>
                    <a:gd name="T70" fmla="*/ 152 w 196"/>
                    <a:gd name="T71" fmla="*/ 136 h 159"/>
                    <a:gd name="T72" fmla="*/ 162 w 196"/>
                    <a:gd name="T73" fmla="*/ 135 h 159"/>
                    <a:gd name="T74" fmla="*/ 170 w 196"/>
                    <a:gd name="T75" fmla="*/ 131 h 159"/>
                    <a:gd name="T76" fmla="*/ 175 w 196"/>
                    <a:gd name="T77" fmla="*/ 129 h 159"/>
                    <a:gd name="T78" fmla="*/ 179 w 196"/>
                    <a:gd name="T79" fmla="*/ 127 h 159"/>
                    <a:gd name="T80" fmla="*/ 181 w 196"/>
                    <a:gd name="T81" fmla="*/ 127 h 159"/>
                    <a:gd name="T82" fmla="*/ 196 w 196"/>
                    <a:gd name="T83" fmla="*/ 0 h 159"/>
                    <a:gd name="T84" fmla="*/ 0 w 196"/>
                    <a:gd name="T85" fmla="*/ 3 h 159"/>
                    <a:gd name="T86" fmla="*/ 0 w 196"/>
                    <a:gd name="T87" fmla="*/ 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6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22 h 234"/>
                    <a:gd name="T2" fmla="*/ 0 w 501"/>
                    <a:gd name="T3" fmla="*/ 118 h 234"/>
                    <a:gd name="T4" fmla="*/ 3 w 501"/>
                    <a:gd name="T5" fmla="*/ 112 h 234"/>
                    <a:gd name="T6" fmla="*/ 7 w 501"/>
                    <a:gd name="T7" fmla="*/ 106 h 234"/>
                    <a:gd name="T8" fmla="*/ 13 w 501"/>
                    <a:gd name="T9" fmla="*/ 102 h 234"/>
                    <a:gd name="T10" fmla="*/ 17 w 501"/>
                    <a:gd name="T11" fmla="*/ 99 h 234"/>
                    <a:gd name="T12" fmla="*/ 20 w 501"/>
                    <a:gd name="T13" fmla="*/ 97 h 234"/>
                    <a:gd name="T14" fmla="*/ 26 w 501"/>
                    <a:gd name="T15" fmla="*/ 93 h 234"/>
                    <a:gd name="T16" fmla="*/ 32 w 501"/>
                    <a:gd name="T17" fmla="*/ 89 h 234"/>
                    <a:gd name="T18" fmla="*/ 38 w 501"/>
                    <a:gd name="T19" fmla="*/ 85 h 234"/>
                    <a:gd name="T20" fmla="*/ 43 w 501"/>
                    <a:gd name="T21" fmla="*/ 82 h 234"/>
                    <a:gd name="T22" fmla="*/ 51 w 501"/>
                    <a:gd name="T23" fmla="*/ 80 h 234"/>
                    <a:gd name="T24" fmla="*/ 58 w 501"/>
                    <a:gd name="T25" fmla="*/ 76 h 234"/>
                    <a:gd name="T26" fmla="*/ 66 w 501"/>
                    <a:gd name="T27" fmla="*/ 72 h 234"/>
                    <a:gd name="T28" fmla="*/ 74 w 501"/>
                    <a:gd name="T29" fmla="*/ 68 h 234"/>
                    <a:gd name="T30" fmla="*/ 79 w 501"/>
                    <a:gd name="T31" fmla="*/ 66 h 234"/>
                    <a:gd name="T32" fmla="*/ 89 w 501"/>
                    <a:gd name="T33" fmla="*/ 63 h 234"/>
                    <a:gd name="T34" fmla="*/ 95 w 501"/>
                    <a:gd name="T35" fmla="*/ 59 h 234"/>
                    <a:gd name="T36" fmla="*/ 100 w 501"/>
                    <a:gd name="T37" fmla="*/ 57 h 234"/>
                    <a:gd name="T38" fmla="*/ 106 w 501"/>
                    <a:gd name="T39" fmla="*/ 53 h 234"/>
                    <a:gd name="T40" fmla="*/ 112 w 501"/>
                    <a:gd name="T41" fmla="*/ 51 h 234"/>
                    <a:gd name="T42" fmla="*/ 119 w 501"/>
                    <a:gd name="T43" fmla="*/ 49 h 234"/>
                    <a:gd name="T44" fmla="*/ 123 w 501"/>
                    <a:gd name="T45" fmla="*/ 49 h 234"/>
                    <a:gd name="T46" fmla="*/ 165 w 501"/>
                    <a:gd name="T47" fmla="*/ 53 h 234"/>
                    <a:gd name="T48" fmla="*/ 231 w 501"/>
                    <a:gd name="T49" fmla="*/ 0 h 234"/>
                    <a:gd name="T50" fmla="*/ 444 w 501"/>
                    <a:gd name="T51" fmla="*/ 0 h 234"/>
                    <a:gd name="T52" fmla="*/ 448 w 501"/>
                    <a:gd name="T53" fmla="*/ 4 h 234"/>
                    <a:gd name="T54" fmla="*/ 454 w 501"/>
                    <a:gd name="T55" fmla="*/ 9 h 234"/>
                    <a:gd name="T56" fmla="*/ 461 w 501"/>
                    <a:gd name="T57" fmla="*/ 17 h 234"/>
                    <a:gd name="T58" fmla="*/ 467 w 501"/>
                    <a:gd name="T59" fmla="*/ 25 h 234"/>
                    <a:gd name="T60" fmla="*/ 477 w 501"/>
                    <a:gd name="T61" fmla="*/ 34 h 234"/>
                    <a:gd name="T62" fmla="*/ 482 w 501"/>
                    <a:gd name="T63" fmla="*/ 44 h 234"/>
                    <a:gd name="T64" fmla="*/ 490 w 501"/>
                    <a:gd name="T65" fmla="*/ 53 h 234"/>
                    <a:gd name="T66" fmla="*/ 494 w 501"/>
                    <a:gd name="T67" fmla="*/ 61 h 234"/>
                    <a:gd name="T68" fmla="*/ 496 w 501"/>
                    <a:gd name="T69" fmla="*/ 68 h 234"/>
                    <a:gd name="T70" fmla="*/ 499 w 501"/>
                    <a:gd name="T71" fmla="*/ 76 h 234"/>
                    <a:gd name="T72" fmla="*/ 501 w 501"/>
                    <a:gd name="T73" fmla="*/ 82 h 234"/>
                    <a:gd name="T74" fmla="*/ 501 w 501"/>
                    <a:gd name="T75" fmla="*/ 91 h 234"/>
                    <a:gd name="T76" fmla="*/ 501 w 501"/>
                    <a:gd name="T77" fmla="*/ 95 h 234"/>
                    <a:gd name="T78" fmla="*/ 471 w 501"/>
                    <a:gd name="T79" fmla="*/ 194 h 234"/>
                    <a:gd name="T80" fmla="*/ 393 w 501"/>
                    <a:gd name="T81" fmla="*/ 226 h 234"/>
                    <a:gd name="T82" fmla="*/ 336 w 501"/>
                    <a:gd name="T83" fmla="*/ 234 h 234"/>
                    <a:gd name="T84" fmla="*/ 0 w 501"/>
                    <a:gd name="T85" fmla="*/ 122 h 234"/>
                    <a:gd name="T86" fmla="*/ 0 w 501"/>
                    <a:gd name="T87" fmla="*/ 122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7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283 w 467"/>
                    <a:gd name="T1" fmla="*/ 0 h 236"/>
                    <a:gd name="T2" fmla="*/ 291 w 467"/>
                    <a:gd name="T3" fmla="*/ 7 h 236"/>
                    <a:gd name="T4" fmla="*/ 300 w 467"/>
                    <a:gd name="T5" fmla="*/ 17 h 236"/>
                    <a:gd name="T6" fmla="*/ 310 w 467"/>
                    <a:gd name="T7" fmla="*/ 25 h 236"/>
                    <a:gd name="T8" fmla="*/ 321 w 467"/>
                    <a:gd name="T9" fmla="*/ 34 h 236"/>
                    <a:gd name="T10" fmla="*/ 336 w 467"/>
                    <a:gd name="T11" fmla="*/ 44 h 236"/>
                    <a:gd name="T12" fmla="*/ 353 w 467"/>
                    <a:gd name="T13" fmla="*/ 51 h 236"/>
                    <a:gd name="T14" fmla="*/ 372 w 467"/>
                    <a:gd name="T15" fmla="*/ 59 h 236"/>
                    <a:gd name="T16" fmla="*/ 393 w 467"/>
                    <a:gd name="T17" fmla="*/ 66 h 236"/>
                    <a:gd name="T18" fmla="*/ 412 w 467"/>
                    <a:gd name="T19" fmla="*/ 72 h 236"/>
                    <a:gd name="T20" fmla="*/ 431 w 467"/>
                    <a:gd name="T21" fmla="*/ 78 h 236"/>
                    <a:gd name="T22" fmla="*/ 446 w 467"/>
                    <a:gd name="T23" fmla="*/ 82 h 236"/>
                    <a:gd name="T24" fmla="*/ 464 w 467"/>
                    <a:gd name="T25" fmla="*/ 87 h 236"/>
                    <a:gd name="T26" fmla="*/ 350 w 467"/>
                    <a:gd name="T27" fmla="*/ 108 h 236"/>
                    <a:gd name="T28" fmla="*/ 372 w 467"/>
                    <a:gd name="T29" fmla="*/ 234 h 236"/>
                    <a:gd name="T30" fmla="*/ 367 w 467"/>
                    <a:gd name="T31" fmla="*/ 234 h 236"/>
                    <a:gd name="T32" fmla="*/ 357 w 467"/>
                    <a:gd name="T33" fmla="*/ 234 h 236"/>
                    <a:gd name="T34" fmla="*/ 340 w 467"/>
                    <a:gd name="T35" fmla="*/ 234 h 236"/>
                    <a:gd name="T36" fmla="*/ 319 w 467"/>
                    <a:gd name="T37" fmla="*/ 236 h 236"/>
                    <a:gd name="T38" fmla="*/ 306 w 467"/>
                    <a:gd name="T39" fmla="*/ 234 h 236"/>
                    <a:gd name="T40" fmla="*/ 293 w 467"/>
                    <a:gd name="T41" fmla="*/ 234 h 236"/>
                    <a:gd name="T42" fmla="*/ 279 w 467"/>
                    <a:gd name="T43" fmla="*/ 232 h 236"/>
                    <a:gd name="T44" fmla="*/ 264 w 467"/>
                    <a:gd name="T45" fmla="*/ 230 h 236"/>
                    <a:gd name="T46" fmla="*/ 249 w 467"/>
                    <a:gd name="T47" fmla="*/ 228 h 236"/>
                    <a:gd name="T48" fmla="*/ 234 w 467"/>
                    <a:gd name="T49" fmla="*/ 224 h 236"/>
                    <a:gd name="T50" fmla="*/ 217 w 467"/>
                    <a:gd name="T51" fmla="*/ 220 h 236"/>
                    <a:gd name="T52" fmla="*/ 199 w 467"/>
                    <a:gd name="T53" fmla="*/ 217 h 236"/>
                    <a:gd name="T54" fmla="*/ 180 w 467"/>
                    <a:gd name="T55" fmla="*/ 211 h 236"/>
                    <a:gd name="T56" fmla="*/ 163 w 467"/>
                    <a:gd name="T57" fmla="*/ 205 h 236"/>
                    <a:gd name="T58" fmla="*/ 144 w 467"/>
                    <a:gd name="T59" fmla="*/ 198 h 236"/>
                    <a:gd name="T60" fmla="*/ 127 w 467"/>
                    <a:gd name="T61" fmla="*/ 192 h 236"/>
                    <a:gd name="T62" fmla="*/ 110 w 467"/>
                    <a:gd name="T63" fmla="*/ 184 h 236"/>
                    <a:gd name="T64" fmla="*/ 93 w 467"/>
                    <a:gd name="T65" fmla="*/ 179 h 236"/>
                    <a:gd name="T66" fmla="*/ 76 w 467"/>
                    <a:gd name="T67" fmla="*/ 171 h 236"/>
                    <a:gd name="T68" fmla="*/ 63 w 467"/>
                    <a:gd name="T69" fmla="*/ 165 h 236"/>
                    <a:gd name="T70" fmla="*/ 47 w 467"/>
                    <a:gd name="T71" fmla="*/ 158 h 236"/>
                    <a:gd name="T72" fmla="*/ 36 w 467"/>
                    <a:gd name="T73" fmla="*/ 152 h 236"/>
                    <a:gd name="T74" fmla="*/ 17 w 467"/>
                    <a:gd name="T75" fmla="*/ 142 h 236"/>
                    <a:gd name="T76" fmla="*/ 4 w 467"/>
                    <a:gd name="T77" fmla="*/ 135 h 236"/>
                    <a:gd name="T78" fmla="*/ 47 w 467"/>
                    <a:gd name="T79" fmla="*/ 95 h 236"/>
                    <a:gd name="T80" fmla="*/ 154 w 467"/>
                    <a:gd name="T81" fmla="*/ 142 h 236"/>
                    <a:gd name="T82" fmla="*/ 203 w 467"/>
                    <a:gd name="T83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8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97 h 135"/>
                    <a:gd name="T2" fmla="*/ 0 w 202"/>
                    <a:gd name="T3" fmla="*/ 96 h 135"/>
                    <a:gd name="T4" fmla="*/ 6 w 202"/>
                    <a:gd name="T5" fmla="*/ 92 h 135"/>
                    <a:gd name="T6" fmla="*/ 13 w 202"/>
                    <a:gd name="T7" fmla="*/ 84 h 135"/>
                    <a:gd name="T8" fmla="*/ 23 w 202"/>
                    <a:gd name="T9" fmla="*/ 75 h 135"/>
                    <a:gd name="T10" fmla="*/ 27 w 202"/>
                    <a:gd name="T11" fmla="*/ 69 h 135"/>
                    <a:gd name="T12" fmla="*/ 34 w 202"/>
                    <a:gd name="T13" fmla="*/ 65 h 135"/>
                    <a:gd name="T14" fmla="*/ 40 w 202"/>
                    <a:gd name="T15" fmla="*/ 59 h 135"/>
                    <a:gd name="T16" fmla="*/ 48 w 202"/>
                    <a:gd name="T17" fmla="*/ 54 h 135"/>
                    <a:gd name="T18" fmla="*/ 53 w 202"/>
                    <a:gd name="T19" fmla="*/ 48 h 135"/>
                    <a:gd name="T20" fmla="*/ 61 w 202"/>
                    <a:gd name="T21" fmla="*/ 42 h 135"/>
                    <a:gd name="T22" fmla="*/ 69 w 202"/>
                    <a:gd name="T23" fmla="*/ 38 h 135"/>
                    <a:gd name="T24" fmla="*/ 78 w 202"/>
                    <a:gd name="T25" fmla="*/ 35 h 135"/>
                    <a:gd name="T26" fmla="*/ 84 w 202"/>
                    <a:gd name="T27" fmla="*/ 29 h 135"/>
                    <a:gd name="T28" fmla="*/ 91 w 202"/>
                    <a:gd name="T29" fmla="*/ 25 h 135"/>
                    <a:gd name="T30" fmla="*/ 99 w 202"/>
                    <a:gd name="T31" fmla="*/ 21 h 135"/>
                    <a:gd name="T32" fmla="*/ 107 w 202"/>
                    <a:gd name="T33" fmla="*/ 19 h 135"/>
                    <a:gd name="T34" fmla="*/ 114 w 202"/>
                    <a:gd name="T35" fmla="*/ 16 h 135"/>
                    <a:gd name="T36" fmla="*/ 120 w 202"/>
                    <a:gd name="T37" fmla="*/ 12 h 135"/>
                    <a:gd name="T38" fmla="*/ 126 w 202"/>
                    <a:gd name="T39" fmla="*/ 10 h 135"/>
                    <a:gd name="T40" fmla="*/ 133 w 202"/>
                    <a:gd name="T41" fmla="*/ 8 h 135"/>
                    <a:gd name="T42" fmla="*/ 143 w 202"/>
                    <a:gd name="T43" fmla="*/ 4 h 135"/>
                    <a:gd name="T44" fmla="*/ 152 w 202"/>
                    <a:gd name="T45" fmla="*/ 2 h 135"/>
                    <a:gd name="T46" fmla="*/ 158 w 202"/>
                    <a:gd name="T47" fmla="*/ 0 h 135"/>
                    <a:gd name="T48" fmla="*/ 160 w 202"/>
                    <a:gd name="T49" fmla="*/ 0 h 135"/>
                    <a:gd name="T50" fmla="*/ 202 w 202"/>
                    <a:gd name="T51" fmla="*/ 65 h 135"/>
                    <a:gd name="T52" fmla="*/ 105 w 202"/>
                    <a:gd name="T53" fmla="*/ 84 h 135"/>
                    <a:gd name="T54" fmla="*/ 0 w 202"/>
                    <a:gd name="T55" fmla="*/ 135 h 135"/>
                    <a:gd name="T56" fmla="*/ 0 w 202"/>
                    <a:gd name="T57" fmla="*/ 97 h 135"/>
                    <a:gd name="T58" fmla="*/ 0 w 202"/>
                    <a:gd name="T59" fmla="*/ 97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79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137 h 137"/>
                    <a:gd name="T2" fmla="*/ 0 w 214"/>
                    <a:gd name="T3" fmla="*/ 135 h 137"/>
                    <a:gd name="T4" fmla="*/ 2 w 214"/>
                    <a:gd name="T5" fmla="*/ 131 h 137"/>
                    <a:gd name="T6" fmla="*/ 7 w 214"/>
                    <a:gd name="T7" fmla="*/ 124 h 137"/>
                    <a:gd name="T8" fmla="*/ 13 w 214"/>
                    <a:gd name="T9" fmla="*/ 116 h 137"/>
                    <a:gd name="T10" fmla="*/ 17 w 214"/>
                    <a:gd name="T11" fmla="*/ 110 h 137"/>
                    <a:gd name="T12" fmla="*/ 22 w 214"/>
                    <a:gd name="T13" fmla="*/ 105 h 137"/>
                    <a:gd name="T14" fmla="*/ 28 w 214"/>
                    <a:gd name="T15" fmla="*/ 99 h 137"/>
                    <a:gd name="T16" fmla="*/ 34 w 214"/>
                    <a:gd name="T17" fmla="*/ 93 h 137"/>
                    <a:gd name="T18" fmla="*/ 40 w 214"/>
                    <a:gd name="T19" fmla="*/ 88 h 137"/>
                    <a:gd name="T20" fmla="*/ 47 w 214"/>
                    <a:gd name="T21" fmla="*/ 82 h 137"/>
                    <a:gd name="T22" fmla="*/ 57 w 214"/>
                    <a:gd name="T23" fmla="*/ 76 h 137"/>
                    <a:gd name="T24" fmla="*/ 66 w 214"/>
                    <a:gd name="T25" fmla="*/ 71 h 137"/>
                    <a:gd name="T26" fmla="*/ 74 w 214"/>
                    <a:gd name="T27" fmla="*/ 63 h 137"/>
                    <a:gd name="T28" fmla="*/ 83 w 214"/>
                    <a:gd name="T29" fmla="*/ 57 h 137"/>
                    <a:gd name="T30" fmla="*/ 95 w 214"/>
                    <a:gd name="T31" fmla="*/ 50 h 137"/>
                    <a:gd name="T32" fmla="*/ 106 w 214"/>
                    <a:gd name="T33" fmla="*/ 44 h 137"/>
                    <a:gd name="T34" fmla="*/ 117 w 214"/>
                    <a:gd name="T35" fmla="*/ 38 h 137"/>
                    <a:gd name="T36" fmla="*/ 127 w 214"/>
                    <a:gd name="T37" fmla="*/ 32 h 137"/>
                    <a:gd name="T38" fmla="*/ 138 w 214"/>
                    <a:gd name="T39" fmla="*/ 27 h 137"/>
                    <a:gd name="T40" fmla="*/ 150 w 214"/>
                    <a:gd name="T41" fmla="*/ 23 h 137"/>
                    <a:gd name="T42" fmla="*/ 159 w 214"/>
                    <a:gd name="T43" fmla="*/ 17 h 137"/>
                    <a:gd name="T44" fmla="*/ 169 w 214"/>
                    <a:gd name="T45" fmla="*/ 13 h 137"/>
                    <a:gd name="T46" fmla="*/ 176 w 214"/>
                    <a:gd name="T47" fmla="*/ 10 h 137"/>
                    <a:gd name="T48" fmla="*/ 184 w 214"/>
                    <a:gd name="T49" fmla="*/ 6 h 137"/>
                    <a:gd name="T50" fmla="*/ 190 w 214"/>
                    <a:gd name="T51" fmla="*/ 4 h 137"/>
                    <a:gd name="T52" fmla="*/ 195 w 214"/>
                    <a:gd name="T53" fmla="*/ 2 h 137"/>
                    <a:gd name="T54" fmla="*/ 197 w 214"/>
                    <a:gd name="T55" fmla="*/ 0 h 137"/>
                    <a:gd name="T56" fmla="*/ 199 w 214"/>
                    <a:gd name="T57" fmla="*/ 0 h 137"/>
                    <a:gd name="T58" fmla="*/ 214 w 214"/>
                    <a:gd name="T59" fmla="*/ 38 h 137"/>
                    <a:gd name="T60" fmla="*/ 76 w 214"/>
                    <a:gd name="T61" fmla="*/ 105 h 137"/>
                    <a:gd name="T62" fmla="*/ 0 w 214"/>
                    <a:gd name="T63" fmla="*/ 137 h 137"/>
                    <a:gd name="T64" fmla="*/ 0 w 214"/>
                    <a:gd name="T65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0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97 w 350"/>
                    <a:gd name="T1" fmla="*/ 21 h 183"/>
                    <a:gd name="T2" fmla="*/ 186 w 350"/>
                    <a:gd name="T3" fmla="*/ 69 h 183"/>
                    <a:gd name="T4" fmla="*/ 129 w 350"/>
                    <a:gd name="T5" fmla="*/ 90 h 183"/>
                    <a:gd name="T6" fmla="*/ 21 w 350"/>
                    <a:gd name="T7" fmla="*/ 46 h 183"/>
                    <a:gd name="T8" fmla="*/ 0 w 350"/>
                    <a:gd name="T9" fmla="*/ 69 h 183"/>
                    <a:gd name="T10" fmla="*/ 110 w 350"/>
                    <a:gd name="T11" fmla="*/ 166 h 183"/>
                    <a:gd name="T12" fmla="*/ 264 w 350"/>
                    <a:gd name="T13" fmla="*/ 148 h 183"/>
                    <a:gd name="T14" fmla="*/ 329 w 350"/>
                    <a:gd name="T15" fmla="*/ 183 h 183"/>
                    <a:gd name="T16" fmla="*/ 350 w 350"/>
                    <a:gd name="T17" fmla="*/ 101 h 183"/>
                    <a:gd name="T18" fmla="*/ 314 w 350"/>
                    <a:gd name="T19" fmla="*/ 63 h 183"/>
                    <a:gd name="T20" fmla="*/ 310 w 350"/>
                    <a:gd name="T21" fmla="*/ 59 h 183"/>
                    <a:gd name="T22" fmla="*/ 304 w 350"/>
                    <a:gd name="T23" fmla="*/ 55 h 183"/>
                    <a:gd name="T24" fmla="*/ 295 w 350"/>
                    <a:gd name="T25" fmla="*/ 46 h 183"/>
                    <a:gd name="T26" fmla="*/ 285 w 350"/>
                    <a:gd name="T27" fmla="*/ 38 h 183"/>
                    <a:gd name="T28" fmla="*/ 279 w 350"/>
                    <a:gd name="T29" fmla="*/ 32 h 183"/>
                    <a:gd name="T30" fmla="*/ 274 w 350"/>
                    <a:gd name="T31" fmla="*/ 29 h 183"/>
                    <a:gd name="T32" fmla="*/ 266 w 350"/>
                    <a:gd name="T33" fmla="*/ 23 h 183"/>
                    <a:gd name="T34" fmla="*/ 260 w 350"/>
                    <a:gd name="T35" fmla="*/ 19 h 183"/>
                    <a:gd name="T36" fmla="*/ 249 w 350"/>
                    <a:gd name="T37" fmla="*/ 12 h 183"/>
                    <a:gd name="T38" fmla="*/ 240 w 350"/>
                    <a:gd name="T39" fmla="*/ 6 h 183"/>
                    <a:gd name="T40" fmla="*/ 230 w 350"/>
                    <a:gd name="T41" fmla="*/ 2 h 183"/>
                    <a:gd name="T42" fmla="*/ 221 w 350"/>
                    <a:gd name="T43" fmla="*/ 0 h 183"/>
                    <a:gd name="T44" fmla="*/ 215 w 350"/>
                    <a:gd name="T45" fmla="*/ 0 h 183"/>
                    <a:gd name="T46" fmla="*/ 207 w 350"/>
                    <a:gd name="T47" fmla="*/ 2 h 183"/>
                    <a:gd name="T48" fmla="*/ 202 w 350"/>
                    <a:gd name="T49" fmla="*/ 4 h 183"/>
                    <a:gd name="T50" fmla="*/ 196 w 350"/>
                    <a:gd name="T51" fmla="*/ 8 h 183"/>
                    <a:gd name="T52" fmla="*/ 186 w 350"/>
                    <a:gd name="T53" fmla="*/ 10 h 183"/>
                    <a:gd name="T54" fmla="*/ 179 w 350"/>
                    <a:gd name="T55" fmla="*/ 12 h 183"/>
                    <a:gd name="T56" fmla="*/ 173 w 350"/>
                    <a:gd name="T57" fmla="*/ 12 h 183"/>
                    <a:gd name="T58" fmla="*/ 167 w 350"/>
                    <a:gd name="T59" fmla="*/ 12 h 183"/>
                    <a:gd name="T60" fmla="*/ 163 w 350"/>
                    <a:gd name="T61" fmla="*/ 10 h 183"/>
                    <a:gd name="T62" fmla="*/ 158 w 350"/>
                    <a:gd name="T63" fmla="*/ 10 h 183"/>
                    <a:gd name="T64" fmla="*/ 150 w 350"/>
                    <a:gd name="T65" fmla="*/ 8 h 183"/>
                    <a:gd name="T66" fmla="*/ 144 w 350"/>
                    <a:gd name="T67" fmla="*/ 8 h 183"/>
                    <a:gd name="T68" fmla="*/ 139 w 350"/>
                    <a:gd name="T69" fmla="*/ 6 h 183"/>
                    <a:gd name="T70" fmla="*/ 133 w 350"/>
                    <a:gd name="T71" fmla="*/ 6 h 183"/>
                    <a:gd name="T72" fmla="*/ 124 w 350"/>
                    <a:gd name="T73" fmla="*/ 2 h 183"/>
                    <a:gd name="T74" fmla="*/ 114 w 350"/>
                    <a:gd name="T75" fmla="*/ 0 h 183"/>
                    <a:gd name="T76" fmla="*/ 110 w 350"/>
                    <a:gd name="T77" fmla="*/ 0 h 183"/>
                    <a:gd name="T78" fmla="*/ 108 w 350"/>
                    <a:gd name="T79" fmla="*/ 0 h 183"/>
                    <a:gd name="T80" fmla="*/ 97 w 350"/>
                    <a:gd name="T81" fmla="*/ 21 h 183"/>
                    <a:gd name="T82" fmla="*/ 97 w 350"/>
                    <a:gd name="T83" fmla="*/ 2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1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141 w 141"/>
                    <a:gd name="T1" fmla="*/ 69 h 69"/>
                    <a:gd name="T2" fmla="*/ 137 w 141"/>
                    <a:gd name="T3" fmla="*/ 65 h 69"/>
                    <a:gd name="T4" fmla="*/ 128 w 141"/>
                    <a:gd name="T5" fmla="*/ 55 h 69"/>
                    <a:gd name="T6" fmla="*/ 122 w 141"/>
                    <a:gd name="T7" fmla="*/ 48 h 69"/>
                    <a:gd name="T8" fmla="*/ 116 w 141"/>
                    <a:gd name="T9" fmla="*/ 42 h 69"/>
                    <a:gd name="T10" fmla="*/ 107 w 141"/>
                    <a:gd name="T11" fmla="*/ 36 h 69"/>
                    <a:gd name="T12" fmla="*/ 97 w 141"/>
                    <a:gd name="T13" fmla="*/ 29 h 69"/>
                    <a:gd name="T14" fmla="*/ 91 w 141"/>
                    <a:gd name="T15" fmla="*/ 25 h 69"/>
                    <a:gd name="T16" fmla="*/ 86 w 141"/>
                    <a:gd name="T17" fmla="*/ 21 h 69"/>
                    <a:gd name="T18" fmla="*/ 78 w 141"/>
                    <a:gd name="T19" fmla="*/ 19 h 69"/>
                    <a:gd name="T20" fmla="*/ 72 w 141"/>
                    <a:gd name="T21" fmla="*/ 17 h 69"/>
                    <a:gd name="T22" fmla="*/ 65 w 141"/>
                    <a:gd name="T23" fmla="*/ 13 h 69"/>
                    <a:gd name="T24" fmla="*/ 59 w 141"/>
                    <a:gd name="T25" fmla="*/ 10 h 69"/>
                    <a:gd name="T26" fmla="*/ 53 w 141"/>
                    <a:gd name="T27" fmla="*/ 8 h 69"/>
                    <a:gd name="T28" fmla="*/ 48 w 141"/>
                    <a:gd name="T29" fmla="*/ 8 h 69"/>
                    <a:gd name="T30" fmla="*/ 42 w 141"/>
                    <a:gd name="T31" fmla="*/ 4 h 69"/>
                    <a:gd name="T32" fmla="*/ 36 w 141"/>
                    <a:gd name="T33" fmla="*/ 2 h 69"/>
                    <a:gd name="T34" fmla="*/ 31 w 141"/>
                    <a:gd name="T35" fmla="*/ 0 h 69"/>
                    <a:gd name="T36" fmla="*/ 27 w 141"/>
                    <a:gd name="T37" fmla="*/ 0 h 69"/>
                    <a:gd name="T38" fmla="*/ 23 w 141"/>
                    <a:gd name="T39" fmla="*/ 0 h 69"/>
                    <a:gd name="T40" fmla="*/ 21 w 141"/>
                    <a:gd name="T41" fmla="*/ 0 h 69"/>
                    <a:gd name="T42" fmla="*/ 0 w 141"/>
                    <a:gd name="T43" fmla="*/ 23 h 69"/>
                    <a:gd name="T44" fmla="*/ 48 w 141"/>
                    <a:gd name="T45" fmla="*/ 53 h 69"/>
                    <a:gd name="T46" fmla="*/ 141 w 141"/>
                    <a:gd name="T47" fmla="*/ 69 h 69"/>
                    <a:gd name="T48" fmla="*/ 141 w 141"/>
                    <a:gd name="T4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2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76 w 76"/>
                    <a:gd name="T1" fmla="*/ 12 h 29"/>
                    <a:gd name="T2" fmla="*/ 19 w 76"/>
                    <a:gd name="T3" fmla="*/ 0 h 29"/>
                    <a:gd name="T4" fmla="*/ 0 w 76"/>
                    <a:gd name="T5" fmla="*/ 12 h 29"/>
                    <a:gd name="T6" fmla="*/ 30 w 76"/>
                    <a:gd name="T7" fmla="*/ 29 h 29"/>
                    <a:gd name="T8" fmla="*/ 76 w 76"/>
                    <a:gd name="T9" fmla="*/ 12 h 29"/>
                    <a:gd name="T10" fmla="*/ 76 w 76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3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150 w 245"/>
                    <a:gd name="T1" fmla="*/ 0 h 279"/>
                    <a:gd name="T2" fmla="*/ 245 w 245"/>
                    <a:gd name="T3" fmla="*/ 181 h 279"/>
                    <a:gd name="T4" fmla="*/ 74 w 245"/>
                    <a:gd name="T5" fmla="*/ 279 h 279"/>
                    <a:gd name="T6" fmla="*/ 0 w 245"/>
                    <a:gd name="T7" fmla="*/ 57 h 279"/>
                    <a:gd name="T8" fmla="*/ 150 w 245"/>
                    <a:gd name="T9" fmla="*/ 0 h 279"/>
                    <a:gd name="T10" fmla="*/ 150 w 245"/>
                    <a:gd name="T1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4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266 h 409"/>
                    <a:gd name="T2" fmla="*/ 0 w 488"/>
                    <a:gd name="T3" fmla="*/ 262 h 409"/>
                    <a:gd name="T4" fmla="*/ 2 w 488"/>
                    <a:gd name="T5" fmla="*/ 247 h 409"/>
                    <a:gd name="T6" fmla="*/ 2 w 488"/>
                    <a:gd name="T7" fmla="*/ 238 h 409"/>
                    <a:gd name="T8" fmla="*/ 5 w 488"/>
                    <a:gd name="T9" fmla="*/ 226 h 409"/>
                    <a:gd name="T10" fmla="*/ 7 w 488"/>
                    <a:gd name="T11" fmla="*/ 213 h 409"/>
                    <a:gd name="T12" fmla="*/ 11 w 488"/>
                    <a:gd name="T13" fmla="*/ 200 h 409"/>
                    <a:gd name="T14" fmla="*/ 15 w 488"/>
                    <a:gd name="T15" fmla="*/ 184 h 409"/>
                    <a:gd name="T16" fmla="*/ 22 w 488"/>
                    <a:gd name="T17" fmla="*/ 169 h 409"/>
                    <a:gd name="T18" fmla="*/ 28 w 488"/>
                    <a:gd name="T19" fmla="*/ 152 h 409"/>
                    <a:gd name="T20" fmla="*/ 36 w 488"/>
                    <a:gd name="T21" fmla="*/ 137 h 409"/>
                    <a:gd name="T22" fmla="*/ 45 w 488"/>
                    <a:gd name="T23" fmla="*/ 120 h 409"/>
                    <a:gd name="T24" fmla="*/ 57 w 488"/>
                    <a:gd name="T25" fmla="*/ 103 h 409"/>
                    <a:gd name="T26" fmla="*/ 70 w 488"/>
                    <a:gd name="T27" fmla="*/ 87 h 409"/>
                    <a:gd name="T28" fmla="*/ 83 w 488"/>
                    <a:gd name="T29" fmla="*/ 74 h 409"/>
                    <a:gd name="T30" fmla="*/ 98 w 488"/>
                    <a:gd name="T31" fmla="*/ 59 h 409"/>
                    <a:gd name="T32" fmla="*/ 117 w 488"/>
                    <a:gd name="T33" fmla="*/ 46 h 409"/>
                    <a:gd name="T34" fmla="*/ 135 w 488"/>
                    <a:gd name="T35" fmla="*/ 34 h 409"/>
                    <a:gd name="T36" fmla="*/ 155 w 488"/>
                    <a:gd name="T37" fmla="*/ 25 h 409"/>
                    <a:gd name="T38" fmla="*/ 174 w 488"/>
                    <a:gd name="T39" fmla="*/ 17 h 409"/>
                    <a:gd name="T40" fmla="*/ 195 w 488"/>
                    <a:gd name="T41" fmla="*/ 9 h 409"/>
                    <a:gd name="T42" fmla="*/ 218 w 488"/>
                    <a:gd name="T43" fmla="*/ 4 h 409"/>
                    <a:gd name="T44" fmla="*/ 241 w 488"/>
                    <a:gd name="T45" fmla="*/ 2 h 409"/>
                    <a:gd name="T46" fmla="*/ 262 w 488"/>
                    <a:gd name="T47" fmla="*/ 0 h 409"/>
                    <a:gd name="T48" fmla="*/ 283 w 488"/>
                    <a:gd name="T49" fmla="*/ 0 h 409"/>
                    <a:gd name="T50" fmla="*/ 306 w 488"/>
                    <a:gd name="T51" fmla="*/ 2 h 409"/>
                    <a:gd name="T52" fmla="*/ 327 w 488"/>
                    <a:gd name="T53" fmla="*/ 8 h 409"/>
                    <a:gd name="T54" fmla="*/ 347 w 488"/>
                    <a:gd name="T55" fmla="*/ 13 h 409"/>
                    <a:gd name="T56" fmla="*/ 368 w 488"/>
                    <a:gd name="T57" fmla="*/ 23 h 409"/>
                    <a:gd name="T58" fmla="*/ 387 w 488"/>
                    <a:gd name="T59" fmla="*/ 32 h 409"/>
                    <a:gd name="T60" fmla="*/ 406 w 488"/>
                    <a:gd name="T61" fmla="*/ 47 h 409"/>
                    <a:gd name="T62" fmla="*/ 422 w 488"/>
                    <a:gd name="T63" fmla="*/ 61 h 409"/>
                    <a:gd name="T64" fmla="*/ 435 w 488"/>
                    <a:gd name="T65" fmla="*/ 78 h 409"/>
                    <a:gd name="T66" fmla="*/ 446 w 488"/>
                    <a:gd name="T67" fmla="*/ 95 h 409"/>
                    <a:gd name="T68" fmla="*/ 458 w 488"/>
                    <a:gd name="T69" fmla="*/ 114 h 409"/>
                    <a:gd name="T70" fmla="*/ 465 w 488"/>
                    <a:gd name="T71" fmla="*/ 135 h 409"/>
                    <a:gd name="T72" fmla="*/ 473 w 488"/>
                    <a:gd name="T73" fmla="*/ 156 h 409"/>
                    <a:gd name="T74" fmla="*/ 479 w 488"/>
                    <a:gd name="T75" fmla="*/ 177 h 409"/>
                    <a:gd name="T76" fmla="*/ 482 w 488"/>
                    <a:gd name="T77" fmla="*/ 200 h 409"/>
                    <a:gd name="T78" fmla="*/ 484 w 488"/>
                    <a:gd name="T79" fmla="*/ 219 h 409"/>
                    <a:gd name="T80" fmla="*/ 486 w 488"/>
                    <a:gd name="T81" fmla="*/ 239 h 409"/>
                    <a:gd name="T82" fmla="*/ 486 w 488"/>
                    <a:gd name="T83" fmla="*/ 260 h 409"/>
                    <a:gd name="T84" fmla="*/ 488 w 488"/>
                    <a:gd name="T85" fmla="*/ 279 h 409"/>
                    <a:gd name="T86" fmla="*/ 486 w 488"/>
                    <a:gd name="T87" fmla="*/ 297 h 409"/>
                    <a:gd name="T88" fmla="*/ 486 w 488"/>
                    <a:gd name="T89" fmla="*/ 314 h 409"/>
                    <a:gd name="T90" fmla="*/ 484 w 488"/>
                    <a:gd name="T91" fmla="*/ 327 h 409"/>
                    <a:gd name="T92" fmla="*/ 482 w 488"/>
                    <a:gd name="T93" fmla="*/ 342 h 409"/>
                    <a:gd name="T94" fmla="*/ 480 w 488"/>
                    <a:gd name="T95" fmla="*/ 359 h 409"/>
                    <a:gd name="T96" fmla="*/ 477 w 488"/>
                    <a:gd name="T97" fmla="*/ 371 h 409"/>
                    <a:gd name="T98" fmla="*/ 473 w 488"/>
                    <a:gd name="T99" fmla="*/ 382 h 409"/>
                    <a:gd name="T100" fmla="*/ 471 w 488"/>
                    <a:gd name="T101" fmla="*/ 382 h 409"/>
                    <a:gd name="T102" fmla="*/ 98 w 488"/>
                    <a:gd name="T103" fmla="*/ 409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5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78 w 418"/>
                    <a:gd name="T1" fmla="*/ 0 h 524"/>
                    <a:gd name="T2" fmla="*/ 66 w 418"/>
                    <a:gd name="T3" fmla="*/ 5 h 524"/>
                    <a:gd name="T4" fmla="*/ 51 w 418"/>
                    <a:gd name="T5" fmla="*/ 21 h 524"/>
                    <a:gd name="T6" fmla="*/ 38 w 418"/>
                    <a:gd name="T7" fmla="*/ 38 h 524"/>
                    <a:gd name="T8" fmla="*/ 30 w 418"/>
                    <a:gd name="T9" fmla="*/ 49 h 524"/>
                    <a:gd name="T10" fmla="*/ 23 w 418"/>
                    <a:gd name="T11" fmla="*/ 64 h 524"/>
                    <a:gd name="T12" fmla="*/ 15 w 418"/>
                    <a:gd name="T13" fmla="*/ 79 h 524"/>
                    <a:gd name="T14" fmla="*/ 11 w 418"/>
                    <a:gd name="T15" fmla="*/ 97 h 524"/>
                    <a:gd name="T16" fmla="*/ 6 w 418"/>
                    <a:gd name="T17" fmla="*/ 114 h 524"/>
                    <a:gd name="T18" fmla="*/ 4 w 418"/>
                    <a:gd name="T19" fmla="*/ 129 h 524"/>
                    <a:gd name="T20" fmla="*/ 0 w 418"/>
                    <a:gd name="T21" fmla="*/ 140 h 524"/>
                    <a:gd name="T22" fmla="*/ 0 w 418"/>
                    <a:gd name="T23" fmla="*/ 154 h 524"/>
                    <a:gd name="T24" fmla="*/ 66 w 418"/>
                    <a:gd name="T25" fmla="*/ 365 h 524"/>
                    <a:gd name="T26" fmla="*/ 184 w 418"/>
                    <a:gd name="T27" fmla="*/ 458 h 524"/>
                    <a:gd name="T28" fmla="*/ 279 w 418"/>
                    <a:gd name="T29" fmla="*/ 524 h 524"/>
                    <a:gd name="T30" fmla="*/ 409 w 418"/>
                    <a:gd name="T31" fmla="*/ 433 h 524"/>
                    <a:gd name="T32" fmla="*/ 410 w 418"/>
                    <a:gd name="T33" fmla="*/ 422 h 524"/>
                    <a:gd name="T34" fmla="*/ 414 w 418"/>
                    <a:gd name="T35" fmla="*/ 410 h 524"/>
                    <a:gd name="T36" fmla="*/ 416 w 418"/>
                    <a:gd name="T37" fmla="*/ 397 h 524"/>
                    <a:gd name="T38" fmla="*/ 418 w 418"/>
                    <a:gd name="T39" fmla="*/ 382 h 524"/>
                    <a:gd name="T40" fmla="*/ 418 w 418"/>
                    <a:gd name="T41" fmla="*/ 367 h 524"/>
                    <a:gd name="T42" fmla="*/ 414 w 418"/>
                    <a:gd name="T43" fmla="*/ 349 h 524"/>
                    <a:gd name="T44" fmla="*/ 409 w 418"/>
                    <a:gd name="T45" fmla="*/ 330 h 524"/>
                    <a:gd name="T46" fmla="*/ 401 w 418"/>
                    <a:gd name="T47" fmla="*/ 313 h 524"/>
                    <a:gd name="T48" fmla="*/ 393 w 418"/>
                    <a:gd name="T49" fmla="*/ 296 h 524"/>
                    <a:gd name="T50" fmla="*/ 388 w 418"/>
                    <a:gd name="T51" fmla="*/ 283 h 524"/>
                    <a:gd name="T52" fmla="*/ 382 w 418"/>
                    <a:gd name="T53" fmla="*/ 270 h 524"/>
                    <a:gd name="T54" fmla="*/ 374 w 418"/>
                    <a:gd name="T55" fmla="*/ 258 h 524"/>
                    <a:gd name="T56" fmla="*/ 369 w 418"/>
                    <a:gd name="T57" fmla="*/ 249 h 524"/>
                    <a:gd name="T58" fmla="*/ 367 w 418"/>
                    <a:gd name="T59" fmla="*/ 247 h 524"/>
                    <a:gd name="T60" fmla="*/ 359 w 418"/>
                    <a:gd name="T61" fmla="*/ 247 h 524"/>
                    <a:gd name="T62" fmla="*/ 344 w 418"/>
                    <a:gd name="T63" fmla="*/ 245 h 524"/>
                    <a:gd name="T64" fmla="*/ 323 w 418"/>
                    <a:gd name="T65" fmla="*/ 243 h 524"/>
                    <a:gd name="T66" fmla="*/ 308 w 418"/>
                    <a:gd name="T67" fmla="*/ 239 h 524"/>
                    <a:gd name="T68" fmla="*/ 295 w 418"/>
                    <a:gd name="T69" fmla="*/ 237 h 524"/>
                    <a:gd name="T70" fmla="*/ 283 w 418"/>
                    <a:gd name="T71" fmla="*/ 233 h 524"/>
                    <a:gd name="T72" fmla="*/ 270 w 418"/>
                    <a:gd name="T73" fmla="*/ 232 h 524"/>
                    <a:gd name="T74" fmla="*/ 257 w 418"/>
                    <a:gd name="T75" fmla="*/ 228 h 524"/>
                    <a:gd name="T76" fmla="*/ 245 w 418"/>
                    <a:gd name="T77" fmla="*/ 224 h 524"/>
                    <a:gd name="T78" fmla="*/ 232 w 418"/>
                    <a:gd name="T79" fmla="*/ 220 h 524"/>
                    <a:gd name="T80" fmla="*/ 220 w 418"/>
                    <a:gd name="T81" fmla="*/ 216 h 524"/>
                    <a:gd name="T82" fmla="*/ 209 w 418"/>
                    <a:gd name="T83" fmla="*/ 213 h 524"/>
                    <a:gd name="T84" fmla="*/ 196 w 418"/>
                    <a:gd name="T85" fmla="*/ 207 h 524"/>
                    <a:gd name="T86" fmla="*/ 179 w 418"/>
                    <a:gd name="T87" fmla="*/ 197 h 524"/>
                    <a:gd name="T88" fmla="*/ 160 w 418"/>
                    <a:gd name="T89" fmla="*/ 184 h 524"/>
                    <a:gd name="T90" fmla="*/ 142 w 418"/>
                    <a:gd name="T91" fmla="*/ 171 h 524"/>
                    <a:gd name="T92" fmla="*/ 127 w 418"/>
                    <a:gd name="T93" fmla="*/ 156 h 524"/>
                    <a:gd name="T94" fmla="*/ 112 w 418"/>
                    <a:gd name="T95" fmla="*/ 138 h 524"/>
                    <a:gd name="T96" fmla="*/ 101 w 418"/>
                    <a:gd name="T97" fmla="*/ 121 h 524"/>
                    <a:gd name="T98" fmla="*/ 93 w 418"/>
                    <a:gd name="T99" fmla="*/ 102 h 524"/>
                    <a:gd name="T100" fmla="*/ 85 w 418"/>
                    <a:gd name="T101" fmla="*/ 85 h 524"/>
                    <a:gd name="T102" fmla="*/ 80 w 418"/>
                    <a:gd name="T103" fmla="*/ 66 h 524"/>
                    <a:gd name="T104" fmla="*/ 78 w 418"/>
                    <a:gd name="T105" fmla="*/ 47 h 524"/>
                    <a:gd name="T106" fmla="*/ 78 w 418"/>
                    <a:gd name="T107" fmla="*/ 34 h 524"/>
                    <a:gd name="T108" fmla="*/ 78 w 418"/>
                    <a:gd name="T109" fmla="*/ 21 h 524"/>
                    <a:gd name="T110" fmla="*/ 78 w 418"/>
                    <a:gd name="T111" fmla="*/ 11 h 524"/>
                    <a:gd name="T112" fmla="*/ 80 w 418"/>
                    <a:gd name="T113" fmla="*/ 2 h 524"/>
                    <a:gd name="T114" fmla="*/ 80 w 418"/>
                    <a:gd name="T115" fmla="*/ 0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6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9 w 104"/>
                    <a:gd name="T1" fmla="*/ 88 h 120"/>
                    <a:gd name="T2" fmla="*/ 7 w 104"/>
                    <a:gd name="T3" fmla="*/ 86 h 120"/>
                    <a:gd name="T4" fmla="*/ 5 w 104"/>
                    <a:gd name="T5" fmla="*/ 78 h 120"/>
                    <a:gd name="T6" fmla="*/ 5 w 104"/>
                    <a:gd name="T7" fmla="*/ 72 h 120"/>
                    <a:gd name="T8" fmla="*/ 3 w 104"/>
                    <a:gd name="T9" fmla="*/ 67 h 120"/>
                    <a:gd name="T10" fmla="*/ 2 w 104"/>
                    <a:gd name="T11" fmla="*/ 59 h 120"/>
                    <a:gd name="T12" fmla="*/ 2 w 104"/>
                    <a:gd name="T13" fmla="*/ 55 h 120"/>
                    <a:gd name="T14" fmla="*/ 2 w 104"/>
                    <a:gd name="T15" fmla="*/ 48 h 120"/>
                    <a:gd name="T16" fmla="*/ 0 w 104"/>
                    <a:gd name="T17" fmla="*/ 40 h 120"/>
                    <a:gd name="T18" fmla="*/ 0 w 104"/>
                    <a:gd name="T19" fmla="*/ 32 h 120"/>
                    <a:gd name="T20" fmla="*/ 2 w 104"/>
                    <a:gd name="T21" fmla="*/ 29 h 120"/>
                    <a:gd name="T22" fmla="*/ 2 w 104"/>
                    <a:gd name="T23" fmla="*/ 21 h 120"/>
                    <a:gd name="T24" fmla="*/ 3 w 104"/>
                    <a:gd name="T25" fmla="*/ 15 h 120"/>
                    <a:gd name="T26" fmla="*/ 5 w 104"/>
                    <a:gd name="T27" fmla="*/ 12 h 120"/>
                    <a:gd name="T28" fmla="*/ 9 w 104"/>
                    <a:gd name="T29" fmla="*/ 8 h 120"/>
                    <a:gd name="T30" fmla="*/ 15 w 104"/>
                    <a:gd name="T31" fmla="*/ 2 h 120"/>
                    <a:gd name="T32" fmla="*/ 24 w 104"/>
                    <a:gd name="T33" fmla="*/ 0 h 120"/>
                    <a:gd name="T34" fmla="*/ 28 w 104"/>
                    <a:gd name="T35" fmla="*/ 0 h 120"/>
                    <a:gd name="T36" fmla="*/ 34 w 104"/>
                    <a:gd name="T37" fmla="*/ 0 h 120"/>
                    <a:gd name="T38" fmla="*/ 42 w 104"/>
                    <a:gd name="T39" fmla="*/ 2 h 120"/>
                    <a:gd name="T40" fmla="*/ 47 w 104"/>
                    <a:gd name="T41" fmla="*/ 6 h 120"/>
                    <a:gd name="T42" fmla="*/ 53 w 104"/>
                    <a:gd name="T43" fmla="*/ 6 h 120"/>
                    <a:gd name="T44" fmla="*/ 59 w 104"/>
                    <a:gd name="T45" fmla="*/ 10 h 120"/>
                    <a:gd name="T46" fmla="*/ 64 w 104"/>
                    <a:gd name="T47" fmla="*/ 13 h 120"/>
                    <a:gd name="T48" fmla="*/ 70 w 104"/>
                    <a:gd name="T49" fmla="*/ 17 h 120"/>
                    <a:gd name="T50" fmla="*/ 81 w 104"/>
                    <a:gd name="T51" fmla="*/ 25 h 120"/>
                    <a:gd name="T52" fmla="*/ 91 w 104"/>
                    <a:gd name="T53" fmla="*/ 34 h 120"/>
                    <a:gd name="T54" fmla="*/ 97 w 104"/>
                    <a:gd name="T55" fmla="*/ 42 h 120"/>
                    <a:gd name="T56" fmla="*/ 100 w 104"/>
                    <a:gd name="T57" fmla="*/ 51 h 120"/>
                    <a:gd name="T58" fmla="*/ 104 w 104"/>
                    <a:gd name="T59" fmla="*/ 59 h 120"/>
                    <a:gd name="T60" fmla="*/ 104 w 104"/>
                    <a:gd name="T61" fmla="*/ 69 h 120"/>
                    <a:gd name="T62" fmla="*/ 104 w 104"/>
                    <a:gd name="T63" fmla="*/ 76 h 120"/>
                    <a:gd name="T64" fmla="*/ 102 w 104"/>
                    <a:gd name="T65" fmla="*/ 84 h 120"/>
                    <a:gd name="T66" fmla="*/ 99 w 104"/>
                    <a:gd name="T67" fmla="*/ 91 h 120"/>
                    <a:gd name="T68" fmla="*/ 97 w 104"/>
                    <a:gd name="T69" fmla="*/ 97 h 120"/>
                    <a:gd name="T70" fmla="*/ 89 w 104"/>
                    <a:gd name="T71" fmla="*/ 107 h 120"/>
                    <a:gd name="T72" fmla="*/ 81 w 104"/>
                    <a:gd name="T73" fmla="*/ 114 h 120"/>
                    <a:gd name="T74" fmla="*/ 76 w 104"/>
                    <a:gd name="T75" fmla="*/ 118 h 120"/>
                    <a:gd name="T76" fmla="*/ 74 w 104"/>
                    <a:gd name="T77" fmla="*/ 120 h 120"/>
                    <a:gd name="T78" fmla="*/ 9 w 104"/>
                    <a:gd name="T79" fmla="*/ 88 h 120"/>
                    <a:gd name="T80" fmla="*/ 9 w 104"/>
                    <a:gd name="T81" fmla="*/ 8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7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21 w 399"/>
                    <a:gd name="T1" fmla="*/ 99 h 411"/>
                    <a:gd name="T2" fmla="*/ 0 w 399"/>
                    <a:gd name="T3" fmla="*/ 224 h 411"/>
                    <a:gd name="T4" fmla="*/ 50 w 399"/>
                    <a:gd name="T5" fmla="*/ 411 h 411"/>
                    <a:gd name="T6" fmla="*/ 399 w 399"/>
                    <a:gd name="T7" fmla="*/ 319 h 411"/>
                    <a:gd name="T8" fmla="*/ 338 w 399"/>
                    <a:gd name="T9" fmla="*/ 0 h 411"/>
                    <a:gd name="T10" fmla="*/ 21 w 399"/>
                    <a:gd name="T11" fmla="*/ 99 h 411"/>
                    <a:gd name="T12" fmla="*/ 21 w 399"/>
                    <a:gd name="T13" fmla="*/ 99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8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338 w 338"/>
                    <a:gd name="T1" fmla="*/ 0 h 300"/>
                    <a:gd name="T2" fmla="*/ 0 w 338"/>
                    <a:gd name="T3" fmla="*/ 129 h 300"/>
                    <a:gd name="T4" fmla="*/ 0 w 338"/>
                    <a:gd name="T5" fmla="*/ 131 h 300"/>
                    <a:gd name="T6" fmla="*/ 8 w 338"/>
                    <a:gd name="T7" fmla="*/ 135 h 300"/>
                    <a:gd name="T8" fmla="*/ 15 w 338"/>
                    <a:gd name="T9" fmla="*/ 140 h 300"/>
                    <a:gd name="T10" fmla="*/ 27 w 338"/>
                    <a:gd name="T11" fmla="*/ 152 h 300"/>
                    <a:gd name="T12" fmla="*/ 32 w 338"/>
                    <a:gd name="T13" fmla="*/ 156 h 300"/>
                    <a:gd name="T14" fmla="*/ 38 w 338"/>
                    <a:gd name="T15" fmla="*/ 163 h 300"/>
                    <a:gd name="T16" fmla="*/ 44 w 338"/>
                    <a:gd name="T17" fmla="*/ 169 h 300"/>
                    <a:gd name="T18" fmla="*/ 51 w 338"/>
                    <a:gd name="T19" fmla="*/ 175 h 300"/>
                    <a:gd name="T20" fmla="*/ 59 w 338"/>
                    <a:gd name="T21" fmla="*/ 182 h 300"/>
                    <a:gd name="T22" fmla="*/ 65 w 338"/>
                    <a:gd name="T23" fmla="*/ 190 h 300"/>
                    <a:gd name="T24" fmla="*/ 72 w 338"/>
                    <a:gd name="T25" fmla="*/ 197 h 300"/>
                    <a:gd name="T26" fmla="*/ 80 w 338"/>
                    <a:gd name="T27" fmla="*/ 205 h 300"/>
                    <a:gd name="T28" fmla="*/ 84 w 338"/>
                    <a:gd name="T29" fmla="*/ 211 h 300"/>
                    <a:gd name="T30" fmla="*/ 89 w 338"/>
                    <a:gd name="T31" fmla="*/ 220 h 300"/>
                    <a:gd name="T32" fmla="*/ 93 w 338"/>
                    <a:gd name="T33" fmla="*/ 228 h 300"/>
                    <a:gd name="T34" fmla="*/ 99 w 338"/>
                    <a:gd name="T35" fmla="*/ 235 h 300"/>
                    <a:gd name="T36" fmla="*/ 101 w 338"/>
                    <a:gd name="T37" fmla="*/ 243 h 300"/>
                    <a:gd name="T38" fmla="*/ 105 w 338"/>
                    <a:gd name="T39" fmla="*/ 251 h 300"/>
                    <a:gd name="T40" fmla="*/ 106 w 338"/>
                    <a:gd name="T41" fmla="*/ 258 h 300"/>
                    <a:gd name="T42" fmla="*/ 110 w 338"/>
                    <a:gd name="T43" fmla="*/ 266 h 300"/>
                    <a:gd name="T44" fmla="*/ 110 w 338"/>
                    <a:gd name="T45" fmla="*/ 273 h 300"/>
                    <a:gd name="T46" fmla="*/ 112 w 338"/>
                    <a:gd name="T47" fmla="*/ 279 h 300"/>
                    <a:gd name="T48" fmla="*/ 114 w 338"/>
                    <a:gd name="T49" fmla="*/ 285 h 300"/>
                    <a:gd name="T50" fmla="*/ 116 w 338"/>
                    <a:gd name="T51" fmla="*/ 291 h 300"/>
                    <a:gd name="T52" fmla="*/ 116 w 338"/>
                    <a:gd name="T53" fmla="*/ 296 h 300"/>
                    <a:gd name="T54" fmla="*/ 118 w 338"/>
                    <a:gd name="T55" fmla="*/ 300 h 300"/>
                    <a:gd name="T56" fmla="*/ 338 w 338"/>
                    <a:gd name="T57" fmla="*/ 0 h 300"/>
                    <a:gd name="T58" fmla="*/ 338 w 338"/>
                    <a:gd name="T59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89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146 w 158"/>
                    <a:gd name="T1" fmla="*/ 186 h 239"/>
                    <a:gd name="T2" fmla="*/ 146 w 158"/>
                    <a:gd name="T3" fmla="*/ 182 h 239"/>
                    <a:gd name="T4" fmla="*/ 150 w 158"/>
                    <a:gd name="T5" fmla="*/ 176 h 239"/>
                    <a:gd name="T6" fmla="*/ 154 w 158"/>
                    <a:gd name="T7" fmla="*/ 169 h 239"/>
                    <a:gd name="T8" fmla="*/ 156 w 158"/>
                    <a:gd name="T9" fmla="*/ 157 h 239"/>
                    <a:gd name="T10" fmla="*/ 158 w 158"/>
                    <a:gd name="T11" fmla="*/ 150 h 239"/>
                    <a:gd name="T12" fmla="*/ 158 w 158"/>
                    <a:gd name="T13" fmla="*/ 142 h 239"/>
                    <a:gd name="T14" fmla="*/ 158 w 158"/>
                    <a:gd name="T15" fmla="*/ 135 h 239"/>
                    <a:gd name="T16" fmla="*/ 158 w 158"/>
                    <a:gd name="T17" fmla="*/ 127 h 239"/>
                    <a:gd name="T18" fmla="*/ 158 w 158"/>
                    <a:gd name="T19" fmla="*/ 119 h 239"/>
                    <a:gd name="T20" fmla="*/ 156 w 158"/>
                    <a:gd name="T21" fmla="*/ 110 h 239"/>
                    <a:gd name="T22" fmla="*/ 154 w 158"/>
                    <a:gd name="T23" fmla="*/ 102 h 239"/>
                    <a:gd name="T24" fmla="*/ 150 w 158"/>
                    <a:gd name="T25" fmla="*/ 95 h 239"/>
                    <a:gd name="T26" fmla="*/ 144 w 158"/>
                    <a:gd name="T27" fmla="*/ 85 h 239"/>
                    <a:gd name="T28" fmla="*/ 139 w 158"/>
                    <a:gd name="T29" fmla="*/ 78 h 239"/>
                    <a:gd name="T30" fmla="*/ 131 w 158"/>
                    <a:gd name="T31" fmla="*/ 68 h 239"/>
                    <a:gd name="T32" fmla="*/ 125 w 158"/>
                    <a:gd name="T33" fmla="*/ 60 h 239"/>
                    <a:gd name="T34" fmla="*/ 118 w 158"/>
                    <a:gd name="T35" fmla="*/ 51 h 239"/>
                    <a:gd name="T36" fmla="*/ 110 w 158"/>
                    <a:gd name="T37" fmla="*/ 43 h 239"/>
                    <a:gd name="T38" fmla="*/ 101 w 158"/>
                    <a:gd name="T39" fmla="*/ 36 h 239"/>
                    <a:gd name="T40" fmla="*/ 95 w 158"/>
                    <a:gd name="T41" fmla="*/ 28 h 239"/>
                    <a:gd name="T42" fmla="*/ 86 w 158"/>
                    <a:gd name="T43" fmla="*/ 20 h 239"/>
                    <a:gd name="T44" fmla="*/ 80 w 158"/>
                    <a:gd name="T45" fmla="*/ 17 h 239"/>
                    <a:gd name="T46" fmla="*/ 72 w 158"/>
                    <a:gd name="T47" fmla="*/ 9 h 239"/>
                    <a:gd name="T48" fmla="*/ 67 w 158"/>
                    <a:gd name="T49" fmla="*/ 7 h 239"/>
                    <a:gd name="T50" fmla="*/ 59 w 158"/>
                    <a:gd name="T51" fmla="*/ 0 h 239"/>
                    <a:gd name="T52" fmla="*/ 57 w 158"/>
                    <a:gd name="T53" fmla="*/ 0 h 239"/>
                    <a:gd name="T54" fmla="*/ 0 w 158"/>
                    <a:gd name="T55" fmla="*/ 30 h 239"/>
                    <a:gd name="T56" fmla="*/ 46 w 158"/>
                    <a:gd name="T57" fmla="*/ 239 h 239"/>
                    <a:gd name="T58" fmla="*/ 122 w 158"/>
                    <a:gd name="T59" fmla="*/ 205 h 239"/>
                    <a:gd name="T60" fmla="*/ 146 w 158"/>
                    <a:gd name="T61" fmla="*/ 186 h 239"/>
                    <a:gd name="T62" fmla="*/ 146 w 158"/>
                    <a:gd name="T63" fmla="*/ 186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0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30 h 129"/>
                    <a:gd name="T2" fmla="*/ 93 w 93"/>
                    <a:gd name="T3" fmla="*/ 129 h 129"/>
                    <a:gd name="T4" fmla="*/ 78 w 93"/>
                    <a:gd name="T5" fmla="*/ 38 h 129"/>
                    <a:gd name="T6" fmla="*/ 45 w 93"/>
                    <a:gd name="T7" fmla="*/ 0 h 129"/>
                    <a:gd name="T8" fmla="*/ 0 w 93"/>
                    <a:gd name="T9" fmla="*/ 30 h 129"/>
                    <a:gd name="T10" fmla="*/ 0 w 93"/>
                    <a:gd name="T11" fmla="*/ 3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1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25 h 245"/>
                    <a:gd name="T2" fmla="*/ 66 w 346"/>
                    <a:gd name="T3" fmla="*/ 6 h 245"/>
                    <a:gd name="T4" fmla="*/ 199 w 346"/>
                    <a:gd name="T5" fmla="*/ 21 h 245"/>
                    <a:gd name="T6" fmla="*/ 279 w 346"/>
                    <a:gd name="T7" fmla="*/ 0 h 245"/>
                    <a:gd name="T8" fmla="*/ 346 w 346"/>
                    <a:gd name="T9" fmla="*/ 88 h 245"/>
                    <a:gd name="T10" fmla="*/ 232 w 346"/>
                    <a:gd name="T11" fmla="*/ 207 h 245"/>
                    <a:gd name="T12" fmla="*/ 203 w 346"/>
                    <a:gd name="T13" fmla="*/ 245 h 245"/>
                    <a:gd name="T14" fmla="*/ 100 w 346"/>
                    <a:gd name="T15" fmla="*/ 245 h 245"/>
                    <a:gd name="T16" fmla="*/ 0 w 346"/>
                    <a:gd name="T17" fmla="*/ 25 h 245"/>
                    <a:gd name="T18" fmla="*/ 0 w 346"/>
                    <a:gd name="T19" fmla="*/ 2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2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7 w 228"/>
                    <a:gd name="T1" fmla="*/ 0 h 220"/>
                    <a:gd name="T2" fmla="*/ 70 w 228"/>
                    <a:gd name="T3" fmla="*/ 70 h 220"/>
                    <a:gd name="T4" fmla="*/ 72 w 228"/>
                    <a:gd name="T5" fmla="*/ 95 h 220"/>
                    <a:gd name="T6" fmla="*/ 110 w 228"/>
                    <a:gd name="T7" fmla="*/ 116 h 220"/>
                    <a:gd name="T8" fmla="*/ 131 w 228"/>
                    <a:gd name="T9" fmla="*/ 142 h 220"/>
                    <a:gd name="T10" fmla="*/ 228 w 228"/>
                    <a:gd name="T11" fmla="*/ 106 h 220"/>
                    <a:gd name="T12" fmla="*/ 197 w 228"/>
                    <a:gd name="T13" fmla="*/ 163 h 220"/>
                    <a:gd name="T14" fmla="*/ 150 w 228"/>
                    <a:gd name="T15" fmla="*/ 165 h 220"/>
                    <a:gd name="T16" fmla="*/ 135 w 228"/>
                    <a:gd name="T17" fmla="*/ 220 h 220"/>
                    <a:gd name="T18" fmla="*/ 79 w 228"/>
                    <a:gd name="T19" fmla="*/ 220 h 220"/>
                    <a:gd name="T20" fmla="*/ 70 w 228"/>
                    <a:gd name="T21" fmla="*/ 194 h 220"/>
                    <a:gd name="T22" fmla="*/ 0 w 228"/>
                    <a:gd name="T23" fmla="*/ 123 h 220"/>
                    <a:gd name="T24" fmla="*/ 17 w 228"/>
                    <a:gd name="T25" fmla="*/ 0 h 220"/>
                    <a:gd name="T26" fmla="*/ 17 w 228"/>
                    <a:gd name="T27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3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8 h 137"/>
                    <a:gd name="T2" fmla="*/ 0 w 114"/>
                    <a:gd name="T3" fmla="*/ 8 h 137"/>
                    <a:gd name="T4" fmla="*/ 5 w 114"/>
                    <a:gd name="T5" fmla="*/ 13 h 137"/>
                    <a:gd name="T6" fmla="*/ 13 w 114"/>
                    <a:gd name="T7" fmla="*/ 17 h 137"/>
                    <a:gd name="T8" fmla="*/ 23 w 114"/>
                    <a:gd name="T9" fmla="*/ 25 h 137"/>
                    <a:gd name="T10" fmla="*/ 32 w 114"/>
                    <a:gd name="T11" fmla="*/ 32 h 137"/>
                    <a:gd name="T12" fmla="*/ 43 w 114"/>
                    <a:gd name="T13" fmla="*/ 42 h 137"/>
                    <a:gd name="T14" fmla="*/ 51 w 114"/>
                    <a:gd name="T15" fmla="*/ 53 h 137"/>
                    <a:gd name="T16" fmla="*/ 61 w 114"/>
                    <a:gd name="T17" fmla="*/ 65 h 137"/>
                    <a:gd name="T18" fmla="*/ 62 w 114"/>
                    <a:gd name="T19" fmla="*/ 70 h 137"/>
                    <a:gd name="T20" fmla="*/ 64 w 114"/>
                    <a:gd name="T21" fmla="*/ 76 h 137"/>
                    <a:gd name="T22" fmla="*/ 66 w 114"/>
                    <a:gd name="T23" fmla="*/ 84 h 137"/>
                    <a:gd name="T24" fmla="*/ 68 w 114"/>
                    <a:gd name="T25" fmla="*/ 89 h 137"/>
                    <a:gd name="T26" fmla="*/ 68 w 114"/>
                    <a:gd name="T27" fmla="*/ 95 h 137"/>
                    <a:gd name="T28" fmla="*/ 70 w 114"/>
                    <a:gd name="T29" fmla="*/ 101 h 137"/>
                    <a:gd name="T30" fmla="*/ 70 w 114"/>
                    <a:gd name="T31" fmla="*/ 107 h 137"/>
                    <a:gd name="T32" fmla="*/ 70 w 114"/>
                    <a:gd name="T33" fmla="*/ 112 h 137"/>
                    <a:gd name="T34" fmla="*/ 70 w 114"/>
                    <a:gd name="T35" fmla="*/ 122 h 137"/>
                    <a:gd name="T36" fmla="*/ 70 w 114"/>
                    <a:gd name="T37" fmla="*/ 129 h 137"/>
                    <a:gd name="T38" fmla="*/ 68 w 114"/>
                    <a:gd name="T39" fmla="*/ 133 h 137"/>
                    <a:gd name="T40" fmla="*/ 68 w 114"/>
                    <a:gd name="T41" fmla="*/ 137 h 137"/>
                    <a:gd name="T42" fmla="*/ 114 w 114"/>
                    <a:gd name="T43" fmla="*/ 107 h 137"/>
                    <a:gd name="T44" fmla="*/ 114 w 114"/>
                    <a:gd name="T45" fmla="*/ 105 h 137"/>
                    <a:gd name="T46" fmla="*/ 112 w 114"/>
                    <a:gd name="T47" fmla="*/ 101 h 137"/>
                    <a:gd name="T48" fmla="*/ 108 w 114"/>
                    <a:gd name="T49" fmla="*/ 93 h 137"/>
                    <a:gd name="T50" fmla="*/ 106 w 114"/>
                    <a:gd name="T51" fmla="*/ 84 h 137"/>
                    <a:gd name="T52" fmla="*/ 100 w 114"/>
                    <a:gd name="T53" fmla="*/ 74 h 137"/>
                    <a:gd name="T54" fmla="*/ 97 w 114"/>
                    <a:gd name="T55" fmla="*/ 65 h 137"/>
                    <a:gd name="T56" fmla="*/ 89 w 114"/>
                    <a:gd name="T57" fmla="*/ 53 h 137"/>
                    <a:gd name="T58" fmla="*/ 83 w 114"/>
                    <a:gd name="T59" fmla="*/ 44 h 137"/>
                    <a:gd name="T60" fmla="*/ 74 w 114"/>
                    <a:gd name="T61" fmla="*/ 32 h 137"/>
                    <a:gd name="T62" fmla="*/ 66 w 114"/>
                    <a:gd name="T63" fmla="*/ 25 h 137"/>
                    <a:gd name="T64" fmla="*/ 59 w 114"/>
                    <a:gd name="T65" fmla="*/ 17 h 137"/>
                    <a:gd name="T66" fmla="*/ 51 w 114"/>
                    <a:gd name="T67" fmla="*/ 12 h 137"/>
                    <a:gd name="T68" fmla="*/ 42 w 114"/>
                    <a:gd name="T69" fmla="*/ 6 h 137"/>
                    <a:gd name="T70" fmla="*/ 36 w 114"/>
                    <a:gd name="T71" fmla="*/ 2 h 137"/>
                    <a:gd name="T72" fmla="*/ 32 w 114"/>
                    <a:gd name="T73" fmla="*/ 0 h 137"/>
                    <a:gd name="T74" fmla="*/ 0 w 114"/>
                    <a:gd name="T75" fmla="*/ 8 h 137"/>
                    <a:gd name="T76" fmla="*/ 0 w 114"/>
                    <a:gd name="T77" fmla="*/ 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4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36 w 72"/>
                    <a:gd name="T1" fmla="*/ 55 h 55"/>
                    <a:gd name="T2" fmla="*/ 44 w 72"/>
                    <a:gd name="T3" fmla="*/ 53 h 55"/>
                    <a:gd name="T4" fmla="*/ 49 w 72"/>
                    <a:gd name="T5" fmla="*/ 53 h 55"/>
                    <a:gd name="T6" fmla="*/ 55 w 72"/>
                    <a:gd name="T7" fmla="*/ 49 h 55"/>
                    <a:gd name="T8" fmla="*/ 63 w 72"/>
                    <a:gd name="T9" fmla="*/ 47 h 55"/>
                    <a:gd name="T10" fmla="*/ 65 w 72"/>
                    <a:gd name="T11" fmla="*/ 42 h 55"/>
                    <a:gd name="T12" fmla="*/ 68 w 72"/>
                    <a:gd name="T13" fmla="*/ 38 h 55"/>
                    <a:gd name="T14" fmla="*/ 72 w 72"/>
                    <a:gd name="T15" fmla="*/ 32 h 55"/>
                    <a:gd name="T16" fmla="*/ 72 w 72"/>
                    <a:gd name="T17" fmla="*/ 26 h 55"/>
                    <a:gd name="T18" fmla="*/ 72 w 72"/>
                    <a:gd name="T19" fmla="*/ 21 h 55"/>
                    <a:gd name="T20" fmla="*/ 68 w 72"/>
                    <a:gd name="T21" fmla="*/ 15 h 55"/>
                    <a:gd name="T22" fmla="*/ 65 w 72"/>
                    <a:gd name="T23" fmla="*/ 9 h 55"/>
                    <a:gd name="T24" fmla="*/ 63 w 72"/>
                    <a:gd name="T25" fmla="*/ 7 h 55"/>
                    <a:gd name="T26" fmla="*/ 55 w 72"/>
                    <a:gd name="T27" fmla="*/ 4 h 55"/>
                    <a:gd name="T28" fmla="*/ 49 w 72"/>
                    <a:gd name="T29" fmla="*/ 2 h 55"/>
                    <a:gd name="T30" fmla="*/ 44 w 72"/>
                    <a:gd name="T31" fmla="*/ 0 h 55"/>
                    <a:gd name="T32" fmla="*/ 36 w 72"/>
                    <a:gd name="T33" fmla="*/ 0 h 55"/>
                    <a:gd name="T34" fmla="*/ 28 w 72"/>
                    <a:gd name="T35" fmla="*/ 0 h 55"/>
                    <a:gd name="T36" fmla="*/ 21 w 72"/>
                    <a:gd name="T37" fmla="*/ 2 h 55"/>
                    <a:gd name="T38" fmla="*/ 15 w 72"/>
                    <a:gd name="T39" fmla="*/ 4 h 55"/>
                    <a:gd name="T40" fmla="*/ 9 w 72"/>
                    <a:gd name="T41" fmla="*/ 7 h 55"/>
                    <a:gd name="T42" fmla="*/ 4 w 72"/>
                    <a:gd name="T43" fmla="*/ 9 h 55"/>
                    <a:gd name="T44" fmla="*/ 2 w 72"/>
                    <a:gd name="T45" fmla="*/ 15 h 55"/>
                    <a:gd name="T46" fmla="*/ 0 w 72"/>
                    <a:gd name="T47" fmla="*/ 21 h 55"/>
                    <a:gd name="T48" fmla="*/ 0 w 72"/>
                    <a:gd name="T49" fmla="*/ 26 h 55"/>
                    <a:gd name="T50" fmla="*/ 0 w 72"/>
                    <a:gd name="T51" fmla="*/ 32 h 55"/>
                    <a:gd name="T52" fmla="*/ 2 w 72"/>
                    <a:gd name="T53" fmla="*/ 38 h 55"/>
                    <a:gd name="T54" fmla="*/ 4 w 72"/>
                    <a:gd name="T55" fmla="*/ 42 h 55"/>
                    <a:gd name="T56" fmla="*/ 9 w 72"/>
                    <a:gd name="T57" fmla="*/ 47 h 55"/>
                    <a:gd name="T58" fmla="*/ 15 w 72"/>
                    <a:gd name="T59" fmla="*/ 49 h 55"/>
                    <a:gd name="T60" fmla="*/ 21 w 72"/>
                    <a:gd name="T61" fmla="*/ 53 h 55"/>
                    <a:gd name="T62" fmla="*/ 28 w 72"/>
                    <a:gd name="T63" fmla="*/ 53 h 55"/>
                    <a:gd name="T64" fmla="*/ 36 w 72"/>
                    <a:gd name="T65" fmla="*/ 55 h 55"/>
                    <a:gd name="T66" fmla="*/ 36 w 72"/>
                    <a:gd name="T67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5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42 w 42"/>
                    <a:gd name="T3" fmla="*/ 2 h 28"/>
                    <a:gd name="T4" fmla="*/ 34 w 42"/>
                    <a:gd name="T5" fmla="*/ 28 h 28"/>
                    <a:gd name="T6" fmla="*/ 30 w 42"/>
                    <a:gd name="T7" fmla="*/ 26 h 28"/>
                    <a:gd name="T8" fmla="*/ 26 w 42"/>
                    <a:gd name="T9" fmla="*/ 24 h 28"/>
                    <a:gd name="T10" fmla="*/ 17 w 42"/>
                    <a:gd name="T11" fmla="*/ 21 h 28"/>
                    <a:gd name="T12" fmla="*/ 11 w 42"/>
                    <a:gd name="T13" fmla="*/ 17 h 28"/>
                    <a:gd name="T14" fmla="*/ 6 w 42"/>
                    <a:gd name="T15" fmla="*/ 11 h 28"/>
                    <a:gd name="T16" fmla="*/ 2 w 42"/>
                    <a:gd name="T17" fmla="*/ 5 h 28"/>
                    <a:gd name="T18" fmla="*/ 0 w 42"/>
                    <a:gd name="T19" fmla="*/ 2 h 28"/>
                    <a:gd name="T20" fmla="*/ 0 w 42"/>
                    <a:gd name="T21" fmla="*/ 0 h 28"/>
                    <a:gd name="T22" fmla="*/ 0 w 42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6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109 h 133"/>
                    <a:gd name="T2" fmla="*/ 2 w 236"/>
                    <a:gd name="T3" fmla="*/ 105 h 133"/>
                    <a:gd name="T4" fmla="*/ 8 w 236"/>
                    <a:gd name="T5" fmla="*/ 99 h 133"/>
                    <a:gd name="T6" fmla="*/ 12 w 236"/>
                    <a:gd name="T7" fmla="*/ 93 h 133"/>
                    <a:gd name="T8" fmla="*/ 18 w 236"/>
                    <a:gd name="T9" fmla="*/ 90 h 133"/>
                    <a:gd name="T10" fmla="*/ 25 w 236"/>
                    <a:gd name="T11" fmla="*/ 84 h 133"/>
                    <a:gd name="T12" fmla="*/ 33 w 236"/>
                    <a:gd name="T13" fmla="*/ 78 h 133"/>
                    <a:gd name="T14" fmla="*/ 38 w 236"/>
                    <a:gd name="T15" fmla="*/ 73 h 133"/>
                    <a:gd name="T16" fmla="*/ 48 w 236"/>
                    <a:gd name="T17" fmla="*/ 65 h 133"/>
                    <a:gd name="T18" fmla="*/ 54 w 236"/>
                    <a:gd name="T19" fmla="*/ 59 h 133"/>
                    <a:gd name="T20" fmla="*/ 65 w 236"/>
                    <a:gd name="T21" fmla="*/ 52 h 133"/>
                    <a:gd name="T22" fmla="*/ 73 w 236"/>
                    <a:gd name="T23" fmla="*/ 46 h 133"/>
                    <a:gd name="T24" fmla="*/ 80 w 236"/>
                    <a:gd name="T25" fmla="*/ 40 h 133"/>
                    <a:gd name="T26" fmla="*/ 90 w 236"/>
                    <a:gd name="T27" fmla="*/ 35 h 133"/>
                    <a:gd name="T28" fmla="*/ 101 w 236"/>
                    <a:gd name="T29" fmla="*/ 31 h 133"/>
                    <a:gd name="T30" fmla="*/ 107 w 236"/>
                    <a:gd name="T31" fmla="*/ 23 h 133"/>
                    <a:gd name="T32" fmla="*/ 116 w 236"/>
                    <a:gd name="T33" fmla="*/ 19 h 133"/>
                    <a:gd name="T34" fmla="*/ 124 w 236"/>
                    <a:gd name="T35" fmla="*/ 16 h 133"/>
                    <a:gd name="T36" fmla="*/ 133 w 236"/>
                    <a:gd name="T37" fmla="*/ 14 h 133"/>
                    <a:gd name="T38" fmla="*/ 141 w 236"/>
                    <a:gd name="T39" fmla="*/ 10 h 133"/>
                    <a:gd name="T40" fmla="*/ 149 w 236"/>
                    <a:gd name="T41" fmla="*/ 8 h 133"/>
                    <a:gd name="T42" fmla="*/ 156 w 236"/>
                    <a:gd name="T43" fmla="*/ 6 h 133"/>
                    <a:gd name="T44" fmla="*/ 164 w 236"/>
                    <a:gd name="T45" fmla="*/ 4 h 133"/>
                    <a:gd name="T46" fmla="*/ 168 w 236"/>
                    <a:gd name="T47" fmla="*/ 2 h 133"/>
                    <a:gd name="T48" fmla="*/ 173 w 236"/>
                    <a:gd name="T49" fmla="*/ 2 h 133"/>
                    <a:gd name="T50" fmla="*/ 177 w 236"/>
                    <a:gd name="T51" fmla="*/ 0 h 133"/>
                    <a:gd name="T52" fmla="*/ 183 w 236"/>
                    <a:gd name="T53" fmla="*/ 0 h 133"/>
                    <a:gd name="T54" fmla="*/ 189 w 236"/>
                    <a:gd name="T55" fmla="*/ 0 h 133"/>
                    <a:gd name="T56" fmla="*/ 190 w 236"/>
                    <a:gd name="T57" fmla="*/ 0 h 133"/>
                    <a:gd name="T58" fmla="*/ 236 w 236"/>
                    <a:gd name="T59" fmla="*/ 52 h 133"/>
                    <a:gd name="T60" fmla="*/ 16 w 236"/>
                    <a:gd name="T61" fmla="*/ 133 h 133"/>
                    <a:gd name="T62" fmla="*/ 0 w 236"/>
                    <a:gd name="T63" fmla="*/ 109 h 133"/>
                    <a:gd name="T64" fmla="*/ 0 w 236"/>
                    <a:gd name="T65" fmla="*/ 109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7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183 h 183"/>
                    <a:gd name="T2" fmla="*/ 8 w 173"/>
                    <a:gd name="T3" fmla="*/ 111 h 183"/>
                    <a:gd name="T4" fmla="*/ 173 w 173"/>
                    <a:gd name="T5" fmla="*/ 0 h 183"/>
                    <a:gd name="T6" fmla="*/ 173 w 173"/>
                    <a:gd name="T7" fmla="*/ 55 h 183"/>
                    <a:gd name="T8" fmla="*/ 0 w 173"/>
                    <a:gd name="T9" fmla="*/ 183 h 183"/>
                    <a:gd name="T10" fmla="*/ 0 w 173"/>
                    <a:gd name="T1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8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384 w 825"/>
                    <a:gd name="T1" fmla="*/ 0 h 2196"/>
                    <a:gd name="T2" fmla="*/ 543 w 825"/>
                    <a:gd name="T3" fmla="*/ 57 h 2196"/>
                    <a:gd name="T4" fmla="*/ 570 w 825"/>
                    <a:gd name="T5" fmla="*/ 67 h 2196"/>
                    <a:gd name="T6" fmla="*/ 595 w 825"/>
                    <a:gd name="T7" fmla="*/ 78 h 2196"/>
                    <a:gd name="T8" fmla="*/ 616 w 825"/>
                    <a:gd name="T9" fmla="*/ 89 h 2196"/>
                    <a:gd name="T10" fmla="*/ 638 w 825"/>
                    <a:gd name="T11" fmla="*/ 105 h 2196"/>
                    <a:gd name="T12" fmla="*/ 657 w 825"/>
                    <a:gd name="T13" fmla="*/ 116 h 2196"/>
                    <a:gd name="T14" fmla="*/ 676 w 825"/>
                    <a:gd name="T15" fmla="*/ 131 h 2196"/>
                    <a:gd name="T16" fmla="*/ 692 w 825"/>
                    <a:gd name="T17" fmla="*/ 147 h 2196"/>
                    <a:gd name="T18" fmla="*/ 709 w 825"/>
                    <a:gd name="T19" fmla="*/ 162 h 2196"/>
                    <a:gd name="T20" fmla="*/ 724 w 825"/>
                    <a:gd name="T21" fmla="*/ 177 h 2196"/>
                    <a:gd name="T22" fmla="*/ 735 w 825"/>
                    <a:gd name="T23" fmla="*/ 194 h 2196"/>
                    <a:gd name="T24" fmla="*/ 749 w 825"/>
                    <a:gd name="T25" fmla="*/ 211 h 2196"/>
                    <a:gd name="T26" fmla="*/ 760 w 825"/>
                    <a:gd name="T27" fmla="*/ 228 h 2196"/>
                    <a:gd name="T28" fmla="*/ 768 w 825"/>
                    <a:gd name="T29" fmla="*/ 243 h 2196"/>
                    <a:gd name="T30" fmla="*/ 777 w 825"/>
                    <a:gd name="T31" fmla="*/ 262 h 2196"/>
                    <a:gd name="T32" fmla="*/ 785 w 825"/>
                    <a:gd name="T33" fmla="*/ 280 h 2196"/>
                    <a:gd name="T34" fmla="*/ 792 w 825"/>
                    <a:gd name="T35" fmla="*/ 299 h 2196"/>
                    <a:gd name="T36" fmla="*/ 798 w 825"/>
                    <a:gd name="T37" fmla="*/ 316 h 2196"/>
                    <a:gd name="T38" fmla="*/ 804 w 825"/>
                    <a:gd name="T39" fmla="*/ 333 h 2196"/>
                    <a:gd name="T40" fmla="*/ 807 w 825"/>
                    <a:gd name="T41" fmla="*/ 352 h 2196"/>
                    <a:gd name="T42" fmla="*/ 811 w 825"/>
                    <a:gd name="T43" fmla="*/ 369 h 2196"/>
                    <a:gd name="T44" fmla="*/ 813 w 825"/>
                    <a:gd name="T45" fmla="*/ 386 h 2196"/>
                    <a:gd name="T46" fmla="*/ 817 w 825"/>
                    <a:gd name="T47" fmla="*/ 403 h 2196"/>
                    <a:gd name="T48" fmla="*/ 819 w 825"/>
                    <a:gd name="T49" fmla="*/ 420 h 2196"/>
                    <a:gd name="T50" fmla="*/ 821 w 825"/>
                    <a:gd name="T51" fmla="*/ 439 h 2196"/>
                    <a:gd name="T52" fmla="*/ 821 w 825"/>
                    <a:gd name="T53" fmla="*/ 455 h 2196"/>
                    <a:gd name="T54" fmla="*/ 823 w 825"/>
                    <a:gd name="T55" fmla="*/ 472 h 2196"/>
                    <a:gd name="T56" fmla="*/ 823 w 825"/>
                    <a:gd name="T57" fmla="*/ 487 h 2196"/>
                    <a:gd name="T58" fmla="*/ 823 w 825"/>
                    <a:gd name="T59" fmla="*/ 502 h 2196"/>
                    <a:gd name="T60" fmla="*/ 823 w 825"/>
                    <a:gd name="T61" fmla="*/ 517 h 2196"/>
                    <a:gd name="T62" fmla="*/ 823 w 825"/>
                    <a:gd name="T63" fmla="*/ 531 h 2196"/>
                    <a:gd name="T64" fmla="*/ 823 w 825"/>
                    <a:gd name="T65" fmla="*/ 544 h 2196"/>
                    <a:gd name="T66" fmla="*/ 825 w 825"/>
                    <a:gd name="T67" fmla="*/ 557 h 2196"/>
                    <a:gd name="T68" fmla="*/ 695 w 825"/>
                    <a:gd name="T69" fmla="*/ 1654 h 2196"/>
                    <a:gd name="T70" fmla="*/ 581 w 825"/>
                    <a:gd name="T71" fmla="*/ 2196 h 2196"/>
                    <a:gd name="T72" fmla="*/ 0 w 825"/>
                    <a:gd name="T73" fmla="*/ 236 h 2196"/>
                    <a:gd name="T74" fmla="*/ 302 w 825"/>
                    <a:gd name="T75" fmla="*/ 25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899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124 w 130"/>
                    <a:gd name="T3" fmla="*/ 170 h 426"/>
                    <a:gd name="T4" fmla="*/ 130 w 130"/>
                    <a:gd name="T5" fmla="*/ 247 h 426"/>
                    <a:gd name="T6" fmla="*/ 31 w 130"/>
                    <a:gd name="T7" fmla="*/ 426 h 426"/>
                    <a:gd name="T8" fmla="*/ 31 w 130"/>
                    <a:gd name="T9" fmla="*/ 221 h 426"/>
                    <a:gd name="T10" fmla="*/ 0 w 130"/>
                    <a:gd name="T11" fmla="*/ 0 h 426"/>
                    <a:gd name="T12" fmla="*/ 0 w 130"/>
                    <a:gd name="T13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0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507 w 853"/>
                    <a:gd name="T1" fmla="*/ 82 h 2139"/>
                    <a:gd name="T2" fmla="*/ 302 w 853"/>
                    <a:gd name="T3" fmla="*/ 171 h 2139"/>
                    <a:gd name="T4" fmla="*/ 327 w 853"/>
                    <a:gd name="T5" fmla="*/ 181 h 2139"/>
                    <a:gd name="T6" fmla="*/ 344 w 853"/>
                    <a:gd name="T7" fmla="*/ 190 h 2139"/>
                    <a:gd name="T8" fmla="*/ 363 w 853"/>
                    <a:gd name="T9" fmla="*/ 202 h 2139"/>
                    <a:gd name="T10" fmla="*/ 384 w 853"/>
                    <a:gd name="T11" fmla="*/ 215 h 2139"/>
                    <a:gd name="T12" fmla="*/ 410 w 853"/>
                    <a:gd name="T13" fmla="*/ 234 h 2139"/>
                    <a:gd name="T14" fmla="*/ 437 w 853"/>
                    <a:gd name="T15" fmla="*/ 255 h 2139"/>
                    <a:gd name="T16" fmla="*/ 463 w 853"/>
                    <a:gd name="T17" fmla="*/ 283 h 2139"/>
                    <a:gd name="T18" fmla="*/ 494 w 853"/>
                    <a:gd name="T19" fmla="*/ 314 h 2139"/>
                    <a:gd name="T20" fmla="*/ 513 w 853"/>
                    <a:gd name="T21" fmla="*/ 339 h 2139"/>
                    <a:gd name="T22" fmla="*/ 526 w 853"/>
                    <a:gd name="T23" fmla="*/ 358 h 2139"/>
                    <a:gd name="T24" fmla="*/ 541 w 853"/>
                    <a:gd name="T25" fmla="*/ 379 h 2139"/>
                    <a:gd name="T26" fmla="*/ 556 w 853"/>
                    <a:gd name="T27" fmla="*/ 399 h 2139"/>
                    <a:gd name="T28" fmla="*/ 570 w 853"/>
                    <a:gd name="T29" fmla="*/ 424 h 2139"/>
                    <a:gd name="T30" fmla="*/ 583 w 853"/>
                    <a:gd name="T31" fmla="*/ 447 h 2139"/>
                    <a:gd name="T32" fmla="*/ 598 w 853"/>
                    <a:gd name="T33" fmla="*/ 474 h 2139"/>
                    <a:gd name="T34" fmla="*/ 610 w 853"/>
                    <a:gd name="T35" fmla="*/ 500 h 2139"/>
                    <a:gd name="T36" fmla="*/ 623 w 853"/>
                    <a:gd name="T37" fmla="*/ 529 h 2139"/>
                    <a:gd name="T38" fmla="*/ 634 w 853"/>
                    <a:gd name="T39" fmla="*/ 559 h 2139"/>
                    <a:gd name="T40" fmla="*/ 644 w 853"/>
                    <a:gd name="T41" fmla="*/ 590 h 2139"/>
                    <a:gd name="T42" fmla="*/ 653 w 853"/>
                    <a:gd name="T43" fmla="*/ 622 h 2139"/>
                    <a:gd name="T44" fmla="*/ 661 w 853"/>
                    <a:gd name="T45" fmla="*/ 656 h 2139"/>
                    <a:gd name="T46" fmla="*/ 669 w 853"/>
                    <a:gd name="T47" fmla="*/ 692 h 2139"/>
                    <a:gd name="T48" fmla="*/ 674 w 853"/>
                    <a:gd name="T49" fmla="*/ 730 h 2139"/>
                    <a:gd name="T50" fmla="*/ 678 w 853"/>
                    <a:gd name="T51" fmla="*/ 766 h 2139"/>
                    <a:gd name="T52" fmla="*/ 680 w 853"/>
                    <a:gd name="T53" fmla="*/ 806 h 2139"/>
                    <a:gd name="T54" fmla="*/ 682 w 853"/>
                    <a:gd name="T55" fmla="*/ 848 h 2139"/>
                    <a:gd name="T56" fmla="*/ 682 w 853"/>
                    <a:gd name="T57" fmla="*/ 892 h 2139"/>
                    <a:gd name="T58" fmla="*/ 678 w 853"/>
                    <a:gd name="T59" fmla="*/ 936 h 2139"/>
                    <a:gd name="T60" fmla="*/ 674 w 853"/>
                    <a:gd name="T61" fmla="*/ 981 h 2139"/>
                    <a:gd name="T62" fmla="*/ 669 w 853"/>
                    <a:gd name="T63" fmla="*/ 1027 h 2139"/>
                    <a:gd name="T64" fmla="*/ 661 w 853"/>
                    <a:gd name="T65" fmla="*/ 1074 h 2139"/>
                    <a:gd name="T66" fmla="*/ 651 w 853"/>
                    <a:gd name="T67" fmla="*/ 1124 h 2139"/>
                    <a:gd name="T68" fmla="*/ 642 w 853"/>
                    <a:gd name="T69" fmla="*/ 1171 h 2139"/>
                    <a:gd name="T70" fmla="*/ 632 w 853"/>
                    <a:gd name="T71" fmla="*/ 1221 h 2139"/>
                    <a:gd name="T72" fmla="*/ 619 w 853"/>
                    <a:gd name="T73" fmla="*/ 1268 h 2139"/>
                    <a:gd name="T74" fmla="*/ 606 w 853"/>
                    <a:gd name="T75" fmla="*/ 1314 h 2139"/>
                    <a:gd name="T76" fmla="*/ 593 w 853"/>
                    <a:gd name="T77" fmla="*/ 1360 h 2139"/>
                    <a:gd name="T78" fmla="*/ 579 w 853"/>
                    <a:gd name="T79" fmla="*/ 1405 h 2139"/>
                    <a:gd name="T80" fmla="*/ 568 w 853"/>
                    <a:gd name="T81" fmla="*/ 1449 h 2139"/>
                    <a:gd name="T82" fmla="*/ 555 w 853"/>
                    <a:gd name="T83" fmla="*/ 1489 h 2139"/>
                    <a:gd name="T84" fmla="*/ 541 w 853"/>
                    <a:gd name="T85" fmla="*/ 1527 h 2139"/>
                    <a:gd name="T86" fmla="*/ 528 w 853"/>
                    <a:gd name="T87" fmla="*/ 1563 h 2139"/>
                    <a:gd name="T88" fmla="*/ 517 w 853"/>
                    <a:gd name="T89" fmla="*/ 1595 h 2139"/>
                    <a:gd name="T90" fmla="*/ 507 w 853"/>
                    <a:gd name="T91" fmla="*/ 1624 h 2139"/>
                    <a:gd name="T92" fmla="*/ 499 w 853"/>
                    <a:gd name="T93" fmla="*/ 1648 h 2139"/>
                    <a:gd name="T94" fmla="*/ 490 w 853"/>
                    <a:gd name="T95" fmla="*/ 1669 h 2139"/>
                    <a:gd name="T96" fmla="*/ 484 w 853"/>
                    <a:gd name="T97" fmla="*/ 1687 h 2139"/>
                    <a:gd name="T98" fmla="*/ 477 w 853"/>
                    <a:gd name="T99" fmla="*/ 1706 h 2139"/>
                    <a:gd name="T100" fmla="*/ 486 w 853"/>
                    <a:gd name="T101" fmla="*/ 1707 h 2139"/>
                    <a:gd name="T102" fmla="*/ 501 w 853"/>
                    <a:gd name="T103" fmla="*/ 1707 h 2139"/>
                    <a:gd name="T104" fmla="*/ 526 w 853"/>
                    <a:gd name="T105" fmla="*/ 1706 h 2139"/>
                    <a:gd name="T106" fmla="*/ 551 w 853"/>
                    <a:gd name="T107" fmla="*/ 1706 h 2139"/>
                    <a:gd name="T108" fmla="*/ 579 w 853"/>
                    <a:gd name="T109" fmla="*/ 1702 h 2139"/>
                    <a:gd name="T110" fmla="*/ 602 w 853"/>
                    <a:gd name="T111" fmla="*/ 1696 h 2139"/>
                    <a:gd name="T112" fmla="*/ 625 w 853"/>
                    <a:gd name="T113" fmla="*/ 1692 h 2139"/>
                    <a:gd name="T114" fmla="*/ 648 w 853"/>
                    <a:gd name="T115" fmla="*/ 1685 h 2139"/>
                    <a:gd name="T116" fmla="*/ 663 w 853"/>
                    <a:gd name="T117" fmla="*/ 1683 h 2139"/>
                    <a:gd name="T118" fmla="*/ 849 w 853"/>
                    <a:gd name="T119" fmla="*/ 1629 h 2139"/>
                    <a:gd name="T120" fmla="*/ 530 w 853"/>
                    <a:gd name="T121" fmla="*/ 2139 h 2139"/>
                    <a:gd name="T122" fmla="*/ 19 w 853"/>
                    <a:gd name="T123" fmla="*/ 1582 h 2139"/>
                    <a:gd name="T124" fmla="*/ 220 w 853"/>
                    <a:gd name="T125" fmla="*/ 202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1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175 w 283"/>
                    <a:gd name="T1" fmla="*/ 372 h 374"/>
                    <a:gd name="T2" fmla="*/ 167 w 283"/>
                    <a:gd name="T3" fmla="*/ 365 h 374"/>
                    <a:gd name="T4" fmla="*/ 152 w 283"/>
                    <a:gd name="T5" fmla="*/ 350 h 374"/>
                    <a:gd name="T6" fmla="*/ 133 w 283"/>
                    <a:gd name="T7" fmla="*/ 331 h 374"/>
                    <a:gd name="T8" fmla="*/ 118 w 283"/>
                    <a:gd name="T9" fmla="*/ 314 h 374"/>
                    <a:gd name="T10" fmla="*/ 106 w 283"/>
                    <a:gd name="T11" fmla="*/ 302 h 374"/>
                    <a:gd name="T12" fmla="*/ 93 w 283"/>
                    <a:gd name="T13" fmla="*/ 287 h 374"/>
                    <a:gd name="T14" fmla="*/ 83 w 283"/>
                    <a:gd name="T15" fmla="*/ 274 h 374"/>
                    <a:gd name="T16" fmla="*/ 72 w 283"/>
                    <a:gd name="T17" fmla="*/ 258 h 374"/>
                    <a:gd name="T18" fmla="*/ 61 w 283"/>
                    <a:gd name="T19" fmla="*/ 243 h 374"/>
                    <a:gd name="T20" fmla="*/ 51 w 283"/>
                    <a:gd name="T21" fmla="*/ 228 h 374"/>
                    <a:gd name="T22" fmla="*/ 40 w 283"/>
                    <a:gd name="T23" fmla="*/ 215 h 374"/>
                    <a:gd name="T24" fmla="*/ 32 w 283"/>
                    <a:gd name="T25" fmla="*/ 199 h 374"/>
                    <a:gd name="T26" fmla="*/ 26 w 283"/>
                    <a:gd name="T27" fmla="*/ 182 h 374"/>
                    <a:gd name="T28" fmla="*/ 19 w 283"/>
                    <a:gd name="T29" fmla="*/ 169 h 374"/>
                    <a:gd name="T30" fmla="*/ 13 w 283"/>
                    <a:gd name="T31" fmla="*/ 154 h 374"/>
                    <a:gd name="T32" fmla="*/ 9 w 283"/>
                    <a:gd name="T33" fmla="*/ 141 h 374"/>
                    <a:gd name="T34" fmla="*/ 6 w 283"/>
                    <a:gd name="T35" fmla="*/ 127 h 374"/>
                    <a:gd name="T36" fmla="*/ 4 w 283"/>
                    <a:gd name="T37" fmla="*/ 114 h 374"/>
                    <a:gd name="T38" fmla="*/ 2 w 283"/>
                    <a:gd name="T39" fmla="*/ 102 h 374"/>
                    <a:gd name="T40" fmla="*/ 0 w 283"/>
                    <a:gd name="T41" fmla="*/ 85 h 374"/>
                    <a:gd name="T42" fmla="*/ 0 w 283"/>
                    <a:gd name="T43" fmla="*/ 68 h 374"/>
                    <a:gd name="T44" fmla="*/ 0 w 283"/>
                    <a:gd name="T45" fmla="*/ 55 h 374"/>
                    <a:gd name="T46" fmla="*/ 0 w 283"/>
                    <a:gd name="T47" fmla="*/ 47 h 374"/>
                    <a:gd name="T48" fmla="*/ 0 w 283"/>
                    <a:gd name="T49" fmla="*/ 45 h 374"/>
                    <a:gd name="T50" fmla="*/ 9 w 283"/>
                    <a:gd name="T51" fmla="*/ 38 h 374"/>
                    <a:gd name="T52" fmla="*/ 21 w 283"/>
                    <a:gd name="T53" fmla="*/ 28 h 374"/>
                    <a:gd name="T54" fmla="*/ 30 w 283"/>
                    <a:gd name="T55" fmla="*/ 23 h 374"/>
                    <a:gd name="T56" fmla="*/ 44 w 283"/>
                    <a:gd name="T57" fmla="*/ 17 h 374"/>
                    <a:gd name="T58" fmla="*/ 57 w 283"/>
                    <a:gd name="T59" fmla="*/ 11 h 374"/>
                    <a:gd name="T60" fmla="*/ 72 w 283"/>
                    <a:gd name="T61" fmla="*/ 6 h 374"/>
                    <a:gd name="T62" fmla="*/ 89 w 283"/>
                    <a:gd name="T63" fmla="*/ 2 h 374"/>
                    <a:gd name="T64" fmla="*/ 104 w 283"/>
                    <a:gd name="T65" fmla="*/ 0 h 374"/>
                    <a:gd name="T66" fmla="*/ 120 w 283"/>
                    <a:gd name="T67" fmla="*/ 0 h 374"/>
                    <a:gd name="T68" fmla="*/ 135 w 283"/>
                    <a:gd name="T69" fmla="*/ 0 h 374"/>
                    <a:gd name="T70" fmla="*/ 146 w 283"/>
                    <a:gd name="T71" fmla="*/ 0 h 374"/>
                    <a:gd name="T72" fmla="*/ 159 w 283"/>
                    <a:gd name="T73" fmla="*/ 2 h 374"/>
                    <a:gd name="T74" fmla="*/ 165 w 283"/>
                    <a:gd name="T75" fmla="*/ 4 h 374"/>
                    <a:gd name="T76" fmla="*/ 175 w 283"/>
                    <a:gd name="T77" fmla="*/ 9 h 374"/>
                    <a:gd name="T78" fmla="*/ 190 w 283"/>
                    <a:gd name="T79" fmla="*/ 19 h 374"/>
                    <a:gd name="T80" fmla="*/ 207 w 283"/>
                    <a:gd name="T81" fmla="*/ 34 h 374"/>
                    <a:gd name="T82" fmla="*/ 226 w 283"/>
                    <a:gd name="T83" fmla="*/ 51 h 374"/>
                    <a:gd name="T84" fmla="*/ 234 w 283"/>
                    <a:gd name="T85" fmla="*/ 61 h 374"/>
                    <a:gd name="T86" fmla="*/ 243 w 283"/>
                    <a:gd name="T87" fmla="*/ 74 h 374"/>
                    <a:gd name="T88" fmla="*/ 251 w 283"/>
                    <a:gd name="T89" fmla="*/ 87 h 374"/>
                    <a:gd name="T90" fmla="*/ 260 w 283"/>
                    <a:gd name="T91" fmla="*/ 101 h 374"/>
                    <a:gd name="T92" fmla="*/ 266 w 283"/>
                    <a:gd name="T93" fmla="*/ 116 h 374"/>
                    <a:gd name="T94" fmla="*/ 272 w 283"/>
                    <a:gd name="T95" fmla="*/ 133 h 374"/>
                    <a:gd name="T96" fmla="*/ 275 w 283"/>
                    <a:gd name="T97" fmla="*/ 148 h 374"/>
                    <a:gd name="T98" fmla="*/ 279 w 283"/>
                    <a:gd name="T99" fmla="*/ 167 h 374"/>
                    <a:gd name="T100" fmla="*/ 281 w 283"/>
                    <a:gd name="T101" fmla="*/ 186 h 374"/>
                    <a:gd name="T102" fmla="*/ 283 w 283"/>
                    <a:gd name="T103" fmla="*/ 205 h 374"/>
                    <a:gd name="T104" fmla="*/ 283 w 283"/>
                    <a:gd name="T105" fmla="*/ 224 h 374"/>
                    <a:gd name="T106" fmla="*/ 283 w 283"/>
                    <a:gd name="T107" fmla="*/ 243 h 374"/>
                    <a:gd name="T108" fmla="*/ 283 w 283"/>
                    <a:gd name="T109" fmla="*/ 262 h 374"/>
                    <a:gd name="T110" fmla="*/ 281 w 283"/>
                    <a:gd name="T111" fmla="*/ 281 h 374"/>
                    <a:gd name="T112" fmla="*/ 279 w 283"/>
                    <a:gd name="T113" fmla="*/ 296 h 374"/>
                    <a:gd name="T114" fmla="*/ 277 w 283"/>
                    <a:gd name="T115" fmla="*/ 314 h 374"/>
                    <a:gd name="T116" fmla="*/ 275 w 283"/>
                    <a:gd name="T117" fmla="*/ 327 h 374"/>
                    <a:gd name="T118" fmla="*/ 273 w 283"/>
                    <a:gd name="T119" fmla="*/ 340 h 374"/>
                    <a:gd name="T120" fmla="*/ 270 w 283"/>
                    <a:gd name="T121" fmla="*/ 355 h 374"/>
                    <a:gd name="T122" fmla="*/ 270 w 283"/>
                    <a:gd name="T123" fmla="*/ 363 h 374"/>
                    <a:gd name="T124" fmla="*/ 177 w 283"/>
                    <a:gd name="T125" fmla="*/ 374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2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97 h 251"/>
                    <a:gd name="T2" fmla="*/ 285 w 285"/>
                    <a:gd name="T3" fmla="*/ 0 h 251"/>
                    <a:gd name="T4" fmla="*/ 285 w 285"/>
                    <a:gd name="T5" fmla="*/ 251 h 251"/>
                    <a:gd name="T6" fmla="*/ 0 w 285"/>
                    <a:gd name="T7" fmla="*/ 251 h 251"/>
                    <a:gd name="T8" fmla="*/ 0 w 285"/>
                    <a:gd name="T9" fmla="*/ 97 h 251"/>
                    <a:gd name="T10" fmla="*/ 0 w 285"/>
                    <a:gd name="T11" fmla="*/ 97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3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700 h 700"/>
                    <a:gd name="T4" fmla="*/ 694 w 694"/>
                    <a:gd name="T5" fmla="*/ 700 h 700"/>
                    <a:gd name="T6" fmla="*/ 694 w 694"/>
                    <a:gd name="T7" fmla="*/ 474 h 700"/>
                    <a:gd name="T8" fmla="*/ 0 w 694"/>
                    <a:gd name="T9" fmla="*/ 0 h 700"/>
                    <a:gd name="T10" fmla="*/ 0 w 694"/>
                    <a:gd name="T11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4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190 w 907"/>
                    <a:gd name="T1" fmla="*/ 0 h 650"/>
                    <a:gd name="T2" fmla="*/ 907 w 907"/>
                    <a:gd name="T3" fmla="*/ 536 h 650"/>
                    <a:gd name="T4" fmla="*/ 694 w 907"/>
                    <a:gd name="T5" fmla="*/ 650 h 650"/>
                    <a:gd name="T6" fmla="*/ 0 w 907"/>
                    <a:gd name="T7" fmla="*/ 91 h 650"/>
                    <a:gd name="T8" fmla="*/ 190 w 907"/>
                    <a:gd name="T9" fmla="*/ 0 h 650"/>
                    <a:gd name="T10" fmla="*/ 190 w 907"/>
                    <a:gd name="T11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5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95 h 200"/>
                    <a:gd name="T2" fmla="*/ 190 w 285"/>
                    <a:gd name="T3" fmla="*/ 0 h 200"/>
                    <a:gd name="T4" fmla="*/ 285 w 285"/>
                    <a:gd name="T5" fmla="*/ 82 h 200"/>
                    <a:gd name="T6" fmla="*/ 127 w 285"/>
                    <a:gd name="T7" fmla="*/ 200 h 200"/>
                    <a:gd name="T8" fmla="*/ 0 w 285"/>
                    <a:gd name="T9" fmla="*/ 95 h 200"/>
                    <a:gd name="T10" fmla="*/ 0 w 285"/>
                    <a:gd name="T11" fmla="*/ 95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6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76 w 554"/>
                    <a:gd name="T1" fmla="*/ 0 h 473"/>
                    <a:gd name="T2" fmla="*/ 74 w 554"/>
                    <a:gd name="T3" fmla="*/ 13 h 473"/>
                    <a:gd name="T4" fmla="*/ 72 w 554"/>
                    <a:gd name="T5" fmla="*/ 30 h 473"/>
                    <a:gd name="T6" fmla="*/ 66 w 554"/>
                    <a:gd name="T7" fmla="*/ 45 h 473"/>
                    <a:gd name="T8" fmla="*/ 51 w 554"/>
                    <a:gd name="T9" fmla="*/ 51 h 473"/>
                    <a:gd name="T10" fmla="*/ 32 w 554"/>
                    <a:gd name="T11" fmla="*/ 45 h 473"/>
                    <a:gd name="T12" fmla="*/ 13 w 554"/>
                    <a:gd name="T13" fmla="*/ 38 h 473"/>
                    <a:gd name="T14" fmla="*/ 1 w 554"/>
                    <a:gd name="T15" fmla="*/ 32 h 473"/>
                    <a:gd name="T16" fmla="*/ 0 w 554"/>
                    <a:gd name="T17" fmla="*/ 473 h 473"/>
                    <a:gd name="T18" fmla="*/ 36 w 554"/>
                    <a:gd name="T19" fmla="*/ 93 h 473"/>
                    <a:gd name="T20" fmla="*/ 39 w 554"/>
                    <a:gd name="T21" fmla="*/ 95 h 473"/>
                    <a:gd name="T22" fmla="*/ 57 w 554"/>
                    <a:gd name="T23" fmla="*/ 106 h 473"/>
                    <a:gd name="T24" fmla="*/ 74 w 554"/>
                    <a:gd name="T25" fmla="*/ 114 h 473"/>
                    <a:gd name="T26" fmla="*/ 91 w 554"/>
                    <a:gd name="T27" fmla="*/ 116 h 473"/>
                    <a:gd name="T28" fmla="*/ 100 w 554"/>
                    <a:gd name="T29" fmla="*/ 106 h 473"/>
                    <a:gd name="T30" fmla="*/ 104 w 554"/>
                    <a:gd name="T31" fmla="*/ 93 h 473"/>
                    <a:gd name="T32" fmla="*/ 106 w 554"/>
                    <a:gd name="T33" fmla="*/ 78 h 473"/>
                    <a:gd name="T34" fmla="*/ 106 w 554"/>
                    <a:gd name="T35" fmla="*/ 72 h 473"/>
                    <a:gd name="T36" fmla="*/ 454 w 554"/>
                    <a:gd name="T37" fmla="*/ 351 h 473"/>
                    <a:gd name="T38" fmla="*/ 448 w 554"/>
                    <a:gd name="T39" fmla="*/ 359 h 473"/>
                    <a:gd name="T40" fmla="*/ 442 w 554"/>
                    <a:gd name="T41" fmla="*/ 372 h 473"/>
                    <a:gd name="T42" fmla="*/ 440 w 554"/>
                    <a:gd name="T43" fmla="*/ 387 h 473"/>
                    <a:gd name="T44" fmla="*/ 450 w 554"/>
                    <a:gd name="T45" fmla="*/ 405 h 473"/>
                    <a:gd name="T46" fmla="*/ 469 w 554"/>
                    <a:gd name="T47" fmla="*/ 418 h 473"/>
                    <a:gd name="T48" fmla="*/ 488 w 554"/>
                    <a:gd name="T49" fmla="*/ 431 h 473"/>
                    <a:gd name="T50" fmla="*/ 501 w 554"/>
                    <a:gd name="T51" fmla="*/ 437 h 473"/>
                    <a:gd name="T52" fmla="*/ 505 w 554"/>
                    <a:gd name="T53" fmla="*/ 473 h 473"/>
                    <a:gd name="T54" fmla="*/ 554 w 554"/>
                    <a:gd name="T55" fmla="*/ 425 h 473"/>
                    <a:gd name="T56" fmla="*/ 545 w 554"/>
                    <a:gd name="T57" fmla="*/ 422 h 473"/>
                    <a:gd name="T58" fmla="*/ 528 w 554"/>
                    <a:gd name="T59" fmla="*/ 414 h 473"/>
                    <a:gd name="T60" fmla="*/ 509 w 554"/>
                    <a:gd name="T61" fmla="*/ 403 h 473"/>
                    <a:gd name="T62" fmla="*/ 496 w 554"/>
                    <a:gd name="T63" fmla="*/ 389 h 473"/>
                    <a:gd name="T64" fmla="*/ 492 w 554"/>
                    <a:gd name="T65" fmla="*/ 370 h 473"/>
                    <a:gd name="T66" fmla="*/ 497 w 554"/>
                    <a:gd name="T67" fmla="*/ 357 h 473"/>
                    <a:gd name="T68" fmla="*/ 505 w 554"/>
                    <a:gd name="T69" fmla="*/ 346 h 473"/>
                    <a:gd name="T70" fmla="*/ 509 w 554"/>
                    <a:gd name="T71" fmla="*/ 344 h 473"/>
                    <a:gd name="T72" fmla="*/ 76 w 554"/>
                    <a:gd name="T73" fmla="*/ 0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7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167 w 345"/>
                    <a:gd name="T1" fmla="*/ 0 h 285"/>
                    <a:gd name="T2" fmla="*/ 0 w 345"/>
                    <a:gd name="T3" fmla="*/ 68 h 285"/>
                    <a:gd name="T4" fmla="*/ 7 w 345"/>
                    <a:gd name="T5" fmla="*/ 184 h 285"/>
                    <a:gd name="T6" fmla="*/ 41 w 345"/>
                    <a:gd name="T7" fmla="*/ 254 h 285"/>
                    <a:gd name="T8" fmla="*/ 85 w 345"/>
                    <a:gd name="T9" fmla="*/ 254 h 285"/>
                    <a:gd name="T10" fmla="*/ 110 w 345"/>
                    <a:gd name="T11" fmla="*/ 230 h 285"/>
                    <a:gd name="T12" fmla="*/ 205 w 345"/>
                    <a:gd name="T13" fmla="*/ 285 h 285"/>
                    <a:gd name="T14" fmla="*/ 243 w 345"/>
                    <a:gd name="T15" fmla="*/ 249 h 285"/>
                    <a:gd name="T16" fmla="*/ 321 w 345"/>
                    <a:gd name="T17" fmla="*/ 163 h 285"/>
                    <a:gd name="T18" fmla="*/ 345 w 345"/>
                    <a:gd name="T19" fmla="*/ 40 h 285"/>
                    <a:gd name="T20" fmla="*/ 167 w 345"/>
                    <a:gd name="T21" fmla="*/ 0 h 285"/>
                    <a:gd name="T22" fmla="*/ 167 w 345"/>
                    <a:gd name="T23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8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17 w 200"/>
                    <a:gd name="T1" fmla="*/ 0 h 191"/>
                    <a:gd name="T2" fmla="*/ 17 w 200"/>
                    <a:gd name="T3" fmla="*/ 2 h 191"/>
                    <a:gd name="T4" fmla="*/ 21 w 200"/>
                    <a:gd name="T5" fmla="*/ 6 h 191"/>
                    <a:gd name="T6" fmla="*/ 29 w 200"/>
                    <a:gd name="T7" fmla="*/ 12 h 191"/>
                    <a:gd name="T8" fmla="*/ 38 w 200"/>
                    <a:gd name="T9" fmla="*/ 21 h 191"/>
                    <a:gd name="T10" fmla="*/ 42 w 200"/>
                    <a:gd name="T11" fmla="*/ 25 h 191"/>
                    <a:gd name="T12" fmla="*/ 48 w 200"/>
                    <a:gd name="T13" fmla="*/ 29 h 191"/>
                    <a:gd name="T14" fmla="*/ 55 w 200"/>
                    <a:gd name="T15" fmla="*/ 35 h 191"/>
                    <a:gd name="T16" fmla="*/ 63 w 200"/>
                    <a:gd name="T17" fmla="*/ 40 h 191"/>
                    <a:gd name="T18" fmla="*/ 70 w 200"/>
                    <a:gd name="T19" fmla="*/ 46 h 191"/>
                    <a:gd name="T20" fmla="*/ 78 w 200"/>
                    <a:gd name="T21" fmla="*/ 52 h 191"/>
                    <a:gd name="T22" fmla="*/ 86 w 200"/>
                    <a:gd name="T23" fmla="*/ 56 h 191"/>
                    <a:gd name="T24" fmla="*/ 95 w 200"/>
                    <a:gd name="T25" fmla="*/ 61 h 191"/>
                    <a:gd name="T26" fmla="*/ 103 w 200"/>
                    <a:gd name="T27" fmla="*/ 65 h 191"/>
                    <a:gd name="T28" fmla="*/ 112 w 200"/>
                    <a:gd name="T29" fmla="*/ 71 h 191"/>
                    <a:gd name="T30" fmla="*/ 120 w 200"/>
                    <a:gd name="T31" fmla="*/ 75 h 191"/>
                    <a:gd name="T32" fmla="*/ 129 w 200"/>
                    <a:gd name="T33" fmla="*/ 78 h 191"/>
                    <a:gd name="T34" fmla="*/ 139 w 200"/>
                    <a:gd name="T35" fmla="*/ 82 h 191"/>
                    <a:gd name="T36" fmla="*/ 146 w 200"/>
                    <a:gd name="T37" fmla="*/ 86 h 191"/>
                    <a:gd name="T38" fmla="*/ 156 w 200"/>
                    <a:gd name="T39" fmla="*/ 90 h 191"/>
                    <a:gd name="T40" fmla="*/ 164 w 200"/>
                    <a:gd name="T41" fmla="*/ 94 h 191"/>
                    <a:gd name="T42" fmla="*/ 171 w 200"/>
                    <a:gd name="T43" fmla="*/ 96 h 191"/>
                    <a:gd name="T44" fmla="*/ 177 w 200"/>
                    <a:gd name="T45" fmla="*/ 99 h 191"/>
                    <a:gd name="T46" fmla="*/ 183 w 200"/>
                    <a:gd name="T47" fmla="*/ 101 h 191"/>
                    <a:gd name="T48" fmla="*/ 188 w 200"/>
                    <a:gd name="T49" fmla="*/ 103 h 191"/>
                    <a:gd name="T50" fmla="*/ 196 w 200"/>
                    <a:gd name="T51" fmla="*/ 105 h 191"/>
                    <a:gd name="T52" fmla="*/ 200 w 200"/>
                    <a:gd name="T53" fmla="*/ 107 h 191"/>
                    <a:gd name="T54" fmla="*/ 200 w 200"/>
                    <a:gd name="T55" fmla="*/ 191 h 191"/>
                    <a:gd name="T56" fmla="*/ 114 w 200"/>
                    <a:gd name="T57" fmla="*/ 191 h 191"/>
                    <a:gd name="T58" fmla="*/ 0 w 200"/>
                    <a:gd name="T59" fmla="*/ 73 h 191"/>
                    <a:gd name="T60" fmla="*/ 17 w 200"/>
                    <a:gd name="T61" fmla="*/ 0 h 191"/>
                    <a:gd name="T62" fmla="*/ 17 w 200"/>
                    <a:gd name="T63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09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70 w 100"/>
                    <a:gd name="T1" fmla="*/ 0 h 206"/>
                    <a:gd name="T2" fmla="*/ 0 w 100"/>
                    <a:gd name="T3" fmla="*/ 0 h 206"/>
                    <a:gd name="T4" fmla="*/ 0 w 100"/>
                    <a:gd name="T5" fmla="*/ 75 h 206"/>
                    <a:gd name="T6" fmla="*/ 24 w 100"/>
                    <a:gd name="T7" fmla="*/ 99 h 206"/>
                    <a:gd name="T8" fmla="*/ 24 w 100"/>
                    <a:gd name="T9" fmla="*/ 194 h 206"/>
                    <a:gd name="T10" fmla="*/ 81 w 100"/>
                    <a:gd name="T11" fmla="*/ 206 h 206"/>
                    <a:gd name="T12" fmla="*/ 100 w 100"/>
                    <a:gd name="T13" fmla="*/ 170 h 206"/>
                    <a:gd name="T14" fmla="*/ 100 w 100"/>
                    <a:gd name="T15" fmla="*/ 38 h 206"/>
                    <a:gd name="T16" fmla="*/ 70 w 100"/>
                    <a:gd name="T17" fmla="*/ 0 h 206"/>
                    <a:gd name="T18" fmla="*/ 70 w 100"/>
                    <a:gd name="T19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10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94 w 561"/>
                    <a:gd name="T1" fmla="*/ 103 h 953"/>
                    <a:gd name="T2" fmla="*/ 114 w 561"/>
                    <a:gd name="T3" fmla="*/ 91 h 953"/>
                    <a:gd name="T4" fmla="*/ 137 w 561"/>
                    <a:gd name="T5" fmla="*/ 80 h 953"/>
                    <a:gd name="T6" fmla="*/ 154 w 561"/>
                    <a:gd name="T7" fmla="*/ 70 h 953"/>
                    <a:gd name="T8" fmla="*/ 175 w 561"/>
                    <a:gd name="T9" fmla="*/ 59 h 953"/>
                    <a:gd name="T10" fmla="*/ 196 w 561"/>
                    <a:gd name="T11" fmla="*/ 50 h 953"/>
                    <a:gd name="T12" fmla="*/ 217 w 561"/>
                    <a:gd name="T13" fmla="*/ 40 h 953"/>
                    <a:gd name="T14" fmla="*/ 238 w 561"/>
                    <a:gd name="T15" fmla="*/ 30 h 953"/>
                    <a:gd name="T16" fmla="*/ 261 w 561"/>
                    <a:gd name="T17" fmla="*/ 23 h 953"/>
                    <a:gd name="T18" fmla="*/ 276 w 561"/>
                    <a:gd name="T19" fmla="*/ 17 h 953"/>
                    <a:gd name="T20" fmla="*/ 304 w 561"/>
                    <a:gd name="T21" fmla="*/ 10 h 953"/>
                    <a:gd name="T22" fmla="*/ 329 w 561"/>
                    <a:gd name="T23" fmla="*/ 2 h 953"/>
                    <a:gd name="T24" fmla="*/ 346 w 561"/>
                    <a:gd name="T25" fmla="*/ 0 h 953"/>
                    <a:gd name="T26" fmla="*/ 361 w 561"/>
                    <a:gd name="T27" fmla="*/ 0 h 953"/>
                    <a:gd name="T28" fmla="*/ 489 w 561"/>
                    <a:gd name="T29" fmla="*/ 211 h 953"/>
                    <a:gd name="T30" fmla="*/ 491 w 561"/>
                    <a:gd name="T31" fmla="*/ 221 h 953"/>
                    <a:gd name="T32" fmla="*/ 500 w 561"/>
                    <a:gd name="T33" fmla="*/ 238 h 953"/>
                    <a:gd name="T34" fmla="*/ 508 w 561"/>
                    <a:gd name="T35" fmla="*/ 261 h 953"/>
                    <a:gd name="T36" fmla="*/ 519 w 561"/>
                    <a:gd name="T37" fmla="*/ 289 h 953"/>
                    <a:gd name="T38" fmla="*/ 531 w 561"/>
                    <a:gd name="T39" fmla="*/ 321 h 953"/>
                    <a:gd name="T40" fmla="*/ 536 w 561"/>
                    <a:gd name="T41" fmla="*/ 346 h 953"/>
                    <a:gd name="T42" fmla="*/ 542 w 561"/>
                    <a:gd name="T43" fmla="*/ 365 h 953"/>
                    <a:gd name="T44" fmla="*/ 546 w 561"/>
                    <a:gd name="T45" fmla="*/ 384 h 953"/>
                    <a:gd name="T46" fmla="*/ 552 w 561"/>
                    <a:gd name="T47" fmla="*/ 405 h 953"/>
                    <a:gd name="T48" fmla="*/ 553 w 561"/>
                    <a:gd name="T49" fmla="*/ 426 h 953"/>
                    <a:gd name="T50" fmla="*/ 557 w 561"/>
                    <a:gd name="T51" fmla="*/ 449 h 953"/>
                    <a:gd name="T52" fmla="*/ 561 w 561"/>
                    <a:gd name="T53" fmla="*/ 472 h 953"/>
                    <a:gd name="T54" fmla="*/ 561 w 561"/>
                    <a:gd name="T55" fmla="*/ 492 h 953"/>
                    <a:gd name="T56" fmla="*/ 561 w 561"/>
                    <a:gd name="T57" fmla="*/ 517 h 953"/>
                    <a:gd name="T58" fmla="*/ 561 w 561"/>
                    <a:gd name="T59" fmla="*/ 540 h 953"/>
                    <a:gd name="T60" fmla="*/ 557 w 561"/>
                    <a:gd name="T61" fmla="*/ 563 h 953"/>
                    <a:gd name="T62" fmla="*/ 553 w 561"/>
                    <a:gd name="T63" fmla="*/ 586 h 953"/>
                    <a:gd name="T64" fmla="*/ 550 w 561"/>
                    <a:gd name="T65" fmla="*/ 608 h 953"/>
                    <a:gd name="T66" fmla="*/ 544 w 561"/>
                    <a:gd name="T67" fmla="*/ 631 h 953"/>
                    <a:gd name="T68" fmla="*/ 540 w 561"/>
                    <a:gd name="T69" fmla="*/ 654 h 953"/>
                    <a:gd name="T70" fmla="*/ 533 w 561"/>
                    <a:gd name="T71" fmla="*/ 675 h 953"/>
                    <a:gd name="T72" fmla="*/ 527 w 561"/>
                    <a:gd name="T73" fmla="*/ 696 h 953"/>
                    <a:gd name="T74" fmla="*/ 519 w 561"/>
                    <a:gd name="T75" fmla="*/ 717 h 953"/>
                    <a:gd name="T76" fmla="*/ 512 w 561"/>
                    <a:gd name="T77" fmla="*/ 738 h 953"/>
                    <a:gd name="T78" fmla="*/ 506 w 561"/>
                    <a:gd name="T79" fmla="*/ 757 h 953"/>
                    <a:gd name="T80" fmla="*/ 493 w 561"/>
                    <a:gd name="T81" fmla="*/ 785 h 953"/>
                    <a:gd name="T82" fmla="*/ 477 w 561"/>
                    <a:gd name="T83" fmla="*/ 816 h 953"/>
                    <a:gd name="T84" fmla="*/ 466 w 561"/>
                    <a:gd name="T85" fmla="*/ 840 h 953"/>
                    <a:gd name="T86" fmla="*/ 457 w 561"/>
                    <a:gd name="T87" fmla="*/ 856 h 953"/>
                    <a:gd name="T88" fmla="*/ 451 w 561"/>
                    <a:gd name="T89" fmla="*/ 871 h 953"/>
                    <a:gd name="T90" fmla="*/ 337 w 561"/>
                    <a:gd name="T91" fmla="*/ 899 h 953"/>
                    <a:gd name="T92" fmla="*/ 0 w 561"/>
                    <a:gd name="T93" fmla="*/ 2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11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14 w 163"/>
                    <a:gd name="T1" fmla="*/ 2 h 629"/>
                    <a:gd name="T2" fmla="*/ 114 w 163"/>
                    <a:gd name="T3" fmla="*/ 11 h 629"/>
                    <a:gd name="T4" fmla="*/ 112 w 163"/>
                    <a:gd name="T5" fmla="*/ 25 h 629"/>
                    <a:gd name="T6" fmla="*/ 112 w 163"/>
                    <a:gd name="T7" fmla="*/ 40 h 629"/>
                    <a:gd name="T8" fmla="*/ 110 w 163"/>
                    <a:gd name="T9" fmla="*/ 57 h 629"/>
                    <a:gd name="T10" fmla="*/ 108 w 163"/>
                    <a:gd name="T11" fmla="*/ 78 h 629"/>
                    <a:gd name="T12" fmla="*/ 108 w 163"/>
                    <a:gd name="T13" fmla="*/ 99 h 629"/>
                    <a:gd name="T14" fmla="*/ 104 w 163"/>
                    <a:gd name="T15" fmla="*/ 118 h 629"/>
                    <a:gd name="T16" fmla="*/ 103 w 163"/>
                    <a:gd name="T17" fmla="*/ 139 h 629"/>
                    <a:gd name="T18" fmla="*/ 103 w 163"/>
                    <a:gd name="T19" fmla="*/ 158 h 629"/>
                    <a:gd name="T20" fmla="*/ 101 w 163"/>
                    <a:gd name="T21" fmla="*/ 177 h 629"/>
                    <a:gd name="T22" fmla="*/ 99 w 163"/>
                    <a:gd name="T23" fmla="*/ 194 h 629"/>
                    <a:gd name="T24" fmla="*/ 97 w 163"/>
                    <a:gd name="T25" fmla="*/ 207 h 629"/>
                    <a:gd name="T26" fmla="*/ 95 w 163"/>
                    <a:gd name="T27" fmla="*/ 222 h 629"/>
                    <a:gd name="T28" fmla="*/ 93 w 163"/>
                    <a:gd name="T29" fmla="*/ 230 h 629"/>
                    <a:gd name="T30" fmla="*/ 87 w 163"/>
                    <a:gd name="T31" fmla="*/ 243 h 629"/>
                    <a:gd name="T32" fmla="*/ 84 w 163"/>
                    <a:gd name="T33" fmla="*/ 257 h 629"/>
                    <a:gd name="T34" fmla="*/ 80 w 163"/>
                    <a:gd name="T35" fmla="*/ 272 h 629"/>
                    <a:gd name="T36" fmla="*/ 74 w 163"/>
                    <a:gd name="T37" fmla="*/ 289 h 629"/>
                    <a:gd name="T38" fmla="*/ 68 w 163"/>
                    <a:gd name="T39" fmla="*/ 310 h 629"/>
                    <a:gd name="T40" fmla="*/ 65 w 163"/>
                    <a:gd name="T41" fmla="*/ 329 h 629"/>
                    <a:gd name="T42" fmla="*/ 59 w 163"/>
                    <a:gd name="T43" fmla="*/ 348 h 629"/>
                    <a:gd name="T44" fmla="*/ 53 w 163"/>
                    <a:gd name="T45" fmla="*/ 367 h 629"/>
                    <a:gd name="T46" fmla="*/ 47 w 163"/>
                    <a:gd name="T47" fmla="*/ 384 h 629"/>
                    <a:gd name="T48" fmla="*/ 44 w 163"/>
                    <a:gd name="T49" fmla="*/ 401 h 629"/>
                    <a:gd name="T50" fmla="*/ 40 w 163"/>
                    <a:gd name="T51" fmla="*/ 416 h 629"/>
                    <a:gd name="T52" fmla="*/ 36 w 163"/>
                    <a:gd name="T53" fmla="*/ 428 h 629"/>
                    <a:gd name="T54" fmla="*/ 34 w 163"/>
                    <a:gd name="T55" fmla="*/ 439 h 629"/>
                    <a:gd name="T56" fmla="*/ 44 w 163"/>
                    <a:gd name="T57" fmla="*/ 515 h 629"/>
                    <a:gd name="T58" fmla="*/ 11 w 163"/>
                    <a:gd name="T59" fmla="*/ 570 h 629"/>
                    <a:gd name="T60" fmla="*/ 36 w 163"/>
                    <a:gd name="T61" fmla="*/ 629 h 629"/>
                    <a:gd name="T62" fmla="*/ 53 w 163"/>
                    <a:gd name="T63" fmla="*/ 570 h 629"/>
                    <a:gd name="T64" fmla="*/ 59 w 163"/>
                    <a:gd name="T65" fmla="*/ 565 h 629"/>
                    <a:gd name="T66" fmla="*/ 74 w 163"/>
                    <a:gd name="T67" fmla="*/ 551 h 629"/>
                    <a:gd name="T68" fmla="*/ 91 w 163"/>
                    <a:gd name="T69" fmla="*/ 536 h 629"/>
                    <a:gd name="T70" fmla="*/ 103 w 163"/>
                    <a:gd name="T71" fmla="*/ 527 h 629"/>
                    <a:gd name="T72" fmla="*/ 108 w 163"/>
                    <a:gd name="T73" fmla="*/ 511 h 629"/>
                    <a:gd name="T74" fmla="*/ 112 w 163"/>
                    <a:gd name="T75" fmla="*/ 498 h 629"/>
                    <a:gd name="T76" fmla="*/ 118 w 163"/>
                    <a:gd name="T77" fmla="*/ 481 h 629"/>
                    <a:gd name="T78" fmla="*/ 120 w 163"/>
                    <a:gd name="T79" fmla="*/ 462 h 629"/>
                    <a:gd name="T80" fmla="*/ 125 w 163"/>
                    <a:gd name="T81" fmla="*/ 441 h 629"/>
                    <a:gd name="T82" fmla="*/ 127 w 163"/>
                    <a:gd name="T83" fmla="*/ 430 h 629"/>
                    <a:gd name="T84" fmla="*/ 131 w 163"/>
                    <a:gd name="T85" fmla="*/ 418 h 629"/>
                    <a:gd name="T86" fmla="*/ 137 w 163"/>
                    <a:gd name="T87" fmla="*/ 396 h 629"/>
                    <a:gd name="T88" fmla="*/ 139 w 163"/>
                    <a:gd name="T89" fmla="*/ 382 h 629"/>
                    <a:gd name="T90" fmla="*/ 141 w 163"/>
                    <a:gd name="T91" fmla="*/ 373 h 629"/>
                    <a:gd name="T92" fmla="*/ 146 w 163"/>
                    <a:gd name="T93" fmla="*/ 350 h 629"/>
                    <a:gd name="T94" fmla="*/ 150 w 163"/>
                    <a:gd name="T95" fmla="*/ 329 h 629"/>
                    <a:gd name="T96" fmla="*/ 156 w 163"/>
                    <a:gd name="T97" fmla="*/ 310 h 629"/>
                    <a:gd name="T98" fmla="*/ 158 w 163"/>
                    <a:gd name="T99" fmla="*/ 295 h 629"/>
                    <a:gd name="T100" fmla="*/ 161 w 163"/>
                    <a:gd name="T101" fmla="*/ 283 h 629"/>
                    <a:gd name="T102" fmla="*/ 163 w 163"/>
                    <a:gd name="T103" fmla="*/ 274 h 629"/>
                    <a:gd name="T104" fmla="*/ 158 w 163"/>
                    <a:gd name="T105" fmla="*/ 224 h 629"/>
                    <a:gd name="T106" fmla="*/ 116 w 163"/>
                    <a:gd name="T10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12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36 w 794"/>
                    <a:gd name="T1" fmla="*/ 348 h 908"/>
                    <a:gd name="T2" fmla="*/ 66 w 794"/>
                    <a:gd name="T3" fmla="*/ 387 h 908"/>
                    <a:gd name="T4" fmla="*/ 110 w 794"/>
                    <a:gd name="T5" fmla="*/ 433 h 908"/>
                    <a:gd name="T6" fmla="*/ 150 w 794"/>
                    <a:gd name="T7" fmla="*/ 469 h 908"/>
                    <a:gd name="T8" fmla="*/ 197 w 794"/>
                    <a:gd name="T9" fmla="*/ 502 h 908"/>
                    <a:gd name="T10" fmla="*/ 241 w 794"/>
                    <a:gd name="T11" fmla="*/ 534 h 908"/>
                    <a:gd name="T12" fmla="*/ 285 w 794"/>
                    <a:gd name="T13" fmla="*/ 562 h 908"/>
                    <a:gd name="T14" fmla="*/ 321 w 794"/>
                    <a:gd name="T15" fmla="*/ 583 h 908"/>
                    <a:gd name="T16" fmla="*/ 372 w 794"/>
                    <a:gd name="T17" fmla="*/ 726 h 908"/>
                    <a:gd name="T18" fmla="*/ 376 w 794"/>
                    <a:gd name="T19" fmla="*/ 770 h 908"/>
                    <a:gd name="T20" fmla="*/ 384 w 794"/>
                    <a:gd name="T21" fmla="*/ 813 h 908"/>
                    <a:gd name="T22" fmla="*/ 405 w 794"/>
                    <a:gd name="T23" fmla="*/ 861 h 908"/>
                    <a:gd name="T24" fmla="*/ 448 w 794"/>
                    <a:gd name="T25" fmla="*/ 895 h 908"/>
                    <a:gd name="T26" fmla="*/ 484 w 794"/>
                    <a:gd name="T27" fmla="*/ 905 h 908"/>
                    <a:gd name="T28" fmla="*/ 528 w 794"/>
                    <a:gd name="T29" fmla="*/ 906 h 908"/>
                    <a:gd name="T30" fmla="*/ 579 w 794"/>
                    <a:gd name="T31" fmla="*/ 905 h 908"/>
                    <a:gd name="T32" fmla="*/ 629 w 794"/>
                    <a:gd name="T33" fmla="*/ 897 h 908"/>
                    <a:gd name="T34" fmla="*/ 674 w 794"/>
                    <a:gd name="T35" fmla="*/ 887 h 908"/>
                    <a:gd name="T36" fmla="*/ 720 w 794"/>
                    <a:gd name="T37" fmla="*/ 878 h 908"/>
                    <a:gd name="T38" fmla="*/ 764 w 794"/>
                    <a:gd name="T39" fmla="*/ 859 h 908"/>
                    <a:gd name="T40" fmla="*/ 794 w 794"/>
                    <a:gd name="T41" fmla="*/ 808 h 908"/>
                    <a:gd name="T42" fmla="*/ 760 w 794"/>
                    <a:gd name="T43" fmla="*/ 825 h 908"/>
                    <a:gd name="T44" fmla="*/ 699 w 794"/>
                    <a:gd name="T45" fmla="*/ 842 h 908"/>
                    <a:gd name="T46" fmla="*/ 652 w 794"/>
                    <a:gd name="T47" fmla="*/ 848 h 908"/>
                    <a:gd name="T48" fmla="*/ 612 w 794"/>
                    <a:gd name="T49" fmla="*/ 848 h 908"/>
                    <a:gd name="T50" fmla="*/ 577 w 794"/>
                    <a:gd name="T51" fmla="*/ 844 h 908"/>
                    <a:gd name="T52" fmla="*/ 532 w 794"/>
                    <a:gd name="T53" fmla="*/ 836 h 908"/>
                    <a:gd name="T54" fmla="*/ 627 w 794"/>
                    <a:gd name="T55" fmla="*/ 771 h 908"/>
                    <a:gd name="T56" fmla="*/ 608 w 794"/>
                    <a:gd name="T57" fmla="*/ 730 h 908"/>
                    <a:gd name="T58" fmla="*/ 598 w 794"/>
                    <a:gd name="T59" fmla="*/ 684 h 908"/>
                    <a:gd name="T60" fmla="*/ 602 w 794"/>
                    <a:gd name="T61" fmla="*/ 633 h 908"/>
                    <a:gd name="T62" fmla="*/ 615 w 794"/>
                    <a:gd name="T63" fmla="*/ 570 h 908"/>
                    <a:gd name="T64" fmla="*/ 640 w 794"/>
                    <a:gd name="T65" fmla="*/ 507 h 908"/>
                    <a:gd name="T66" fmla="*/ 665 w 794"/>
                    <a:gd name="T67" fmla="*/ 450 h 908"/>
                    <a:gd name="T68" fmla="*/ 690 w 794"/>
                    <a:gd name="T69" fmla="*/ 408 h 908"/>
                    <a:gd name="T70" fmla="*/ 539 w 794"/>
                    <a:gd name="T71" fmla="*/ 435 h 908"/>
                    <a:gd name="T72" fmla="*/ 714 w 794"/>
                    <a:gd name="T73" fmla="*/ 169 h 908"/>
                    <a:gd name="T74" fmla="*/ 697 w 794"/>
                    <a:gd name="T75" fmla="*/ 123 h 908"/>
                    <a:gd name="T76" fmla="*/ 659 w 794"/>
                    <a:gd name="T77" fmla="*/ 102 h 908"/>
                    <a:gd name="T78" fmla="*/ 621 w 794"/>
                    <a:gd name="T79" fmla="*/ 98 h 908"/>
                    <a:gd name="T80" fmla="*/ 581 w 794"/>
                    <a:gd name="T81" fmla="*/ 102 h 908"/>
                    <a:gd name="T82" fmla="*/ 538 w 794"/>
                    <a:gd name="T83" fmla="*/ 108 h 908"/>
                    <a:gd name="T84" fmla="*/ 520 w 794"/>
                    <a:gd name="T85" fmla="*/ 108 h 908"/>
                    <a:gd name="T86" fmla="*/ 558 w 794"/>
                    <a:gd name="T87" fmla="*/ 79 h 908"/>
                    <a:gd name="T88" fmla="*/ 615 w 794"/>
                    <a:gd name="T89" fmla="*/ 49 h 908"/>
                    <a:gd name="T90" fmla="*/ 665 w 794"/>
                    <a:gd name="T91" fmla="*/ 26 h 908"/>
                    <a:gd name="T92" fmla="*/ 701 w 794"/>
                    <a:gd name="T93" fmla="*/ 19 h 908"/>
                    <a:gd name="T94" fmla="*/ 528 w 794"/>
                    <a:gd name="T95" fmla="*/ 47 h 908"/>
                    <a:gd name="T96" fmla="*/ 484 w 794"/>
                    <a:gd name="T97" fmla="*/ 87 h 908"/>
                    <a:gd name="T98" fmla="*/ 435 w 794"/>
                    <a:gd name="T99" fmla="*/ 136 h 908"/>
                    <a:gd name="T100" fmla="*/ 401 w 794"/>
                    <a:gd name="T101" fmla="*/ 173 h 908"/>
                    <a:gd name="T102" fmla="*/ 366 w 794"/>
                    <a:gd name="T103" fmla="*/ 207 h 908"/>
                    <a:gd name="T104" fmla="*/ 323 w 794"/>
                    <a:gd name="T105" fmla="*/ 256 h 908"/>
                    <a:gd name="T106" fmla="*/ 142 w 794"/>
                    <a:gd name="T107" fmla="*/ 186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13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29 w 101"/>
                    <a:gd name="T1" fmla="*/ 0 h 50"/>
                    <a:gd name="T2" fmla="*/ 0 w 101"/>
                    <a:gd name="T3" fmla="*/ 40 h 50"/>
                    <a:gd name="T4" fmla="*/ 33 w 101"/>
                    <a:gd name="T5" fmla="*/ 50 h 50"/>
                    <a:gd name="T6" fmla="*/ 63 w 101"/>
                    <a:gd name="T7" fmla="*/ 48 h 50"/>
                    <a:gd name="T8" fmla="*/ 25 w 101"/>
                    <a:gd name="T9" fmla="*/ 27 h 50"/>
                    <a:gd name="T10" fmla="*/ 80 w 101"/>
                    <a:gd name="T11" fmla="*/ 29 h 50"/>
                    <a:gd name="T12" fmla="*/ 101 w 101"/>
                    <a:gd name="T13" fmla="*/ 25 h 50"/>
                    <a:gd name="T14" fmla="*/ 29 w 101"/>
                    <a:gd name="T15" fmla="*/ 0 h 50"/>
                    <a:gd name="T16" fmla="*/ 29 w 101"/>
                    <a:gd name="T1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59914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59 w 167"/>
                    <a:gd name="T1" fmla="*/ 0 h 69"/>
                    <a:gd name="T2" fmla="*/ 21 w 167"/>
                    <a:gd name="T3" fmla="*/ 21 h 69"/>
                    <a:gd name="T4" fmla="*/ 0 w 167"/>
                    <a:gd name="T5" fmla="*/ 61 h 69"/>
                    <a:gd name="T6" fmla="*/ 167 w 167"/>
                    <a:gd name="T7" fmla="*/ 69 h 69"/>
                    <a:gd name="T8" fmla="*/ 86 w 167"/>
                    <a:gd name="T9" fmla="*/ 14 h 69"/>
                    <a:gd name="T10" fmla="*/ 59 w 167"/>
                    <a:gd name="T11" fmla="*/ 0 h 69"/>
                    <a:gd name="T12" fmla="*/ 59 w 167"/>
                    <a:gd name="T13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59915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endParaRPr kumimoji="1" lang="ko-KR" altLang="en-US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459916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CCFFCC"/>
                </a:solidFill>
                <a:latin typeface="Comic Sans MS" pitchFamily="66" charset="0"/>
                <a:ea typeface="굴림" pitchFamily="50" charset="-127"/>
              </a:rPr>
              <a:t>C Express</a:t>
            </a:r>
          </a:p>
        </p:txBody>
      </p:sp>
      <p:pic>
        <p:nvPicPr>
          <p:cNvPr id="459917" name="Picture 141" descr="MCj042173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698875"/>
            <a:ext cx="1138237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9918" name="AutoShape 142"/>
          <p:cNvSpPr>
            <a:spLocks noChangeArrowheads="1"/>
          </p:cNvSpPr>
          <p:nvPr/>
        </p:nvSpPr>
        <p:spPr bwMode="auto">
          <a:xfrm>
            <a:off x="0" y="3352800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rPr>
              <a:t>제</a:t>
            </a:r>
            <a:r>
              <a:rPr lang="en-US" altLang="ko-KR" sz="2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rPr>
              <a:t>장 프로그래밍의 개념</a:t>
            </a:r>
          </a:p>
        </p:txBody>
      </p:sp>
      <p:pic>
        <p:nvPicPr>
          <p:cNvPr id="404482" name="Picture 2" descr="http://www.zuckersystems.com/images/seco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719577"/>
            <a:ext cx="1027790" cy="101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컴퓨터의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컴퓨터인 </a:t>
            </a:r>
            <a:r>
              <a:rPr lang="en-US" altLang="ko-KR" dirty="0" smtClean="0"/>
              <a:t>ENIAC</a:t>
            </a:r>
            <a:r>
              <a:rPr lang="ko-KR" altLang="en-US" dirty="0"/>
              <a:t>의 프로그램은 스위치에 의하여 기억되었고 프로그램을 변경할 때마다 그 많은 스위치들을 처음부터 다시 연결하여야 </a:t>
            </a:r>
            <a:r>
              <a:rPr lang="ko-KR" altLang="en-US" dirty="0" smtClean="0"/>
              <a:t>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277810736" descr="EMB00001e3829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838450"/>
            <a:ext cx="35943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277810816" descr="EMB00001e3829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38450"/>
            <a:ext cx="376815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742949" y="3800474"/>
            <a:ext cx="1800225" cy="1781175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94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폰노이만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프로그램은 </a:t>
            </a:r>
            <a:r>
              <a:rPr lang="ko-KR" altLang="en-US" dirty="0" smtClean="0">
                <a:solidFill>
                  <a:srgbClr val="FF0000"/>
                </a:solidFill>
              </a:rPr>
              <a:t>메인 </a:t>
            </a:r>
            <a:r>
              <a:rPr lang="ko-KR" altLang="en-US" dirty="0">
                <a:solidFill>
                  <a:srgbClr val="FF0000"/>
                </a:solidFill>
              </a:rPr>
              <a:t>메모리에 저장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메인 </a:t>
            </a:r>
            <a:r>
              <a:rPr lang="ko-KR" altLang="en-US" dirty="0"/>
              <a:t>메모리에 저장된 프로그램에서 </a:t>
            </a:r>
            <a:r>
              <a:rPr lang="ko-KR" altLang="en-US" dirty="0" smtClean="0"/>
              <a:t>명령어들을 </a:t>
            </a:r>
            <a:r>
              <a:rPr lang="ko-KR" altLang="en-US" dirty="0"/>
              <a:t>순차적으로 가져와서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auto">
          <a:xfrm>
            <a:off x="5643538" y="2439407"/>
            <a:ext cx="2605111" cy="1654930"/>
          </a:xfrm>
          <a:prstGeom prst="cloudCallout">
            <a:avLst>
              <a:gd name="adj1" fmla="val -31454"/>
              <a:gd name="adj2" fmla="val 78704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 dirty="0">
                <a:latin typeface="새굴림" pitchFamily="18" charset="-127"/>
                <a:ea typeface="새굴림" pitchFamily="18" charset="-127"/>
              </a:rPr>
              <a:t>흠</a:t>
            </a:r>
            <a:r>
              <a:rPr lang="en-US" altLang="ko-KR" sz="1200" dirty="0">
                <a:latin typeface="새굴림" pitchFamily="18" charset="-127"/>
                <a:ea typeface="새굴림" pitchFamily="18" charset="-127"/>
              </a:rPr>
              <a:t>..</a:t>
            </a:r>
            <a:r>
              <a:rPr lang="ko-KR" altLang="en-US" sz="1200" dirty="0">
                <a:latin typeface="새굴림" pitchFamily="18" charset="-127"/>
                <a:ea typeface="새굴림" pitchFamily="18" charset="-127"/>
              </a:rPr>
              <a:t>프로그램을 쉽게 변경할 수 있게 하려면 데이터처럼 메인 메모리에 가져다 놓고 하나씩 실행하면 되겠군</a:t>
            </a: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1888975" y="2577956"/>
            <a:ext cx="1443016" cy="313629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1888975" y="3038351"/>
            <a:ext cx="1443016" cy="92322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105" name="Rectangle 9"/>
          <p:cNvSpPr>
            <a:spLocks noChangeArrowheads="1"/>
          </p:cNvSpPr>
          <p:nvPr/>
        </p:nvSpPr>
        <p:spPr bwMode="auto">
          <a:xfrm>
            <a:off x="1888975" y="4099209"/>
            <a:ext cx="1443016" cy="92322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1992437" y="5760529"/>
            <a:ext cx="1203421" cy="28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9pPr>
          </a:lstStyle>
          <a:p>
            <a:pPr eaLnBrk="1" hangingPunct="1"/>
            <a:r>
              <a:rPr lang="ko-KR" altLang="en-US"/>
              <a:t>메인 메모리</a:t>
            </a:r>
          </a:p>
        </p:txBody>
      </p:sp>
      <p:sp>
        <p:nvSpPr>
          <p:cNvPr id="107" name="AutoShape 42"/>
          <p:cNvSpPr>
            <a:spLocks noChangeAspect="1" noChangeArrowheads="1" noTextEdit="1"/>
          </p:cNvSpPr>
          <p:nvPr/>
        </p:nvSpPr>
        <p:spPr bwMode="auto">
          <a:xfrm>
            <a:off x="3487183" y="3592530"/>
            <a:ext cx="1565536" cy="133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" name="Freeform 52"/>
          <p:cNvSpPr>
            <a:spLocks/>
          </p:cNvSpPr>
          <p:nvPr/>
        </p:nvSpPr>
        <p:spPr bwMode="auto">
          <a:xfrm>
            <a:off x="4886636" y="4261200"/>
            <a:ext cx="137495" cy="105964"/>
          </a:xfrm>
          <a:custGeom>
            <a:avLst/>
            <a:gdLst>
              <a:gd name="T0" fmla="*/ 2147483647 w 201"/>
              <a:gd name="T1" fmla="*/ 2147483647 h 174"/>
              <a:gd name="T2" fmla="*/ 2147483647 w 201"/>
              <a:gd name="T3" fmla="*/ 2147483647 h 174"/>
              <a:gd name="T4" fmla="*/ 2147483647 w 201"/>
              <a:gd name="T5" fmla="*/ 2147483647 h 174"/>
              <a:gd name="T6" fmla="*/ 2147483647 w 201"/>
              <a:gd name="T7" fmla="*/ 2147483647 h 174"/>
              <a:gd name="T8" fmla="*/ 2147483647 w 201"/>
              <a:gd name="T9" fmla="*/ 2147483647 h 174"/>
              <a:gd name="T10" fmla="*/ 2147483647 w 201"/>
              <a:gd name="T11" fmla="*/ 2147483647 h 174"/>
              <a:gd name="T12" fmla="*/ 2147483647 w 201"/>
              <a:gd name="T13" fmla="*/ 2147483647 h 174"/>
              <a:gd name="T14" fmla="*/ 2147483647 w 201"/>
              <a:gd name="T15" fmla="*/ 2147483647 h 174"/>
              <a:gd name="T16" fmla="*/ 2147483647 w 201"/>
              <a:gd name="T17" fmla="*/ 2147483647 h 174"/>
              <a:gd name="T18" fmla="*/ 2147483647 w 201"/>
              <a:gd name="T19" fmla="*/ 2147483647 h 174"/>
              <a:gd name="T20" fmla="*/ 2147483647 w 201"/>
              <a:gd name="T21" fmla="*/ 2147483647 h 174"/>
              <a:gd name="T22" fmla="*/ 2147483647 w 201"/>
              <a:gd name="T23" fmla="*/ 2147483647 h 174"/>
              <a:gd name="T24" fmla="*/ 2147483647 w 201"/>
              <a:gd name="T25" fmla="*/ 2147483647 h 174"/>
              <a:gd name="T26" fmla="*/ 2147483647 w 201"/>
              <a:gd name="T27" fmla="*/ 2147483647 h 174"/>
              <a:gd name="T28" fmla="*/ 2147483647 w 201"/>
              <a:gd name="T29" fmla="*/ 2147483647 h 174"/>
              <a:gd name="T30" fmla="*/ 2147483647 w 201"/>
              <a:gd name="T31" fmla="*/ 2147483647 h 174"/>
              <a:gd name="T32" fmla="*/ 2147483647 w 201"/>
              <a:gd name="T33" fmla="*/ 2147483647 h 174"/>
              <a:gd name="T34" fmla="*/ 2147483647 w 201"/>
              <a:gd name="T35" fmla="*/ 2147483647 h 174"/>
              <a:gd name="T36" fmla="*/ 2147483647 w 201"/>
              <a:gd name="T37" fmla="*/ 2147483647 h 174"/>
              <a:gd name="T38" fmla="*/ 2147483647 w 201"/>
              <a:gd name="T39" fmla="*/ 2147483647 h 174"/>
              <a:gd name="T40" fmla="*/ 2147483647 w 201"/>
              <a:gd name="T41" fmla="*/ 0 h 174"/>
              <a:gd name="T42" fmla="*/ 2147483647 w 201"/>
              <a:gd name="T43" fmla="*/ 0 h 174"/>
              <a:gd name="T44" fmla="*/ 2147483647 w 201"/>
              <a:gd name="T45" fmla="*/ 2147483647 h 174"/>
              <a:gd name="T46" fmla="*/ 2147483647 w 201"/>
              <a:gd name="T47" fmla="*/ 2147483647 h 174"/>
              <a:gd name="T48" fmla="*/ 0 w 201"/>
              <a:gd name="T49" fmla="*/ 2147483647 h 174"/>
              <a:gd name="T50" fmla="*/ 0 w 201"/>
              <a:gd name="T51" fmla="*/ 2147483647 h 174"/>
              <a:gd name="T52" fmla="*/ 2147483647 w 201"/>
              <a:gd name="T53" fmla="*/ 2147483647 h 174"/>
              <a:gd name="T54" fmla="*/ 2147483647 w 201"/>
              <a:gd name="T55" fmla="*/ 2147483647 h 174"/>
              <a:gd name="T56" fmla="*/ 2147483647 w 201"/>
              <a:gd name="T57" fmla="*/ 2147483647 h 174"/>
              <a:gd name="T58" fmla="*/ 2147483647 w 201"/>
              <a:gd name="T59" fmla="*/ 2147483647 h 174"/>
              <a:gd name="T60" fmla="*/ 2147483647 w 201"/>
              <a:gd name="T61" fmla="*/ 2147483647 h 174"/>
              <a:gd name="T62" fmla="*/ 2147483647 w 201"/>
              <a:gd name="T63" fmla="*/ 2147483647 h 174"/>
              <a:gd name="T64" fmla="*/ 2147483647 w 201"/>
              <a:gd name="T65" fmla="*/ 2147483647 h 174"/>
              <a:gd name="T66" fmla="*/ 2147483647 w 201"/>
              <a:gd name="T67" fmla="*/ 2147483647 h 17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01" h="174">
                <a:moveTo>
                  <a:pt x="101" y="174"/>
                </a:moveTo>
                <a:lnTo>
                  <a:pt x="109" y="174"/>
                </a:lnTo>
                <a:lnTo>
                  <a:pt x="117" y="173"/>
                </a:lnTo>
                <a:lnTo>
                  <a:pt x="125" y="171"/>
                </a:lnTo>
                <a:lnTo>
                  <a:pt x="133" y="167"/>
                </a:lnTo>
                <a:lnTo>
                  <a:pt x="140" y="164"/>
                </a:lnTo>
                <a:lnTo>
                  <a:pt x="147" y="159"/>
                </a:lnTo>
                <a:lnTo>
                  <a:pt x="154" y="153"/>
                </a:lnTo>
                <a:lnTo>
                  <a:pt x="161" y="148"/>
                </a:lnTo>
                <a:lnTo>
                  <a:pt x="170" y="137"/>
                </a:lnTo>
                <a:lnTo>
                  <a:pt x="178" y="126"/>
                </a:lnTo>
                <a:lnTo>
                  <a:pt x="185" y="114"/>
                </a:lnTo>
                <a:lnTo>
                  <a:pt x="191" y="100"/>
                </a:lnTo>
                <a:lnTo>
                  <a:pt x="196" y="87"/>
                </a:lnTo>
                <a:lnTo>
                  <a:pt x="199" y="72"/>
                </a:lnTo>
                <a:lnTo>
                  <a:pt x="200" y="57"/>
                </a:lnTo>
                <a:lnTo>
                  <a:pt x="201" y="41"/>
                </a:lnTo>
                <a:lnTo>
                  <a:pt x="201" y="30"/>
                </a:lnTo>
                <a:lnTo>
                  <a:pt x="200" y="20"/>
                </a:lnTo>
                <a:lnTo>
                  <a:pt x="199" y="9"/>
                </a:lnTo>
                <a:lnTo>
                  <a:pt x="197" y="0"/>
                </a:lnTo>
                <a:lnTo>
                  <a:pt x="6" y="0"/>
                </a:lnTo>
                <a:lnTo>
                  <a:pt x="3" y="9"/>
                </a:lnTo>
                <a:lnTo>
                  <a:pt x="1" y="20"/>
                </a:lnTo>
                <a:lnTo>
                  <a:pt x="0" y="30"/>
                </a:lnTo>
                <a:lnTo>
                  <a:pt x="0" y="41"/>
                </a:lnTo>
                <a:lnTo>
                  <a:pt x="2" y="67"/>
                </a:lnTo>
                <a:lnTo>
                  <a:pt x="8" y="92"/>
                </a:lnTo>
                <a:lnTo>
                  <a:pt x="17" y="115"/>
                </a:lnTo>
                <a:lnTo>
                  <a:pt x="30" y="135"/>
                </a:lnTo>
                <a:lnTo>
                  <a:pt x="45" y="151"/>
                </a:lnTo>
                <a:lnTo>
                  <a:pt x="62" y="164"/>
                </a:lnTo>
                <a:lnTo>
                  <a:pt x="80" y="172"/>
                </a:lnTo>
                <a:lnTo>
                  <a:pt x="10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" name="Freeform 53"/>
          <p:cNvSpPr>
            <a:spLocks/>
          </p:cNvSpPr>
          <p:nvPr/>
        </p:nvSpPr>
        <p:spPr bwMode="auto">
          <a:xfrm>
            <a:off x="4901611" y="4203955"/>
            <a:ext cx="107545" cy="30450"/>
          </a:xfrm>
          <a:custGeom>
            <a:avLst/>
            <a:gdLst>
              <a:gd name="T0" fmla="*/ 0 w 159"/>
              <a:gd name="T1" fmla="*/ 2147483647 h 51"/>
              <a:gd name="T2" fmla="*/ 2147483647 w 159"/>
              <a:gd name="T3" fmla="*/ 2147483647 h 51"/>
              <a:gd name="T4" fmla="*/ 2147483647 w 159"/>
              <a:gd name="T5" fmla="*/ 2147483647 h 51"/>
              <a:gd name="T6" fmla="*/ 2147483647 w 159"/>
              <a:gd name="T7" fmla="*/ 2147483647 h 51"/>
              <a:gd name="T8" fmla="*/ 2147483647 w 159"/>
              <a:gd name="T9" fmla="*/ 2147483647 h 51"/>
              <a:gd name="T10" fmla="*/ 2147483647 w 159"/>
              <a:gd name="T11" fmla="*/ 2147483647 h 51"/>
              <a:gd name="T12" fmla="*/ 2147483647 w 159"/>
              <a:gd name="T13" fmla="*/ 2147483647 h 51"/>
              <a:gd name="T14" fmla="*/ 2147483647 w 159"/>
              <a:gd name="T15" fmla="*/ 2147483647 h 51"/>
              <a:gd name="T16" fmla="*/ 2147483647 w 159"/>
              <a:gd name="T17" fmla="*/ 2147483647 h 51"/>
              <a:gd name="T18" fmla="*/ 2147483647 w 159"/>
              <a:gd name="T19" fmla="*/ 2147483647 h 51"/>
              <a:gd name="T20" fmla="*/ 2147483647 w 159"/>
              <a:gd name="T21" fmla="*/ 2147483647 h 51"/>
              <a:gd name="T22" fmla="*/ 2147483647 w 159"/>
              <a:gd name="T23" fmla="*/ 2147483647 h 51"/>
              <a:gd name="T24" fmla="*/ 2147483647 w 159"/>
              <a:gd name="T25" fmla="*/ 0 h 51"/>
              <a:gd name="T26" fmla="*/ 2147483647 w 159"/>
              <a:gd name="T27" fmla="*/ 0 h 51"/>
              <a:gd name="T28" fmla="*/ 2147483647 w 159"/>
              <a:gd name="T29" fmla="*/ 0 h 51"/>
              <a:gd name="T30" fmla="*/ 2147483647 w 159"/>
              <a:gd name="T31" fmla="*/ 2147483647 h 51"/>
              <a:gd name="T32" fmla="*/ 2147483647 w 159"/>
              <a:gd name="T33" fmla="*/ 2147483647 h 51"/>
              <a:gd name="T34" fmla="*/ 2147483647 w 159"/>
              <a:gd name="T35" fmla="*/ 2147483647 h 51"/>
              <a:gd name="T36" fmla="*/ 2147483647 w 159"/>
              <a:gd name="T37" fmla="*/ 2147483647 h 51"/>
              <a:gd name="T38" fmla="*/ 2147483647 w 159"/>
              <a:gd name="T39" fmla="*/ 2147483647 h 51"/>
              <a:gd name="T40" fmla="*/ 2147483647 w 159"/>
              <a:gd name="T41" fmla="*/ 2147483647 h 51"/>
              <a:gd name="T42" fmla="*/ 2147483647 w 159"/>
              <a:gd name="T43" fmla="*/ 2147483647 h 51"/>
              <a:gd name="T44" fmla="*/ 2147483647 w 159"/>
              <a:gd name="T45" fmla="*/ 2147483647 h 51"/>
              <a:gd name="T46" fmla="*/ 2147483647 w 159"/>
              <a:gd name="T47" fmla="*/ 2147483647 h 51"/>
              <a:gd name="T48" fmla="*/ 2147483647 w 159"/>
              <a:gd name="T49" fmla="*/ 2147483647 h 51"/>
              <a:gd name="T50" fmla="*/ 0 w 159"/>
              <a:gd name="T51" fmla="*/ 2147483647 h 5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9" h="51">
                <a:moveTo>
                  <a:pt x="0" y="51"/>
                </a:moveTo>
                <a:lnTo>
                  <a:pt x="159" y="51"/>
                </a:lnTo>
                <a:lnTo>
                  <a:pt x="154" y="45"/>
                </a:lnTo>
                <a:lnTo>
                  <a:pt x="149" y="38"/>
                </a:lnTo>
                <a:lnTo>
                  <a:pt x="145" y="32"/>
                </a:lnTo>
                <a:lnTo>
                  <a:pt x="139" y="26"/>
                </a:lnTo>
                <a:lnTo>
                  <a:pt x="132" y="21"/>
                </a:lnTo>
                <a:lnTo>
                  <a:pt x="125" y="15"/>
                </a:lnTo>
                <a:lnTo>
                  <a:pt x="118" y="10"/>
                </a:lnTo>
                <a:lnTo>
                  <a:pt x="111" y="7"/>
                </a:lnTo>
                <a:lnTo>
                  <a:pt x="103" y="3"/>
                </a:lnTo>
                <a:lnTo>
                  <a:pt x="95" y="1"/>
                </a:lnTo>
                <a:lnTo>
                  <a:pt x="87" y="0"/>
                </a:lnTo>
                <a:lnTo>
                  <a:pt x="79" y="0"/>
                </a:lnTo>
                <a:lnTo>
                  <a:pt x="71" y="0"/>
                </a:lnTo>
                <a:lnTo>
                  <a:pt x="63" y="1"/>
                </a:lnTo>
                <a:lnTo>
                  <a:pt x="55" y="3"/>
                </a:lnTo>
                <a:lnTo>
                  <a:pt x="48" y="7"/>
                </a:lnTo>
                <a:lnTo>
                  <a:pt x="40" y="10"/>
                </a:lnTo>
                <a:lnTo>
                  <a:pt x="33" y="15"/>
                </a:lnTo>
                <a:lnTo>
                  <a:pt x="26" y="21"/>
                </a:lnTo>
                <a:lnTo>
                  <a:pt x="19" y="26"/>
                </a:lnTo>
                <a:lnTo>
                  <a:pt x="14" y="32"/>
                </a:lnTo>
                <a:lnTo>
                  <a:pt x="9" y="38"/>
                </a:lnTo>
                <a:lnTo>
                  <a:pt x="4" y="45"/>
                </a:lnTo>
                <a:lnTo>
                  <a:pt x="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0" name="Group 110"/>
          <p:cNvGrpSpPr>
            <a:grpSpLocks/>
          </p:cNvGrpSpPr>
          <p:nvPr/>
        </p:nvGrpSpPr>
        <p:grpSpPr bwMode="auto">
          <a:xfrm>
            <a:off x="3796207" y="3731380"/>
            <a:ext cx="1233370" cy="1054768"/>
            <a:chOff x="2347" y="1780"/>
            <a:chExt cx="906" cy="866"/>
          </a:xfrm>
        </p:grpSpPr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2806" y="2065"/>
              <a:ext cx="447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2999" y="1985"/>
              <a:ext cx="47" cy="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2347" y="1780"/>
              <a:ext cx="892" cy="866"/>
            </a:xfrm>
            <a:custGeom>
              <a:avLst/>
              <a:gdLst>
                <a:gd name="T0" fmla="*/ 3 w 1785"/>
                <a:gd name="T1" fmla="*/ 3 h 1732"/>
                <a:gd name="T2" fmla="*/ 3 w 1785"/>
                <a:gd name="T3" fmla="*/ 3 h 1732"/>
                <a:gd name="T4" fmla="*/ 3 w 1785"/>
                <a:gd name="T5" fmla="*/ 3 h 1732"/>
                <a:gd name="T6" fmla="*/ 3 w 1785"/>
                <a:gd name="T7" fmla="*/ 2 h 1732"/>
                <a:gd name="T8" fmla="*/ 3 w 1785"/>
                <a:gd name="T9" fmla="*/ 2 h 1732"/>
                <a:gd name="T10" fmla="*/ 3 w 1785"/>
                <a:gd name="T11" fmla="*/ 2 h 1732"/>
                <a:gd name="T12" fmla="*/ 3 w 1785"/>
                <a:gd name="T13" fmla="*/ 2 h 1732"/>
                <a:gd name="T14" fmla="*/ 3 w 1785"/>
                <a:gd name="T15" fmla="*/ 2 h 1732"/>
                <a:gd name="T16" fmla="*/ 1 w 1785"/>
                <a:gd name="T17" fmla="*/ 1 h 1732"/>
                <a:gd name="T18" fmla="*/ 1 w 1785"/>
                <a:gd name="T19" fmla="*/ 1 h 1732"/>
                <a:gd name="T20" fmla="*/ 1 w 1785"/>
                <a:gd name="T21" fmla="*/ 1 h 1732"/>
                <a:gd name="T22" fmla="*/ 1 w 1785"/>
                <a:gd name="T23" fmla="*/ 1 h 1732"/>
                <a:gd name="T24" fmla="*/ 1 w 1785"/>
                <a:gd name="T25" fmla="*/ 1 h 1732"/>
                <a:gd name="T26" fmla="*/ 1 w 1785"/>
                <a:gd name="T27" fmla="*/ 1 h 1732"/>
                <a:gd name="T28" fmla="*/ 0 w 1785"/>
                <a:gd name="T29" fmla="*/ 1 h 1732"/>
                <a:gd name="T30" fmla="*/ 0 w 1785"/>
                <a:gd name="T31" fmla="*/ 1 h 1732"/>
                <a:gd name="T32" fmla="*/ 0 w 1785"/>
                <a:gd name="T33" fmla="*/ 1 h 1732"/>
                <a:gd name="T34" fmla="*/ 0 w 1785"/>
                <a:gd name="T35" fmla="*/ 1 h 1732"/>
                <a:gd name="T36" fmla="*/ 0 w 1785"/>
                <a:gd name="T37" fmla="*/ 1 h 1732"/>
                <a:gd name="T38" fmla="*/ 0 w 1785"/>
                <a:gd name="T39" fmla="*/ 1 h 1732"/>
                <a:gd name="T40" fmla="*/ 0 w 1785"/>
                <a:gd name="T41" fmla="*/ 1 h 1732"/>
                <a:gd name="T42" fmla="*/ 0 w 1785"/>
                <a:gd name="T43" fmla="*/ 1 h 1732"/>
                <a:gd name="T44" fmla="*/ 0 w 1785"/>
                <a:gd name="T45" fmla="*/ 1 h 1732"/>
                <a:gd name="T46" fmla="*/ 0 w 1785"/>
                <a:gd name="T47" fmla="*/ 1 h 1732"/>
                <a:gd name="T48" fmla="*/ 0 w 1785"/>
                <a:gd name="T49" fmla="*/ 2 h 1732"/>
                <a:gd name="T50" fmla="*/ 0 w 1785"/>
                <a:gd name="T51" fmla="*/ 2 h 1732"/>
                <a:gd name="T52" fmla="*/ 0 w 1785"/>
                <a:gd name="T53" fmla="*/ 2 h 1732"/>
                <a:gd name="T54" fmla="*/ 0 w 1785"/>
                <a:gd name="T55" fmla="*/ 2 h 1732"/>
                <a:gd name="T56" fmla="*/ 0 w 1785"/>
                <a:gd name="T57" fmla="*/ 2 h 1732"/>
                <a:gd name="T58" fmla="*/ 0 w 1785"/>
                <a:gd name="T59" fmla="*/ 2 h 1732"/>
                <a:gd name="T60" fmla="*/ 0 w 1785"/>
                <a:gd name="T61" fmla="*/ 3 h 1732"/>
                <a:gd name="T62" fmla="*/ 0 w 1785"/>
                <a:gd name="T63" fmla="*/ 3 h 1732"/>
                <a:gd name="T64" fmla="*/ 0 w 1785"/>
                <a:gd name="T65" fmla="*/ 3 h 1732"/>
                <a:gd name="T66" fmla="*/ 0 w 1785"/>
                <a:gd name="T67" fmla="*/ 3 h 1732"/>
                <a:gd name="T68" fmla="*/ 0 w 1785"/>
                <a:gd name="T69" fmla="*/ 3 h 1732"/>
                <a:gd name="T70" fmla="*/ 0 w 1785"/>
                <a:gd name="T71" fmla="*/ 3 h 1732"/>
                <a:gd name="T72" fmla="*/ 0 w 1785"/>
                <a:gd name="T73" fmla="*/ 4 h 1732"/>
                <a:gd name="T74" fmla="*/ 0 w 1785"/>
                <a:gd name="T75" fmla="*/ 4 h 1732"/>
                <a:gd name="T76" fmla="*/ 0 w 1785"/>
                <a:gd name="T77" fmla="*/ 4 h 1732"/>
                <a:gd name="T78" fmla="*/ 1 w 1785"/>
                <a:gd name="T79" fmla="*/ 4 h 1732"/>
                <a:gd name="T80" fmla="*/ 1 w 1785"/>
                <a:gd name="T81" fmla="*/ 4 h 1732"/>
                <a:gd name="T82" fmla="*/ 1 w 1785"/>
                <a:gd name="T83" fmla="*/ 4 h 1732"/>
                <a:gd name="T84" fmla="*/ 1 w 1785"/>
                <a:gd name="T85" fmla="*/ 4 h 1732"/>
                <a:gd name="T86" fmla="*/ 1 w 1785"/>
                <a:gd name="T87" fmla="*/ 4 h 1732"/>
                <a:gd name="T88" fmla="*/ 1 w 1785"/>
                <a:gd name="T89" fmla="*/ 4 h 1732"/>
                <a:gd name="T90" fmla="*/ 1 w 1785"/>
                <a:gd name="T91" fmla="*/ 3 h 1732"/>
                <a:gd name="T92" fmla="*/ 2 w 1785"/>
                <a:gd name="T93" fmla="*/ 4 h 1732"/>
                <a:gd name="T94" fmla="*/ 2 w 1785"/>
                <a:gd name="T95" fmla="*/ 3 h 1732"/>
                <a:gd name="T96" fmla="*/ 2 w 1785"/>
                <a:gd name="T97" fmla="*/ 4 h 1732"/>
                <a:gd name="T98" fmla="*/ 2 w 1785"/>
                <a:gd name="T99" fmla="*/ 3 h 1732"/>
                <a:gd name="T100" fmla="*/ 2 w 1785"/>
                <a:gd name="T101" fmla="*/ 3 h 1732"/>
                <a:gd name="T102" fmla="*/ 2 w 1785"/>
                <a:gd name="T103" fmla="*/ 3 h 1732"/>
                <a:gd name="T104" fmla="*/ 2 w 1785"/>
                <a:gd name="T105" fmla="*/ 3 h 1732"/>
                <a:gd name="T106" fmla="*/ 3 w 1785"/>
                <a:gd name="T107" fmla="*/ 3 h 1732"/>
                <a:gd name="T108" fmla="*/ 3 w 1785"/>
                <a:gd name="T109" fmla="*/ 3 h 1732"/>
                <a:gd name="T110" fmla="*/ 3 w 1785"/>
                <a:gd name="T111" fmla="*/ 3 h 1732"/>
                <a:gd name="T112" fmla="*/ 3 w 1785"/>
                <a:gd name="T113" fmla="*/ 3 h 17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85" h="1732">
                  <a:moveTo>
                    <a:pt x="1701" y="1206"/>
                  </a:moveTo>
                  <a:lnTo>
                    <a:pt x="1785" y="1183"/>
                  </a:lnTo>
                  <a:lnTo>
                    <a:pt x="1775" y="1144"/>
                  </a:lnTo>
                  <a:lnTo>
                    <a:pt x="1691" y="1167"/>
                  </a:lnTo>
                  <a:lnTo>
                    <a:pt x="1660" y="1054"/>
                  </a:lnTo>
                  <a:lnTo>
                    <a:pt x="1744" y="1030"/>
                  </a:lnTo>
                  <a:lnTo>
                    <a:pt x="1733" y="992"/>
                  </a:lnTo>
                  <a:lnTo>
                    <a:pt x="1648" y="1015"/>
                  </a:lnTo>
                  <a:lnTo>
                    <a:pt x="1617" y="901"/>
                  </a:lnTo>
                  <a:lnTo>
                    <a:pt x="1701" y="878"/>
                  </a:lnTo>
                  <a:lnTo>
                    <a:pt x="1691" y="839"/>
                  </a:lnTo>
                  <a:lnTo>
                    <a:pt x="1607" y="863"/>
                  </a:lnTo>
                  <a:lnTo>
                    <a:pt x="1576" y="749"/>
                  </a:lnTo>
                  <a:lnTo>
                    <a:pt x="1660" y="726"/>
                  </a:lnTo>
                  <a:lnTo>
                    <a:pt x="1649" y="687"/>
                  </a:lnTo>
                  <a:lnTo>
                    <a:pt x="1565" y="710"/>
                  </a:lnTo>
                  <a:lnTo>
                    <a:pt x="1370" y="0"/>
                  </a:lnTo>
                  <a:lnTo>
                    <a:pt x="963" y="112"/>
                  </a:lnTo>
                  <a:lnTo>
                    <a:pt x="940" y="29"/>
                  </a:lnTo>
                  <a:lnTo>
                    <a:pt x="901" y="40"/>
                  </a:lnTo>
                  <a:lnTo>
                    <a:pt x="924" y="122"/>
                  </a:lnTo>
                  <a:lnTo>
                    <a:pt x="811" y="153"/>
                  </a:lnTo>
                  <a:lnTo>
                    <a:pt x="789" y="71"/>
                  </a:lnTo>
                  <a:lnTo>
                    <a:pt x="750" y="82"/>
                  </a:lnTo>
                  <a:lnTo>
                    <a:pt x="773" y="163"/>
                  </a:lnTo>
                  <a:lnTo>
                    <a:pt x="659" y="196"/>
                  </a:lnTo>
                  <a:lnTo>
                    <a:pt x="636" y="113"/>
                  </a:lnTo>
                  <a:lnTo>
                    <a:pt x="598" y="123"/>
                  </a:lnTo>
                  <a:lnTo>
                    <a:pt x="620" y="206"/>
                  </a:lnTo>
                  <a:lnTo>
                    <a:pt x="507" y="237"/>
                  </a:lnTo>
                  <a:lnTo>
                    <a:pt x="484" y="155"/>
                  </a:lnTo>
                  <a:lnTo>
                    <a:pt x="445" y="166"/>
                  </a:lnTo>
                  <a:lnTo>
                    <a:pt x="468" y="248"/>
                  </a:lnTo>
                  <a:lnTo>
                    <a:pt x="354" y="279"/>
                  </a:lnTo>
                  <a:lnTo>
                    <a:pt x="332" y="197"/>
                  </a:lnTo>
                  <a:lnTo>
                    <a:pt x="293" y="207"/>
                  </a:lnTo>
                  <a:lnTo>
                    <a:pt x="316" y="290"/>
                  </a:lnTo>
                  <a:lnTo>
                    <a:pt x="202" y="321"/>
                  </a:lnTo>
                  <a:lnTo>
                    <a:pt x="179" y="238"/>
                  </a:lnTo>
                  <a:lnTo>
                    <a:pt x="141" y="250"/>
                  </a:lnTo>
                  <a:lnTo>
                    <a:pt x="162" y="332"/>
                  </a:lnTo>
                  <a:lnTo>
                    <a:pt x="74" y="357"/>
                  </a:lnTo>
                  <a:lnTo>
                    <a:pt x="54" y="362"/>
                  </a:lnTo>
                  <a:lnTo>
                    <a:pt x="59" y="381"/>
                  </a:lnTo>
                  <a:lnTo>
                    <a:pt x="82" y="463"/>
                  </a:lnTo>
                  <a:lnTo>
                    <a:pt x="0" y="486"/>
                  </a:lnTo>
                  <a:lnTo>
                    <a:pt x="10" y="524"/>
                  </a:lnTo>
                  <a:lnTo>
                    <a:pt x="92" y="501"/>
                  </a:lnTo>
                  <a:lnTo>
                    <a:pt x="123" y="615"/>
                  </a:lnTo>
                  <a:lnTo>
                    <a:pt x="42" y="637"/>
                  </a:lnTo>
                  <a:lnTo>
                    <a:pt x="52" y="676"/>
                  </a:lnTo>
                  <a:lnTo>
                    <a:pt x="135" y="653"/>
                  </a:lnTo>
                  <a:lnTo>
                    <a:pt x="166" y="767"/>
                  </a:lnTo>
                  <a:lnTo>
                    <a:pt x="83" y="790"/>
                  </a:lnTo>
                  <a:lnTo>
                    <a:pt x="95" y="828"/>
                  </a:lnTo>
                  <a:lnTo>
                    <a:pt x="176" y="807"/>
                  </a:lnTo>
                  <a:lnTo>
                    <a:pt x="207" y="921"/>
                  </a:lnTo>
                  <a:lnTo>
                    <a:pt x="126" y="943"/>
                  </a:lnTo>
                  <a:lnTo>
                    <a:pt x="136" y="982"/>
                  </a:lnTo>
                  <a:lnTo>
                    <a:pt x="219" y="959"/>
                  </a:lnTo>
                  <a:lnTo>
                    <a:pt x="250" y="1073"/>
                  </a:lnTo>
                  <a:lnTo>
                    <a:pt x="167" y="1096"/>
                  </a:lnTo>
                  <a:lnTo>
                    <a:pt x="179" y="1134"/>
                  </a:lnTo>
                  <a:lnTo>
                    <a:pt x="260" y="1111"/>
                  </a:lnTo>
                  <a:lnTo>
                    <a:pt x="291" y="1225"/>
                  </a:lnTo>
                  <a:lnTo>
                    <a:pt x="210" y="1248"/>
                  </a:lnTo>
                  <a:lnTo>
                    <a:pt x="220" y="1286"/>
                  </a:lnTo>
                  <a:lnTo>
                    <a:pt x="302" y="1264"/>
                  </a:lnTo>
                  <a:lnTo>
                    <a:pt x="334" y="1378"/>
                  </a:lnTo>
                  <a:lnTo>
                    <a:pt x="251" y="1400"/>
                  </a:lnTo>
                  <a:lnTo>
                    <a:pt x="262" y="1439"/>
                  </a:lnTo>
                  <a:lnTo>
                    <a:pt x="344" y="1416"/>
                  </a:lnTo>
                  <a:lnTo>
                    <a:pt x="376" y="1530"/>
                  </a:lnTo>
                  <a:lnTo>
                    <a:pt x="294" y="1553"/>
                  </a:lnTo>
                  <a:lnTo>
                    <a:pt x="304" y="1591"/>
                  </a:lnTo>
                  <a:lnTo>
                    <a:pt x="386" y="1569"/>
                  </a:lnTo>
                  <a:lnTo>
                    <a:pt x="411" y="1658"/>
                  </a:lnTo>
                  <a:lnTo>
                    <a:pt x="416" y="1678"/>
                  </a:lnTo>
                  <a:lnTo>
                    <a:pt x="435" y="1672"/>
                  </a:lnTo>
                  <a:lnTo>
                    <a:pt x="525" y="1648"/>
                  </a:lnTo>
                  <a:lnTo>
                    <a:pt x="548" y="1732"/>
                  </a:lnTo>
                  <a:lnTo>
                    <a:pt x="587" y="1722"/>
                  </a:lnTo>
                  <a:lnTo>
                    <a:pt x="563" y="1637"/>
                  </a:lnTo>
                  <a:lnTo>
                    <a:pt x="677" y="1606"/>
                  </a:lnTo>
                  <a:lnTo>
                    <a:pt x="700" y="1691"/>
                  </a:lnTo>
                  <a:lnTo>
                    <a:pt x="740" y="1680"/>
                  </a:lnTo>
                  <a:lnTo>
                    <a:pt x="716" y="1595"/>
                  </a:lnTo>
                  <a:lnTo>
                    <a:pt x="829" y="1564"/>
                  </a:lnTo>
                  <a:lnTo>
                    <a:pt x="852" y="1648"/>
                  </a:lnTo>
                  <a:lnTo>
                    <a:pt x="890" y="1637"/>
                  </a:lnTo>
                  <a:lnTo>
                    <a:pt x="867" y="1553"/>
                  </a:lnTo>
                  <a:lnTo>
                    <a:pt x="981" y="1522"/>
                  </a:lnTo>
                  <a:lnTo>
                    <a:pt x="1004" y="1606"/>
                  </a:lnTo>
                  <a:lnTo>
                    <a:pt x="1044" y="1596"/>
                  </a:lnTo>
                  <a:lnTo>
                    <a:pt x="1021" y="1512"/>
                  </a:lnTo>
                  <a:lnTo>
                    <a:pt x="1133" y="1480"/>
                  </a:lnTo>
                  <a:lnTo>
                    <a:pt x="1156" y="1565"/>
                  </a:lnTo>
                  <a:lnTo>
                    <a:pt x="1196" y="1553"/>
                  </a:lnTo>
                  <a:lnTo>
                    <a:pt x="1173" y="1469"/>
                  </a:lnTo>
                  <a:lnTo>
                    <a:pt x="1287" y="1438"/>
                  </a:lnTo>
                  <a:lnTo>
                    <a:pt x="1310" y="1522"/>
                  </a:lnTo>
                  <a:lnTo>
                    <a:pt x="1348" y="1512"/>
                  </a:lnTo>
                  <a:lnTo>
                    <a:pt x="1325" y="1428"/>
                  </a:lnTo>
                  <a:lnTo>
                    <a:pt x="1439" y="1395"/>
                  </a:lnTo>
                  <a:lnTo>
                    <a:pt x="1462" y="1481"/>
                  </a:lnTo>
                  <a:lnTo>
                    <a:pt x="1501" y="1469"/>
                  </a:lnTo>
                  <a:lnTo>
                    <a:pt x="1478" y="1385"/>
                  </a:lnTo>
                  <a:lnTo>
                    <a:pt x="1591" y="1354"/>
                  </a:lnTo>
                  <a:lnTo>
                    <a:pt x="1614" y="1438"/>
                  </a:lnTo>
                  <a:lnTo>
                    <a:pt x="1653" y="1428"/>
                  </a:lnTo>
                  <a:lnTo>
                    <a:pt x="1630" y="1344"/>
                  </a:lnTo>
                  <a:lnTo>
                    <a:pt x="1712" y="1321"/>
                  </a:lnTo>
                  <a:lnTo>
                    <a:pt x="1731" y="1315"/>
                  </a:lnTo>
                  <a:lnTo>
                    <a:pt x="1727" y="1296"/>
                  </a:lnTo>
                  <a:lnTo>
                    <a:pt x="1701" y="1206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2398" y="1804"/>
              <a:ext cx="789" cy="790"/>
            </a:xfrm>
            <a:custGeom>
              <a:avLst/>
              <a:gdLst>
                <a:gd name="T0" fmla="*/ 0 w 1578"/>
                <a:gd name="T1" fmla="*/ 1 h 1580"/>
                <a:gd name="T2" fmla="*/ 3 w 1578"/>
                <a:gd name="T3" fmla="*/ 0 h 1580"/>
                <a:gd name="T4" fmla="*/ 4 w 1578"/>
                <a:gd name="T5" fmla="*/ 3 h 1580"/>
                <a:gd name="T6" fmla="*/ 1 w 1578"/>
                <a:gd name="T7" fmla="*/ 4 h 1580"/>
                <a:gd name="T8" fmla="*/ 0 w 1578"/>
                <a:gd name="T9" fmla="*/ 1 h 1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8" h="1580">
                  <a:moveTo>
                    <a:pt x="0" y="342"/>
                  </a:moveTo>
                  <a:lnTo>
                    <a:pt x="1237" y="0"/>
                  </a:lnTo>
                  <a:lnTo>
                    <a:pt x="1578" y="1239"/>
                  </a:lnTo>
                  <a:lnTo>
                    <a:pt x="341" y="158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2630" y="2023"/>
              <a:ext cx="319" cy="360"/>
            </a:xfrm>
            <a:custGeom>
              <a:avLst/>
              <a:gdLst>
                <a:gd name="T0" fmla="*/ 2 w 638"/>
                <a:gd name="T1" fmla="*/ 2 h 720"/>
                <a:gd name="T2" fmla="*/ 1 w 638"/>
                <a:gd name="T3" fmla="*/ 0 h 720"/>
                <a:gd name="T4" fmla="*/ 0 w 638"/>
                <a:gd name="T5" fmla="*/ 1 h 720"/>
                <a:gd name="T6" fmla="*/ 1 w 638"/>
                <a:gd name="T7" fmla="*/ 2 h 720"/>
                <a:gd name="T8" fmla="*/ 2 w 638"/>
                <a:gd name="T9" fmla="*/ 2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8" h="720">
                  <a:moveTo>
                    <a:pt x="638" y="590"/>
                  </a:moveTo>
                  <a:lnTo>
                    <a:pt x="475" y="0"/>
                  </a:lnTo>
                  <a:lnTo>
                    <a:pt x="0" y="129"/>
                  </a:lnTo>
                  <a:lnTo>
                    <a:pt x="162" y="720"/>
                  </a:lnTo>
                  <a:lnTo>
                    <a:pt x="638" y="59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2701" y="2095"/>
              <a:ext cx="176" cy="212"/>
            </a:xfrm>
            <a:custGeom>
              <a:avLst/>
              <a:gdLst>
                <a:gd name="T0" fmla="*/ 1 w 351"/>
                <a:gd name="T1" fmla="*/ 1 h 423"/>
                <a:gd name="T2" fmla="*/ 1 w 351"/>
                <a:gd name="T3" fmla="*/ 0 h 423"/>
                <a:gd name="T4" fmla="*/ 0 w 351"/>
                <a:gd name="T5" fmla="*/ 1 h 423"/>
                <a:gd name="T6" fmla="*/ 1 w 351"/>
                <a:gd name="T7" fmla="*/ 1 h 423"/>
                <a:gd name="T8" fmla="*/ 1 w 351"/>
                <a:gd name="T9" fmla="*/ 1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423">
                  <a:moveTo>
                    <a:pt x="351" y="353"/>
                  </a:moveTo>
                  <a:lnTo>
                    <a:pt x="254" y="0"/>
                  </a:lnTo>
                  <a:lnTo>
                    <a:pt x="0" y="71"/>
                  </a:lnTo>
                  <a:lnTo>
                    <a:pt x="96" y="423"/>
                  </a:lnTo>
                  <a:lnTo>
                    <a:pt x="351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58"/>
            <p:cNvSpPr>
              <a:spLocks/>
            </p:cNvSpPr>
            <p:nvPr/>
          </p:nvSpPr>
          <p:spPr bwMode="auto">
            <a:xfrm>
              <a:off x="2657" y="2101"/>
              <a:ext cx="25" cy="25"/>
            </a:xfrm>
            <a:custGeom>
              <a:avLst/>
              <a:gdLst>
                <a:gd name="T0" fmla="*/ 1 w 49"/>
                <a:gd name="T1" fmla="*/ 1 h 49"/>
                <a:gd name="T2" fmla="*/ 1 w 49"/>
                <a:gd name="T3" fmla="*/ 1 h 49"/>
                <a:gd name="T4" fmla="*/ 1 w 49"/>
                <a:gd name="T5" fmla="*/ 1 h 49"/>
                <a:gd name="T6" fmla="*/ 1 w 49"/>
                <a:gd name="T7" fmla="*/ 1 h 49"/>
                <a:gd name="T8" fmla="*/ 1 w 49"/>
                <a:gd name="T9" fmla="*/ 1 h 49"/>
                <a:gd name="T10" fmla="*/ 1 w 49"/>
                <a:gd name="T11" fmla="*/ 1 h 49"/>
                <a:gd name="T12" fmla="*/ 1 w 49"/>
                <a:gd name="T13" fmla="*/ 1 h 49"/>
                <a:gd name="T14" fmla="*/ 1 w 49"/>
                <a:gd name="T15" fmla="*/ 0 h 49"/>
                <a:gd name="T16" fmla="*/ 1 w 49"/>
                <a:gd name="T17" fmla="*/ 0 h 49"/>
                <a:gd name="T18" fmla="*/ 1 w 49"/>
                <a:gd name="T19" fmla="*/ 1 h 49"/>
                <a:gd name="T20" fmla="*/ 1 w 49"/>
                <a:gd name="T21" fmla="*/ 1 h 49"/>
                <a:gd name="T22" fmla="*/ 0 w 49"/>
                <a:gd name="T23" fmla="*/ 1 h 49"/>
                <a:gd name="T24" fmla="*/ 1 w 49"/>
                <a:gd name="T25" fmla="*/ 1 h 49"/>
                <a:gd name="T26" fmla="*/ 1 w 49"/>
                <a:gd name="T27" fmla="*/ 1 h 49"/>
                <a:gd name="T28" fmla="*/ 1 w 49"/>
                <a:gd name="T29" fmla="*/ 1 h 49"/>
                <a:gd name="T30" fmla="*/ 1 w 49"/>
                <a:gd name="T31" fmla="*/ 1 h 49"/>
                <a:gd name="T32" fmla="*/ 1 w 49"/>
                <a:gd name="T33" fmla="*/ 1 h 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49">
                  <a:moveTo>
                    <a:pt x="32" y="48"/>
                  </a:moveTo>
                  <a:lnTo>
                    <a:pt x="40" y="44"/>
                  </a:lnTo>
                  <a:lnTo>
                    <a:pt x="47" y="37"/>
                  </a:lnTo>
                  <a:lnTo>
                    <a:pt x="49" y="27"/>
                  </a:lnTo>
                  <a:lnTo>
                    <a:pt x="49" y="17"/>
                  </a:lnTo>
                  <a:lnTo>
                    <a:pt x="45" y="9"/>
                  </a:lnTo>
                  <a:lnTo>
                    <a:pt x="38" y="2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9" y="4"/>
                  </a:lnTo>
                  <a:lnTo>
                    <a:pt x="3" y="11"/>
                  </a:lnTo>
                  <a:lnTo>
                    <a:pt x="0" y="20"/>
                  </a:lnTo>
                  <a:lnTo>
                    <a:pt x="1" y="31"/>
                  </a:lnTo>
                  <a:lnTo>
                    <a:pt x="6" y="40"/>
                  </a:lnTo>
                  <a:lnTo>
                    <a:pt x="13" y="46"/>
                  </a:lnTo>
                  <a:lnTo>
                    <a:pt x="22" y="49"/>
                  </a:lnTo>
                  <a:lnTo>
                    <a:pt x="32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59"/>
            <p:cNvSpPr>
              <a:spLocks/>
            </p:cNvSpPr>
            <p:nvPr/>
          </p:nvSpPr>
          <p:spPr bwMode="auto">
            <a:xfrm>
              <a:off x="2448" y="1990"/>
              <a:ext cx="32" cy="32"/>
            </a:xfrm>
            <a:custGeom>
              <a:avLst/>
              <a:gdLst>
                <a:gd name="T0" fmla="*/ 1 w 63"/>
                <a:gd name="T1" fmla="*/ 1 h 64"/>
                <a:gd name="T2" fmla="*/ 1 w 63"/>
                <a:gd name="T3" fmla="*/ 1 h 64"/>
                <a:gd name="T4" fmla="*/ 1 w 63"/>
                <a:gd name="T5" fmla="*/ 1 h 64"/>
                <a:gd name="T6" fmla="*/ 1 w 63"/>
                <a:gd name="T7" fmla="*/ 1 h 64"/>
                <a:gd name="T8" fmla="*/ 1 w 63"/>
                <a:gd name="T9" fmla="*/ 1 h 64"/>
                <a:gd name="T10" fmla="*/ 1 w 63"/>
                <a:gd name="T11" fmla="*/ 1 h 64"/>
                <a:gd name="T12" fmla="*/ 1 w 63"/>
                <a:gd name="T13" fmla="*/ 1 h 64"/>
                <a:gd name="T14" fmla="*/ 1 w 63"/>
                <a:gd name="T15" fmla="*/ 1 h 64"/>
                <a:gd name="T16" fmla="*/ 1 w 63"/>
                <a:gd name="T17" fmla="*/ 1 h 64"/>
                <a:gd name="T18" fmla="*/ 1 w 63"/>
                <a:gd name="T19" fmla="*/ 1 h 64"/>
                <a:gd name="T20" fmla="*/ 1 w 63"/>
                <a:gd name="T21" fmla="*/ 0 h 64"/>
                <a:gd name="T22" fmla="*/ 1 w 63"/>
                <a:gd name="T23" fmla="*/ 0 h 64"/>
                <a:gd name="T24" fmla="*/ 1 w 63"/>
                <a:gd name="T25" fmla="*/ 1 h 64"/>
                <a:gd name="T26" fmla="*/ 1 w 63"/>
                <a:gd name="T27" fmla="*/ 1 h 64"/>
                <a:gd name="T28" fmla="*/ 1 w 63"/>
                <a:gd name="T29" fmla="*/ 1 h 64"/>
                <a:gd name="T30" fmla="*/ 0 w 63"/>
                <a:gd name="T31" fmla="*/ 1 h 64"/>
                <a:gd name="T32" fmla="*/ 1 w 63"/>
                <a:gd name="T33" fmla="*/ 1 h 64"/>
                <a:gd name="T34" fmla="*/ 1 w 63"/>
                <a:gd name="T35" fmla="*/ 1 h 64"/>
                <a:gd name="T36" fmla="*/ 1 w 63"/>
                <a:gd name="T37" fmla="*/ 1 h 64"/>
                <a:gd name="T38" fmla="*/ 1 w 63"/>
                <a:gd name="T39" fmla="*/ 1 h 64"/>
                <a:gd name="T40" fmla="*/ 1 w 63"/>
                <a:gd name="T41" fmla="*/ 1 h 64"/>
                <a:gd name="T42" fmla="*/ 1 w 63"/>
                <a:gd name="T43" fmla="*/ 1 h 64"/>
                <a:gd name="T44" fmla="*/ 1 w 63"/>
                <a:gd name="T45" fmla="*/ 1 h 64"/>
                <a:gd name="T46" fmla="*/ 1 w 63"/>
                <a:gd name="T47" fmla="*/ 1 h 64"/>
                <a:gd name="T48" fmla="*/ 1 w 63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4">
                  <a:moveTo>
                    <a:pt x="40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8"/>
                  </a:lnTo>
                  <a:lnTo>
                    <a:pt x="56" y="12"/>
                  </a:lnTo>
                  <a:lnTo>
                    <a:pt x="52" y="7"/>
                  </a:lnTo>
                  <a:lnTo>
                    <a:pt x="47" y="4"/>
                  </a:lnTo>
                  <a:lnTo>
                    <a:pt x="41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3" y="7"/>
                  </a:lnTo>
                  <a:lnTo>
                    <a:pt x="5" y="17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3" y="47"/>
                  </a:lnTo>
                  <a:lnTo>
                    <a:pt x="7" y="51"/>
                  </a:lnTo>
                  <a:lnTo>
                    <a:pt x="11" y="56"/>
                  </a:lnTo>
                  <a:lnTo>
                    <a:pt x="16" y="59"/>
                  </a:lnTo>
                  <a:lnTo>
                    <a:pt x="22" y="62"/>
                  </a:lnTo>
                  <a:lnTo>
                    <a:pt x="28" y="64"/>
                  </a:lnTo>
                  <a:lnTo>
                    <a:pt x="33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60"/>
            <p:cNvSpPr>
              <a:spLocks/>
            </p:cNvSpPr>
            <p:nvPr/>
          </p:nvSpPr>
          <p:spPr bwMode="auto">
            <a:xfrm>
              <a:off x="2534" y="1967"/>
              <a:ext cx="31" cy="31"/>
            </a:xfrm>
            <a:custGeom>
              <a:avLst/>
              <a:gdLst>
                <a:gd name="T0" fmla="*/ 0 w 64"/>
                <a:gd name="T1" fmla="*/ 0 h 64"/>
                <a:gd name="T2" fmla="*/ 0 w 64"/>
                <a:gd name="T3" fmla="*/ 0 h 64"/>
                <a:gd name="T4" fmla="*/ 0 w 64"/>
                <a:gd name="T5" fmla="*/ 0 h 64"/>
                <a:gd name="T6" fmla="*/ 0 w 64"/>
                <a:gd name="T7" fmla="*/ 0 h 64"/>
                <a:gd name="T8" fmla="*/ 0 w 64"/>
                <a:gd name="T9" fmla="*/ 0 h 64"/>
                <a:gd name="T10" fmla="*/ 0 w 64"/>
                <a:gd name="T11" fmla="*/ 0 h 64"/>
                <a:gd name="T12" fmla="*/ 0 w 64"/>
                <a:gd name="T13" fmla="*/ 0 h 64"/>
                <a:gd name="T14" fmla="*/ 0 w 64"/>
                <a:gd name="T15" fmla="*/ 0 h 64"/>
                <a:gd name="T16" fmla="*/ 0 w 64"/>
                <a:gd name="T17" fmla="*/ 0 h 64"/>
                <a:gd name="T18" fmla="*/ 0 w 64"/>
                <a:gd name="T19" fmla="*/ 0 h 64"/>
                <a:gd name="T20" fmla="*/ 0 w 64"/>
                <a:gd name="T21" fmla="*/ 0 h 64"/>
                <a:gd name="T22" fmla="*/ 0 w 64"/>
                <a:gd name="T23" fmla="*/ 0 h 64"/>
                <a:gd name="T24" fmla="*/ 0 w 64"/>
                <a:gd name="T25" fmla="*/ 0 h 64"/>
                <a:gd name="T26" fmla="*/ 0 w 64"/>
                <a:gd name="T27" fmla="*/ 0 h 64"/>
                <a:gd name="T28" fmla="*/ 0 w 64"/>
                <a:gd name="T29" fmla="*/ 0 h 64"/>
                <a:gd name="T30" fmla="*/ 0 w 64"/>
                <a:gd name="T31" fmla="*/ 0 h 64"/>
                <a:gd name="T32" fmla="*/ 0 w 64"/>
                <a:gd name="T33" fmla="*/ 0 h 64"/>
                <a:gd name="T34" fmla="*/ 0 w 64"/>
                <a:gd name="T35" fmla="*/ 0 h 64"/>
                <a:gd name="T36" fmla="*/ 0 w 64"/>
                <a:gd name="T37" fmla="*/ 0 h 64"/>
                <a:gd name="T38" fmla="*/ 0 w 64"/>
                <a:gd name="T39" fmla="*/ 0 h 64"/>
                <a:gd name="T40" fmla="*/ 0 w 64"/>
                <a:gd name="T41" fmla="*/ 0 h 64"/>
                <a:gd name="T42" fmla="*/ 0 w 64"/>
                <a:gd name="T43" fmla="*/ 0 h 64"/>
                <a:gd name="T44" fmla="*/ 0 w 64"/>
                <a:gd name="T45" fmla="*/ 0 h 64"/>
                <a:gd name="T46" fmla="*/ 0 w 64"/>
                <a:gd name="T47" fmla="*/ 0 h 64"/>
                <a:gd name="T48" fmla="*/ 0 w 64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4">
                  <a:moveTo>
                    <a:pt x="41" y="62"/>
                  </a:moveTo>
                  <a:lnTo>
                    <a:pt x="52" y="57"/>
                  </a:lnTo>
                  <a:lnTo>
                    <a:pt x="60" y="47"/>
                  </a:lnTo>
                  <a:lnTo>
                    <a:pt x="64" y="36"/>
                  </a:lnTo>
                  <a:lnTo>
                    <a:pt x="63" y="23"/>
                  </a:lnTo>
                  <a:lnTo>
                    <a:pt x="60" y="17"/>
                  </a:lnTo>
                  <a:lnTo>
                    <a:pt x="57" y="13"/>
                  </a:lnTo>
                  <a:lnTo>
                    <a:pt x="52" y="8"/>
                  </a:lnTo>
                  <a:lnTo>
                    <a:pt x="48" y="5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2" y="7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7" y="60"/>
                  </a:lnTo>
                  <a:lnTo>
                    <a:pt x="22" y="62"/>
                  </a:lnTo>
                  <a:lnTo>
                    <a:pt x="28" y="64"/>
                  </a:lnTo>
                  <a:lnTo>
                    <a:pt x="34" y="64"/>
                  </a:lnTo>
                  <a:lnTo>
                    <a:pt x="41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61"/>
            <p:cNvSpPr>
              <a:spLocks/>
            </p:cNvSpPr>
            <p:nvPr/>
          </p:nvSpPr>
          <p:spPr bwMode="auto">
            <a:xfrm>
              <a:off x="2619" y="1943"/>
              <a:ext cx="32" cy="32"/>
            </a:xfrm>
            <a:custGeom>
              <a:avLst/>
              <a:gdLst>
                <a:gd name="T0" fmla="*/ 1 w 63"/>
                <a:gd name="T1" fmla="*/ 1 h 64"/>
                <a:gd name="T2" fmla="*/ 1 w 63"/>
                <a:gd name="T3" fmla="*/ 1 h 64"/>
                <a:gd name="T4" fmla="*/ 1 w 63"/>
                <a:gd name="T5" fmla="*/ 1 h 64"/>
                <a:gd name="T6" fmla="*/ 1 w 63"/>
                <a:gd name="T7" fmla="*/ 1 h 64"/>
                <a:gd name="T8" fmla="*/ 1 w 63"/>
                <a:gd name="T9" fmla="*/ 1 h 64"/>
                <a:gd name="T10" fmla="*/ 1 w 63"/>
                <a:gd name="T11" fmla="*/ 1 h 64"/>
                <a:gd name="T12" fmla="*/ 1 w 63"/>
                <a:gd name="T13" fmla="*/ 1 h 64"/>
                <a:gd name="T14" fmla="*/ 1 w 63"/>
                <a:gd name="T15" fmla="*/ 1 h 64"/>
                <a:gd name="T16" fmla="*/ 1 w 63"/>
                <a:gd name="T17" fmla="*/ 1 h 64"/>
                <a:gd name="T18" fmla="*/ 1 w 63"/>
                <a:gd name="T19" fmla="*/ 1 h 64"/>
                <a:gd name="T20" fmla="*/ 1 w 63"/>
                <a:gd name="T21" fmla="*/ 0 h 64"/>
                <a:gd name="T22" fmla="*/ 1 w 63"/>
                <a:gd name="T23" fmla="*/ 0 h 64"/>
                <a:gd name="T24" fmla="*/ 1 w 63"/>
                <a:gd name="T25" fmla="*/ 1 h 64"/>
                <a:gd name="T26" fmla="*/ 1 w 63"/>
                <a:gd name="T27" fmla="*/ 1 h 64"/>
                <a:gd name="T28" fmla="*/ 1 w 63"/>
                <a:gd name="T29" fmla="*/ 1 h 64"/>
                <a:gd name="T30" fmla="*/ 0 w 63"/>
                <a:gd name="T31" fmla="*/ 1 h 64"/>
                <a:gd name="T32" fmla="*/ 1 w 63"/>
                <a:gd name="T33" fmla="*/ 1 h 64"/>
                <a:gd name="T34" fmla="*/ 1 w 63"/>
                <a:gd name="T35" fmla="*/ 1 h 64"/>
                <a:gd name="T36" fmla="*/ 1 w 63"/>
                <a:gd name="T37" fmla="*/ 1 h 64"/>
                <a:gd name="T38" fmla="*/ 1 w 63"/>
                <a:gd name="T39" fmla="*/ 1 h 64"/>
                <a:gd name="T40" fmla="*/ 1 w 63"/>
                <a:gd name="T41" fmla="*/ 1 h 64"/>
                <a:gd name="T42" fmla="*/ 1 w 63"/>
                <a:gd name="T43" fmla="*/ 1 h 64"/>
                <a:gd name="T44" fmla="*/ 1 w 63"/>
                <a:gd name="T45" fmla="*/ 1 h 64"/>
                <a:gd name="T46" fmla="*/ 1 w 63"/>
                <a:gd name="T47" fmla="*/ 1 h 64"/>
                <a:gd name="T48" fmla="*/ 1 w 63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4">
                  <a:moveTo>
                    <a:pt x="40" y="63"/>
                  </a:moveTo>
                  <a:lnTo>
                    <a:pt x="52" y="58"/>
                  </a:lnTo>
                  <a:lnTo>
                    <a:pt x="60" y="48"/>
                  </a:lnTo>
                  <a:lnTo>
                    <a:pt x="63" y="37"/>
                  </a:lnTo>
                  <a:lnTo>
                    <a:pt x="62" y="24"/>
                  </a:lnTo>
                  <a:lnTo>
                    <a:pt x="60" y="18"/>
                  </a:lnTo>
                  <a:lnTo>
                    <a:pt x="56" y="13"/>
                  </a:lnTo>
                  <a:lnTo>
                    <a:pt x="52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9"/>
                  </a:lnTo>
                  <a:lnTo>
                    <a:pt x="1" y="41"/>
                  </a:lnTo>
                  <a:lnTo>
                    <a:pt x="3" y="47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4"/>
                  </a:lnTo>
                  <a:lnTo>
                    <a:pt x="33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62"/>
            <p:cNvSpPr>
              <a:spLocks/>
            </p:cNvSpPr>
            <p:nvPr/>
          </p:nvSpPr>
          <p:spPr bwMode="auto">
            <a:xfrm>
              <a:off x="2704" y="1920"/>
              <a:ext cx="32" cy="32"/>
            </a:xfrm>
            <a:custGeom>
              <a:avLst/>
              <a:gdLst>
                <a:gd name="T0" fmla="*/ 1 w 64"/>
                <a:gd name="T1" fmla="*/ 1 h 63"/>
                <a:gd name="T2" fmla="*/ 1 w 64"/>
                <a:gd name="T3" fmla="*/ 1 h 63"/>
                <a:gd name="T4" fmla="*/ 1 w 64"/>
                <a:gd name="T5" fmla="*/ 1 h 63"/>
                <a:gd name="T6" fmla="*/ 1 w 64"/>
                <a:gd name="T7" fmla="*/ 1 h 63"/>
                <a:gd name="T8" fmla="*/ 1 w 64"/>
                <a:gd name="T9" fmla="*/ 1 h 63"/>
                <a:gd name="T10" fmla="*/ 1 w 64"/>
                <a:gd name="T11" fmla="*/ 1 h 63"/>
                <a:gd name="T12" fmla="*/ 1 w 64"/>
                <a:gd name="T13" fmla="*/ 1 h 63"/>
                <a:gd name="T14" fmla="*/ 1 w 64"/>
                <a:gd name="T15" fmla="*/ 1 h 63"/>
                <a:gd name="T16" fmla="*/ 1 w 64"/>
                <a:gd name="T17" fmla="*/ 1 h 63"/>
                <a:gd name="T18" fmla="*/ 1 w 64"/>
                <a:gd name="T19" fmla="*/ 1 h 63"/>
                <a:gd name="T20" fmla="*/ 1 w 64"/>
                <a:gd name="T21" fmla="*/ 0 h 63"/>
                <a:gd name="T22" fmla="*/ 1 w 64"/>
                <a:gd name="T23" fmla="*/ 0 h 63"/>
                <a:gd name="T24" fmla="*/ 1 w 64"/>
                <a:gd name="T25" fmla="*/ 1 h 63"/>
                <a:gd name="T26" fmla="*/ 1 w 64"/>
                <a:gd name="T27" fmla="*/ 1 h 63"/>
                <a:gd name="T28" fmla="*/ 1 w 64"/>
                <a:gd name="T29" fmla="*/ 1 h 63"/>
                <a:gd name="T30" fmla="*/ 0 w 64"/>
                <a:gd name="T31" fmla="*/ 1 h 63"/>
                <a:gd name="T32" fmla="*/ 1 w 64"/>
                <a:gd name="T33" fmla="*/ 1 h 63"/>
                <a:gd name="T34" fmla="*/ 1 w 64"/>
                <a:gd name="T35" fmla="*/ 1 h 63"/>
                <a:gd name="T36" fmla="*/ 1 w 64"/>
                <a:gd name="T37" fmla="*/ 1 h 63"/>
                <a:gd name="T38" fmla="*/ 1 w 64"/>
                <a:gd name="T39" fmla="*/ 1 h 63"/>
                <a:gd name="T40" fmla="*/ 1 w 64"/>
                <a:gd name="T41" fmla="*/ 1 h 63"/>
                <a:gd name="T42" fmla="*/ 1 w 64"/>
                <a:gd name="T43" fmla="*/ 1 h 63"/>
                <a:gd name="T44" fmla="*/ 1 w 64"/>
                <a:gd name="T45" fmla="*/ 1 h 63"/>
                <a:gd name="T46" fmla="*/ 1 w 64"/>
                <a:gd name="T47" fmla="*/ 1 h 63"/>
                <a:gd name="T48" fmla="*/ 1 w 64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3">
                  <a:moveTo>
                    <a:pt x="41" y="62"/>
                  </a:moveTo>
                  <a:lnTo>
                    <a:pt x="51" y="56"/>
                  </a:lnTo>
                  <a:lnTo>
                    <a:pt x="59" y="47"/>
                  </a:lnTo>
                  <a:lnTo>
                    <a:pt x="64" y="36"/>
                  </a:lnTo>
                  <a:lnTo>
                    <a:pt x="63" y="23"/>
                  </a:lnTo>
                  <a:lnTo>
                    <a:pt x="60" y="17"/>
                  </a:lnTo>
                  <a:lnTo>
                    <a:pt x="57" y="11"/>
                  </a:lnTo>
                  <a:lnTo>
                    <a:pt x="52" y="7"/>
                  </a:lnTo>
                  <a:lnTo>
                    <a:pt x="48" y="3"/>
                  </a:lnTo>
                  <a:lnTo>
                    <a:pt x="42" y="1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2" y="7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3"/>
                  </a:lnTo>
                  <a:lnTo>
                    <a:pt x="34" y="63"/>
                  </a:lnTo>
                  <a:lnTo>
                    <a:pt x="41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63"/>
            <p:cNvSpPr>
              <a:spLocks/>
            </p:cNvSpPr>
            <p:nvPr/>
          </p:nvSpPr>
          <p:spPr bwMode="auto">
            <a:xfrm>
              <a:off x="2788" y="1896"/>
              <a:ext cx="32" cy="33"/>
            </a:xfrm>
            <a:custGeom>
              <a:avLst/>
              <a:gdLst>
                <a:gd name="T0" fmla="*/ 0 w 65"/>
                <a:gd name="T1" fmla="*/ 1 h 64"/>
                <a:gd name="T2" fmla="*/ 0 w 65"/>
                <a:gd name="T3" fmla="*/ 1 h 64"/>
                <a:gd name="T4" fmla="*/ 0 w 65"/>
                <a:gd name="T5" fmla="*/ 1 h 64"/>
                <a:gd name="T6" fmla="*/ 0 w 65"/>
                <a:gd name="T7" fmla="*/ 1 h 64"/>
                <a:gd name="T8" fmla="*/ 0 w 65"/>
                <a:gd name="T9" fmla="*/ 1 h 64"/>
                <a:gd name="T10" fmla="*/ 0 w 65"/>
                <a:gd name="T11" fmla="*/ 1 h 64"/>
                <a:gd name="T12" fmla="*/ 0 w 65"/>
                <a:gd name="T13" fmla="*/ 1 h 64"/>
                <a:gd name="T14" fmla="*/ 0 w 65"/>
                <a:gd name="T15" fmla="*/ 1 h 64"/>
                <a:gd name="T16" fmla="*/ 0 w 65"/>
                <a:gd name="T17" fmla="*/ 1 h 64"/>
                <a:gd name="T18" fmla="*/ 0 w 65"/>
                <a:gd name="T19" fmla="*/ 1 h 64"/>
                <a:gd name="T20" fmla="*/ 0 w 65"/>
                <a:gd name="T21" fmla="*/ 0 h 64"/>
                <a:gd name="T22" fmla="*/ 0 w 65"/>
                <a:gd name="T23" fmla="*/ 0 h 64"/>
                <a:gd name="T24" fmla="*/ 0 w 65"/>
                <a:gd name="T25" fmla="*/ 1 h 64"/>
                <a:gd name="T26" fmla="*/ 0 w 65"/>
                <a:gd name="T27" fmla="*/ 1 h 64"/>
                <a:gd name="T28" fmla="*/ 0 w 65"/>
                <a:gd name="T29" fmla="*/ 1 h 64"/>
                <a:gd name="T30" fmla="*/ 0 w 65"/>
                <a:gd name="T31" fmla="*/ 1 h 64"/>
                <a:gd name="T32" fmla="*/ 0 w 65"/>
                <a:gd name="T33" fmla="*/ 1 h 64"/>
                <a:gd name="T34" fmla="*/ 0 w 65"/>
                <a:gd name="T35" fmla="*/ 1 h 64"/>
                <a:gd name="T36" fmla="*/ 0 w 65"/>
                <a:gd name="T37" fmla="*/ 1 h 64"/>
                <a:gd name="T38" fmla="*/ 0 w 65"/>
                <a:gd name="T39" fmla="*/ 1 h 64"/>
                <a:gd name="T40" fmla="*/ 0 w 65"/>
                <a:gd name="T41" fmla="*/ 1 h 64"/>
                <a:gd name="T42" fmla="*/ 0 w 65"/>
                <a:gd name="T43" fmla="*/ 1 h 64"/>
                <a:gd name="T44" fmla="*/ 0 w 65"/>
                <a:gd name="T45" fmla="*/ 1 h 64"/>
                <a:gd name="T46" fmla="*/ 0 w 65"/>
                <a:gd name="T47" fmla="*/ 1 h 64"/>
                <a:gd name="T48" fmla="*/ 0 w 65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4">
                  <a:moveTo>
                    <a:pt x="41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5" y="36"/>
                  </a:lnTo>
                  <a:lnTo>
                    <a:pt x="64" y="24"/>
                  </a:lnTo>
                  <a:lnTo>
                    <a:pt x="62" y="18"/>
                  </a:lnTo>
                  <a:lnTo>
                    <a:pt x="58" y="12"/>
                  </a:lnTo>
                  <a:lnTo>
                    <a:pt x="53" y="8"/>
                  </a:lnTo>
                  <a:lnTo>
                    <a:pt x="49" y="4"/>
                  </a:lnTo>
                  <a:lnTo>
                    <a:pt x="43" y="2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7"/>
                  </a:lnTo>
                  <a:lnTo>
                    <a:pt x="2" y="40"/>
                  </a:lnTo>
                  <a:lnTo>
                    <a:pt x="4" y="46"/>
                  </a:lnTo>
                  <a:lnTo>
                    <a:pt x="7" y="51"/>
                  </a:lnTo>
                  <a:lnTo>
                    <a:pt x="12" y="56"/>
                  </a:lnTo>
                  <a:lnTo>
                    <a:pt x="17" y="60"/>
                  </a:lnTo>
                  <a:lnTo>
                    <a:pt x="22" y="62"/>
                  </a:lnTo>
                  <a:lnTo>
                    <a:pt x="28" y="64"/>
                  </a:lnTo>
                  <a:lnTo>
                    <a:pt x="35" y="64"/>
                  </a:lnTo>
                  <a:lnTo>
                    <a:pt x="41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64"/>
            <p:cNvSpPr>
              <a:spLocks/>
            </p:cNvSpPr>
            <p:nvPr/>
          </p:nvSpPr>
          <p:spPr bwMode="auto">
            <a:xfrm>
              <a:off x="2637" y="2009"/>
              <a:ext cx="32" cy="31"/>
            </a:xfrm>
            <a:custGeom>
              <a:avLst/>
              <a:gdLst>
                <a:gd name="T0" fmla="*/ 1 w 64"/>
                <a:gd name="T1" fmla="*/ 0 h 63"/>
                <a:gd name="T2" fmla="*/ 1 w 64"/>
                <a:gd name="T3" fmla="*/ 0 h 63"/>
                <a:gd name="T4" fmla="*/ 1 w 64"/>
                <a:gd name="T5" fmla="*/ 0 h 63"/>
                <a:gd name="T6" fmla="*/ 1 w 64"/>
                <a:gd name="T7" fmla="*/ 0 h 63"/>
                <a:gd name="T8" fmla="*/ 1 w 64"/>
                <a:gd name="T9" fmla="*/ 0 h 63"/>
                <a:gd name="T10" fmla="*/ 1 w 64"/>
                <a:gd name="T11" fmla="*/ 0 h 63"/>
                <a:gd name="T12" fmla="*/ 1 w 64"/>
                <a:gd name="T13" fmla="*/ 0 h 63"/>
                <a:gd name="T14" fmla="*/ 1 w 64"/>
                <a:gd name="T15" fmla="*/ 0 h 63"/>
                <a:gd name="T16" fmla="*/ 1 w 64"/>
                <a:gd name="T17" fmla="*/ 0 h 63"/>
                <a:gd name="T18" fmla="*/ 1 w 64"/>
                <a:gd name="T19" fmla="*/ 0 h 63"/>
                <a:gd name="T20" fmla="*/ 1 w 64"/>
                <a:gd name="T21" fmla="*/ 0 h 63"/>
                <a:gd name="T22" fmla="*/ 1 w 64"/>
                <a:gd name="T23" fmla="*/ 0 h 63"/>
                <a:gd name="T24" fmla="*/ 1 w 64"/>
                <a:gd name="T25" fmla="*/ 0 h 63"/>
                <a:gd name="T26" fmla="*/ 1 w 64"/>
                <a:gd name="T27" fmla="*/ 0 h 63"/>
                <a:gd name="T28" fmla="*/ 1 w 64"/>
                <a:gd name="T29" fmla="*/ 0 h 63"/>
                <a:gd name="T30" fmla="*/ 0 w 64"/>
                <a:gd name="T31" fmla="*/ 0 h 63"/>
                <a:gd name="T32" fmla="*/ 1 w 64"/>
                <a:gd name="T33" fmla="*/ 0 h 63"/>
                <a:gd name="T34" fmla="*/ 1 w 64"/>
                <a:gd name="T35" fmla="*/ 0 h 63"/>
                <a:gd name="T36" fmla="*/ 1 w 64"/>
                <a:gd name="T37" fmla="*/ 0 h 63"/>
                <a:gd name="T38" fmla="*/ 1 w 64"/>
                <a:gd name="T39" fmla="*/ 0 h 63"/>
                <a:gd name="T40" fmla="*/ 1 w 64"/>
                <a:gd name="T41" fmla="*/ 0 h 63"/>
                <a:gd name="T42" fmla="*/ 1 w 64"/>
                <a:gd name="T43" fmla="*/ 0 h 63"/>
                <a:gd name="T44" fmla="*/ 1 w 64"/>
                <a:gd name="T45" fmla="*/ 0 h 63"/>
                <a:gd name="T46" fmla="*/ 1 w 64"/>
                <a:gd name="T47" fmla="*/ 0 h 63"/>
                <a:gd name="T48" fmla="*/ 1 w 64"/>
                <a:gd name="T49" fmla="*/ 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3">
                  <a:moveTo>
                    <a:pt x="40" y="62"/>
                  </a:moveTo>
                  <a:lnTo>
                    <a:pt x="51" y="56"/>
                  </a:lnTo>
                  <a:lnTo>
                    <a:pt x="59" y="47"/>
                  </a:lnTo>
                  <a:lnTo>
                    <a:pt x="64" y="35"/>
                  </a:lnTo>
                  <a:lnTo>
                    <a:pt x="63" y="24"/>
                  </a:lnTo>
                  <a:lnTo>
                    <a:pt x="61" y="18"/>
                  </a:lnTo>
                  <a:lnTo>
                    <a:pt x="57" y="12"/>
                  </a:lnTo>
                  <a:lnTo>
                    <a:pt x="53" y="7"/>
                  </a:lnTo>
                  <a:lnTo>
                    <a:pt x="47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2" y="7"/>
                  </a:lnTo>
                  <a:lnTo>
                    <a:pt x="4" y="17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3" y="45"/>
                  </a:lnTo>
                  <a:lnTo>
                    <a:pt x="6" y="51"/>
                  </a:lnTo>
                  <a:lnTo>
                    <a:pt x="11" y="56"/>
                  </a:lnTo>
                  <a:lnTo>
                    <a:pt x="16" y="59"/>
                  </a:lnTo>
                  <a:lnTo>
                    <a:pt x="21" y="62"/>
                  </a:lnTo>
                  <a:lnTo>
                    <a:pt x="27" y="63"/>
                  </a:lnTo>
                  <a:lnTo>
                    <a:pt x="33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65"/>
            <p:cNvSpPr>
              <a:spLocks/>
            </p:cNvSpPr>
            <p:nvPr/>
          </p:nvSpPr>
          <p:spPr bwMode="auto">
            <a:xfrm>
              <a:off x="2722" y="1986"/>
              <a:ext cx="32" cy="32"/>
            </a:xfrm>
            <a:custGeom>
              <a:avLst/>
              <a:gdLst>
                <a:gd name="T0" fmla="*/ 1 w 63"/>
                <a:gd name="T1" fmla="*/ 0 h 65"/>
                <a:gd name="T2" fmla="*/ 1 w 63"/>
                <a:gd name="T3" fmla="*/ 0 h 65"/>
                <a:gd name="T4" fmla="*/ 1 w 63"/>
                <a:gd name="T5" fmla="*/ 0 h 65"/>
                <a:gd name="T6" fmla="*/ 1 w 63"/>
                <a:gd name="T7" fmla="*/ 0 h 65"/>
                <a:gd name="T8" fmla="*/ 1 w 63"/>
                <a:gd name="T9" fmla="*/ 0 h 65"/>
                <a:gd name="T10" fmla="*/ 1 w 63"/>
                <a:gd name="T11" fmla="*/ 0 h 65"/>
                <a:gd name="T12" fmla="*/ 1 w 63"/>
                <a:gd name="T13" fmla="*/ 0 h 65"/>
                <a:gd name="T14" fmla="*/ 1 w 63"/>
                <a:gd name="T15" fmla="*/ 0 h 65"/>
                <a:gd name="T16" fmla="*/ 1 w 63"/>
                <a:gd name="T17" fmla="*/ 0 h 65"/>
                <a:gd name="T18" fmla="*/ 1 w 63"/>
                <a:gd name="T19" fmla="*/ 0 h 65"/>
                <a:gd name="T20" fmla="*/ 1 w 63"/>
                <a:gd name="T21" fmla="*/ 0 h 65"/>
                <a:gd name="T22" fmla="*/ 1 w 63"/>
                <a:gd name="T23" fmla="*/ 0 h 65"/>
                <a:gd name="T24" fmla="*/ 1 w 63"/>
                <a:gd name="T25" fmla="*/ 0 h 65"/>
                <a:gd name="T26" fmla="*/ 1 w 63"/>
                <a:gd name="T27" fmla="*/ 0 h 65"/>
                <a:gd name="T28" fmla="*/ 1 w 63"/>
                <a:gd name="T29" fmla="*/ 0 h 65"/>
                <a:gd name="T30" fmla="*/ 0 w 63"/>
                <a:gd name="T31" fmla="*/ 0 h 65"/>
                <a:gd name="T32" fmla="*/ 1 w 63"/>
                <a:gd name="T33" fmla="*/ 0 h 65"/>
                <a:gd name="T34" fmla="*/ 1 w 63"/>
                <a:gd name="T35" fmla="*/ 0 h 65"/>
                <a:gd name="T36" fmla="*/ 1 w 63"/>
                <a:gd name="T37" fmla="*/ 0 h 65"/>
                <a:gd name="T38" fmla="*/ 1 w 63"/>
                <a:gd name="T39" fmla="*/ 0 h 65"/>
                <a:gd name="T40" fmla="*/ 1 w 63"/>
                <a:gd name="T41" fmla="*/ 0 h 65"/>
                <a:gd name="T42" fmla="*/ 1 w 63"/>
                <a:gd name="T43" fmla="*/ 0 h 65"/>
                <a:gd name="T44" fmla="*/ 1 w 63"/>
                <a:gd name="T45" fmla="*/ 0 h 65"/>
                <a:gd name="T46" fmla="*/ 1 w 63"/>
                <a:gd name="T47" fmla="*/ 0 h 65"/>
                <a:gd name="T48" fmla="*/ 1 w 63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5">
                  <a:moveTo>
                    <a:pt x="40" y="64"/>
                  </a:moveTo>
                  <a:lnTo>
                    <a:pt x="52" y="58"/>
                  </a:lnTo>
                  <a:lnTo>
                    <a:pt x="60" y="49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8"/>
                  </a:lnTo>
                  <a:lnTo>
                    <a:pt x="56" y="13"/>
                  </a:lnTo>
                  <a:lnTo>
                    <a:pt x="52" y="8"/>
                  </a:lnTo>
                  <a:lnTo>
                    <a:pt x="47" y="5"/>
                  </a:lnTo>
                  <a:lnTo>
                    <a:pt x="41" y="3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2" y="7"/>
                  </a:lnTo>
                  <a:lnTo>
                    <a:pt x="3" y="16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5"/>
                  </a:lnTo>
                  <a:lnTo>
                    <a:pt x="33" y="65"/>
                  </a:lnTo>
                  <a:lnTo>
                    <a:pt x="40" y="6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66"/>
            <p:cNvSpPr>
              <a:spLocks/>
            </p:cNvSpPr>
            <p:nvPr/>
          </p:nvSpPr>
          <p:spPr bwMode="auto">
            <a:xfrm>
              <a:off x="2807" y="1962"/>
              <a:ext cx="31" cy="32"/>
            </a:xfrm>
            <a:custGeom>
              <a:avLst/>
              <a:gdLst>
                <a:gd name="T0" fmla="*/ 0 w 64"/>
                <a:gd name="T1" fmla="*/ 0 h 65"/>
                <a:gd name="T2" fmla="*/ 0 w 64"/>
                <a:gd name="T3" fmla="*/ 0 h 65"/>
                <a:gd name="T4" fmla="*/ 0 w 64"/>
                <a:gd name="T5" fmla="*/ 0 h 65"/>
                <a:gd name="T6" fmla="*/ 0 w 64"/>
                <a:gd name="T7" fmla="*/ 0 h 65"/>
                <a:gd name="T8" fmla="*/ 0 w 64"/>
                <a:gd name="T9" fmla="*/ 0 h 65"/>
                <a:gd name="T10" fmla="*/ 0 w 64"/>
                <a:gd name="T11" fmla="*/ 0 h 65"/>
                <a:gd name="T12" fmla="*/ 0 w 64"/>
                <a:gd name="T13" fmla="*/ 0 h 65"/>
                <a:gd name="T14" fmla="*/ 0 w 64"/>
                <a:gd name="T15" fmla="*/ 0 h 65"/>
                <a:gd name="T16" fmla="*/ 0 w 64"/>
                <a:gd name="T17" fmla="*/ 0 h 65"/>
                <a:gd name="T18" fmla="*/ 0 w 64"/>
                <a:gd name="T19" fmla="*/ 0 h 65"/>
                <a:gd name="T20" fmla="*/ 0 w 64"/>
                <a:gd name="T21" fmla="*/ 0 h 65"/>
                <a:gd name="T22" fmla="*/ 0 w 64"/>
                <a:gd name="T23" fmla="*/ 0 h 65"/>
                <a:gd name="T24" fmla="*/ 0 w 64"/>
                <a:gd name="T25" fmla="*/ 0 h 65"/>
                <a:gd name="T26" fmla="*/ 0 w 64"/>
                <a:gd name="T27" fmla="*/ 0 h 65"/>
                <a:gd name="T28" fmla="*/ 0 w 64"/>
                <a:gd name="T29" fmla="*/ 0 h 65"/>
                <a:gd name="T30" fmla="*/ 0 w 64"/>
                <a:gd name="T31" fmla="*/ 0 h 65"/>
                <a:gd name="T32" fmla="*/ 0 w 64"/>
                <a:gd name="T33" fmla="*/ 0 h 65"/>
                <a:gd name="T34" fmla="*/ 0 w 64"/>
                <a:gd name="T35" fmla="*/ 0 h 65"/>
                <a:gd name="T36" fmla="*/ 0 w 64"/>
                <a:gd name="T37" fmla="*/ 0 h 65"/>
                <a:gd name="T38" fmla="*/ 0 w 64"/>
                <a:gd name="T39" fmla="*/ 0 h 65"/>
                <a:gd name="T40" fmla="*/ 0 w 64"/>
                <a:gd name="T41" fmla="*/ 0 h 65"/>
                <a:gd name="T42" fmla="*/ 0 w 64"/>
                <a:gd name="T43" fmla="*/ 0 h 65"/>
                <a:gd name="T44" fmla="*/ 0 w 64"/>
                <a:gd name="T45" fmla="*/ 0 h 65"/>
                <a:gd name="T46" fmla="*/ 0 w 64"/>
                <a:gd name="T47" fmla="*/ 0 h 65"/>
                <a:gd name="T48" fmla="*/ 0 w 64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5">
                  <a:moveTo>
                    <a:pt x="41" y="63"/>
                  </a:moveTo>
                  <a:lnTo>
                    <a:pt x="52" y="58"/>
                  </a:lnTo>
                  <a:lnTo>
                    <a:pt x="60" y="48"/>
                  </a:lnTo>
                  <a:lnTo>
                    <a:pt x="64" y="37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3"/>
                  </a:lnTo>
                  <a:lnTo>
                    <a:pt x="52" y="8"/>
                  </a:lnTo>
                  <a:lnTo>
                    <a:pt x="48" y="5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2" y="7"/>
                  </a:lnTo>
                  <a:lnTo>
                    <a:pt x="4" y="17"/>
                  </a:lnTo>
                  <a:lnTo>
                    <a:pt x="0" y="29"/>
                  </a:lnTo>
                  <a:lnTo>
                    <a:pt x="1" y="41"/>
                  </a:lnTo>
                  <a:lnTo>
                    <a:pt x="4" y="47"/>
                  </a:lnTo>
                  <a:lnTo>
                    <a:pt x="7" y="52"/>
                  </a:lnTo>
                  <a:lnTo>
                    <a:pt x="12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5"/>
                  </a:lnTo>
                  <a:lnTo>
                    <a:pt x="34" y="65"/>
                  </a:lnTo>
                  <a:lnTo>
                    <a:pt x="41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67"/>
            <p:cNvSpPr>
              <a:spLocks/>
            </p:cNvSpPr>
            <p:nvPr/>
          </p:nvSpPr>
          <p:spPr bwMode="auto">
            <a:xfrm>
              <a:off x="2873" y="1873"/>
              <a:ext cx="33" cy="32"/>
            </a:xfrm>
            <a:custGeom>
              <a:avLst/>
              <a:gdLst>
                <a:gd name="T0" fmla="*/ 1 w 64"/>
                <a:gd name="T1" fmla="*/ 1 h 64"/>
                <a:gd name="T2" fmla="*/ 1 w 64"/>
                <a:gd name="T3" fmla="*/ 1 h 64"/>
                <a:gd name="T4" fmla="*/ 1 w 64"/>
                <a:gd name="T5" fmla="*/ 1 h 64"/>
                <a:gd name="T6" fmla="*/ 1 w 64"/>
                <a:gd name="T7" fmla="*/ 1 h 64"/>
                <a:gd name="T8" fmla="*/ 1 w 64"/>
                <a:gd name="T9" fmla="*/ 1 h 64"/>
                <a:gd name="T10" fmla="*/ 1 w 64"/>
                <a:gd name="T11" fmla="*/ 1 h 64"/>
                <a:gd name="T12" fmla="*/ 1 w 64"/>
                <a:gd name="T13" fmla="*/ 1 h 64"/>
                <a:gd name="T14" fmla="*/ 1 w 64"/>
                <a:gd name="T15" fmla="*/ 1 h 64"/>
                <a:gd name="T16" fmla="*/ 1 w 64"/>
                <a:gd name="T17" fmla="*/ 1 h 64"/>
                <a:gd name="T18" fmla="*/ 1 w 64"/>
                <a:gd name="T19" fmla="*/ 1 h 64"/>
                <a:gd name="T20" fmla="*/ 1 w 64"/>
                <a:gd name="T21" fmla="*/ 0 h 64"/>
                <a:gd name="T22" fmla="*/ 1 w 64"/>
                <a:gd name="T23" fmla="*/ 0 h 64"/>
                <a:gd name="T24" fmla="*/ 1 w 64"/>
                <a:gd name="T25" fmla="*/ 1 h 64"/>
                <a:gd name="T26" fmla="*/ 1 w 64"/>
                <a:gd name="T27" fmla="*/ 1 h 64"/>
                <a:gd name="T28" fmla="*/ 1 w 64"/>
                <a:gd name="T29" fmla="*/ 1 h 64"/>
                <a:gd name="T30" fmla="*/ 0 w 64"/>
                <a:gd name="T31" fmla="*/ 1 h 64"/>
                <a:gd name="T32" fmla="*/ 1 w 64"/>
                <a:gd name="T33" fmla="*/ 1 h 64"/>
                <a:gd name="T34" fmla="*/ 1 w 64"/>
                <a:gd name="T35" fmla="*/ 1 h 64"/>
                <a:gd name="T36" fmla="*/ 1 w 64"/>
                <a:gd name="T37" fmla="*/ 1 h 64"/>
                <a:gd name="T38" fmla="*/ 1 w 64"/>
                <a:gd name="T39" fmla="*/ 1 h 64"/>
                <a:gd name="T40" fmla="*/ 1 w 64"/>
                <a:gd name="T41" fmla="*/ 1 h 64"/>
                <a:gd name="T42" fmla="*/ 1 w 64"/>
                <a:gd name="T43" fmla="*/ 1 h 64"/>
                <a:gd name="T44" fmla="*/ 1 w 64"/>
                <a:gd name="T45" fmla="*/ 1 h 64"/>
                <a:gd name="T46" fmla="*/ 1 w 64"/>
                <a:gd name="T47" fmla="*/ 1 h 64"/>
                <a:gd name="T48" fmla="*/ 1 w 64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4">
                  <a:moveTo>
                    <a:pt x="40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4" y="36"/>
                  </a:lnTo>
                  <a:lnTo>
                    <a:pt x="63" y="24"/>
                  </a:lnTo>
                  <a:lnTo>
                    <a:pt x="61" y="18"/>
                  </a:lnTo>
                  <a:lnTo>
                    <a:pt x="58" y="12"/>
                  </a:lnTo>
                  <a:lnTo>
                    <a:pt x="53" y="7"/>
                  </a:lnTo>
                  <a:lnTo>
                    <a:pt x="48" y="4"/>
                  </a:lnTo>
                  <a:lnTo>
                    <a:pt x="43" y="2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3" y="7"/>
                  </a:lnTo>
                  <a:lnTo>
                    <a:pt x="5" y="17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3" y="47"/>
                  </a:lnTo>
                  <a:lnTo>
                    <a:pt x="7" y="51"/>
                  </a:lnTo>
                  <a:lnTo>
                    <a:pt x="11" y="56"/>
                  </a:lnTo>
                  <a:lnTo>
                    <a:pt x="16" y="59"/>
                  </a:lnTo>
                  <a:lnTo>
                    <a:pt x="22" y="62"/>
                  </a:lnTo>
                  <a:lnTo>
                    <a:pt x="28" y="64"/>
                  </a:lnTo>
                  <a:lnTo>
                    <a:pt x="34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68"/>
            <p:cNvSpPr>
              <a:spLocks/>
            </p:cNvSpPr>
            <p:nvPr/>
          </p:nvSpPr>
          <p:spPr bwMode="auto">
            <a:xfrm>
              <a:off x="2959" y="1850"/>
              <a:ext cx="32" cy="31"/>
            </a:xfrm>
            <a:custGeom>
              <a:avLst/>
              <a:gdLst>
                <a:gd name="T0" fmla="*/ 0 w 65"/>
                <a:gd name="T1" fmla="*/ 0 h 64"/>
                <a:gd name="T2" fmla="*/ 0 w 65"/>
                <a:gd name="T3" fmla="*/ 0 h 64"/>
                <a:gd name="T4" fmla="*/ 0 w 65"/>
                <a:gd name="T5" fmla="*/ 0 h 64"/>
                <a:gd name="T6" fmla="*/ 0 w 65"/>
                <a:gd name="T7" fmla="*/ 0 h 64"/>
                <a:gd name="T8" fmla="*/ 0 w 65"/>
                <a:gd name="T9" fmla="*/ 0 h 64"/>
                <a:gd name="T10" fmla="*/ 0 w 65"/>
                <a:gd name="T11" fmla="*/ 0 h 64"/>
                <a:gd name="T12" fmla="*/ 0 w 65"/>
                <a:gd name="T13" fmla="*/ 0 h 64"/>
                <a:gd name="T14" fmla="*/ 0 w 65"/>
                <a:gd name="T15" fmla="*/ 0 h 64"/>
                <a:gd name="T16" fmla="*/ 0 w 65"/>
                <a:gd name="T17" fmla="*/ 0 h 64"/>
                <a:gd name="T18" fmla="*/ 0 w 65"/>
                <a:gd name="T19" fmla="*/ 0 h 64"/>
                <a:gd name="T20" fmla="*/ 0 w 65"/>
                <a:gd name="T21" fmla="*/ 0 h 64"/>
                <a:gd name="T22" fmla="*/ 0 w 65"/>
                <a:gd name="T23" fmla="*/ 0 h 64"/>
                <a:gd name="T24" fmla="*/ 0 w 65"/>
                <a:gd name="T25" fmla="*/ 0 h 64"/>
                <a:gd name="T26" fmla="*/ 0 w 65"/>
                <a:gd name="T27" fmla="*/ 0 h 64"/>
                <a:gd name="T28" fmla="*/ 0 w 65"/>
                <a:gd name="T29" fmla="*/ 0 h 64"/>
                <a:gd name="T30" fmla="*/ 0 w 65"/>
                <a:gd name="T31" fmla="*/ 0 h 64"/>
                <a:gd name="T32" fmla="*/ 0 w 65"/>
                <a:gd name="T33" fmla="*/ 0 h 64"/>
                <a:gd name="T34" fmla="*/ 0 w 65"/>
                <a:gd name="T35" fmla="*/ 0 h 64"/>
                <a:gd name="T36" fmla="*/ 0 w 65"/>
                <a:gd name="T37" fmla="*/ 0 h 64"/>
                <a:gd name="T38" fmla="*/ 0 w 65"/>
                <a:gd name="T39" fmla="*/ 0 h 64"/>
                <a:gd name="T40" fmla="*/ 0 w 65"/>
                <a:gd name="T41" fmla="*/ 0 h 64"/>
                <a:gd name="T42" fmla="*/ 0 w 65"/>
                <a:gd name="T43" fmla="*/ 0 h 64"/>
                <a:gd name="T44" fmla="*/ 0 w 65"/>
                <a:gd name="T45" fmla="*/ 0 h 64"/>
                <a:gd name="T46" fmla="*/ 0 w 65"/>
                <a:gd name="T47" fmla="*/ 0 h 64"/>
                <a:gd name="T48" fmla="*/ 0 w 65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4">
                  <a:moveTo>
                    <a:pt x="41" y="62"/>
                  </a:moveTo>
                  <a:lnTo>
                    <a:pt x="52" y="57"/>
                  </a:lnTo>
                  <a:lnTo>
                    <a:pt x="60" y="47"/>
                  </a:lnTo>
                  <a:lnTo>
                    <a:pt x="65" y="36"/>
                  </a:lnTo>
                  <a:lnTo>
                    <a:pt x="64" y="23"/>
                  </a:lnTo>
                  <a:lnTo>
                    <a:pt x="61" y="18"/>
                  </a:lnTo>
                  <a:lnTo>
                    <a:pt x="58" y="13"/>
                  </a:lnTo>
                  <a:lnTo>
                    <a:pt x="53" y="8"/>
                  </a:lnTo>
                  <a:lnTo>
                    <a:pt x="49" y="5"/>
                  </a:lnTo>
                  <a:lnTo>
                    <a:pt x="43" y="3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7" y="60"/>
                  </a:lnTo>
                  <a:lnTo>
                    <a:pt x="22" y="62"/>
                  </a:lnTo>
                  <a:lnTo>
                    <a:pt x="28" y="64"/>
                  </a:lnTo>
                  <a:lnTo>
                    <a:pt x="34" y="64"/>
                  </a:lnTo>
                  <a:lnTo>
                    <a:pt x="41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69"/>
            <p:cNvSpPr>
              <a:spLocks/>
            </p:cNvSpPr>
            <p:nvPr/>
          </p:nvSpPr>
          <p:spPr bwMode="auto">
            <a:xfrm>
              <a:off x="2593" y="2516"/>
              <a:ext cx="32" cy="32"/>
            </a:xfrm>
            <a:custGeom>
              <a:avLst/>
              <a:gdLst>
                <a:gd name="T0" fmla="*/ 1 w 63"/>
                <a:gd name="T1" fmla="*/ 1 h 63"/>
                <a:gd name="T2" fmla="*/ 1 w 63"/>
                <a:gd name="T3" fmla="*/ 1 h 63"/>
                <a:gd name="T4" fmla="*/ 1 w 63"/>
                <a:gd name="T5" fmla="*/ 1 h 63"/>
                <a:gd name="T6" fmla="*/ 1 w 63"/>
                <a:gd name="T7" fmla="*/ 1 h 63"/>
                <a:gd name="T8" fmla="*/ 1 w 63"/>
                <a:gd name="T9" fmla="*/ 1 h 63"/>
                <a:gd name="T10" fmla="*/ 1 w 63"/>
                <a:gd name="T11" fmla="*/ 1 h 63"/>
                <a:gd name="T12" fmla="*/ 1 w 63"/>
                <a:gd name="T13" fmla="*/ 1 h 63"/>
                <a:gd name="T14" fmla="*/ 1 w 63"/>
                <a:gd name="T15" fmla="*/ 1 h 63"/>
                <a:gd name="T16" fmla="*/ 1 w 63"/>
                <a:gd name="T17" fmla="*/ 1 h 63"/>
                <a:gd name="T18" fmla="*/ 1 w 63"/>
                <a:gd name="T19" fmla="*/ 1 h 63"/>
                <a:gd name="T20" fmla="*/ 1 w 63"/>
                <a:gd name="T21" fmla="*/ 0 h 63"/>
                <a:gd name="T22" fmla="*/ 1 w 63"/>
                <a:gd name="T23" fmla="*/ 0 h 63"/>
                <a:gd name="T24" fmla="*/ 1 w 63"/>
                <a:gd name="T25" fmla="*/ 1 h 63"/>
                <a:gd name="T26" fmla="*/ 1 w 63"/>
                <a:gd name="T27" fmla="*/ 1 h 63"/>
                <a:gd name="T28" fmla="*/ 1 w 63"/>
                <a:gd name="T29" fmla="*/ 1 h 63"/>
                <a:gd name="T30" fmla="*/ 0 w 63"/>
                <a:gd name="T31" fmla="*/ 1 h 63"/>
                <a:gd name="T32" fmla="*/ 1 w 63"/>
                <a:gd name="T33" fmla="*/ 1 h 63"/>
                <a:gd name="T34" fmla="*/ 1 w 63"/>
                <a:gd name="T35" fmla="*/ 1 h 63"/>
                <a:gd name="T36" fmla="*/ 1 w 63"/>
                <a:gd name="T37" fmla="*/ 1 h 63"/>
                <a:gd name="T38" fmla="*/ 1 w 63"/>
                <a:gd name="T39" fmla="*/ 1 h 63"/>
                <a:gd name="T40" fmla="*/ 1 w 63"/>
                <a:gd name="T41" fmla="*/ 1 h 63"/>
                <a:gd name="T42" fmla="*/ 1 w 63"/>
                <a:gd name="T43" fmla="*/ 1 h 63"/>
                <a:gd name="T44" fmla="*/ 1 w 63"/>
                <a:gd name="T45" fmla="*/ 1 h 63"/>
                <a:gd name="T46" fmla="*/ 1 w 63"/>
                <a:gd name="T47" fmla="*/ 1 h 63"/>
                <a:gd name="T48" fmla="*/ 1 w 63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40" y="62"/>
                  </a:moveTo>
                  <a:lnTo>
                    <a:pt x="52" y="56"/>
                  </a:lnTo>
                  <a:lnTo>
                    <a:pt x="60" y="47"/>
                  </a:lnTo>
                  <a:lnTo>
                    <a:pt x="63" y="35"/>
                  </a:lnTo>
                  <a:lnTo>
                    <a:pt x="62" y="23"/>
                  </a:lnTo>
                  <a:lnTo>
                    <a:pt x="60" y="17"/>
                  </a:lnTo>
                  <a:lnTo>
                    <a:pt x="56" y="11"/>
                  </a:lnTo>
                  <a:lnTo>
                    <a:pt x="52" y="7"/>
                  </a:lnTo>
                  <a:lnTo>
                    <a:pt x="47" y="3"/>
                  </a:lnTo>
                  <a:lnTo>
                    <a:pt x="42" y="1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2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3"/>
                  </a:lnTo>
                  <a:lnTo>
                    <a:pt x="33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70"/>
            <p:cNvSpPr>
              <a:spLocks/>
            </p:cNvSpPr>
            <p:nvPr/>
          </p:nvSpPr>
          <p:spPr bwMode="auto">
            <a:xfrm>
              <a:off x="2678" y="2493"/>
              <a:ext cx="32" cy="32"/>
            </a:xfrm>
            <a:custGeom>
              <a:avLst/>
              <a:gdLst>
                <a:gd name="T0" fmla="*/ 1 w 64"/>
                <a:gd name="T1" fmla="*/ 0 h 65"/>
                <a:gd name="T2" fmla="*/ 1 w 64"/>
                <a:gd name="T3" fmla="*/ 0 h 65"/>
                <a:gd name="T4" fmla="*/ 1 w 64"/>
                <a:gd name="T5" fmla="*/ 0 h 65"/>
                <a:gd name="T6" fmla="*/ 1 w 64"/>
                <a:gd name="T7" fmla="*/ 0 h 65"/>
                <a:gd name="T8" fmla="*/ 1 w 64"/>
                <a:gd name="T9" fmla="*/ 0 h 65"/>
                <a:gd name="T10" fmla="*/ 1 w 64"/>
                <a:gd name="T11" fmla="*/ 0 h 65"/>
                <a:gd name="T12" fmla="*/ 1 w 64"/>
                <a:gd name="T13" fmla="*/ 0 h 65"/>
                <a:gd name="T14" fmla="*/ 1 w 64"/>
                <a:gd name="T15" fmla="*/ 0 h 65"/>
                <a:gd name="T16" fmla="*/ 1 w 64"/>
                <a:gd name="T17" fmla="*/ 0 h 65"/>
                <a:gd name="T18" fmla="*/ 1 w 64"/>
                <a:gd name="T19" fmla="*/ 0 h 65"/>
                <a:gd name="T20" fmla="*/ 1 w 64"/>
                <a:gd name="T21" fmla="*/ 0 h 65"/>
                <a:gd name="T22" fmla="*/ 1 w 64"/>
                <a:gd name="T23" fmla="*/ 0 h 65"/>
                <a:gd name="T24" fmla="*/ 1 w 64"/>
                <a:gd name="T25" fmla="*/ 0 h 65"/>
                <a:gd name="T26" fmla="*/ 1 w 64"/>
                <a:gd name="T27" fmla="*/ 0 h 65"/>
                <a:gd name="T28" fmla="*/ 1 w 64"/>
                <a:gd name="T29" fmla="*/ 0 h 65"/>
                <a:gd name="T30" fmla="*/ 0 w 64"/>
                <a:gd name="T31" fmla="*/ 0 h 65"/>
                <a:gd name="T32" fmla="*/ 1 w 64"/>
                <a:gd name="T33" fmla="*/ 0 h 65"/>
                <a:gd name="T34" fmla="*/ 1 w 64"/>
                <a:gd name="T35" fmla="*/ 0 h 65"/>
                <a:gd name="T36" fmla="*/ 1 w 64"/>
                <a:gd name="T37" fmla="*/ 0 h 65"/>
                <a:gd name="T38" fmla="*/ 1 w 64"/>
                <a:gd name="T39" fmla="*/ 0 h 65"/>
                <a:gd name="T40" fmla="*/ 1 w 64"/>
                <a:gd name="T41" fmla="*/ 0 h 65"/>
                <a:gd name="T42" fmla="*/ 1 w 64"/>
                <a:gd name="T43" fmla="*/ 0 h 65"/>
                <a:gd name="T44" fmla="*/ 1 w 64"/>
                <a:gd name="T45" fmla="*/ 0 h 65"/>
                <a:gd name="T46" fmla="*/ 1 w 64"/>
                <a:gd name="T47" fmla="*/ 0 h 65"/>
                <a:gd name="T48" fmla="*/ 1 w 64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5">
                  <a:moveTo>
                    <a:pt x="41" y="64"/>
                  </a:moveTo>
                  <a:lnTo>
                    <a:pt x="52" y="58"/>
                  </a:lnTo>
                  <a:lnTo>
                    <a:pt x="60" y="49"/>
                  </a:lnTo>
                  <a:lnTo>
                    <a:pt x="64" y="37"/>
                  </a:lnTo>
                  <a:lnTo>
                    <a:pt x="63" y="25"/>
                  </a:lnTo>
                  <a:lnTo>
                    <a:pt x="60" y="19"/>
                  </a:lnTo>
                  <a:lnTo>
                    <a:pt x="57" y="13"/>
                  </a:lnTo>
                  <a:lnTo>
                    <a:pt x="52" y="9"/>
                  </a:lnTo>
                  <a:lnTo>
                    <a:pt x="48" y="5"/>
                  </a:lnTo>
                  <a:lnTo>
                    <a:pt x="42" y="3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2" y="7"/>
                  </a:lnTo>
                  <a:lnTo>
                    <a:pt x="4" y="17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4" y="47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7" y="60"/>
                  </a:lnTo>
                  <a:lnTo>
                    <a:pt x="22" y="63"/>
                  </a:lnTo>
                  <a:lnTo>
                    <a:pt x="28" y="65"/>
                  </a:lnTo>
                  <a:lnTo>
                    <a:pt x="34" y="65"/>
                  </a:lnTo>
                  <a:lnTo>
                    <a:pt x="41" y="6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71"/>
            <p:cNvSpPr>
              <a:spLocks/>
            </p:cNvSpPr>
            <p:nvPr/>
          </p:nvSpPr>
          <p:spPr bwMode="auto">
            <a:xfrm>
              <a:off x="2763" y="2470"/>
              <a:ext cx="32" cy="31"/>
            </a:xfrm>
            <a:custGeom>
              <a:avLst/>
              <a:gdLst>
                <a:gd name="T0" fmla="*/ 1 w 63"/>
                <a:gd name="T1" fmla="*/ 0 h 64"/>
                <a:gd name="T2" fmla="*/ 1 w 63"/>
                <a:gd name="T3" fmla="*/ 0 h 64"/>
                <a:gd name="T4" fmla="*/ 1 w 63"/>
                <a:gd name="T5" fmla="*/ 0 h 64"/>
                <a:gd name="T6" fmla="*/ 1 w 63"/>
                <a:gd name="T7" fmla="*/ 0 h 64"/>
                <a:gd name="T8" fmla="*/ 1 w 63"/>
                <a:gd name="T9" fmla="*/ 0 h 64"/>
                <a:gd name="T10" fmla="*/ 1 w 63"/>
                <a:gd name="T11" fmla="*/ 0 h 64"/>
                <a:gd name="T12" fmla="*/ 1 w 63"/>
                <a:gd name="T13" fmla="*/ 0 h 64"/>
                <a:gd name="T14" fmla="*/ 1 w 63"/>
                <a:gd name="T15" fmla="*/ 0 h 64"/>
                <a:gd name="T16" fmla="*/ 1 w 63"/>
                <a:gd name="T17" fmla="*/ 0 h 64"/>
                <a:gd name="T18" fmla="*/ 1 w 63"/>
                <a:gd name="T19" fmla="*/ 0 h 64"/>
                <a:gd name="T20" fmla="*/ 1 w 63"/>
                <a:gd name="T21" fmla="*/ 0 h 64"/>
                <a:gd name="T22" fmla="*/ 1 w 63"/>
                <a:gd name="T23" fmla="*/ 0 h 64"/>
                <a:gd name="T24" fmla="*/ 1 w 63"/>
                <a:gd name="T25" fmla="*/ 0 h 64"/>
                <a:gd name="T26" fmla="*/ 1 w 63"/>
                <a:gd name="T27" fmla="*/ 0 h 64"/>
                <a:gd name="T28" fmla="*/ 1 w 63"/>
                <a:gd name="T29" fmla="*/ 0 h 64"/>
                <a:gd name="T30" fmla="*/ 0 w 63"/>
                <a:gd name="T31" fmla="*/ 0 h 64"/>
                <a:gd name="T32" fmla="*/ 1 w 63"/>
                <a:gd name="T33" fmla="*/ 0 h 64"/>
                <a:gd name="T34" fmla="*/ 1 w 63"/>
                <a:gd name="T35" fmla="*/ 0 h 64"/>
                <a:gd name="T36" fmla="*/ 1 w 63"/>
                <a:gd name="T37" fmla="*/ 0 h 64"/>
                <a:gd name="T38" fmla="*/ 1 w 63"/>
                <a:gd name="T39" fmla="*/ 0 h 64"/>
                <a:gd name="T40" fmla="*/ 1 w 63"/>
                <a:gd name="T41" fmla="*/ 0 h 64"/>
                <a:gd name="T42" fmla="*/ 1 w 63"/>
                <a:gd name="T43" fmla="*/ 0 h 64"/>
                <a:gd name="T44" fmla="*/ 1 w 63"/>
                <a:gd name="T45" fmla="*/ 0 h 64"/>
                <a:gd name="T46" fmla="*/ 1 w 63"/>
                <a:gd name="T47" fmla="*/ 0 h 64"/>
                <a:gd name="T48" fmla="*/ 1 w 63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4">
                  <a:moveTo>
                    <a:pt x="40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8"/>
                  </a:lnTo>
                  <a:lnTo>
                    <a:pt x="56" y="12"/>
                  </a:lnTo>
                  <a:lnTo>
                    <a:pt x="52" y="7"/>
                  </a:lnTo>
                  <a:lnTo>
                    <a:pt x="47" y="4"/>
                  </a:lnTo>
                  <a:lnTo>
                    <a:pt x="41" y="1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6" y="60"/>
                  </a:lnTo>
                  <a:lnTo>
                    <a:pt x="22" y="63"/>
                  </a:lnTo>
                  <a:lnTo>
                    <a:pt x="27" y="64"/>
                  </a:lnTo>
                  <a:lnTo>
                    <a:pt x="33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72"/>
            <p:cNvSpPr>
              <a:spLocks/>
            </p:cNvSpPr>
            <p:nvPr/>
          </p:nvSpPr>
          <p:spPr bwMode="auto">
            <a:xfrm>
              <a:off x="2848" y="2446"/>
              <a:ext cx="32" cy="32"/>
            </a:xfrm>
            <a:custGeom>
              <a:avLst/>
              <a:gdLst>
                <a:gd name="T0" fmla="*/ 1 w 64"/>
                <a:gd name="T1" fmla="*/ 0 h 65"/>
                <a:gd name="T2" fmla="*/ 1 w 64"/>
                <a:gd name="T3" fmla="*/ 0 h 65"/>
                <a:gd name="T4" fmla="*/ 1 w 64"/>
                <a:gd name="T5" fmla="*/ 0 h 65"/>
                <a:gd name="T6" fmla="*/ 1 w 64"/>
                <a:gd name="T7" fmla="*/ 0 h 65"/>
                <a:gd name="T8" fmla="*/ 1 w 64"/>
                <a:gd name="T9" fmla="*/ 0 h 65"/>
                <a:gd name="T10" fmla="*/ 1 w 64"/>
                <a:gd name="T11" fmla="*/ 0 h 65"/>
                <a:gd name="T12" fmla="*/ 1 w 64"/>
                <a:gd name="T13" fmla="*/ 0 h 65"/>
                <a:gd name="T14" fmla="*/ 1 w 64"/>
                <a:gd name="T15" fmla="*/ 0 h 65"/>
                <a:gd name="T16" fmla="*/ 1 w 64"/>
                <a:gd name="T17" fmla="*/ 0 h 65"/>
                <a:gd name="T18" fmla="*/ 1 w 64"/>
                <a:gd name="T19" fmla="*/ 0 h 65"/>
                <a:gd name="T20" fmla="*/ 1 w 64"/>
                <a:gd name="T21" fmla="*/ 0 h 65"/>
                <a:gd name="T22" fmla="*/ 1 w 64"/>
                <a:gd name="T23" fmla="*/ 0 h 65"/>
                <a:gd name="T24" fmla="*/ 1 w 64"/>
                <a:gd name="T25" fmla="*/ 0 h 65"/>
                <a:gd name="T26" fmla="*/ 1 w 64"/>
                <a:gd name="T27" fmla="*/ 0 h 65"/>
                <a:gd name="T28" fmla="*/ 1 w 64"/>
                <a:gd name="T29" fmla="*/ 0 h 65"/>
                <a:gd name="T30" fmla="*/ 0 w 64"/>
                <a:gd name="T31" fmla="*/ 0 h 65"/>
                <a:gd name="T32" fmla="*/ 1 w 64"/>
                <a:gd name="T33" fmla="*/ 0 h 65"/>
                <a:gd name="T34" fmla="*/ 1 w 64"/>
                <a:gd name="T35" fmla="*/ 0 h 65"/>
                <a:gd name="T36" fmla="*/ 1 w 64"/>
                <a:gd name="T37" fmla="*/ 0 h 65"/>
                <a:gd name="T38" fmla="*/ 1 w 64"/>
                <a:gd name="T39" fmla="*/ 0 h 65"/>
                <a:gd name="T40" fmla="*/ 1 w 64"/>
                <a:gd name="T41" fmla="*/ 0 h 65"/>
                <a:gd name="T42" fmla="*/ 1 w 64"/>
                <a:gd name="T43" fmla="*/ 0 h 65"/>
                <a:gd name="T44" fmla="*/ 1 w 64"/>
                <a:gd name="T45" fmla="*/ 0 h 65"/>
                <a:gd name="T46" fmla="*/ 1 w 64"/>
                <a:gd name="T47" fmla="*/ 0 h 65"/>
                <a:gd name="T48" fmla="*/ 1 w 64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5">
                  <a:moveTo>
                    <a:pt x="41" y="63"/>
                  </a:moveTo>
                  <a:lnTo>
                    <a:pt x="51" y="58"/>
                  </a:lnTo>
                  <a:lnTo>
                    <a:pt x="59" y="47"/>
                  </a:lnTo>
                  <a:lnTo>
                    <a:pt x="64" y="36"/>
                  </a:lnTo>
                  <a:lnTo>
                    <a:pt x="62" y="23"/>
                  </a:lnTo>
                  <a:lnTo>
                    <a:pt x="60" y="17"/>
                  </a:lnTo>
                  <a:lnTo>
                    <a:pt x="57" y="13"/>
                  </a:lnTo>
                  <a:lnTo>
                    <a:pt x="52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2" y="7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5"/>
                  </a:lnTo>
                  <a:lnTo>
                    <a:pt x="34" y="65"/>
                  </a:lnTo>
                  <a:lnTo>
                    <a:pt x="41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73"/>
            <p:cNvSpPr>
              <a:spLocks/>
            </p:cNvSpPr>
            <p:nvPr/>
          </p:nvSpPr>
          <p:spPr bwMode="auto">
            <a:xfrm>
              <a:off x="2933" y="2422"/>
              <a:ext cx="32" cy="33"/>
            </a:xfrm>
            <a:custGeom>
              <a:avLst/>
              <a:gdLst>
                <a:gd name="T0" fmla="*/ 1 w 64"/>
                <a:gd name="T1" fmla="*/ 1 h 64"/>
                <a:gd name="T2" fmla="*/ 1 w 64"/>
                <a:gd name="T3" fmla="*/ 1 h 64"/>
                <a:gd name="T4" fmla="*/ 1 w 64"/>
                <a:gd name="T5" fmla="*/ 1 h 64"/>
                <a:gd name="T6" fmla="*/ 1 w 64"/>
                <a:gd name="T7" fmla="*/ 1 h 64"/>
                <a:gd name="T8" fmla="*/ 1 w 64"/>
                <a:gd name="T9" fmla="*/ 1 h 64"/>
                <a:gd name="T10" fmla="*/ 1 w 64"/>
                <a:gd name="T11" fmla="*/ 1 h 64"/>
                <a:gd name="T12" fmla="*/ 1 w 64"/>
                <a:gd name="T13" fmla="*/ 1 h 64"/>
                <a:gd name="T14" fmla="*/ 1 w 64"/>
                <a:gd name="T15" fmla="*/ 1 h 64"/>
                <a:gd name="T16" fmla="*/ 1 w 64"/>
                <a:gd name="T17" fmla="*/ 1 h 64"/>
                <a:gd name="T18" fmla="*/ 1 w 64"/>
                <a:gd name="T19" fmla="*/ 1 h 64"/>
                <a:gd name="T20" fmla="*/ 1 w 64"/>
                <a:gd name="T21" fmla="*/ 0 h 64"/>
                <a:gd name="T22" fmla="*/ 1 w 64"/>
                <a:gd name="T23" fmla="*/ 0 h 64"/>
                <a:gd name="T24" fmla="*/ 1 w 64"/>
                <a:gd name="T25" fmla="*/ 1 h 64"/>
                <a:gd name="T26" fmla="*/ 1 w 64"/>
                <a:gd name="T27" fmla="*/ 1 h 64"/>
                <a:gd name="T28" fmla="*/ 1 w 64"/>
                <a:gd name="T29" fmla="*/ 1 h 64"/>
                <a:gd name="T30" fmla="*/ 0 w 64"/>
                <a:gd name="T31" fmla="*/ 1 h 64"/>
                <a:gd name="T32" fmla="*/ 1 w 64"/>
                <a:gd name="T33" fmla="*/ 1 h 64"/>
                <a:gd name="T34" fmla="*/ 1 w 64"/>
                <a:gd name="T35" fmla="*/ 1 h 64"/>
                <a:gd name="T36" fmla="*/ 1 w 64"/>
                <a:gd name="T37" fmla="*/ 1 h 64"/>
                <a:gd name="T38" fmla="*/ 1 w 64"/>
                <a:gd name="T39" fmla="*/ 1 h 64"/>
                <a:gd name="T40" fmla="*/ 1 w 64"/>
                <a:gd name="T41" fmla="*/ 1 h 64"/>
                <a:gd name="T42" fmla="*/ 1 w 64"/>
                <a:gd name="T43" fmla="*/ 1 h 64"/>
                <a:gd name="T44" fmla="*/ 1 w 64"/>
                <a:gd name="T45" fmla="*/ 1 h 64"/>
                <a:gd name="T46" fmla="*/ 1 w 64"/>
                <a:gd name="T47" fmla="*/ 1 h 64"/>
                <a:gd name="T48" fmla="*/ 1 w 64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4">
                  <a:moveTo>
                    <a:pt x="41" y="63"/>
                  </a:moveTo>
                  <a:lnTo>
                    <a:pt x="51" y="57"/>
                  </a:lnTo>
                  <a:lnTo>
                    <a:pt x="59" y="48"/>
                  </a:lnTo>
                  <a:lnTo>
                    <a:pt x="64" y="37"/>
                  </a:lnTo>
                  <a:lnTo>
                    <a:pt x="63" y="24"/>
                  </a:lnTo>
                  <a:lnTo>
                    <a:pt x="61" y="18"/>
                  </a:lnTo>
                  <a:lnTo>
                    <a:pt x="57" y="13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4" y="1"/>
                  </a:lnTo>
                  <a:lnTo>
                    <a:pt x="12" y="7"/>
                  </a:lnTo>
                  <a:lnTo>
                    <a:pt x="4" y="17"/>
                  </a:lnTo>
                  <a:lnTo>
                    <a:pt x="0" y="29"/>
                  </a:lnTo>
                  <a:lnTo>
                    <a:pt x="1" y="41"/>
                  </a:lnTo>
                  <a:lnTo>
                    <a:pt x="3" y="47"/>
                  </a:lnTo>
                  <a:lnTo>
                    <a:pt x="6" y="52"/>
                  </a:lnTo>
                  <a:lnTo>
                    <a:pt x="11" y="56"/>
                  </a:lnTo>
                  <a:lnTo>
                    <a:pt x="16" y="60"/>
                  </a:lnTo>
                  <a:lnTo>
                    <a:pt x="21" y="62"/>
                  </a:lnTo>
                  <a:lnTo>
                    <a:pt x="28" y="64"/>
                  </a:lnTo>
                  <a:lnTo>
                    <a:pt x="34" y="64"/>
                  </a:lnTo>
                  <a:lnTo>
                    <a:pt x="41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74"/>
            <p:cNvSpPr>
              <a:spLocks/>
            </p:cNvSpPr>
            <p:nvPr/>
          </p:nvSpPr>
          <p:spPr bwMode="auto">
            <a:xfrm>
              <a:off x="2744" y="2400"/>
              <a:ext cx="32" cy="32"/>
            </a:xfrm>
            <a:custGeom>
              <a:avLst/>
              <a:gdLst>
                <a:gd name="T0" fmla="*/ 1 w 63"/>
                <a:gd name="T1" fmla="*/ 1 h 63"/>
                <a:gd name="T2" fmla="*/ 1 w 63"/>
                <a:gd name="T3" fmla="*/ 1 h 63"/>
                <a:gd name="T4" fmla="*/ 1 w 63"/>
                <a:gd name="T5" fmla="*/ 1 h 63"/>
                <a:gd name="T6" fmla="*/ 1 w 63"/>
                <a:gd name="T7" fmla="*/ 1 h 63"/>
                <a:gd name="T8" fmla="*/ 1 w 63"/>
                <a:gd name="T9" fmla="*/ 1 h 63"/>
                <a:gd name="T10" fmla="*/ 1 w 63"/>
                <a:gd name="T11" fmla="*/ 1 h 63"/>
                <a:gd name="T12" fmla="*/ 1 w 63"/>
                <a:gd name="T13" fmla="*/ 1 h 63"/>
                <a:gd name="T14" fmla="*/ 1 w 63"/>
                <a:gd name="T15" fmla="*/ 1 h 63"/>
                <a:gd name="T16" fmla="*/ 1 w 63"/>
                <a:gd name="T17" fmla="*/ 1 h 63"/>
                <a:gd name="T18" fmla="*/ 1 w 63"/>
                <a:gd name="T19" fmla="*/ 1 h 63"/>
                <a:gd name="T20" fmla="*/ 1 w 63"/>
                <a:gd name="T21" fmla="*/ 0 h 63"/>
                <a:gd name="T22" fmla="*/ 1 w 63"/>
                <a:gd name="T23" fmla="*/ 0 h 63"/>
                <a:gd name="T24" fmla="*/ 1 w 63"/>
                <a:gd name="T25" fmla="*/ 1 h 63"/>
                <a:gd name="T26" fmla="*/ 1 w 63"/>
                <a:gd name="T27" fmla="*/ 1 h 63"/>
                <a:gd name="T28" fmla="*/ 1 w 63"/>
                <a:gd name="T29" fmla="*/ 1 h 63"/>
                <a:gd name="T30" fmla="*/ 0 w 63"/>
                <a:gd name="T31" fmla="*/ 1 h 63"/>
                <a:gd name="T32" fmla="*/ 1 w 63"/>
                <a:gd name="T33" fmla="*/ 1 h 63"/>
                <a:gd name="T34" fmla="*/ 1 w 63"/>
                <a:gd name="T35" fmla="*/ 1 h 63"/>
                <a:gd name="T36" fmla="*/ 1 w 63"/>
                <a:gd name="T37" fmla="*/ 1 h 63"/>
                <a:gd name="T38" fmla="*/ 1 w 63"/>
                <a:gd name="T39" fmla="*/ 1 h 63"/>
                <a:gd name="T40" fmla="*/ 1 w 63"/>
                <a:gd name="T41" fmla="*/ 1 h 63"/>
                <a:gd name="T42" fmla="*/ 1 w 63"/>
                <a:gd name="T43" fmla="*/ 1 h 63"/>
                <a:gd name="T44" fmla="*/ 1 w 63"/>
                <a:gd name="T45" fmla="*/ 1 h 63"/>
                <a:gd name="T46" fmla="*/ 1 w 63"/>
                <a:gd name="T47" fmla="*/ 1 h 63"/>
                <a:gd name="T48" fmla="*/ 1 w 63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40" y="62"/>
                  </a:moveTo>
                  <a:lnTo>
                    <a:pt x="50" y="56"/>
                  </a:lnTo>
                  <a:lnTo>
                    <a:pt x="59" y="47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7"/>
                  </a:lnTo>
                  <a:lnTo>
                    <a:pt x="56" y="11"/>
                  </a:lnTo>
                  <a:lnTo>
                    <a:pt x="52" y="7"/>
                  </a:lnTo>
                  <a:lnTo>
                    <a:pt x="47" y="3"/>
                  </a:lnTo>
                  <a:lnTo>
                    <a:pt x="42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2" y="7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7" y="60"/>
                  </a:lnTo>
                  <a:lnTo>
                    <a:pt x="22" y="62"/>
                  </a:lnTo>
                  <a:lnTo>
                    <a:pt x="27" y="63"/>
                  </a:lnTo>
                  <a:lnTo>
                    <a:pt x="34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75"/>
            <p:cNvSpPr>
              <a:spLocks/>
            </p:cNvSpPr>
            <p:nvPr/>
          </p:nvSpPr>
          <p:spPr bwMode="auto">
            <a:xfrm>
              <a:off x="2829" y="2376"/>
              <a:ext cx="32" cy="33"/>
            </a:xfrm>
            <a:custGeom>
              <a:avLst/>
              <a:gdLst>
                <a:gd name="T0" fmla="*/ 0 w 65"/>
                <a:gd name="T1" fmla="*/ 1 h 64"/>
                <a:gd name="T2" fmla="*/ 0 w 65"/>
                <a:gd name="T3" fmla="*/ 1 h 64"/>
                <a:gd name="T4" fmla="*/ 0 w 65"/>
                <a:gd name="T5" fmla="*/ 1 h 64"/>
                <a:gd name="T6" fmla="*/ 0 w 65"/>
                <a:gd name="T7" fmla="*/ 1 h 64"/>
                <a:gd name="T8" fmla="*/ 0 w 65"/>
                <a:gd name="T9" fmla="*/ 1 h 64"/>
                <a:gd name="T10" fmla="*/ 0 w 65"/>
                <a:gd name="T11" fmla="*/ 1 h 64"/>
                <a:gd name="T12" fmla="*/ 0 w 65"/>
                <a:gd name="T13" fmla="*/ 1 h 64"/>
                <a:gd name="T14" fmla="*/ 0 w 65"/>
                <a:gd name="T15" fmla="*/ 1 h 64"/>
                <a:gd name="T16" fmla="*/ 0 w 65"/>
                <a:gd name="T17" fmla="*/ 1 h 64"/>
                <a:gd name="T18" fmla="*/ 0 w 65"/>
                <a:gd name="T19" fmla="*/ 1 h 64"/>
                <a:gd name="T20" fmla="*/ 0 w 65"/>
                <a:gd name="T21" fmla="*/ 0 h 64"/>
                <a:gd name="T22" fmla="*/ 0 w 65"/>
                <a:gd name="T23" fmla="*/ 0 h 64"/>
                <a:gd name="T24" fmla="*/ 0 w 65"/>
                <a:gd name="T25" fmla="*/ 1 h 64"/>
                <a:gd name="T26" fmla="*/ 0 w 65"/>
                <a:gd name="T27" fmla="*/ 1 h 64"/>
                <a:gd name="T28" fmla="*/ 0 w 65"/>
                <a:gd name="T29" fmla="*/ 1 h 64"/>
                <a:gd name="T30" fmla="*/ 0 w 65"/>
                <a:gd name="T31" fmla="*/ 1 h 64"/>
                <a:gd name="T32" fmla="*/ 0 w 65"/>
                <a:gd name="T33" fmla="*/ 1 h 64"/>
                <a:gd name="T34" fmla="*/ 0 w 65"/>
                <a:gd name="T35" fmla="*/ 1 h 64"/>
                <a:gd name="T36" fmla="*/ 0 w 65"/>
                <a:gd name="T37" fmla="*/ 1 h 64"/>
                <a:gd name="T38" fmla="*/ 0 w 65"/>
                <a:gd name="T39" fmla="*/ 1 h 64"/>
                <a:gd name="T40" fmla="*/ 0 w 65"/>
                <a:gd name="T41" fmla="*/ 1 h 64"/>
                <a:gd name="T42" fmla="*/ 0 w 65"/>
                <a:gd name="T43" fmla="*/ 1 h 64"/>
                <a:gd name="T44" fmla="*/ 0 w 65"/>
                <a:gd name="T45" fmla="*/ 1 h 64"/>
                <a:gd name="T46" fmla="*/ 0 w 65"/>
                <a:gd name="T47" fmla="*/ 1 h 64"/>
                <a:gd name="T48" fmla="*/ 0 w 65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4">
                  <a:moveTo>
                    <a:pt x="40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5" y="37"/>
                  </a:lnTo>
                  <a:lnTo>
                    <a:pt x="63" y="24"/>
                  </a:lnTo>
                  <a:lnTo>
                    <a:pt x="61" y="18"/>
                  </a:lnTo>
                  <a:lnTo>
                    <a:pt x="58" y="12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3" y="2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4" y="46"/>
                  </a:lnTo>
                  <a:lnTo>
                    <a:pt x="7" y="51"/>
                  </a:lnTo>
                  <a:lnTo>
                    <a:pt x="12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4"/>
                  </a:lnTo>
                  <a:lnTo>
                    <a:pt x="35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76"/>
            <p:cNvSpPr>
              <a:spLocks/>
            </p:cNvSpPr>
            <p:nvPr/>
          </p:nvSpPr>
          <p:spPr bwMode="auto">
            <a:xfrm>
              <a:off x="2914" y="2353"/>
              <a:ext cx="32" cy="32"/>
            </a:xfrm>
            <a:custGeom>
              <a:avLst/>
              <a:gdLst>
                <a:gd name="T0" fmla="*/ 1 w 64"/>
                <a:gd name="T1" fmla="*/ 1 h 63"/>
                <a:gd name="T2" fmla="*/ 1 w 64"/>
                <a:gd name="T3" fmla="*/ 1 h 63"/>
                <a:gd name="T4" fmla="*/ 1 w 64"/>
                <a:gd name="T5" fmla="*/ 1 h 63"/>
                <a:gd name="T6" fmla="*/ 1 w 64"/>
                <a:gd name="T7" fmla="*/ 1 h 63"/>
                <a:gd name="T8" fmla="*/ 1 w 64"/>
                <a:gd name="T9" fmla="*/ 1 h 63"/>
                <a:gd name="T10" fmla="*/ 1 w 64"/>
                <a:gd name="T11" fmla="*/ 1 h 63"/>
                <a:gd name="T12" fmla="*/ 1 w 64"/>
                <a:gd name="T13" fmla="*/ 1 h 63"/>
                <a:gd name="T14" fmla="*/ 1 w 64"/>
                <a:gd name="T15" fmla="*/ 1 h 63"/>
                <a:gd name="T16" fmla="*/ 1 w 64"/>
                <a:gd name="T17" fmla="*/ 1 h 63"/>
                <a:gd name="T18" fmla="*/ 1 w 64"/>
                <a:gd name="T19" fmla="*/ 1 h 63"/>
                <a:gd name="T20" fmla="*/ 1 w 64"/>
                <a:gd name="T21" fmla="*/ 0 h 63"/>
                <a:gd name="T22" fmla="*/ 1 w 64"/>
                <a:gd name="T23" fmla="*/ 0 h 63"/>
                <a:gd name="T24" fmla="*/ 1 w 64"/>
                <a:gd name="T25" fmla="*/ 1 h 63"/>
                <a:gd name="T26" fmla="*/ 1 w 64"/>
                <a:gd name="T27" fmla="*/ 1 h 63"/>
                <a:gd name="T28" fmla="*/ 1 w 64"/>
                <a:gd name="T29" fmla="*/ 1 h 63"/>
                <a:gd name="T30" fmla="*/ 0 w 64"/>
                <a:gd name="T31" fmla="*/ 1 h 63"/>
                <a:gd name="T32" fmla="*/ 1 w 64"/>
                <a:gd name="T33" fmla="*/ 1 h 63"/>
                <a:gd name="T34" fmla="*/ 1 w 64"/>
                <a:gd name="T35" fmla="*/ 1 h 63"/>
                <a:gd name="T36" fmla="*/ 1 w 64"/>
                <a:gd name="T37" fmla="*/ 1 h 63"/>
                <a:gd name="T38" fmla="*/ 1 w 64"/>
                <a:gd name="T39" fmla="*/ 1 h 63"/>
                <a:gd name="T40" fmla="*/ 1 w 64"/>
                <a:gd name="T41" fmla="*/ 1 h 63"/>
                <a:gd name="T42" fmla="*/ 1 w 64"/>
                <a:gd name="T43" fmla="*/ 1 h 63"/>
                <a:gd name="T44" fmla="*/ 1 w 64"/>
                <a:gd name="T45" fmla="*/ 1 h 63"/>
                <a:gd name="T46" fmla="*/ 1 w 64"/>
                <a:gd name="T47" fmla="*/ 1 h 63"/>
                <a:gd name="T48" fmla="*/ 1 w 64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3">
                  <a:moveTo>
                    <a:pt x="40" y="62"/>
                  </a:moveTo>
                  <a:lnTo>
                    <a:pt x="51" y="56"/>
                  </a:lnTo>
                  <a:lnTo>
                    <a:pt x="59" y="47"/>
                  </a:lnTo>
                  <a:lnTo>
                    <a:pt x="64" y="35"/>
                  </a:lnTo>
                  <a:lnTo>
                    <a:pt x="63" y="23"/>
                  </a:lnTo>
                  <a:lnTo>
                    <a:pt x="61" y="17"/>
                  </a:lnTo>
                  <a:lnTo>
                    <a:pt x="57" y="11"/>
                  </a:lnTo>
                  <a:lnTo>
                    <a:pt x="53" y="6"/>
                  </a:lnTo>
                  <a:lnTo>
                    <a:pt x="48" y="3"/>
                  </a:lnTo>
                  <a:lnTo>
                    <a:pt x="42" y="1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2" y="6"/>
                  </a:lnTo>
                  <a:lnTo>
                    <a:pt x="4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6" y="50"/>
                  </a:lnTo>
                  <a:lnTo>
                    <a:pt x="11" y="55"/>
                  </a:lnTo>
                  <a:lnTo>
                    <a:pt x="16" y="58"/>
                  </a:lnTo>
                  <a:lnTo>
                    <a:pt x="21" y="61"/>
                  </a:lnTo>
                  <a:lnTo>
                    <a:pt x="27" y="63"/>
                  </a:lnTo>
                  <a:lnTo>
                    <a:pt x="34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77"/>
            <p:cNvSpPr>
              <a:spLocks/>
            </p:cNvSpPr>
            <p:nvPr/>
          </p:nvSpPr>
          <p:spPr bwMode="auto">
            <a:xfrm>
              <a:off x="3018" y="2399"/>
              <a:ext cx="32" cy="32"/>
            </a:xfrm>
            <a:custGeom>
              <a:avLst/>
              <a:gdLst>
                <a:gd name="T0" fmla="*/ 0 w 65"/>
                <a:gd name="T1" fmla="*/ 1 h 63"/>
                <a:gd name="T2" fmla="*/ 0 w 65"/>
                <a:gd name="T3" fmla="*/ 1 h 63"/>
                <a:gd name="T4" fmla="*/ 0 w 65"/>
                <a:gd name="T5" fmla="*/ 1 h 63"/>
                <a:gd name="T6" fmla="*/ 0 w 65"/>
                <a:gd name="T7" fmla="*/ 1 h 63"/>
                <a:gd name="T8" fmla="*/ 0 w 65"/>
                <a:gd name="T9" fmla="*/ 1 h 63"/>
                <a:gd name="T10" fmla="*/ 0 w 65"/>
                <a:gd name="T11" fmla="*/ 1 h 63"/>
                <a:gd name="T12" fmla="*/ 0 w 65"/>
                <a:gd name="T13" fmla="*/ 1 h 63"/>
                <a:gd name="T14" fmla="*/ 0 w 65"/>
                <a:gd name="T15" fmla="*/ 1 h 63"/>
                <a:gd name="T16" fmla="*/ 0 w 65"/>
                <a:gd name="T17" fmla="*/ 1 h 63"/>
                <a:gd name="T18" fmla="*/ 0 w 65"/>
                <a:gd name="T19" fmla="*/ 1 h 63"/>
                <a:gd name="T20" fmla="*/ 0 w 65"/>
                <a:gd name="T21" fmla="*/ 0 h 63"/>
                <a:gd name="T22" fmla="*/ 0 w 65"/>
                <a:gd name="T23" fmla="*/ 0 h 63"/>
                <a:gd name="T24" fmla="*/ 0 w 65"/>
                <a:gd name="T25" fmla="*/ 1 h 63"/>
                <a:gd name="T26" fmla="*/ 0 w 65"/>
                <a:gd name="T27" fmla="*/ 1 h 63"/>
                <a:gd name="T28" fmla="*/ 0 w 65"/>
                <a:gd name="T29" fmla="*/ 1 h 63"/>
                <a:gd name="T30" fmla="*/ 0 w 65"/>
                <a:gd name="T31" fmla="*/ 1 h 63"/>
                <a:gd name="T32" fmla="*/ 0 w 65"/>
                <a:gd name="T33" fmla="*/ 1 h 63"/>
                <a:gd name="T34" fmla="*/ 0 w 65"/>
                <a:gd name="T35" fmla="*/ 1 h 63"/>
                <a:gd name="T36" fmla="*/ 0 w 65"/>
                <a:gd name="T37" fmla="*/ 1 h 63"/>
                <a:gd name="T38" fmla="*/ 0 w 65"/>
                <a:gd name="T39" fmla="*/ 1 h 63"/>
                <a:gd name="T40" fmla="*/ 0 w 65"/>
                <a:gd name="T41" fmla="*/ 1 h 63"/>
                <a:gd name="T42" fmla="*/ 0 w 65"/>
                <a:gd name="T43" fmla="*/ 1 h 63"/>
                <a:gd name="T44" fmla="*/ 0 w 65"/>
                <a:gd name="T45" fmla="*/ 1 h 63"/>
                <a:gd name="T46" fmla="*/ 0 w 65"/>
                <a:gd name="T47" fmla="*/ 1 h 63"/>
                <a:gd name="T48" fmla="*/ 0 w 65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3">
                  <a:moveTo>
                    <a:pt x="40" y="62"/>
                  </a:moveTo>
                  <a:lnTo>
                    <a:pt x="52" y="56"/>
                  </a:lnTo>
                  <a:lnTo>
                    <a:pt x="60" y="47"/>
                  </a:lnTo>
                  <a:lnTo>
                    <a:pt x="65" y="35"/>
                  </a:lnTo>
                  <a:lnTo>
                    <a:pt x="63" y="23"/>
                  </a:lnTo>
                  <a:lnTo>
                    <a:pt x="61" y="17"/>
                  </a:lnTo>
                  <a:lnTo>
                    <a:pt x="58" y="11"/>
                  </a:lnTo>
                  <a:lnTo>
                    <a:pt x="53" y="7"/>
                  </a:lnTo>
                  <a:lnTo>
                    <a:pt x="48" y="3"/>
                  </a:lnTo>
                  <a:lnTo>
                    <a:pt x="43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2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3"/>
                  </a:lnTo>
                  <a:lnTo>
                    <a:pt x="35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78"/>
            <p:cNvSpPr>
              <a:spLocks/>
            </p:cNvSpPr>
            <p:nvPr/>
          </p:nvSpPr>
          <p:spPr bwMode="auto">
            <a:xfrm>
              <a:off x="2977" y="1915"/>
              <a:ext cx="32" cy="33"/>
            </a:xfrm>
            <a:custGeom>
              <a:avLst/>
              <a:gdLst>
                <a:gd name="T0" fmla="*/ 0 w 65"/>
                <a:gd name="T1" fmla="*/ 1 h 64"/>
                <a:gd name="T2" fmla="*/ 0 w 65"/>
                <a:gd name="T3" fmla="*/ 1 h 64"/>
                <a:gd name="T4" fmla="*/ 0 w 65"/>
                <a:gd name="T5" fmla="*/ 1 h 64"/>
                <a:gd name="T6" fmla="*/ 0 w 65"/>
                <a:gd name="T7" fmla="*/ 1 h 64"/>
                <a:gd name="T8" fmla="*/ 0 w 65"/>
                <a:gd name="T9" fmla="*/ 1 h 64"/>
                <a:gd name="T10" fmla="*/ 0 w 65"/>
                <a:gd name="T11" fmla="*/ 1 h 64"/>
                <a:gd name="T12" fmla="*/ 0 w 65"/>
                <a:gd name="T13" fmla="*/ 1 h 64"/>
                <a:gd name="T14" fmla="*/ 0 w 65"/>
                <a:gd name="T15" fmla="*/ 1 h 64"/>
                <a:gd name="T16" fmla="*/ 0 w 65"/>
                <a:gd name="T17" fmla="*/ 1 h 64"/>
                <a:gd name="T18" fmla="*/ 0 w 65"/>
                <a:gd name="T19" fmla="*/ 1 h 64"/>
                <a:gd name="T20" fmla="*/ 0 w 65"/>
                <a:gd name="T21" fmla="*/ 0 h 64"/>
                <a:gd name="T22" fmla="*/ 0 w 65"/>
                <a:gd name="T23" fmla="*/ 0 h 64"/>
                <a:gd name="T24" fmla="*/ 0 w 65"/>
                <a:gd name="T25" fmla="*/ 1 h 64"/>
                <a:gd name="T26" fmla="*/ 0 w 65"/>
                <a:gd name="T27" fmla="*/ 1 h 64"/>
                <a:gd name="T28" fmla="*/ 0 w 65"/>
                <a:gd name="T29" fmla="*/ 1 h 64"/>
                <a:gd name="T30" fmla="*/ 0 w 65"/>
                <a:gd name="T31" fmla="*/ 1 h 64"/>
                <a:gd name="T32" fmla="*/ 0 w 65"/>
                <a:gd name="T33" fmla="*/ 1 h 64"/>
                <a:gd name="T34" fmla="*/ 0 w 65"/>
                <a:gd name="T35" fmla="*/ 1 h 64"/>
                <a:gd name="T36" fmla="*/ 0 w 65"/>
                <a:gd name="T37" fmla="*/ 1 h 64"/>
                <a:gd name="T38" fmla="*/ 0 w 65"/>
                <a:gd name="T39" fmla="*/ 1 h 64"/>
                <a:gd name="T40" fmla="*/ 0 w 65"/>
                <a:gd name="T41" fmla="*/ 1 h 64"/>
                <a:gd name="T42" fmla="*/ 0 w 65"/>
                <a:gd name="T43" fmla="*/ 1 h 64"/>
                <a:gd name="T44" fmla="*/ 0 w 65"/>
                <a:gd name="T45" fmla="*/ 1 h 64"/>
                <a:gd name="T46" fmla="*/ 0 w 65"/>
                <a:gd name="T47" fmla="*/ 1 h 64"/>
                <a:gd name="T48" fmla="*/ 0 w 65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4">
                  <a:moveTo>
                    <a:pt x="42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5" y="37"/>
                  </a:lnTo>
                  <a:lnTo>
                    <a:pt x="63" y="24"/>
                  </a:lnTo>
                  <a:lnTo>
                    <a:pt x="61" y="18"/>
                  </a:lnTo>
                  <a:lnTo>
                    <a:pt x="58" y="12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3" y="2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4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4" y="46"/>
                  </a:lnTo>
                  <a:lnTo>
                    <a:pt x="7" y="51"/>
                  </a:lnTo>
                  <a:lnTo>
                    <a:pt x="12" y="56"/>
                  </a:lnTo>
                  <a:lnTo>
                    <a:pt x="17" y="60"/>
                  </a:lnTo>
                  <a:lnTo>
                    <a:pt x="23" y="62"/>
                  </a:lnTo>
                  <a:lnTo>
                    <a:pt x="29" y="64"/>
                  </a:lnTo>
                  <a:lnTo>
                    <a:pt x="35" y="64"/>
                  </a:lnTo>
                  <a:lnTo>
                    <a:pt x="42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79"/>
            <p:cNvSpPr>
              <a:spLocks/>
            </p:cNvSpPr>
            <p:nvPr/>
          </p:nvSpPr>
          <p:spPr bwMode="auto">
            <a:xfrm>
              <a:off x="2995" y="1982"/>
              <a:ext cx="32" cy="31"/>
            </a:xfrm>
            <a:custGeom>
              <a:avLst/>
              <a:gdLst>
                <a:gd name="T0" fmla="*/ 1 w 63"/>
                <a:gd name="T1" fmla="*/ 0 h 64"/>
                <a:gd name="T2" fmla="*/ 1 w 63"/>
                <a:gd name="T3" fmla="*/ 0 h 64"/>
                <a:gd name="T4" fmla="*/ 1 w 63"/>
                <a:gd name="T5" fmla="*/ 0 h 64"/>
                <a:gd name="T6" fmla="*/ 1 w 63"/>
                <a:gd name="T7" fmla="*/ 0 h 64"/>
                <a:gd name="T8" fmla="*/ 1 w 63"/>
                <a:gd name="T9" fmla="*/ 0 h 64"/>
                <a:gd name="T10" fmla="*/ 1 w 63"/>
                <a:gd name="T11" fmla="*/ 0 h 64"/>
                <a:gd name="T12" fmla="*/ 1 w 63"/>
                <a:gd name="T13" fmla="*/ 0 h 64"/>
                <a:gd name="T14" fmla="*/ 1 w 63"/>
                <a:gd name="T15" fmla="*/ 0 h 64"/>
                <a:gd name="T16" fmla="*/ 1 w 63"/>
                <a:gd name="T17" fmla="*/ 0 h 64"/>
                <a:gd name="T18" fmla="*/ 1 w 63"/>
                <a:gd name="T19" fmla="*/ 0 h 64"/>
                <a:gd name="T20" fmla="*/ 1 w 63"/>
                <a:gd name="T21" fmla="*/ 0 h 64"/>
                <a:gd name="T22" fmla="*/ 1 w 63"/>
                <a:gd name="T23" fmla="*/ 0 h 64"/>
                <a:gd name="T24" fmla="*/ 1 w 63"/>
                <a:gd name="T25" fmla="*/ 0 h 64"/>
                <a:gd name="T26" fmla="*/ 1 w 63"/>
                <a:gd name="T27" fmla="*/ 0 h 64"/>
                <a:gd name="T28" fmla="*/ 1 w 63"/>
                <a:gd name="T29" fmla="*/ 0 h 64"/>
                <a:gd name="T30" fmla="*/ 0 w 63"/>
                <a:gd name="T31" fmla="*/ 0 h 64"/>
                <a:gd name="T32" fmla="*/ 1 w 63"/>
                <a:gd name="T33" fmla="*/ 0 h 64"/>
                <a:gd name="T34" fmla="*/ 1 w 63"/>
                <a:gd name="T35" fmla="*/ 0 h 64"/>
                <a:gd name="T36" fmla="*/ 1 w 63"/>
                <a:gd name="T37" fmla="*/ 0 h 64"/>
                <a:gd name="T38" fmla="*/ 1 w 63"/>
                <a:gd name="T39" fmla="*/ 0 h 64"/>
                <a:gd name="T40" fmla="*/ 1 w 63"/>
                <a:gd name="T41" fmla="*/ 0 h 64"/>
                <a:gd name="T42" fmla="*/ 1 w 63"/>
                <a:gd name="T43" fmla="*/ 0 h 64"/>
                <a:gd name="T44" fmla="*/ 1 w 63"/>
                <a:gd name="T45" fmla="*/ 0 h 64"/>
                <a:gd name="T46" fmla="*/ 1 w 63"/>
                <a:gd name="T47" fmla="*/ 0 h 64"/>
                <a:gd name="T48" fmla="*/ 1 w 63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4">
                  <a:moveTo>
                    <a:pt x="40" y="62"/>
                  </a:moveTo>
                  <a:lnTo>
                    <a:pt x="52" y="57"/>
                  </a:lnTo>
                  <a:lnTo>
                    <a:pt x="60" y="47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7"/>
                  </a:lnTo>
                  <a:lnTo>
                    <a:pt x="56" y="12"/>
                  </a:lnTo>
                  <a:lnTo>
                    <a:pt x="52" y="7"/>
                  </a:lnTo>
                  <a:lnTo>
                    <a:pt x="47" y="4"/>
                  </a:lnTo>
                  <a:lnTo>
                    <a:pt x="41" y="1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1"/>
                  </a:lnTo>
                  <a:lnTo>
                    <a:pt x="11" y="55"/>
                  </a:lnTo>
                  <a:lnTo>
                    <a:pt x="16" y="59"/>
                  </a:lnTo>
                  <a:lnTo>
                    <a:pt x="22" y="61"/>
                  </a:lnTo>
                  <a:lnTo>
                    <a:pt x="28" y="64"/>
                  </a:lnTo>
                  <a:lnTo>
                    <a:pt x="33" y="64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80"/>
            <p:cNvSpPr>
              <a:spLocks/>
            </p:cNvSpPr>
            <p:nvPr/>
          </p:nvSpPr>
          <p:spPr bwMode="auto">
            <a:xfrm>
              <a:off x="3013" y="2047"/>
              <a:ext cx="32" cy="31"/>
            </a:xfrm>
            <a:custGeom>
              <a:avLst/>
              <a:gdLst>
                <a:gd name="T0" fmla="*/ 1 w 64"/>
                <a:gd name="T1" fmla="*/ 0 h 64"/>
                <a:gd name="T2" fmla="*/ 1 w 64"/>
                <a:gd name="T3" fmla="*/ 0 h 64"/>
                <a:gd name="T4" fmla="*/ 1 w 64"/>
                <a:gd name="T5" fmla="*/ 0 h 64"/>
                <a:gd name="T6" fmla="*/ 1 w 64"/>
                <a:gd name="T7" fmla="*/ 0 h 64"/>
                <a:gd name="T8" fmla="*/ 1 w 64"/>
                <a:gd name="T9" fmla="*/ 0 h 64"/>
                <a:gd name="T10" fmla="*/ 1 w 64"/>
                <a:gd name="T11" fmla="*/ 0 h 64"/>
                <a:gd name="T12" fmla="*/ 1 w 64"/>
                <a:gd name="T13" fmla="*/ 0 h 64"/>
                <a:gd name="T14" fmla="*/ 1 w 64"/>
                <a:gd name="T15" fmla="*/ 0 h 64"/>
                <a:gd name="T16" fmla="*/ 1 w 64"/>
                <a:gd name="T17" fmla="*/ 0 h 64"/>
                <a:gd name="T18" fmla="*/ 1 w 64"/>
                <a:gd name="T19" fmla="*/ 0 h 64"/>
                <a:gd name="T20" fmla="*/ 1 w 64"/>
                <a:gd name="T21" fmla="*/ 0 h 64"/>
                <a:gd name="T22" fmla="*/ 1 w 64"/>
                <a:gd name="T23" fmla="*/ 0 h 64"/>
                <a:gd name="T24" fmla="*/ 1 w 64"/>
                <a:gd name="T25" fmla="*/ 0 h 64"/>
                <a:gd name="T26" fmla="*/ 1 w 64"/>
                <a:gd name="T27" fmla="*/ 0 h 64"/>
                <a:gd name="T28" fmla="*/ 1 w 64"/>
                <a:gd name="T29" fmla="*/ 0 h 64"/>
                <a:gd name="T30" fmla="*/ 0 w 64"/>
                <a:gd name="T31" fmla="*/ 0 h 64"/>
                <a:gd name="T32" fmla="*/ 1 w 64"/>
                <a:gd name="T33" fmla="*/ 0 h 64"/>
                <a:gd name="T34" fmla="*/ 1 w 64"/>
                <a:gd name="T35" fmla="*/ 0 h 64"/>
                <a:gd name="T36" fmla="*/ 1 w 64"/>
                <a:gd name="T37" fmla="*/ 0 h 64"/>
                <a:gd name="T38" fmla="*/ 1 w 64"/>
                <a:gd name="T39" fmla="*/ 0 h 64"/>
                <a:gd name="T40" fmla="*/ 1 w 64"/>
                <a:gd name="T41" fmla="*/ 0 h 64"/>
                <a:gd name="T42" fmla="*/ 1 w 64"/>
                <a:gd name="T43" fmla="*/ 0 h 64"/>
                <a:gd name="T44" fmla="*/ 1 w 64"/>
                <a:gd name="T45" fmla="*/ 0 h 64"/>
                <a:gd name="T46" fmla="*/ 1 w 64"/>
                <a:gd name="T47" fmla="*/ 0 h 64"/>
                <a:gd name="T48" fmla="*/ 1 w 64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4">
                  <a:moveTo>
                    <a:pt x="40" y="63"/>
                  </a:moveTo>
                  <a:lnTo>
                    <a:pt x="51" y="57"/>
                  </a:lnTo>
                  <a:lnTo>
                    <a:pt x="60" y="48"/>
                  </a:lnTo>
                  <a:lnTo>
                    <a:pt x="64" y="36"/>
                  </a:lnTo>
                  <a:lnTo>
                    <a:pt x="63" y="23"/>
                  </a:lnTo>
                  <a:lnTo>
                    <a:pt x="61" y="18"/>
                  </a:lnTo>
                  <a:lnTo>
                    <a:pt x="57" y="12"/>
                  </a:lnTo>
                  <a:lnTo>
                    <a:pt x="53" y="7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2" y="7"/>
                  </a:lnTo>
                  <a:lnTo>
                    <a:pt x="4" y="17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6" y="60"/>
                  </a:lnTo>
                  <a:lnTo>
                    <a:pt x="22" y="63"/>
                  </a:lnTo>
                  <a:lnTo>
                    <a:pt x="27" y="64"/>
                  </a:lnTo>
                  <a:lnTo>
                    <a:pt x="34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81"/>
            <p:cNvSpPr>
              <a:spLocks/>
            </p:cNvSpPr>
            <p:nvPr/>
          </p:nvSpPr>
          <p:spPr bwMode="auto">
            <a:xfrm>
              <a:off x="3031" y="2112"/>
              <a:ext cx="32" cy="33"/>
            </a:xfrm>
            <a:custGeom>
              <a:avLst/>
              <a:gdLst>
                <a:gd name="T0" fmla="*/ 1 w 63"/>
                <a:gd name="T1" fmla="*/ 1 h 64"/>
                <a:gd name="T2" fmla="*/ 1 w 63"/>
                <a:gd name="T3" fmla="*/ 1 h 64"/>
                <a:gd name="T4" fmla="*/ 1 w 63"/>
                <a:gd name="T5" fmla="*/ 1 h 64"/>
                <a:gd name="T6" fmla="*/ 1 w 63"/>
                <a:gd name="T7" fmla="*/ 1 h 64"/>
                <a:gd name="T8" fmla="*/ 1 w 63"/>
                <a:gd name="T9" fmla="*/ 1 h 64"/>
                <a:gd name="T10" fmla="*/ 1 w 63"/>
                <a:gd name="T11" fmla="*/ 1 h 64"/>
                <a:gd name="T12" fmla="*/ 1 w 63"/>
                <a:gd name="T13" fmla="*/ 1 h 64"/>
                <a:gd name="T14" fmla="*/ 1 w 63"/>
                <a:gd name="T15" fmla="*/ 1 h 64"/>
                <a:gd name="T16" fmla="*/ 1 w 63"/>
                <a:gd name="T17" fmla="*/ 1 h 64"/>
                <a:gd name="T18" fmla="*/ 1 w 63"/>
                <a:gd name="T19" fmla="*/ 1 h 64"/>
                <a:gd name="T20" fmla="*/ 1 w 63"/>
                <a:gd name="T21" fmla="*/ 0 h 64"/>
                <a:gd name="T22" fmla="*/ 1 w 63"/>
                <a:gd name="T23" fmla="*/ 0 h 64"/>
                <a:gd name="T24" fmla="*/ 1 w 63"/>
                <a:gd name="T25" fmla="*/ 1 h 64"/>
                <a:gd name="T26" fmla="*/ 1 w 63"/>
                <a:gd name="T27" fmla="*/ 1 h 64"/>
                <a:gd name="T28" fmla="*/ 1 w 63"/>
                <a:gd name="T29" fmla="*/ 1 h 64"/>
                <a:gd name="T30" fmla="*/ 0 w 63"/>
                <a:gd name="T31" fmla="*/ 1 h 64"/>
                <a:gd name="T32" fmla="*/ 1 w 63"/>
                <a:gd name="T33" fmla="*/ 1 h 64"/>
                <a:gd name="T34" fmla="*/ 1 w 63"/>
                <a:gd name="T35" fmla="*/ 1 h 64"/>
                <a:gd name="T36" fmla="*/ 1 w 63"/>
                <a:gd name="T37" fmla="*/ 1 h 64"/>
                <a:gd name="T38" fmla="*/ 1 w 63"/>
                <a:gd name="T39" fmla="*/ 1 h 64"/>
                <a:gd name="T40" fmla="*/ 1 w 63"/>
                <a:gd name="T41" fmla="*/ 1 h 64"/>
                <a:gd name="T42" fmla="*/ 1 w 63"/>
                <a:gd name="T43" fmla="*/ 1 h 64"/>
                <a:gd name="T44" fmla="*/ 1 w 63"/>
                <a:gd name="T45" fmla="*/ 1 h 64"/>
                <a:gd name="T46" fmla="*/ 1 w 63"/>
                <a:gd name="T47" fmla="*/ 1 h 64"/>
                <a:gd name="T48" fmla="*/ 1 w 63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4">
                  <a:moveTo>
                    <a:pt x="40" y="63"/>
                  </a:moveTo>
                  <a:lnTo>
                    <a:pt x="50" y="57"/>
                  </a:lnTo>
                  <a:lnTo>
                    <a:pt x="58" y="48"/>
                  </a:lnTo>
                  <a:lnTo>
                    <a:pt x="63" y="37"/>
                  </a:lnTo>
                  <a:lnTo>
                    <a:pt x="62" y="24"/>
                  </a:lnTo>
                  <a:lnTo>
                    <a:pt x="59" y="18"/>
                  </a:lnTo>
                  <a:lnTo>
                    <a:pt x="56" y="12"/>
                  </a:lnTo>
                  <a:lnTo>
                    <a:pt x="51" y="8"/>
                  </a:lnTo>
                  <a:lnTo>
                    <a:pt x="47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6" y="52"/>
                  </a:lnTo>
                  <a:lnTo>
                    <a:pt x="11" y="56"/>
                  </a:lnTo>
                  <a:lnTo>
                    <a:pt x="16" y="60"/>
                  </a:lnTo>
                  <a:lnTo>
                    <a:pt x="21" y="62"/>
                  </a:lnTo>
                  <a:lnTo>
                    <a:pt x="27" y="64"/>
                  </a:lnTo>
                  <a:lnTo>
                    <a:pt x="33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82"/>
            <p:cNvSpPr>
              <a:spLocks/>
            </p:cNvSpPr>
            <p:nvPr/>
          </p:nvSpPr>
          <p:spPr bwMode="auto">
            <a:xfrm>
              <a:off x="3049" y="2178"/>
              <a:ext cx="32" cy="32"/>
            </a:xfrm>
            <a:custGeom>
              <a:avLst/>
              <a:gdLst>
                <a:gd name="T0" fmla="*/ 1 w 64"/>
                <a:gd name="T1" fmla="*/ 0 h 65"/>
                <a:gd name="T2" fmla="*/ 1 w 64"/>
                <a:gd name="T3" fmla="*/ 0 h 65"/>
                <a:gd name="T4" fmla="*/ 1 w 64"/>
                <a:gd name="T5" fmla="*/ 0 h 65"/>
                <a:gd name="T6" fmla="*/ 1 w 64"/>
                <a:gd name="T7" fmla="*/ 0 h 65"/>
                <a:gd name="T8" fmla="*/ 1 w 64"/>
                <a:gd name="T9" fmla="*/ 0 h 65"/>
                <a:gd name="T10" fmla="*/ 1 w 64"/>
                <a:gd name="T11" fmla="*/ 0 h 65"/>
                <a:gd name="T12" fmla="*/ 1 w 64"/>
                <a:gd name="T13" fmla="*/ 0 h 65"/>
                <a:gd name="T14" fmla="*/ 1 w 64"/>
                <a:gd name="T15" fmla="*/ 0 h 65"/>
                <a:gd name="T16" fmla="*/ 1 w 64"/>
                <a:gd name="T17" fmla="*/ 0 h 65"/>
                <a:gd name="T18" fmla="*/ 1 w 64"/>
                <a:gd name="T19" fmla="*/ 0 h 65"/>
                <a:gd name="T20" fmla="*/ 1 w 64"/>
                <a:gd name="T21" fmla="*/ 0 h 65"/>
                <a:gd name="T22" fmla="*/ 1 w 64"/>
                <a:gd name="T23" fmla="*/ 0 h 65"/>
                <a:gd name="T24" fmla="*/ 1 w 64"/>
                <a:gd name="T25" fmla="*/ 0 h 65"/>
                <a:gd name="T26" fmla="*/ 1 w 64"/>
                <a:gd name="T27" fmla="*/ 0 h 65"/>
                <a:gd name="T28" fmla="*/ 1 w 64"/>
                <a:gd name="T29" fmla="*/ 0 h 65"/>
                <a:gd name="T30" fmla="*/ 0 w 64"/>
                <a:gd name="T31" fmla="*/ 0 h 65"/>
                <a:gd name="T32" fmla="*/ 1 w 64"/>
                <a:gd name="T33" fmla="*/ 0 h 65"/>
                <a:gd name="T34" fmla="*/ 1 w 64"/>
                <a:gd name="T35" fmla="*/ 0 h 65"/>
                <a:gd name="T36" fmla="*/ 1 w 64"/>
                <a:gd name="T37" fmla="*/ 0 h 65"/>
                <a:gd name="T38" fmla="*/ 1 w 64"/>
                <a:gd name="T39" fmla="*/ 0 h 65"/>
                <a:gd name="T40" fmla="*/ 1 w 64"/>
                <a:gd name="T41" fmla="*/ 0 h 65"/>
                <a:gd name="T42" fmla="*/ 1 w 64"/>
                <a:gd name="T43" fmla="*/ 0 h 65"/>
                <a:gd name="T44" fmla="*/ 1 w 64"/>
                <a:gd name="T45" fmla="*/ 0 h 65"/>
                <a:gd name="T46" fmla="*/ 1 w 64"/>
                <a:gd name="T47" fmla="*/ 0 h 65"/>
                <a:gd name="T48" fmla="*/ 1 w 64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5">
                  <a:moveTo>
                    <a:pt x="41" y="64"/>
                  </a:moveTo>
                  <a:lnTo>
                    <a:pt x="52" y="58"/>
                  </a:lnTo>
                  <a:lnTo>
                    <a:pt x="60" y="49"/>
                  </a:lnTo>
                  <a:lnTo>
                    <a:pt x="64" y="37"/>
                  </a:lnTo>
                  <a:lnTo>
                    <a:pt x="62" y="24"/>
                  </a:lnTo>
                  <a:lnTo>
                    <a:pt x="60" y="19"/>
                  </a:lnTo>
                  <a:lnTo>
                    <a:pt x="57" y="13"/>
                  </a:lnTo>
                  <a:lnTo>
                    <a:pt x="52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9"/>
                  </a:lnTo>
                  <a:lnTo>
                    <a:pt x="1" y="42"/>
                  </a:lnTo>
                  <a:lnTo>
                    <a:pt x="4" y="47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5"/>
                  </a:lnTo>
                  <a:lnTo>
                    <a:pt x="34" y="65"/>
                  </a:lnTo>
                  <a:lnTo>
                    <a:pt x="41" y="6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83"/>
            <p:cNvSpPr>
              <a:spLocks/>
            </p:cNvSpPr>
            <p:nvPr/>
          </p:nvSpPr>
          <p:spPr bwMode="auto">
            <a:xfrm>
              <a:off x="3067" y="2244"/>
              <a:ext cx="32" cy="32"/>
            </a:xfrm>
            <a:custGeom>
              <a:avLst/>
              <a:gdLst>
                <a:gd name="T0" fmla="*/ 1 w 64"/>
                <a:gd name="T1" fmla="*/ 1 h 63"/>
                <a:gd name="T2" fmla="*/ 1 w 64"/>
                <a:gd name="T3" fmla="*/ 1 h 63"/>
                <a:gd name="T4" fmla="*/ 1 w 64"/>
                <a:gd name="T5" fmla="*/ 1 h 63"/>
                <a:gd name="T6" fmla="*/ 1 w 64"/>
                <a:gd name="T7" fmla="*/ 1 h 63"/>
                <a:gd name="T8" fmla="*/ 1 w 64"/>
                <a:gd name="T9" fmla="*/ 1 h 63"/>
                <a:gd name="T10" fmla="*/ 1 w 64"/>
                <a:gd name="T11" fmla="*/ 1 h 63"/>
                <a:gd name="T12" fmla="*/ 1 w 64"/>
                <a:gd name="T13" fmla="*/ 1 h 63"/>
                <a:gd name="T14" fmla="*/ 1 w 64"/>
                <a:gd name="T15" fmla="*/ 1 h 63"/>
                <a:gd name="T16" fmla="*/ 1 w 64"/>
                <a:gd name="T17" fmla="*/ 1 h 63"/>
                <a:gd name="T18" fmla="*/ 1 w 64"/>
                <a:gd name="T19" fmla="*/ 1 h 63"/>
                <a:gd name="T20" fmla="*/ 1 w 64"/>
                <a:gd name="T21" fmla="*/ 0 h 63"/>
                <a:gd name="T22" fmla="*/ 1 w 64"/>
                <a:gd name="T23" fmla="*/ 0 h 63"/>
                <a:gd name="T24" fmla="*/ 1 w 64"/>
                <a:gd name="T25" fmla="*/ 1 h 63"/>
                <a:gd name="T26" fmla="*/ 1 w 64"/>
                <a:gd name="T27" fmla="*/ 1 h 63"/>
                <a:gd name="T28" fmla="*/ 1 w 64"/>
                <a:gd name="T29" fmla="*/ 1 h 63"/>
                <a:gd name="T30" fmla="*/ 0 w 64"/>
                <a:gd name="T31" fmla="*/ 1 h 63"/>
                <a:gd name="T32" fmla="*/ 1 w 64"/>
                <a:gd name="T33" fmla="*/ 1 h 63"/>
                <a:gd name="T34" fmla="*/ 1 w 64"/>
                <a:gd name="T35" fmla="*/ 1 h 63"/>
                <a:gd name="T36" fmla="*/ 1 w 64"/>
                <a:gd name="T37" fmla="*/ 1 h 63"/>
                <a:gd name="T38" fmla="*/ 1 w 64"/>
                <a:gd name="T39" fmla="*/ 1 h 63"/>
                <a:gd name="T40" fmla="*/ 1 w 64"/>
                <a:gd name="T41" fmla="*/ 1 h 63"/>
                <a:gd name="T42" fmla="*/ 1 w 64"/>
                <a:gd name="T43" fmla="*/ 1 h 63"/>
                <a:gd name="T44" fmla="*/ 1 w 64"/>
                <a:gd name="T45" fmla="*/ 1 h 63"/>
                <a:gd name="T46" fmla="*/ 1 w 64"/>
                <a:gd name="T47" fmla="*/ 1 h 63"/>
                <a:gd name="T48" fmla="*/ 1 w 64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3">
                  <a:moveTo>
                    <a:pt x="40" y="62"/>
                  </a:moveTo>
                  <a:lnTo>
                    <a:pt x="52" y="56"/>
                  </a:lnTo>
                  <a:lnTo>
                    <a:pt x="60" y="47"/>
                  </a:lnTo>
                  <a:lnTo>
                    <a:pt x="64" y="35"/>
                  </a:lnTo>
                  <a:lnTo>
                    <a:pt x="63" y="23"/>
                  </a:lnTo>
                  <a:lnTo>
                    <a:pt x="61" y="17"/>
                  </a:lnTo>
                  <a:lnTo>
                    <a:pt x="58" y="11"/>
                  </a:lnTo>
                  <a:lnTo>
                    <a:pt x="53" y="7"/>
                  </a:lnTo>
                  <a:lnTo>
                    <a:pt x="48" y="3"/>
                  </a:lnTo>
                  <a:lnTo>
                    <a:pt x="43" y="1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4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3"/>
                  </a:lnTo>
                  <a:lnTo>
                    <a:pt x="34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84"/>
            <p:cNvSpPr>
              <a:spLocks/>
            </p:cNvSpPr>
            <p:nvPr/>
          </p:nvSpPr>
          <p:spPr bwMode="auto">
            <a:xfrm>
              <a:off x="3085" y="2310"/>
              <a:ext cx="32" cy="32"/>
            </a:xfrm>
            <a:custGeom>
              <a:avLst/>
              <a:gdLst>
                <a:gd name="T0" fmla="*/ 1 w 63"/>
                <a:gd name="T1" fmla="*/ 1 h 63"/>
                <a:gd name="T2" fmla="*/ 1 w 63"/>
                <a:gd name="T3" fmla="*/ 1 h 63"/>
                <a:gd name="T4" fmla="*/ 1 w 63"/>
                <a:gd name="T5" fmla="*/ 1 h 63"/>
                <a:gd name="T6" fmla="*/ 1 w 63"/>
                <a:gd name="T7" fmla="*/ 1 h 63"/>
                <a:gd name="T8" fmla="*/ 1 w 63"/>
                <a:gd name="T9" fmla="*/ 1 h 63"/>
                <a:gd name="T10" fmla="*/ 1 w 63"/>
                <a:gd name="T11" fmla="*/ 1 h 63"/>
                <a:gd name="T12" fmla="*/ 1 w 63"/>
                <a:gd name="T13" fmla="*/ 1 h 63"/>
                <a:gd name="T14" fmla="*/ 1 w 63"/>
                <a:gd name="T15" fmla="*/ 1 h 63"/>
                <a:gd name="T16" fmla="*/ 1 w 63"/>
                <a:gd name="T17" fmla="*/ 1 h 63"/>
                <a:gd name="T18" fmla="*/ 1 w 63"/>
                <a:gd name="T19" fmla="*/ 1 h 63"/>
                <a:gd name="T20" fmla="*/ 1 w 63"/>
                <a:gd name="T21" fmla="*/ 0 h 63"/>
                <a:gd name="T22" fmla="*/ 1 w 63"/>
                <a:gd name="T23" fmla="*/ 0 h 63"/>
                <a:gd name="T24" fmla="*/ 1 w 63"/>
                <a:gd name="T25" fmla="*/ 1 h 63"/>
                <a:gd name="T26" fmla="*/ 1 w 63"/>
                <a:gd name="T27" fmla="*/ 1 h 63"/>
                <a:gd name="T28" fmla="*/ 1 w 63"/>
                <a:gd name="T29" fmla="*/ 1 h 63"/>
                <a:gd name="T30" fmla="*/ 0 w 63"/>
                <a:gd name="T31" fmla="*/ 1 h 63"/>
                <a:gd name="T32" fmla="*/ 1 w 63"/>
                <a:gd name="T33" fmla="*/ 1 h 63"/>
                <a:gd name="T34" fmla="*/ 1 w 63"/>
                <a:gd name="T35" fmla="*/ 1 h 63"/>
                <a:gd name="T36" fmla="*/ 1 w 63"/>
                <a:gd name="T37" fmla="*/ 1 h 63"/>
                <a:gd name="T38" fmla="*/ 1 w 63"/>
                <a:gd name="T39" fmla="*/ 1 h 63"/>
                <a:gd name="T40" fmla="*/ 1 w 63"/>
                <a:gd name="T41" fmla="*/ 1 h 63"/>
                <a:gd name="T42" fmla="*/ 1 w 63"/>
                <a:gd name="T43" fmla="*/ 1 h 63"/>
                <a:gd name="T44" fmla="*/ 1 w 63"/>
                <a:gd name="T45" fmla="*/ 1 h 63"/>
                <a:gd name="T46" fmla="*/ 1 w 63"/>
                <a:gd name="T47" fmla="*/ 1 h 63"/>
                <a:gd name="T48" fmla="*/ 1 w 63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40" y="62"/>
                  </a:moveTo>
                  <a:lnTo>
                    <a:pt x="52" y="57"/>
                  </a:lnTo>
                  <a:lnTo>
                    <a:pt x="60" y="47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7"/>
                  </a:lnTo>
                  <a:lnTo>
                    <a:pt x="56" y="13"/>
                  </a:lnTo>
                  <a:lnTo>
                    <a:pt x="52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7" y="63"/>
                  </a:lnTo>
                  <a:lnTo>
                    <a:pt x="33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85"/>
            <p:cNvSpPr>
              <a:spLocks/>
            </p:cNvSpPr>
            <p:nvPr/>
          </p:nvSpPr>
          <p:spPr bwMode="auto">
            <a:xfrm>
              <a:off x="2892" y="1939"/>
              <a:ext cx="32" cy="32"/>
            </a:xfrm>
            <a:custGeom>
              <a:avLst/>
              <a:gdLst>
                <a:gd name="T0" fmla="*/ 1 w 63"/>
                <a:gd name="T1" fmla="*/ 1 h 63"/>
                <a:gd name="T2" fmla="*/ 1 w 63"/>
                <a:gd name="T3" fmla="*/ 1 h 63"/>
                <a:gd name="T4" fmla="*/ 1 w 63"/>
                <a:gd name="T5" fmla="*/ 1 h 63"/>
                <a:gd name="T6" fmla="*/ 1 w 63"/>
                <a:gd name="T7" fmla="*/ 1 h 63"/>
                <a:gd name="T8" fmla="*/ 1 w 63"/>
                <a:gd name="T9" fmla="*/ 1 h 63"/>
                <a:gd name="T10" fmla="*/ 1 w 63"/>
                <a:gd name="T11" fmla="*/ 1 h 63"/>
                <a:gd name="T12" fmla="*/ 1 w 63"/>
                <a:gd name="T13" fmla="*/ 1 h 63"/>
                <a:gd name="T14" fmla="*/ 1 w 63"/>
                <a:gd name="T15" fmla="*/ 1 h 63"/>
                <a:gd name="T16" fmla="*/ 1 w 63"/>
                <a:gd name="T17" fmla="*/ 1 h 63"/>
                <a:gd name="T18" fmla="*/ 1 w 63"/>
                <a:gd name="T19" fmla="*/ 1 h 63"/>
                <a:gd name="T20" fmla="*/ 1 w 63"/>
                <a:gd name="T21" fmla="*/ 0 h 63"/>
                <a:gd name="T22" fmla="*/ 1 w 63"/>
                <a:gd name="T23" fmla="*/ 0 h 63"/>
                <a:gd name="T24" fmla="*/ 1 w 63"/>
                <a:gd name="T25" fmla="*/ 1 h 63"/>
                <a:gd name="T26" fmla="*/ 1 w 63"/>
                <a:gd name="T27" fmla="*/ 1 h 63"/>
                <a:gd name="T28" fmla="*/ 1 w 63"/>
                <a:gd name="T29" fmla="*/ 1 h 63"/>
                <a:gd name="T30" fmla="*/ 0 w 63"/>
                <a:gd name="T31" fmla="*/ 1 h 63"/>
                <a:gd name="T32" fmla="*/ 1 w 63"/>
                <a:gd name="T33" fmla="*/ 1 h 63"/>
                <a:gd name="T34" fmla="*/ 1 w 63"/>
                <a:gd name="T35" fmla="*/ 1 h 63"/>
                <a:gd name="T36" fmla="*/ 1 w 63"/>
                <a:gd name="T37" fmla="*/ 1 h 63"/>
                <a:gd name="T38" fmla="*/ 1 w 63"/>
                <a:gd name="T39" fmla="*/ 1 h 63"/>
                <a:gd name="T40" fmla="*/ 1 w 63"/>
                <a:gd name="T41" fmla="*/ 1 h 63"/>
                <a:gd name="T42" fmla="*/ 1 w 63"/>
                <a:gd name="T43" fmla="*/ 1 h 63"/>
                <a:gd name="T44" fmla="*/ 1 w 63"/>
                <a:gd name="T45" fmla="*/ 1 h 63"/>
                <a:gd name="T46" fmla="*/ 1 w 63"/>
                <a:gd name="T47" fmla="*/ 1 h 63"/>
                <a:gd name="T48" fmla="*/ 1 w 63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40" y="62"/>
                  </a:moveTo>
                  <a:lnTo>
                    <a:pt x="52" y="56"/>
                  </a:lnTo>
                  <a:lnTo>
                    <a:pt x="60" y="47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7"/>
                  </a:lnTo>
                  <a:lnTo>
                    <a:pt x="56" y="11"/>
                  </a:lnTo>
                  <a:lnTo>
                    <a:pt x="52" y="7"/>
                  </a:lnTo>
                  <a:lnTo>
                    <a:pt x="47" y="3"/>
                  </a:lnTo>
                  <a:lnTo>
                    <a:pt x="41" y="1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7" y="63"/>
                  </a:lnTo>
                  <a:lnTo>
                    <a:pt x="33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86"/>
            <p:cNvSpPr>
              <a:spLocks/>
            </p:cNvSpPr>
            <p:nvPr/>
          </p:nvSpPr>
          <p:spPr bwMode="auto">
            <a:xfrm>
              <a:off x="2910" y="2005"/>
              <a:ext cx="32" cy="31"/>
            </a:xfrm>
            <a:custGeom>
              <a:avLst/>
              <a:gdLst>
                <a:gd name="T0" fmla="*/ 0 w 65"/>
                <a:gd name="T1" fmla="*/ 0 h 64"/>
                <a:gd name="T2" fmla="*/ 0 w 65"/>
                <a:gd name="T3" fmla="*/ 0 h 64"/>
                <a:gd name="T4" fmla="*/ 0 w 65"/>
                <a:gd name="T5" fmla="*/ 0 h 64"/>
                <a:gd name="T6" fmla="*/ 0 w 65"/>
                <a:gd name="T7" fmla="*/ 0 h 64"/>
                <a:gd name="T8" fmla="*/ 0 w 65"/>
                <a:gd name="T9" fmla="*/ 0 h 64"/>
                <a:gd name="T10" fmla="*/ 0 w 65"/>
                <a:gd name="T11" fmla="*/ 0 h 64"/>
                <a:gd name="T12" fmla="*/ 0 w 65"/>
                <a:gd name="T13" fmla="*/ 0 h 64"/>
                <a:gd name="T14" fmla="*/ 0 w 65"/>
                <a:gd name="T15" fmla="*/ 0 h 64"/>
                <a:gd name="T16" fmla="*/ 0 w 65"/>
                <a:gd name="T17" fmla="*/ 0 h 64"/>
                <a:gd name="T18" fmla="*/ 0 w 65"/>
                <a:gd name="T19" fmla="*/ 0 h 64"/>
                <a:gd name="T20" fmla="*/ 0 w 65"/>
                <a:gd name="T21" fmla="*/ 0 h 64"/>
                <a:gd name="T22" fmla="*/ 0 w 65"/>
                <a:gd name="T23" fmla="*/ 0 h 64"/>
                <a:gd name="T24" fmla="*/ 0 w 65"/>
                <a:gd name="T25" fmla="*/ 0 h 64"/>
                <a:gd name="T26" fmla="*/ 0 w 65"/>
                <a:gd name="T27" fmla="*/ 0 h 64"/>
                <a:gd name="T28" fmla="*/ 0 w 65"/>
                <a:gd name="T29" fmla="*/ 0 h 64"/>
                <a:gd name="T30" fmla="*/ 0 w 65"/>
                <a:gd name="T31" fmla="*/ 0 h 64"/>
                <a:gd name="T32" fmla="*/ 0 w 65"/>
                <a:gd name="T33" fmla="*/ 0 h 64"/>
                <a:gd name="T34" fmla="*/ 0 w 65"/>
                <a:gd name="T35" fmla="*/ 0 h 64"/>
                <a:gd name="T36" fmla="*/ 0 w 65"/>
                <a:gd name="T37" fmla="*/ 0 h 64"/>
                <a:gd name="T38" fmla="*/ 0 w 65"/>
                <a:gd name="T39" fmla="*/ 0 h 64"/>
                <a:gd name="T40" fmla="*/ 0 w 65"/>
                <a:gd name="T41" fmla="*/ 0 h 64"/>
                <a:gd name="T42" fmla="*/ 0 w 65"/>
                <a:gd name="T43" fmla="*/ 0 h 64"/>
                <a:gd name="T44" fmla="*/ 0 w 65"/>
                <a:gd name="T45" fmla="*/ 0 h 64"/>
                <a:gd name="T46" fmla="*/ 0 w 65"/>
                <a:gd name="T47" fmla="*/ 0 h 64"/>
                <a:gd name="T48" fmla="*/ 0 w 65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4">
                  <a:moveTo>
                    <a:pt x="41" y="62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5" y="36"/>
                  </a:lnTo>
                  <a:lnTo>
                    <a:pt x="64" y="23"/>
                  </a:lnTo>
                  <a:lnTo>
                    <a:pt x="62" y="18"/>
                  </a:lnTo>
                  <a:lnTo>
                    <a:pt x="58" y="13"/>
                  </a:lnTo>
                  <a:lnTo>
                    <a:pt x="53" y="8"/>
                  </a:lnTo>
                  <a:lnTo>
                    <a:pt x="49" y="5"/>
                  </a:lnTo>
                  <a:lnTo>
                    <a:pt x="43" y="3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1"/>
                  </a:lnTo>
                  <a:lnTo>
                    <a:pt x="12" y="56"/>
                  </a:lnTo>
                  <a:lnTo>
                    <a:pt x="17" y="59"/>
                  </a:lnTo>
                  <a:lnTo>
                    <a:pt x="22" y="61"/>
                  </a:lnTo>
                  <a:lnTo>
                    <a:pt x="28" y="64"/>
                  </a:lnTo>
                  <a:lnTo>
                    <a:pt x="35" y="64"/>
                  </a:lnTo>
                  <a:lnTo>
                    <a:pt x="41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87"/>
            <p:cNvSpPr>
              <a:spLocks/>
            </p:cNvSpPr>
            <p:nvPr/>
          </p:nvSpPr>
          <p:spPr bwMode="auto">
            <a:xfrm>
              <a:off x="2928" y="2070"/>
              <a:ext cx="32" cy="32"/>
            </a:xfrm>
            <a:custGeom>
              <a:avLst/>
              <a:gdLst>
                <a:gd name="T0" fmla="*/ 1 w 64"/>
                <a:gd name="T1" fmla="*/ 0 h 65"/>
                <a:gd name="T2" fmla="*/ 1 w 64"/>
                <a:gd name="T3" fmla="*/ 0 h 65"/>
                <a:gd name="T4" fmla="*/ 1 w 64"/>
                <a:gd name="T5" fmla="*/ 0 h 65"/>
                <a:gd name="T6" fmla="*/ 1 w 64"/>
                <a:gd name="T7" fmla="*/ 0 h 65"/>
                <a:gd name="T8" fmla="*/ 1 w 64"/>
                <a:gd name="T9" fmla="*/ 0 h 65"/>
                <a:gd name="T10" fmla="*/ 1 w 64"/>
                <a:gd name="T11" fmla="*/ 0 h 65"/>
                <a:gd name="T12" fmla="*/ 1 w 64"/>
                <a:gd name="T13" fmla="*/ 0 h 65"/>
                <a:gd name="T14" fmla="*/ 1 w 64"/>
                <a:gd name="T15" fmla="*/ 0 h 65"/>
                <a:gd name="T16" fmla="*/ 1 w 64"/>
                <a:gd name="T17" fmla="*/ 0 h 65"/>
                <a:gd name="T18" fmla="*/ 1 w 64"/>
                <a:gd name="T19" fmla="*/ 0 h 65"/>
                <a:gd name="T20" fmla="*/ 1 w 64"/>
                <a:gd name="T21" fmla="*/ 0 h 65"/>
                <a:gd name="T22" fmla="*/ 1 w 64"/>
                <a:gd name="T23" fmla="*/ 0 h 65"/>
                <a:gd name="T24" fmla="*/ 1 w 64"/>
                <a:gd name="T25" fmla="*/ 0 h 65"/>
                <a:gd name="T26" fmla="*/ 1 w 64"/>
                <a:gd name="T27" fmla="*/ 0 h 65"/>
                <a:gd name="T28" fmla="*/ 1 w 64"/>
                <a:gd name="T29" fmla="*/ 0 h 65"/>
                <a:gd name="T30" fmla="*/ 0 w 64"/>
                <a:gd name="T31" fmla="*/ 0 h 65"/>
                <a:gd name="T32" fmla="*/ 1 w 64"/>
                <a:gd name="T33" fmla="*/ 0 h 65"/>
                <a:gd name="T34" fmla="*/ 1 w 64"/>
                <a:gd name="T35" fmla="*/ 0 h 65"/>
                <a:gd name="T36" fmla="*/ 1 w 64"/>
                <a:gd name="T37" fmla="*/ 0 h 65"/>
                <a:gd name="T38" fmla="*/ 1 w 64"/>
                <a:gd name="T39" fmla="*/ 0 h 65"/>
                <a:gd name="T40" fmla="*/ 1 w 64"/>
                <a:gd name="T41" fmla="*/ 0 h 65"/>
                <a:gd name="T42" fmla="*/ 1 w 64"/>
                <a:gd name="T43" fmla="*/ 0 h 65"/>
                <a:gd name="T44" fmla="*/ 1 w 64"/>
                <a:gd name="T45" fmla="*/ 0 h 65"/>
                <a:gd name="T46" fmla="*/ 1 w 64"/>
                <a:gd name="T47" fmla="*/ 0 h 65"/>
                <a:gd name="T48" fmla="*/ 1 w 64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5">
                  <a:moveTo>
                    <a:pt x="41" y="64"/>
                  </a:moveTo>
                  <a:lnTo>
                    <a:pt x="51" y="58"/>
                  </a:lnTo>
                  <a:lnTo>
                    <a:pt x="59" y="49"/>
                  </a:lnTo>
                  <a:lnTo>
                    <a:pt x="64" y="37"/>
                  </a:lnTo>
                  <a:lnTo>
                    <a:pt x="63" y="25"/>
                  </a:lnTo>
                  <a:lnTo>
                    <a:pt x="60" y="19"/>
                  </a:lnTo>
                  <a:lnTo>
                    <a:pt x="57" y="13"/>
                  </a:lnTo>
                  <a:lnTo>
                    <a:pt x="52" y="9"/>
                  </a:lnTo>
                  <a:lnTo>
                    <a:pt x="48" y="5"/>
                  </a:lnTo>
                  <a:lnTo>
                    <a:pt x="42" y="3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2" y="7"/>
                  </a:lnTo>
                  <a:lnTo>
                    <a:pt x="4" y="17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4" y="47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6" y="60"/>
                  </a:lnTo>
                  <a:lnTo>
                    <a:pt x="22" y="63"/>
                  </a:lnTo>
                  <a:lnTo>
                    <a:pt x="28" y="65"/>
                  </a:lnTo>
                  <a:lnTo>
                    <a:pt x="34" y="65"/>
                  </a:lnTo>
                  <a:lnTo>
                    <a:pt x="41" y="6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88"/>
            <p:cNvSpPr>
              <a:spLocks/>
            </p:cNvSpPr>
            <p:nvPr/>
          </p:nvSpPr>
          <p:spPr bwMode="auto">
            <a:xfrm>
              <a:off x="2946" y="2136"/>
              <a:ext cx="32" cy="32"/>
            </a:xfrm>
            <a:custGeom>
              <a:avLst/>
              <a:gdLst>
                <a:gd name="T0" fmla="*/ 1 w 63"/>
                <a:gd name="T1" fmla="*/ 1 h 63"/>
                <a:gd name="T2" fmla="*/ 1 w 63"/>
                <a:gd name="T3" fmla="*/ 1 h 63"/>
                <a:gd name="T4" fmla="*/ 1 w 63"/>
                <a:gd name="T5" fmla="*/ 1 h 63"/>
                <a:gd name="T6" fmla="*/ 1 w 63"/>
                <a:gd name="T7" fmla="*/ 1 h 63"/>
                <a:gd name="T8" fmla="*/ 1 w 63"/>
                <a:gd name="T9" fmla="*/ 1 h 63"/>
                <a:gd name="T10" fmla="*/ 1 w 63"/>
                <a:gd name="T11" fmla="*/ 1 h 63"/>
                <a:gd name="T12" fmla="*/ 1 w 63"/>
                <a:gd name="T13" fmla="*/ 1 h 63"/>
                <a:gd name="T14" fmla="*/ 1 w 63"/>
                <a:gd name="T15" fmla="*/ 1 h 63"/>
                <a:gd name="T16" fmla="*/ 1 w 63"/>
                <a:gd name="T17" fmla="*/ 1 h 63"/>
                <a:gd name="T18" fmla="*/ 1 w 63"/>
                <a:gd name="T19" fmla="*/ 1 h 63"/>
                <a:gd name="T20" fmla="*/ 1 w 63"/>
                <a:gd name="T21" fmla="*/ 0 h 63"/>
                <a:gd name="T22" fmla="*/ 1 w 63"/>
                <a:gd name="T23" fmla="*/ 0 h 63"/>
                <a:gd name="T24" fmla="*/ 1 w 63"/>
                <a:gd name="T25" fmla="*/ 1 h 63"/>
                <a:gd name="T26" fmla="*/ 1 w 63"/>
                <a:gd name="T27" fmla="*/ 1 h 63"/>
                <a:gd name="T28" fmla="*/ 1 w 63"/>
                <a:gd name="T29" fmla="*/ 1 h 63"/>
                <a:gd name="T30" fmla="*/ 0 w 63"/>
                <a:gd name="T31" fmla="*/ 1 h 63"/>
                <a:gd name="T32" fmla="*/ 1 w 63"/>
                <a:gd name="T33" fmla="*/ 1 h 63"/>
                <a:gd name="T34" fmla="*/ 1 w 63"/>
                <a:gd name="T35" fmla="*/ 1 h 63"/>
                <a:gd name="T36" fmla="*/ 1 w 63"/>
                <a:gd name="T37" fmla="*/ 1 h 63"/>
                <a:gd name="T38" fmla="*/ 1 w 63"/>
                <a:gd name="T39" fmla="*/ 1 h 63"/>
                <a:gd name="T40" fmla="*/ 1 w 63"/>
                <a:gd name="T41" fmla="*/ 1 h 63"/>
                <a:gd name="T42" fmla="*/ 1 w 63"/>
                <a:gd name="T43" fmla="*/ 1 h 63"/>
                <a:gd name="T44" fmla="*/ 1 w 63"/>
                <a:gd name="T45" fmla="*/ 1 h 63"/>
                <a:gd name="T46" fmla="*/ 1 w 63"/>
                <a:gd name="T47" fmla="*/ 1 h 63"/>
                <a:gd name="T48" fmla="*/ 1 w 63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40" y="62"/>
                  </a:moveTo>
                  <a:lnTo>
                    <a:pt x="52" y="57"/>
                  </a:lnTo>
                  <a:lnTo>
                    <a:pt x="60" y="47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7"/>
                  </a:lnTo>
                  <a:lnTo>
                    <a:pt x="56" y="12"/>
                  </a:lnTo>
                  <a:lnTo>
                    <a:pt x="52" y="7"/>
                  </a:lnTo>
                  <a:lnTo>
                    <a:pt x="47" y="3"/>
                  </a:lnTo>
                  <a:lnTo>
                    <a:pt x="42" y="1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3"/>
                  </a:lnTo>
                  <a:lnTo>
                    <a:pt x="33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89"/>
            <p:cNvSpPr>
              <a:spLocks/>
            </p:cNvSpPr>
            <p:nvPr/>
          </p:nvSpPr>
          <p:spPr bwMode="auto">
            <a:xfrm>
              <a:off x="2964" y="2202"/>
              <a:ext cx="32" cy="31"/>
            </a:xfrm>
            <a:custGeom>
              <a:avLst/>
              <a:gdLst>
                <a:gd name="T0" fmla="*/ 1 w 64"/>
                <a:gd name="T1" fmla="*/ 0 h 64"/>
                <a:gd name="T2" fmla="*/ 1 w 64"/>
                <a:gd name="T3" fmla="*/ 0 h 64"/>
                <a:gd name="T4" fmla="*/ 1 w 64"/>
                <a:gd name="T5" fmla="*/ 0 h 64"/>
                <a:gd name="T6" fmla="*/ 1 w 64"/>
                <a:gd name="T7" fmla="*/ 0 h 64"/>
                <a:gd name="T8" fmla="*/ 1 w 64"/>
                <a:gd name="T9" fmla="*/ 0 h 64"/>
                <a:gd name="T10" fmla="*/ 1 w 64"/>
                <a:gd name="T11" fmla="*/ 0 h 64"/>
                <a:gd name="T12" fmla="*/ 1 w 64"/>
                <a:gd name="T13" fmla="*/ 0 h 64"/>
                <a:gd name="T14" fmla="*/ 1 w 64"/>
                <a:gd name="T15" fmla="*/ 0 h 64"/>
                <a:gd name="T16" fmla="*/ 1 w 64"/>
                <a:gd name="T17" fmla="*/ 0 h 64"/>
                <a:gd name="T18" fmla="*/ 1 w 64"/>
                <a:gd name="T19" fmla="*/ 0 h 64"/>
                <a:gd name="T20" fmla="*/ 1 w 64"/>
                <a:gd name="T21" fmla="*/ 0 h 64"/>
                <a:gd name="T22" fmla="*/ 1 w 64"/>
                <a:gd name="T23" fmla="*/ 0 h 64"/>
                <a:gd name="T24" fmla="*/ 1 w 64"/>
                <a:gd name="T25" fmla="*/ 0 h 64"/>
                <a:gd name="T26" fmla="*/ 1 w 64"/>
                <a:gd name="T27" fmla="*/ 0 h 64"/>
                <a:gd name="T28" fmla="*/ 1 w 64"/>
                <a:gd name="T29" fmla="*/ 0 h 64"/>
                <a:gd name="T30" fmla="*/ 0 w 64"/>
                <a:gd name="T31" fmla="*/ 0 h 64"/>
                <a:gd name="T32" fmla="*/ 1 w 64"/>
                <a:gd name="T33" fmla="*/ 0 h 64"/>
                <a:gd name="T34" fmla="*/ 1 w 64"/>
                <a:gd name="T35" fmla="*/ 0 h 64"/>
                <a:gd name="T36" fmla="*/ 1 w 64"/>
                <a:gd name="T37" fmla="*/ 0 h 64"/>
                <a:gd name="T38" fmla="*/ 1 w 64"/>
                <a:gd name="T39" fmla="*/ 0 h 64"/>
                <a:gd name="T40" fmla="*/ 1 w 64"/>
                <a:gd name="T41" fmla="*/ 0 h 64"/>
                <a:gd name="T42" fmla="*/ 1 w 64"/>
                <a:gd name="T43" fmla="*/ 0 h 64"/>
                <a:gd name="T44" fmla="*/ 1 w 64"/>
                <a:gd name="T45" fmla="*/ 0 h 64"/>
                <a:gd name="T46" fmla="*/ 1 w 64"/>
                <a:gd name="T47" fmla="*/ 0 h 64"/>
                <a:gd name="T48" fmla="*/ 1 w 64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4">
                  <a:moveTo>
                    <a:pt x="40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4" y="36"/>
                  </a:lnTo>
                  <a:lnTo>
                    <a:pt x="63" y="23"/>
                  </a:lnTo>
                  <a:lnTo>
                    <a:pt x="61" y="18"/>
                  </a:lnTo>
                  <a:lnTo>
                    <a:pt x="57" y="13"/>
                  </a:lnTo>
                  <a:lnTo>
                    <a:pt x="53" y="8"/>
                  </a:lnTo>
                  <a:lnTo>
                    <a:pt x="48" y="5"/>
                  </a:lnTo>
                  <a:lnTo>
                    <a:pt x="42" y="3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2" y="7"/>
                  </a:lnTo>
                  <a:lnTo>
                    <a:pt x="4" y="17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3" y="47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6" y="60"/>
                  </a:lnTo>
                  <a:lnTo>
                    <a:pt x="22" y="63"/>
                  </a:lnTo>
                  <a:lnTo>
                    <a:pt x="27" y="64"/>
                  </a:lnTo>
                  <a:lnTo>
                    <a:pt x="34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90"/>
            <p:cNvSpPr>
              <a:spLocks/>
            </p:cNvSpPr>
            <p:nvPr/>
          </p:nvSpPr>
          <p:spPr bwMode="auto">
            <a:xfrm>
              <a:off x="2982" y="2267"/>
              <a:ext cx="32" cy="33"/>
            </a:xfrm>
            <a:custGeom>
              <a:avLst/>
              <a:gdLst>
                <a:gd name="T0" fmla="*/ 1 w 63"/>
                <a:gd name="T1" fmla="*/ 1 h 64"/>
                <a:gd name="T2" fmla="*/ 1 w 63"/>
                <a:gd name="T3" fmla="*/ 1 h 64"/>
                <a:gd name="T4" fmla="*/ 1 w 63"/>
                <a:gd name="T5" fmla="*/ 1 h 64"/>
                <a:gd name="T6" fmla="*/ 1 w 63"/>
                <a:gd name="T7" fmla="*/ 1 h 64"/>
                <a:gd name="T8" fmla="*/ 1 w 63"/>
                <a:gd name="T9" fmla="*/ 1 h 64"/>
                <a:gd name="T10" fmla="*/ 1 w 63"/>
                <a:gd name="T11" fmla="*/ 1 h 64"/>
                <a:gd name="T12" fmla="*/ 1 w 63"/>
                <a:gd name="T13" fmla="*/ 1 h 64"/>
                <a:gd name="T14" fmla="*/ 1 w 63"/>
                <a:gd name="T15" fmla="*/ 1 h 64"/>
                <a:gd name="T16" fmla="*/ 1 w 63"/>
                <a:gd name="T17" fmla="*/ 1 h 64"/>
                <a:gd name="T18" fmla="*/ 1 w 63"/>
                <a:gd name="T19" fmla="*/ 1 h 64"/>
                <a:gd name="T20" fmla="*/ 1 w 63"/>
                <a:gd name="T21" fmla="*/ 0 h 64"/>
                <a:gd name="T22" fmla="*/ 1 w 63"/>
                <a:gd name="T23" fmla="*/ 0 h 64"/>
                <a:gd name="T24" fmla="*/ 1 w 63"/>
                <a:gd name="T25" fmla="*/ 1 h 64"/>
                <a:gd name="T26" fmla="*/ 1 w 63"/>
                <a:gd name="T27" fmla="*/ 1 h 64"/>
                <a:gd name="T28" fmla="*/ 1 w 63"/>
                <a:gd name="T29" fmla="*/ 1 h 64"/>
                <a:gd name="T30" fmla="*/ 0 w 63"/>
                <a:gd name="T31" fmla="*/ 1 h 64"/>
                <a:gd name="T32" fmla="*/ 1 w 63"/>
                <a:gd name="T33" fmla="*/ 1 h 64"/>
                <a:gd name="T34" fmla="*/ 1 w 63"/>
                <a:gd name="T35" fmla="*/ 1 h 64"/>
                <a:gd name="T36" fmla="*/ 1 w 63"/>
                <a:gd name="T37" fmla="*/ 1 h 64"/>
                <a:gd name="T38" fmla="*/ 1 w 63"/>
                <a:gd name="T39" fmla="*/ 1 h 64"/>
                <a:gd name="T40" fmla="*/ 1 w 63"/>
                <a:gd name="T41" fmla="*/ 1 h 64"/>
                <a:gd name="T42" fmla="*/ 1 w 63"/>
                <a:gd name="T43" fmla="*/ 1 h 64"/>
                <a:gd name="T44" fmla="*/ 1 w 63"/>
                <a:gd name="T45" fmla="*/ 1 h 64"/>
                <a:gd name="T46" fmla="*/ 1 w 63"/>
                <a:gd name="T47" fmla="*/ 1 h 64"/>
                <a:gd name="T48" fmla="*/ 1 w 63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4">
                  <a:moveTo>
                    <a:pt x="40" y="63"/>
                  </a:moveTo>
                  <a:lnTo>
                    <a:pt x="51" y="57"/>
                  </a:lnTo>
                  <a:lnTo>
                    <a:pt x="60" y="48"/>
                  </a:lnTo>
                  <a:lnTo>
                    <a:pt x="63" y="37"/>
                  </a:lnTo>
                  <a:lnTo>
                    <a:pt x="62" y="24"/>
                  </a:lnTo>
                  <a:lnTo>
                    <a:pt x="60" y="18"/>
                  </a:lnTo>
                  <a:lnTo>
                    <a:pt x="56" y="12"/>
                  </a:lnTo>
                  <a:lnTo>
                    <a:pt x="51" y="8"/>
                  </a:lnTo>
                  <a:lnTo>
                    <a:pt x="47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6" y="60"/>
                  </a:lnTo>
                  <a:lnTo>
                    <a:pt x="21" y="62"/>
                  </a:lnTo>
                  <a:lnTo>
                    <a:pt x="27" y="64"/>
                  </a:lnTo>
                  <a:lnTo>
                    <a:pt x="33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91"/>
            <p:cNvSpPr>
              <a:spLocks/>
            </p:cNvSpPr>
            <p:nvPr/>
          </p:nvSpPr>
          <p:spPr bwMode="auto">
            <a:xfrm>
              <a:off x="3000" y="2334"/>
              <a:ext cx="32" cy="31"/>
            </a:xfrm>
            <a:custGeom>
              <a:avLst/>
              <a:gdLst>
                <a:gd name="T0" fmla="*/ 0 w 65"/>
                <a:gd name="T1" fmla="*/ 0 h 64"/>
                <a:gd name="T2" fmla="*/ 0 w 65"/>
                <a:gd name="T3" fmla="*/ 0 h 64"/>
                <a:gd name="T4" fmla="*/ 0 w 65"/>
                <a:gd name="T5" fmla="*/ 0 h 64"/>
                <a:gd name="T6" fmla="*/ 0 w 65"/>
                <a:gd name="T7" fmla="*/ 0 h 64"/>
                <a:gd name="T8" fmla="*/ 0 w 65"/>
                <a:gd name="T9" fmla="*/ 0 h 64"/>
                <a:gd name="T10" fmla="*/ 0 w 65"/>
                <a:gd name="T11" fmla="*/ 0 h 64"/>
                <a:gd name="T12" fmla="*/ 0 w 65"/>
                <a:gd name="T13" fmla="*/ 0 h 64"/>
                <a:gd name="T14" fmla="*/ 0 w 65"/>
                <a:gd name="T15" fmla="*/ 0 h 64"/>
                <a:gd name="T16" fmla="*/ 0 w 65"/>
                <a:gd name="T17" fmla="*/ 0 h 64"/>
                <a:gd name="T18" fmla="*/ 0 w 65"/>
                <a:gd name="T19" fmla="*/ 0 h 64"/>
                <a:gd name="T20" fmla="*/ 0 w 65"/>
                <a:gd name="T21" fmla="*/ 0 h 64"/>
                <a:gd name="T22" fmla="*/ 0 w 65"/>
                <a:gd name="T23" fmla="*/ 0 h 64"/>
                <a:gd name="T24" fmla="*/ 0 w 65"/>
                <a:gd name="T25" fmla="*/ 0 h 64"/>
                <a:gd name="T26" fmla="*/ 0 w 65"/>
                <a:gd name="T27" fmla="*/ 0 h 64"/>
                <a:gd name="T28" fmla="*/ 0 w 65"/>
                <a:gd name="T29" fmla="*/ 0 h 64"/>
                <a:gd name="T30" fmla="*/ 0 w 65"/>
                <a:gd name="T31" fmla="*/ 0 h 64"/>
                <a:gd name="T32" fmla="*/ 0 w 65"/>
                <a:gd name="T33" fmla="*/ 0 h 64"/>
                <a:gd name="T34" fmla="*/ 0 w 65"/>
                <a:gd name="T35" fmla="*/ 0 h 64"/>
                <a:gd name="T36" fmla="*/ 0 w 65"/>
                <a:gd name="T37" fmla="*/ 0 h 64"/>
                <a:gd name="T38" fmla="*/ 0 w 65"/>
                <a:gd name="T39" fmla="*/ 0 h 64"/>
                <a:gd name="T40" fmla="*/ 0 w 65"/>
                <a:gd name="T41" fmla="*/ 0 h 64"/>
                <a:gd name="T42" fmla="*/ 0 w 65"/>
                <a:gd name="T43" fmla="*/ 0 h 64"/>
                <a:gd name="T44" fmla="*/ 0 w 65"/>
                <a:gd name="T45" fmla="*/ 0 h 64"/>
                <a:gd name="T46" fmla="*/ 0 w 65"/>
                <a:gd name="T47" fmla="*/ 0 h 64"/>
                <a:gd name="T48" fmla="*/ 0 w 65"/>
                <a:gd name="T49" fmla="*/ 0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4">
                  <a:moveTo>
                    <a:pt x="41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5" y="36"/>
                  </a:lnTo>
                  <a:lnTo>
                    <a:pt x="64" y="23"/>
                  </a:lnTo>
                  <a:lnTo>
                    <a:pt x="61" y="18"/>
                  </a:lnTo>
                  <a:lnTo>
                    <a:pt x="58" y="12"/>
                  </a:lnTo>
                  <a:lnTo>
                    <a:pt x="53" y="7"/>
                  </a:lnTo>
                  <a:lnTo>
                    <a:pt x="49" y="4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4" y="46"/>
                  </a:lnTo>
                  <a:lnTo>
                    <a:pt x="7" y="51"/>
                  </a:lnTo>
                  <a:lnTo>
                    <a:pt x="12" y="56"/>
                  </a:lnTo>
                  <a:lnTo>
                    <a:pt x="16" y="59"/>
                  </a:lnTo>
                  <a:lnTo>
                    <a:pt x="22" y="61"/>
                  </a:lnTo>
                  <a:lnTo>
                    <a:pt x="28" y="64"/>
                  </a:lnTo>
                  <a:lnTo>
                    <a:pt x="34" y="64"/>
                  </a:lnTo>
                  <a:lnTo>
                    <a:pt x="41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92"/>
            <p:cNvSpPr>
              <a:spLocks/>
            </p:cNvSpPr>
            <p:nvPr/>
          </p:nvSpPr>
          <p:spPr bwMode="auto">
            <a:xfrm>
              <a:off x="2548" y="2033"/>
              <a:ext cx="32" cy="32"/>
            </a:xfrm>
            <a:custGeom>
              <a:avLst/>
              <a:gdLst>
                <a:gd name="T0" fmla="*/ 0 w 65"/>
                <a:gd name="T1" fmla="*/ 1 h 64"/>
                <a:gd name="T2" fmla="*/ 0 w 65"/>
                <a:gd name="T3" fmla="*/ 1 h 64"/>
                <a:gd name="T4" fmla="*/ 0 w 65"/>
                <a:gd name="T5" fmla="*/ 1 h 64"/>
                <a:gd name="T6" fmla="*/ 0 w 65"/>
                <a:gd name="T7" fmla="*/ 1 h 64"/>
                <a:gd name="T8" fmla="*/ 0 w 65"/>
                <a:gd name="T9" fmla="*/ 1 h 64"/>
                <a:gd name="T10" fmla="*/ 0 w 65"/>
                <a:gd name="T11" fmla="*/ 1 h 64"/>
                <a:gd name="T12" fmla="*/ 0 w 65"/>
                <a:gd name="T13" fmla="*/ 1 h 64"/>
                <a:gd name="T14" fmla="*/ 0 w 65"/>
                <a:gd name="T15" fmla="*/ 1 h 64"/>
                <a:gd name="T16" fmla="*/ 0 w 65"/>
                <a:gd name="T17" fmla="*/ 1 h 64"/>
                <a:gd name="T18" fmla="*/ 0 w 65"/>
                <a:gd name="T19" fmla="*/ 1 h 64"/>
                <a:gd name="T20" fmla="*/ 0 w 65"/>
                <a:gd name="T21" fmla="*/ 0 h 64"/>
                <a:gd name="T22" fmla="*/ 0 w 65"/>
                <a:gd name="T23" fmla="*/ 0 h 64"/>
                <a:gd name="T24" fmla="*/ 0 w 65"/>
                <a:gd name="T25" fmla="*/ 1 h 64"/>
                <a:gd name="T26" fmla="*/ 0 w 65"/>
                <a:gd name="T27" fmla="*/ 1 h 64"/>
                <a:gd name="T28" fmla="*/ 0 w 65"/>
                <a:gd name="T29" fmla="*/ 1 h 64"/>
                <a:gd name="T30" fmla="*/ 0 w 65"/>
                <a:gd name="T31" fmla="*/ 1 h 64"/>
                <a:gd name="T32" fmla="*/ 0 w 65"/>
                <a:gd name="T33" fmla="*/ 1 h 64"/>
                <a:gd name="T34" fmla="*/ 0 w 65"/>
                <a:gd name="T35" fmla="*/ 1 h 64"/>
                <a:gd name="T36" fmla="*/ 0 w 65"/>
                <a:gd name="T37" fmla="*/ 1 h 64"/>
                <a:gd name="T38" fmla="*/ 0 w 65"/>
                <a:gd name="T39" fmla="*/ 1 h 64"/>
                <a:gd name="T40" fmla="*/ 0 w 65"/>
                <a:gd name="T41" fmla="*/ 1 h 64"/>
                <a:gd name="T42" fmla="*/ 0 w 65"/>
                <a:gd name="T43" fmla="*/ 1 h 64"/>
                <a:gd name="T44" fmla="*/ 0 w 65"/>
                <a:gd name="T45" fmla="*/ 1 h 64"/>
                <a:gd name="T46" fmla="*/ 0 w 65"/>
                <a:gd name="T47" fmla="*/ 1 h 64"/>
                <a:gd name="T48" fmla="*/ 0 w 65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4">
                  <a:moveTo>
                    <a:pt x="42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5" y="37"/>
                  </a:lnTo>
                  <a:lnTo>
                    <a:pt x="63" y="24"/>
                  </a:lnTo>
                  <a:lnTo>
                    <a:pt x="61" y="18"/>
                  </a:lnTo>
                  <a:lnTo>
                    <a:pt x="58" y="12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3" y="2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4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6"/>
                  </a:lnTo>
                  <a:lnTo>
                    <a:pt x="17" y="60"/>
                  </a:lnTo>
                  <a:lnTo>
                    <a:pt x="23" y="62"/>
                  </a:lnTo>
                  <a:lnTo>
                    <a:pt x="29" y="64"/>
                  </a:lnTo>
                  <a:lnTo>
                    <a:pt x="35" y="64"/>
                  </a:lnTo>
                  <a:lnTo>
                    <a:pt x="42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93"/>
            <p:cNvSpPr>
              <a:spLocks/>
            </p:cNvSpPr>
            <p:nvPr/>
          </p:nvSpPr>
          <p:spPr bwMode="auto">
            <a:xfrm>
              <a:off x="2566" y="2099"/>
              <a:ext cx="32" cy="32"/>
            </a:xfrm>
            <a:custGeom>
              <a:avLst/>
              <a:gdLst>
                <a:gd name="T0" fmla="*/ 1 w 63"/>
                <a:gd name="T1" fmla="*/ 0 h 65"/>
                <a:gd name="T2" fmla="*/ 1 w 63"/>
                <a:gd name="T3" fmla="*/ 0 h 65"/>
                <a:gd name="T4" fmla="*/ 1 w 63"/>
                <a:gd name="T5" fmla="*/ 0 h 65"/>
                <a:gd name="T6" fmla="*/ 1 w 63"/>
                <a:gd name="T7" fmla="*/ 0 h 65"/>
                <a:gd name="T8" fmla="*/ 1 w 63"/>
                <a:gd name="T9" fmla="*/ 0 h 65"/>
                <a:gd name="T10" fmla="*/ 1 w 63"/>
                <a:gd name="T11" fmla="*/ 0 h 65"/>
                <a:gd name="T12" fmla="*/ 1 w 63"/>
                <a:gd name="T13" fmla="*/ 0 h 65"/>
                <a:gd name="T14" fmla="*/ 1 w 63"/>
                <a:gd name="T15" fmla="*/ 0 h 65"/>
                <a:gd name="T16" fmla="*/ 1 w 63"/>
                <a:gd name="T17" fmla="*/ 0 h 65"/>
                <a:gd name="T18" fmla="*/ 1 w 63"/>
                <a:gd name="T19" fmla="*/ 0 h 65"/>
                <a:gd name="T20" fmla="*/ 1 w 63"/>
                <a:gd name="T21" fmla="*/ 0 h 65"/>
                <a:gd name="T22" fmla="*/ 1 w 63"/>
                <a:gd name="T23" fmla="*/ 0 h 65"/>
                <a:gd name="T24" fmla="*/ 1 w 63"/>
                <a:gd name="T25" fmla="*/ 0 h 65"/>
                <a:gd name="T26" fmla="*/ 1 w 63"/>
                <a:gd name="T27" fmla="*/ 0 h 65"/>
                <a:gd name="T28" fmla="*/ 1 w 63"/>
                <a:gd name="T29" fmla="*/ 0 h 65"/>
                <a:gd name="T30" fmla="*/ 0 w 63"/>
                <a:gd name="T31" fmla="*/ 0 h 65"/>
                <a:gd name="T32" fmla="*/ 1 w 63"/>
                <a:gd name="T33" fmla="*/ 0 h 65"/>
                <a:gd name="T34" fmla="*/ 1 w 63"/>
                <a:gd name="T35" fmla="*/ 0 h 65"/>
                <a:gd name="T36" fmla="*/ 1 w 63"/>
                <a:gd name="T37" fmla="*/ 0 h 65"/>
                <a:gd name="T38" fmla="*/ 1 w 63"/>
                <a:gd name="T39" fmla="*/ 0 h 65"/>
                <a:gd name="T40" fmla="*/ 1 w 63"/>
                <a:gd name="T41" fmla="*/ 0 h 65"/>
                <a:gd name="T42" fmla="*/ 1 w 63"/>
                <a:gd name="T43" fmla="*/ 0 h 65"/>
                <a:gd name="T44" fmla="*/ 1 w 63"/>
                <a:gd name="T45" fmla="*/ 0 h 65"/>
                <a:gd name="T46" fmla="*/ 1 w 63"/>
                <a:gd name="T47" fmla="*/ 0 h 65"/>
                <a:gd name="T48" fmla="*/ 1 w 63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5">
                  <a:moveTo>
                    <a:pt x="40" y="64"/>
                  </a:moveTo>
                  <a:lnTo>
                    <a:pt x="52" y="58"/>
                  </a:lnTo>
                  <a:lnTo>
                    <a:pt x="60" y="49"/>
                  </a:lnTo>
                  <a:lnTo>
                    <a:pt x="63" y="37"/>
                  </a:lnTo>
                  <a:lnTo>
                    <a:pt x="62" y="24"/>
                  </a:lnTo>
                  <a:lnTo>
                    <a:pt x="60" y="19"/>
                  </a:lnTo>
                  <a:lnTo>
                    <a:pt x="56" y="13"/>
                  </a:lnTo>
                  <a:lnTo>
                    <a:pt x="52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9"/>
                  </a:lnTo>
                  <a:lnTo>
                    <a:pt x="1" y="42"/>
                  </a:lnTo>
                  <a:lnTo>
                    <a:pt x="3" y="47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5"/>
                  </a:lnTo>
                  <a:lnTo>
                    <a:pt x="33" y="65"/>
                  </a:lnTo>
                  <a:lnTo>
                    <a:pt x="40" y="6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94"/>
            <p:cNvSpPr>
              <a:spLocks/>
            </p:cNvSpPr>
            <p:nvPr/>
          </p:nvSpPr>
          <p:spPr bwMode="auto">
            <a:xfrm>
              <a:off x="2584" y="2165"/>
              <a:ext cx="32" cy="32"/>
            </a:xfrm>
            <a:custGeom>
              <a:avLst/>
              <a:gdLst>
                <a:gd name="T0" fmla="*/ 1 w 64"/>
                <a:gd name="T1" fmla="*/ 1 h 63"/>
                <a:gd name="T2" fmla="*/ 1 w 64"/>
                <a:gd name="T3" fmla="*/ 1 h 63"/>
                <a:gd name="T4" fmla="*/ 1 w 64"/>
                <a:gd name="T5" fmla="*/ 1 h 63"/>
                <a:gd name="T6" fmla="*/ 1 w 64"/>
                <a:gd name="T7" fmla="*/ 1 h 63"/>
                <a:gd name="T8" fmla="*/ 1 w 64"/>
                <a:gd name="T9" fmla="*/ 1 h 63"/>
                <a:gd name="T10" fmla="*/ 1 w 64"/>
                <a:gd name="T11" fmla="*/ 1 h 63"/>
                <a:gd name="T12" fmla="*/ 1 w 64"/>
                <a:gd name="T13" fmla="*/ 1 h 63"/>
                <a:gd name="T14" fmla="*/ 1 w 64"/>
                <a:gd name="T15" fmla="*/ 1 h 63"/>
                <a:gd name="T16" fmla="*/ 1 w 64"/>
                <a:gd name="T17" fmla="*/ 1 h 63"/>
                <a:gd name="T18" fmla="*/ 1 w 64"/>
                <a:gd name="T19" fmla="*/ 1 h 63"/>
                <a:gd name="T20" fmla="*/ 1 w 64"/>
                <a:gd name="T21" fmla="*/ 0 h 63"/>
                <a:gd name="T22" fmla="*/ 1 w 64"/>
                <a:gd name="T23" fmla="*/ 0 h 63"/>
                <a:gd name="T24" fmla="*/ 1 w 64"/>
                <a:gd name="T25" fmla="*/ 1 h 63"/>
                <a:gd name="T26" fmla="*/ 1 w 64"/>
                <a:gd name="T27" fmla="*/ 1 h 63"/>
                <a:gd name="T28" fmla="*/ 1 w 64"/>
                <a:gd name="T29" fmla="*/ 1 h 63"/>
                <a:gd name="T30" fmla="*/ 0 w 64"/>
                <a:gd name="T31" fmla="*/ 1 h 63"/>
                <a:gd name="T32" fmla="*/ 1 w 64"/>
                <a:gd name="T33" fmla="*/ 1 h 63"/>
                <a:gd name="T34" fmla="*/ 1 w 64"/>
                <a:gd name="T35" fmla="*/ 1 h 63"/>
                <a:gd name="T36" fmla="*/ 1 w 64"/>
                <a:gd name="T37" fmla="*/ 1 h 63"/>
                <a:gd name="T38" fmla="*/ 1 w 64"/>
                <a:gd name="T39" fmla="*/ 1 h 63"/>
                <a:gd name="T40" fmla="*/ 1 w 64"/>
                <a:gd name="T41" fmla="*/ 1 h 63"/>
                <a:gd name="T42" fmla="*/ 1 w 64"/>
                <a:gd name="T43" fmla="*/ 1 h 63"/>
                <a:gd name="T44" fmla="*/ 1 w 64"/>
                <a:gd name="T45" fmla="*/ 1 h 63"/>
                <a:gd name="T46" fmla="*/ 1 w 64"/>
                <a:gd name="T47" fmla="*/ 1 h 63"/>
                <a:gd name="T48" fmla="*/ 1 w 64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3">
                  <a:moveTo>
                    <a:pt x="40" y="62"/>
                  </a:moveTo>
                  <a:lnTo>
                    <a:pt x="51" y="56"/>
                  </a:lnTo>
                  <a:lnTo>
                    <a:pt x="60" y="47"/>
                  </a:lnTo>
                  <a:lnTo>
                    <a:pt x="64" y="35"/>
                  </a:lnTo>
                  <a:lnTo>
                    <a:pt x="63" y="23"/>
                  </a:lnTo>
                  <a:lnTo>
                    <a:pt x="61" y="17"/>
                  </a:lnTo>
                  <a:lnTo>
                    <a:pt x="57" y="11"/>
                  </a:lnTo>
                  <a:lnTo>
                    <a:pt x="53" y="7"/>
                  </a:lnTo>
                  <a:lnTo>
                    <a:pt x="48" y="3"/>
                  </a:lnTo>
                  <a:lnTo>
                    <a:pt x="42" y="1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2" y="7"/>
                  </a:lnTo>
                  <a:lnTo>
                    <a:pt x="4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6" y="60"/>
                  </a:lnTo>
                  <a:lnTo>
                    <a:pt x="21" y="62"/>
                  </a:lnTo>
                  <a:lnTo>
                    <a:pt x="27" y="63"/>
                  </a:lnTo>
                  <a:lnTo>
                    <a:pt x="34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95"/>
            <p:cNvSpPr>
              <a:spLocks/>
            </p:cNvSpPr>
            <p:nvPr/>
          </p:nvSpPr>
          <p:spPr bwMode="auto">
            <a:xfrm>
              <a:off x="2602" y="2231"/>
              <a:ext cx="32" cy="31"/>
            </a:xfrm>
            <a:custGeom>
              <a:avLst/>
              <a:gdLst>
                <a:gd name="T0" fmla="*/ 1 w 64"/>
                <a:gd name="T1" fmla="*/ 0 h 63"/>
                <a:gd name="T2" fmla="*/ 1 w 64"/>
                <a:gd name="T3" fmla="*/ 0 h 63"/>
                <a:gd name="T4" fmla="*/ 1 w 64"/>
                <a:gd name="T5" fmla="*/ 0 h 63"/>
                <a:gd name="T6" fmla="*/ 1 w 64"/>
                <a:gd name="T7" fmla="*/ 0 h 63"/>
                <a:gd name="T8" fmla="*/ 1 w 64"/>
                <a:gd name="T9" fmla="*/ 0 h 63"/>
                <a:gd name="T10" fmla="*/ 1 w 64"/>
                <a:gd name="T11" fmla="*/ 0 h 63"/>
                <a:gd name="T12" fmla="*/ 1 w 64"/>
                <a:gd name="T13" fmla="*/ 0 h 63"/>
                <a:gd name="T14" fmla="*/ 1 w 64"/>
                <a:gd name="T15" fmla="*/ 0 h 63"/>
                <a:gd name="T16" fmla="*/ 1 w 64"/>
                <a:gd name="T17" fmla="*/ 0 h 63"/>
                <a:gd name="T18" fmla="*/ 1 w 64"/>
                <a:gd name="T19" fmla="*/ 0 h 63"/>
                <a:gd name="T20" fmla="*/ 1 w 64"/>
                <a:gd name="T21" fmla="*/ 0 h 63"/>
                <a:gd name="T22" fmla="*/ 1 w 64"/>
                <a:gd name="T23" fmla="*/ 0 h 63"/>
                <a:gd name="T24" fmla="*/ 1 w 64"/>
                <a:gd name="T25" fmla="*/ 0 h 63"/>
                <a:gd name="T26" fmla="*/ 1 w 64"/>
                <a:gd name="T27" fmla="*/ 0 h 63"/>
                <a:gd name="T28" fmla="*/ 1 w 64"/>
                <a:gd name="T29" fmla="*/ 0 h 63"/>
                <a:gd name="T30" fmla="*/ 0 w 64"/>
                <a:gd name="T31" fmla="*/ 0 h 63"/>
                <a:gd name="T32" fmla="*/ 1 w 64"/>
                <a:gd name="T33" fmla="*/ 0 h 63"/>
                <a:gd name="T34" fmla="*/ 1 w 64"/>
                <a:gd name="T35" fmla="*/ 0 h 63"/>
                <a:gd name="T36" fmla="*/ 1 w 64"/>
                <a:gd name="T37" fmla="*/ 0 h 63"/>
                <a:gd name="T38" fmla="*/ 1 w 64"/>
                <a:gd name="T39" fmla="*/ 0 h 63"/>
                <a:gd name="T40" fmla="*/ 1 w 64"/>
                <a:gd name="T41" fmla="*/ 0 h 63"/>
                <a:gd name="T42" fmla="*/ 1 w 64"/>
                <a:gd name="T43" fmla="*/ 0 h 63"/>
                <a:gd name="T44" fmla="*/ 1 w 64"/>
                <a:gd name="T45" fmla="*/ 0 h 63"/>
                <a:gd name="T46" fmla="*/ 1 w 64"/>
                <a:gd name="T47" fmla="*/ 0 h 63"/>
                <a:gd name="T48" fmla="*/ 1 w 64"/>
                <a:gd name="T49" fmla="*/ 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3">
                  <a:moveTo>
                    <a:pt x="41" y="62"/>
                  </a:moveTo>
                  <a:lnTo>
                    <a:pt x="51" y="57"/>
                  </a:lnTo>
                  <a:lnTo>
                    <a:pt x="59" y="47"/>
                  </a:lnTo>
                  <a:lnTo>
                    <a:pt x="64" y="36"/>
                  </a:lnTo>
                  <a:lnTo>
                    <a:pt x="63" y="23"/>
                  </a:lnTo>
                  <a:lnTo>
                    <a:pt x="60" y="17"/>
                  </a:lnTo>
                  <a:lnTo>
                    <a:pt x="57" y="13"/>
                  </a:lnTo>
                  <a:lnTo>
                    <a:pt x="52" y="8"/>
                  </a:lnTo>
                  <a:lnTo>
                    <a:pt x="48" y="5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2" y="7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7" y="60"/>
                  </a:lnTo>
                  <a:lnTo>
                    <a:pt x="22" y="62"/>
                  </a:lnTo>
                  <a:lnTo>
                    <a:pt x="28" y="63"/>
                  </a:lnTo>
                  <a:lnTo>
                    <a:pt x="34" y="63"/>
                  </a:lnTo>
                  <a:lnTo>
                    <a:pt x="41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96"/>
            <p:cNvSpPr>
              <a:spLocks/>
            </p:cNvSpPr>
            <p:nvPr/>
          </p:nvSpPr>
          <p:spPr bwMode="auto">
            <a:xfrm>
              <a:off x="2620" y="2296"/>
              <a:ext cx="32" cy="32"/>
            </a:xfrm>
            <a:custGeom>
              <a:avLst/>
              <a:gdLst>
                <a:gd name="T0" fmla="*/ 1 w 64"/>
                <a:gd name="T1" fmla="*/ 0 h 65"/>
                <a:gd name="T2" fmla="*/ 1 w 64"/>
                <a:gd name="T3" fmla="*/ 0 h 65"/>
                <a:gd name="T4" fmla="*/ 1 w 64"/>
                <a:gd name="T5" fmla="*/ 0 h 65"/>
                <a:gd name="T6" fmla="*/ 1 w 64"/>
                <a:gd name="T7" fmla="*/ 0 h 65"/>
                <a:gd name="T8" fmla="*/ 1 w 64"/>
                <a:gd name="T9" fmla="*/ 0 h 65"/>
                <a:gd name="T10" fmla="*/ 1 w 64"/>
                <a:gd name="T11" fmla="*/ 0 h 65"/>
                <a:gd name="T12" fmla="*/ 1 w 64"/>
                <a:gd name="T13" fmla="*/ 0 h 65"/>
                <a:gd name="T14" fmla="*/ 1 w 64"/>
                <a:gd name="T15" fmla="*/ 0 h 65"/>
                <a:gd name="T16" fmla="*/ 1 w 64"/>
                <a:gd name="T17" fmla="*/ 0 h 65"/>
                <a:gd name="T18" fmla="*/ 1 w 64"/>
                <a:gd name="T19" fmla="*/ 0 h 65"/>
                <a:gd name="T20" fmla="*/ 1 w 64"/>
                <a:gd name="T21" fmla="*/ 0 h 65"/>
                <a:gd name="T22" fmla="*/ 1 w 64"/>
                <a:gd name="T23" fmla="*/ 0 h 65"/>
                <a:gd name="T24" fmla="*/ 1 w 64"/>
                <a:gd name="T25" fmla="*/ 0 h 65"/>
                <a:gd name="T26" fmla="*/ 1 w 64"/>
                <a:gd name="T27" fmla="*/ 0 h 65"/>
                <a:gd name="T28" fmla="*/ 1 w 64"/>
                <a:gd name="T29" fmla="*/ 0 h 65"/>
                <a:gd name="T30" fmla="*/ 0 w 64"/>
                <a:gd name="T31" fmla="*/ 0 h 65"/>
                <a:gd name="T32" fmla="*/ 1 w 64"/>
                <a:gd name="T33" fmla="*/ 0 h 65"/>
                <a:gd name="T34" fmla="*/ 1 w 64"/>
                <a:gd name="T35" fmla="*/ 0 h 65"/>
                <a:gd name="T36" fmla="*/ 1 w 64"/>
                <a:gd name="T37" fmla="*/ 0 h 65"/>
                <a:gd name="T38" fmla="*/ 1 w 64"/>
                <a:gd name="T39" fmla="*/ 0 h 65"/>
                <a:gd name="T40" fmla="*/ 1 w 64"/>
                <a:gd name="T41" fmla="*/ 0 h 65"/>
                <a:gd name="T42" fmla="*/ 1 w 64"/>
                <a:gd name="T43" fmla="*/ 0 h 65"/>
                <a:gd name="T44" fmla="*/ 1 w 64"/>
                <a:gd name="T45" fmla="*/ 0 h 65"/>
                <a:gd name="T46" fmla="*/ 1 w 64"/>
                <a:gd name="T47" fmla="*/ 0 h 65"/>
                <a:gd name="T48" fmla="*/ 1 w 64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5">
                  <a:moveTo>
                    <a:pt x="40" y="64"/>
                  </a:moveTo>
                  <a:lnTo>
                    <a:pt x="52" y="58"/>
                  </a:lnTo>
                  <a:lnTo>
                    <a:pt x="60" y="49"/>
                  </a:lnTo>
                  <a:lnTo>
                    <a:pt x="64" y="37"/>
                  </a:lnTo>
                  <a:lnTo>
                    <a:pt x="62" y="25"/>
                  </a:lnTo>
                  <a:lnTo>
                    <a:pt x="60" y="19"/>
                  </a:lnTo>
                  <a:lnTo>
                    <a:pt x="57" y="13"/>
                  </a:lnTo>
                  <a:lnTo>
                    <a:pt x="52" y="8"/>
                  </a:lnTo>
                  <a:lnTo>
                    <a:pt x="47" y="5"/>
                  </a:lnTo>
                  <a:lnTo>
                    <a:pt x="42" y="3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3" y="7"/>
                  </a:lnTo>
                  <a:lnTo>
                    <a:pt x="5" y="17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4" y="47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6" y="60"/>
                  </a:lnTo>
                  <a:lnTo>
                    <a:pt x="22" y="63"/>
                  </a:lnTo>
                  <a:lnTo>
                    <a:pt x="28" y="65"/>
                  </a:lnTo>
                  <a:lnTo>
                    <a:pt x="34" y="65"/>
                  </a:lnTo>
                  <a:lnTo>
                    <a:pt x="40" y="6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97"/>
            <p:cNvSpPr>
              <a:spLocks/>
            </p:cNvSpPr>
            <p:nvPr/>
          </p:nvSpPr>
          <p:spPr bwMode="auto">
            <a:xfrm>
              <a:off x="2638" y="2362"/>
              <a:ext cx="32" cy="32"/>
            </a:xfrm>
            <a:custGeom>
              <a:avLst/>
              <a:gdLst>
                <a:gd name="T0" fmla="*/ 1 w 64"/>
                <a:gd name="T1" fmla="*/ 1 h 63"/>
                <a:gd name="T2" fmla="*/ 1 w 64"/>
                <a:gd name="T3" fmla="*/ 1 h 63"/>
                <a:gd name="T4" fmla="*/ 1 w 64"/>
                <a:gd name="T5" fmla="*/ 1 h 63"/>
                <a:gd name="T6" fmla="*/ 1 w 64"/>
                <a:gd name="T7" fmla="*/ 1 h 63"/>
                <a:gd name="T8" fmla="*/ 1 w 64"/>
                <a:gd name="T9" fmla="*/ 1 h 63"/>
                <a:gd name="T10" fmla="*/ 1 w 64"/>
                <a:gd name="T11" fmla="*/ 1 h 63"/>
                <a:gd name="T12" fmla="*/ 1 w 64"/>
                <a:gd name="T13" fmla="*/ 1 h 63"/>
                <a:gd name="T14" fmla="*/ 1 w 64"/>
                <a:gd name="T15" fmla="*/ 1 h 63"/>
                <a:gd name="T16" fmla="*/ 1 w 64"/>
                <a:gd name="T17" fmla="*/ 1 h 63"/>
                <a:gd name="T18" fmla="*/ 1 w 64"/>
                <a:gd name="T19" fmla="*/ 1 h 63"/>
                <a:gd name="T20" fmla="*/ 1 w 64"/>
                <a:gd name="T21" fmla="*/ 0 h 63"/>
                <a:gd name="T22" fmla="*/ 1 w 64"/>
                <a:gd name="T23" fmla="*/ 0 h 63"/>
                <a:gd name="T24" fmla="*/ 1 w 64"/>
                <a:gd name="T25" fmla="*/ 1 h 63"/>
                <a:gd name="T26" fmla="*/ 1 w 64"/>
                <a:gd name="T27" fmla="*/ 1 h 63"/>
                <a:gd name="T28" fmla="*/ 1 w 64"/>
                <a:gd name="T29" fmla="*/ 1 h 63"/>
                <a:gd name="T30" fmla="*/ 0 w 64"/>
                <a:gd name="T31" fmla="*/ 1 h 63"/>
                <a:gd name="T32" fmla="*/ 1 w 64"/>
                <a:gd name="T33" fmla="*/ 1 h 63"/>
                <a:gd name="T34" fmla="*/ 1 w 64"/>
                <a:gd name="T35" fmla="*/ 1 h 63"/>
                <a:gd name="T36" fmla="*/ 1 w 64"/>
                <a:gd name="T37" fmla="*/ 1 h 63"/>
                <a:gd name="T38" fmla="*/ 1 w 64"/>
                <a:gd name="T39" fmla="*/ 1 h 63"/>
                <a:gd name="T40" fmla="*/ 1 w 64"/>
                <a:gd name="T41" fmla="*/ 1 h 63"/>
                <a:gd name="T42" fmla="*/ 1 w 64"/>
                <a:gd name="T43" fmla="*/ 1 h 63"/>
                <a:gd name="T44" fmla="*/ 1 w 64"/>
                <a:gd name="T45" fmla="*/ 1 h 63"/>
                <a:gd name="T46" fmla="*/ 1 w 64"/>
                <a:gd name="T47" fmla="*/ 1 h 63"/>
                <a:gd name="T48" fmla="*/ 1 w 64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3">
                  <a:moveTo>
                    <a:pt x="40" y="62"/>
                  </a:moveTo>
                  <a:lnTo>
                    <a:pt x="52" y="56"/>
                  </a:lnTo>
                  <a:lnTo>
                    <a:pt x="60" y="47"/>
                  </a:lnTo>
                  <a:lnTo>
                    <a:pt x="64" y="36"/>
                  </a:lnTo>
                  <a:lnTo>
                    <a:pt x="63" y="23"/>
                  </a:lnTo>
                  <a:lnTo>
                    <a:pt x="61" y="17"/>
                  </a:lnTo>
                  <a:lnTo>
                    <a:pt x="57" y="11"/>
                  </a:lnTo>
                  <a:lnTo>
                    <a:pt x="53" y="7"/>
                  </a:lnTo>
                  <a:lnTo>
                    <a:pt x="48" y="3"/>
                  </a:lnTo>
                  <a:lnTo>
                    <a:pt x="42" y="1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4" y="1"/>
                  </a:lnTo>
                  <a:lnTo>
                    <a:pt x="13" y="7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1"/>
                  </a:lnTo>
                  <a:lnTo>
                    <a:pt x="11" y="55"/>
                  </a:lnTo>
                  <a:lnTo>
                    <a:pt x="16" y="59"/>
                  </a:lnTo>
                  <a:lnTo>
                    <a:pt x="22" y="61"/>
                  </a:lnTo>
                  <a:lnTo>
                    <a:pt x="28" y="63"/>
                  </a:lnTo>
                  <a:lnTo>
                    <a:pt x="34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98"/>
            <p:cNvSpPr>
              <a:spLocks/>
            </p:cNvSpPr>
            <p:nvPr/>
          </p:nvSpPr>
          <p:spPr bwMode="auto">
            <a:xfrm>
              <a:off x="2656" y="2428"/>
              <a:ext cx="32" cy="32"/>
            </a:xfrm>
            <a:custGeom>
              <a:avLst/>
              <a:gdLst>
                <a:gd name="T0" fmla="*/ 1 w 63"/>
                <a:gd name="T1" fmla="*/ 1 h 64"/>
                <a:gd name="T2" fmla="*/ 1 w 63"/>
                <a:gd name="T3" fmla="*/ 1 h 64"/>
                <a:gd name="T4" fmla="*/ 1 w 63"/>
                <a:gd name="T5" fmla="*/ 1 h 64"/>
                <a:gd name="T6" fmla="*/ 1 w 63"/>
                <a:gd name="T7" fmla="*/ 1 h 64"/>
                <a:gd name="T8" fmla="*/ 1 w 63"/>
                <a:gd name="T9" fmla="*/ 1 h 64"/>
                <a:gd name="T10" fmla="*/ 1 w 63"/>
                <a:gd name="T11" fmla="*/ 1 h 64"/>
                <a:gd name="T12" fmla="*/ 1 w 63"/>
                <a:gd name="T13" fmla="*/ 1 h 64"/>
                <a:gd name="T14" fmla="*/ 1 w 63"/>
                <a:gd name="T15" fmla="*/ 1 h 64"/>
                <a:gd name="T16" fmla="*/ 1 w 63"/>
                <a:gd name="T17" fmla="*/ 1 h 64"/>
                <a:gd name="T18" fmla="*/ 1 w 63"/>
                <a:gd name="T19" fmla="*/ 1 h 64"/>
                <a:gd name="T20" fmla="*/ 1 w 63"/>
                <a:gd name="T21" fmla="*/ 0 h 64"/>
                <a:gd name="T22" fmla="*/ 1 w 63"/>
                <a:gd name="T23" fmla="*/ 0 h 64"/>
                <a:gd name="T24" fmla="*/ 1 w 63"/>
                <a:gd name="T25" fmla="*/ 1 h 64"/>
                <a:gd name="T26" fmla="*/ 1 w 63"/>
                <a:gd name="T27" fmla="*/ 1 h 64"/>
                <a:gd name="T28" fmla="*/ 1 w 63"/>
                <a:gd name="T29" fmla="*/ 1 h 64"/>
                <a:gd name="T30" fmla="*/ 0 w 63"/>
                <a:gd name="T31" fmla="*/ 1 h 64"/>
                <a:gd name="T32" fmla="*/ 1 w 63"/>
                <a:gd name="T33" fmla="*/ 1 h 64"/>
                <a:gd name="T34" fmla="*/ 1 w 63"/>
                <a:gd name="T35" fmla="*/ 1 h 64"/>
                <a:gd name="T36" fmla="*/ 1 w 63"/>
                <a:gd name="T37" fmla="*/ 1 h 64"/>
                <a:gd name="T38" fmla="*/ 1 w 63"/>
                <a:gd name="T39" fmla="*/ 1 h 64"/>
                <a:gd name="T40" fmla="*/ 1 w 63"/>
                <a:gd name="T41" fmla="*/ 1 h 64"/>
                <a:gd name="T42" fmla="*/ 1 w 63"/>
                <a:gd name="T43" fmla="*/ 1 h 64"/>
                <a:gd name="T44" fmla="*/ 1 w 63"/>
                <a:gd name="T45" fmla="*/ 1 h 64"/>
                <a:gd name="T46" fmla="*/ 1 w 63"/>
                <a:gd name="T47" fmla="*/ 1 h 64"/>
                <a:gd name="T48" fmla="*/ 1 w 63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4">
                  <a:moveTo>
                    <a:pt x="40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8"/>
                  </a:lnTo>
                  <a:lnTo>
                    <a:pt x="56" y="12"/>
                  </a:lnTo>
                  <a:lnTo>
                    <a:pt x="52" y="7"/>
                  </a:lnTo>
                  <a:lnTo>
                    <a:pt x="47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6" y="60"/>
                  </a:lnTo>
                  <a:lnTo>
                    <a:pt x="22" y="63"/>
                  </a:lnTo>
                  <a:lnTo>
                    <a:pt x="27" y="64"/>
                  </a:lnTo>
                  <a:lnTo>
                    <a:pt x="33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99"/>
            <p:cNvSpPr>
              <a:spLocks/>
            </p:cNvSpPr>
            <p:nvPr/>
          </p:nvSpPr>
          <p:spPr bwMode="auto">
            <a:xfrm>
              <a:off x="2463" y="2056"/>
              <a:ext cx="32" cy="32"/>
            </a:xfrm>
            <a:custGeom>
              <a:avLst/>
              <a:gdLst>
                <a:gd name="T0" fmla="*/ 1 w 63"/>
                <a:gd name="T1" fmla="*/ 1 h 63"/>
                <a:gd name="T2" fmla="*/ 1 w 63"/>
                <a:gd name="T3" fmla="*/ 1 h 63"/>
                <a:gd name="T4" fmla="*/ 1 w 63"/>
                <a:gd name="T5" fmla="*/ 1 h 63"/>
                <a:gd name="T6" fmla="*/ 1 w 63"/>
                <a:gd name="T7" fmla="*/ 1 h 63"/>
                <a:gd name="T8" fmla="*/ 1 w 63"/>
                <a:gd name="T9" fmla="*/ 1 h 63"/>
                <a:gd name="T10" fmla="*/ 1 w 63"/>
                <a:gd name="T11" fmla="*/ 1 h 63"/>
                <a:gd name="T12" fmla="*/ 1 w 63"/>
                <a:gd name="T13" fmla="*/ 1 h 63"/>
                <a:gd name="T14" fmla="*/ 1 w 63"/>
                <a:gd name="T15" fmla="*/ 1 h 63"/>
                <a:gd name="T16" fmla="*/ 1 w 63"/>
                <a:gd name="T17" fmla="*/ 1 h 63"/>
                <a:gd name="T18" fmla="*/ 1 w 63"/>
                <a:gd name="T19" fmla="*/ 1 h 63"/>
                <a:gd name="T20" fmla="*/ 1 w 63"/>
                <a:gd name="T21" fmla="*/ 0 h 63"/>
                <a:gd name="T22" fmla="*/ 1 w 63"/>
                <a:gd name="T23" fmla="*/ 0 h 63"/>
                <a:gd name="T24" fmla="*/ 1 w 63"/>
                <a:gd name="T25" fmla="*/ 1 h 63"/>
                <a:gd name="T26" fmla="*/ 1 w 63"/>
                <a:gd name="T27" fmla="*/ 1 h 63"/>
                <a:gd name="T28" fmla="*/ 1 w 63"/>
                <a:gd name="T29" fmla="*/ 1 h 63"/>
                <a:gd name="T30" fmla="*/ 0 w 63"/>
                <a:gd name="T31" fmla="*/ 1 h 63"/>
                <a:gd name="T32" fmla="*/ 1 w 63"/>
                <a:gd name="T33" fmla="*/ 1 h 63"/>
                <a:gd name="T34" fmla="*/ 1 w 63"/>
                <a:gd name="T35" fmla="*/ 1 h 63"/>
                <a:gd name="T36" fmla="*/ 1 w 63"/>
                <a:gd name="T37" fmla="*/ 1 h 63"/>
                <a:gd name="T38" fmla="*/ 1 w 63"/>
                <a:gd name="T39" fmla="*/ 1 h 63"/>
                <a:gd name="T40" fmla="*/ 1 w 63"/>
                <a:gd name="T41" fmla="*/ 1 h 63"/>
                <a:gd name="T42" fmla="*/ 1 w 63"/>
                <a:gd name="T43" fmla="*/ 1 h 63"/>
                <a:gd name="T44" fmla="*/ 1 w 63"/>
                <a:gd name="T45" fmla="*/ 1 h 63"/>
                <a:gd name="T46" fmla="*/ 1 w 63"/>
                <a:gd name="T47" fmla="*/ 1 h 63"/>
                <a:gd name="T48" fmla="*/ 1 w 63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40" y="62"/>
                  </a:moveTo>
                  <a:lnTo>
                    <a:pt x="52" y="56"/>
                  </a:lnTo>
                  <a:lnTo>
                    <a:pt x="60" y="47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7"/>
                  </a:lnTo>
                  <a:lnTo>
                    <a:pt x="56" y="12"/>
                  </a:lnTo>
                  <a:lnTo>
                    <a:pt x="52" y="7"/>
                  </a:lnTo>
                  <a:lnTo>
                    <a:pt x="47" y="3"/>
                  </a:lnTo>
                  <a:lnTo>
                    <a:pt x="41" y="1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7" y="63"/>
                  </a:lnTo>
                  <a:lnTo>
                    <a:pt x="33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100"/>
            <p:cNvSpPr>
              <a:spLocks/>
            </p:cNvSpPr>
            <p:nvPr/>
          </p:nvSpPr>
          <p:spPr bwMode="auto">
            <a:xfrm>
              <a:off x="2481" y="2122"/>
              <a:ext cx="32" cy="32"/>
            </a:xfrm>
            <a:custGeom>
              <a:avLst/>
              <a:gdLst>
                <a:gd name="T0" fmla="*/ 0 w 65"/>
                <a:gd name="T1" fmla="*/ 1 h 64"/>
                <a:gd name="T2" fmla="*/ 0 w 65"/>
                <a:gd name="T3" fmla="*/ 1 h 64"/>
                <a:gd name="T4" fmla="*/ 0 w 65"/>
                <a:gd name="T5" fmla="*/ 1 h 64"/>
                <a:gd name="T6" fmla="*/ 0 w 65"/>
                <a:gd name="T7" fmla="*/ 1 h 64"/>
                <a:gd name="T8" fmla="*/ 0 w 65"/>
                <a:gd name="T9" fmla="*/ 1 h 64"/>
                <a:gd name="T10" fmla="*/ 0 w 65"/>
                <a:gd name="T11" fmla="*/ 1 h 64"/>
                <a:gd name="T12" fmla="*/ 0 w 65"/>
                <a:gd name="T13" fmla="*/ 1 h 64"/>
                <a:gd name="T14" fmla="*/ 0 w 65"/>
                <a:gd name="T15" fmla="*/ 1 h 64"/>
                <a:gd name="T16" fmla="*/ 0 w 65"/>
                <a:gd name="T17" fmla="*/ 1 h 64"/>
                <a:gd name="T18" fmla="*/ 0 w 65"/>
                <a:gd name="T19" fmla="*/ 1 h 64"/>
                <a:gd name="T20" fmla="*/ 0 w 65"/>
                <a:gd name="T21" fmla="*/ 0 h 64"/>
                <a:gd name="T22" fmla="*/ 0 w 65"/>
                <a:gd name="T23" fmla="*/ 0 h 64"/>
                <a:gd name="T24" fmla="*/ 0 w 65"/>
                <a:gd name="T25" fmla="*/ 1 h 64"/>
                <a:gd name="T26" fmla="*/ 0 w 65"/>
                <a:gd name="T27" fmla="*/ 1 h 64"/>
                <a:gd name="T28" fmla="*/ 0 w 65"/>
                <a:gd name="T29" fmla="*/ 1 h 64"/>
                <a:gd name="T30" fmla="*/ 0 w 65"/>
                <a:gd name="T31" fmla="*/ 1 h 64"/>
                <a:gd name="T32" fmla="*/ 0 w 65"/>
                <a:gd name="T33" fmla="*/ 1 h 64"/>
                <a:gd name="T34" fmla="*/ 0 w 65"/>
                <a:gd name="T35" fmla="*/ 1 h 64"/>
                <a:gd name="T36" fmla="*/ 0 w 65"/>
                <a:gd name="T37" fmla="*/ 1 h 64"/>
                <a:gd name="T38" fmla="*/ 0 w 65"/>
                <a:gd name="T39" fmla="*/ 1 h 64"/>
                <a:gd name="T40" fmla="*/ 0 w 65"/>
                <a:gd name="T41" fmla="*/ 1 h 64"/>
                <a:gd name="T42" fmla="*/ 0 w 65"/>
                <a:gd name="T43" fmla="*/ 1 h 64"/>
                <a:gd name="T44" fmla="*/ 0 w 65"/>
                <a:gd name="T45" fmla="*/ 1 h 64"/>
                <a:gd name="T46" fmla="*/ 0 w 65"/>
                <a:gd name="T47" fmla="*/ 1 h 64"/>
                <a:gd name="T48" fmla="*/ 0 w 65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4">
                  <a:moveTo>
                    <a:pt x="41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5" y="36"/>
                  </a:lnTo>
                  <a:lnTo>
                    <a:pt x="64" y="23"/>
                  </a:lnTo>
                  <a:lnTo>
                    <a:pt x="61" y="18"/>
                  </a:lnTo>
                  <a:lnTo>
                    <a:pt x="58" y="13"/>
                  </a:lnTo>
                  <a:lnTo>
                    <a:pt x="53" y="8"/>
                  </a:lnTo>
                  <a:lnTo>
                    <a:pt x="49" y="5"/>
                  </a:lnTo>
                  <a:lnTo>
                    <a:pt x="43" y="3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5" y="2"/>
                  </a:lnTo>
                  <a:lnTo>
                    <a:pt x="13" y="7"/>
                  </a:lnTo>
                  <a:lnTo>
                    <a:pt x="5" y="17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7" y="60"/>
                  </a:lnTo>
                  <a:lnTo>
                    <a:pt x="22" y="63"/>
                  </a:lnTo>
                  <a:lnTo>
                    <a:pt x="28" y="64"/>
                  </a:lnTo>
                  <a:lnTo>
                    <a:pt x="35" y="64"/>
                  </a:lnTo>
                  <a:lnTo>
                    <a:pt x="41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Freeform 101"/>
            <p:cNvSpPr>
              <a:spLocks/>
            </p:cNvSpPr>
            <p:nvPr/>
          </p:nvSpPr>
          <p:spPr bwMode="auto">
            <a:xfrm>
              <a:off x="2499" y="2188"/>
              <a:ext cx="32" cy="32"/>
            </a:xfrm>
            <a:custGeom>
              <a:avLst/>
              <a:gdLst>
                <a:gd name="T0" fmla="*/ 1 w 64"/>
                <a:gd name="T1" fmla="*/ 1 h 64"/>
                <a:gd name="T2" fmla="*/ 1 w 64"/>
                <a:gd name="T3" fmla="*/ 1 h 64"/>
                <a:gd name="T4" fmla="*/ 1 w 64"/>
                <a:gd name="T5" fmla="*/ 1 h 64"/>
                <a:gd name="T6" fmla="*/ 1 w 64"/>
                <a:gd name="T7" fmla="*/ 1 h 64"/>
                <a:gd name="T8" fmla="*/ 1 w 64"/>
                <a:gd name="T9" fmla="*/ 1 h 64"/>
                <a:gd name="T10" fmla="*/ 1 w 64"/>
                <a:gd name="T11" fmla="*/ 1 h 64"/>
                <a:gd name="T12" fmla="*/ 1 w 64"/>
                <a:gd name="T13" fmla="*/ 1 h 64"/>
                <a:gd name="T14" fmla="*/ 1 w 64"/>
                <a:gd name="T15" fmla="*/ 1 h 64"/>
                <a:gd name="T16" fmla="*/ 1 w 64"/>
                <a:gd name="T17" fmla="*/ 1 h 64"/>
                <a:gd name="T18" fmla="*/ 1 w 64"/>
                <a:gd name="T19" fmla="*/ 1 h 64"/>
                <a:gd name="T20" fmla="*/ 1 w 64"/>
                <a:gd name="T21" fmla="*/ 0 h 64"/>
                <a:gd name="T22" fmla="*/ 1 w 64"/>
                <a:gd name="T23" fmla="*/ 0 h 64"/>
                <a:gd name="T24" fmla="*/ 1 w 64"/>
                <a:gd name="T25" fmla="*/ 1 h 64"/>
                <a:gd name="T26" fmla="*/ 1 w 64"/>
                <a:gd name="T27" fmla="*/ 1 h 64"/>
                <a:gd name="T28" fmla="*/ 1 w 64"/>
                <a:gd name="T29" fmla="*/ 1 h 64"/>
                <a:gd name="T30" fmla="*/ 0 w 64"/>
                <a:gd name="T31" fmla="*/ 1 h 64"/>
                <a:gd name="T32" fmla="*/ 1 w 64"/>
                <a:gd name="T33" fmla="*/ 1 h 64"/>
                <a:gd name="T34" fmla="*/ 1 w 64"/>
                <a:gd name="T35" fmla="*/ 1 h 64"/>
                <a:gd name="T36" fmla="*/ 1 w 64"/>
                <a:gd name="T37" fmla="*/ 1 h 64"/>
                <a:gd name="T38" fmla="*/ 1 w 64"/>
                <a:gd name="T39" fmla="*/ 1 h 64"/>
                <a:gd name="T40" fmla="*/ 1 w 64"/>
                <a:gd name="T41" fmla="*/ 1 h 64"/>
                <a:gd name="T42" fmla="*/ 1 w 64"/>
                <a:gd name="T43" fmla="*/ 1 h 64"/>
                <a:gd name="T44" fmla="*/ 1 w 64"/>
                <a:gd name="T45" fmla="*/ 1 h 64"/>
                <a:gd name="T46" fmla="*/ 1 w 64"/>
                <a:gd name="T47" fmla="*/ 1 h 64"/>
                <a:gd name="T48" fmla="*/ 1 w 64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4">
                  <a:moveTo>
                    <a:pt x="41" y="63"/>
                  </a:moveTo>
                  <a:lnTo>
                    <a:pt x="51" y="57"/>
                  </a:lnTo>
                  <a:lnTo>
                    <a:pt x="59" y="48"/>
                  </a:lnTo>
                  <a:lnTo>
                    <a:pt x="64" y="37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2"/>
                  </a:lnTo>
                  <a:lnTo>
                    <a:pt x="52" y="8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2" y="7"/>
                  </a:lnTo>
                  <a:lnTo>
                    <a:pt x="4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8" y="64"/>
                  </a:lnTo>
                  <a:lnTo>
                    <a:pt x="34" y="64"/>
                  </a:lnTo>
                  <a:lnTo>
                    <a:pt x="41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Freeform 102"/>
            <p:cNvSpPr>
              <a:spLocks/>
            </p:cNvSpPr>
            <p:nvPr/>
          </p:nvSpPr>
          <p:spPr bwMode="auto">
            <a:xfrm>
              <a:off x="2517" y="2254"/>
              <a:ext cx="32" cy="32"/>
            </a:xfrm>
            <a:custGeom>
              <a:avLst/>
              <a:gdLst>
                <a:gd name="T0" fmla="*/ 1 w 63"/>
                <a:gd name="T1" fmla="*/ 1 h 64"/>
                <a:gd name="T2" fmla="*/ 1 w 63"/>
                <a:gd name="T3" fmla="*/ 1 h 64"/>
                <a:gd name="T4" fmla="*/ 1 w 63"/>
                <a:gd name="T5" fmla="*/ 1 h 64"/>
                <a:gd name="T6" fmla="*/ 1 w 63"/>
                <a:gd name="T7" fmla="*/ 1 h 64"/>
                <a:gd name="T8" fmla="*/ 1 w 63"/>
                <a:gd name="T9" fmla="*/ 1 h 64"/>
                <a:gd name="T10" fmla="*/ 1 w 63"/>
                <a:gd name="T11" fmla="*/ 1 h 64"/>
                <a:gd name="T12" fmla="*/ 1 w 63"/>
                <a:gd name="T13" fmla="*/ 1 h 64"/>
                <a:gd name="T14" fmla="*/ 1 w 63"/>
                <a:gd name="T15" fmla="*/ 1 h 64"/>
                <a:gd name="T16" fmla="*/ 1 w 63"/>
                <a:gd name="T17" fmla="*/ 1 h 64"/>
                <a:gd name="T18" fmla="*/ 1 w 63"/>
                <a:gd name="T19" fmla="*/ 1 h 64"/>
                <a:gd name="T20" fmla="*/ 1 w 63"/>
                <a:gd name="T21" fmla="*/ 0 h 64"/>
                <a:gd name="T22" fmla="*/ 1 w 63"/>
                <a:gd name="T23" fmla="*/ 0 h 64"/>
                <a:gd name="T24" fmla="*/ 1 w 63"/>
                <a:gd name="T25" fmla="*/ 1 h 64"/>
                <a:gd name="T26" fmla="*/ 1 w 63"/>
                <a:gd name="T27" fmla="*/ 1 h 64"/>
                <a:gd name="T28" fmla="*/ 1 w 63"/>
                <a:gd name="T29" fmla="*/ 1 h 64"/>
                <a:gd name="T30" fmla="*/ 0 w 63"/>
                <a:gd name="T31" fmla="*/ 1 h 64"/>
                <a:gd name="T32" fmla="*/ 1 w 63"/>
                <a:gd name="T33" fmla="*/ 1 h 64"/>
                <a:gd name="T34" fmla="*/ 1 w 63"/>
                <a:gd name="T35" fmla="*/ 1 h 64"/>
                <a:gd name="T36" fmla="*/ 1 w 63"/>
                <a:gd name="T37" fmla="*/ 1 h 64"/>
                <a:gd name="T38" fmla="*/ 1 w 63"/>
                <a:gd name="T39" fmla="*/ 1 h 64"/>
                <a:gd name="T40" fmla="*/ 1 w 63"/>
                <a:gd name="T41" fmla="*/ 1 h 64"/>
                <a:gd name="T42" fmla="*/ 1 w 63"/>
                <a:gd name="T43" fmla="*/ 1 h 64"/>
                <a:gd name="T44" fmla="*/ 1 w 63"/>
                <a:gd name="T45" fmla="*/ 1 h 64"/>
                <a:gd name="T46" fmla="*/ 1 w 63"/>
                <a:gd name="T47" fmla="*/ 1 h 64"/>
                <a:gd name="T48" fmla="*/ 1 w 63"/>
                <a:gd name="T49" fmla="*/ 1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4">
                  <a:moveTo>
                    <a:pt x="40" y="63"/>
                  </a:moveTo>
                  <a:lnTo>
                    <a:pt x="52" y="57"/>
                  </a:lnTo>
                  <a:lnTo>
                    <a:pt x="60" y="48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60" y="18"/>
                  </a:lnTo>
                  <a:lnTo>
                    <a:pt x="56" y="12"/>
                  </a:lnTo>
                  <a:lnTo>
                    <a:pt x="52" y="7"/>
                  </a:lnTo>
                  <a:lnTo>
                    <a:pt x="47" y="4"/>
                  </a:lnTo>
                  <a:lnTo>
                    <a:pt x="41" y="1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3" y="7"/>
                  </a:lnTo>
                  <a:lnTo>
                    <a:pt x="5" y="16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7" y="51"/>
                  </a:lnTo>
                  <a:lnTo>
                    <a:pt x="12" y="56"/>
                  </a:lnTo>
                  <a:lnTo>
                    <a:pt x="16" y="59"/>
                  </a:lnTo>
                  <a:lnTo>
                    <a:pt x="22" y="61"/>
                  </a:lnTo>
                  <a:lnTo>
                    <a:pt x="28" y="64"/>
                  </a:lnTo>
                  <a:lnTo>
                    <a:pt x="33" y="64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103"/>
            <p:cNvSpPr>
              <a:spLocks/>
            </p:cNvSpPr>
            <p:nvPr/>
          </p:nvSpPr>
          <p:spPr bwMode="auto">
            <a:xfrm>
              <a:off x="2535" y="2320"/>
              <a:ext cx="32" cy="32"/>
            </a:xfrm>
            <a:custGeom>
              <a:avLst/>
              <a:gdLst>
                <a:gd name="T0" fmla="*/ 1 w 64"/>
                <a:gd name="T1" fmla="*/ 1 h 63"/>
                <a:gd name="T2" fmla="*/ 1 w 64"/>
                <a:gd name="T3" fmla="*/ 1 h 63"/>
                <a:gd name="T4" fmla="*/ 1 w 64"/>
                <a:gd name="T5" fmla="*/ 1 h 63"/>
                <a:gd name="T6" fmla="*/ 1 w 64"/>
                <a:gd name="T7" fmla="*/ 1 h 63"/>
                <a:gd name="T8" fmla="*/ 1 w 64"/>
                <a:gd name="T9" fmla="*/ 1 h 63"/>
                <a:gd name="T10" fmla="*/ 1 w 64"/>
                <a:gd name="T11" fmla="*/ 1 h 63"/>
                <a:gd name="T12" fmla="*/ 1 w 64"/>
                <a:gd name="T13" fmla="*/ 1 h 63"/>
                <a:gd name="T14" fmla="*/ 1 w 64"/>
                <a:gd name="T15" fmla="*/ 1 h 63"/>
                <a:gd name="T16" fmla="*/ 1 w 64"/>
                <a:gd name="T17" fmla="*/ 1 h 63"/>
                <a:gd name="T18" fmla="*/ 1 w 64"/>
                <a:gd name="T19" fmla="*/ 1 h 63"/>
                <a:gd name="T20" fmla="*/ 1 w 64"/>
                <a:gd name="T21" fmla="*/ 0 h 63"/>
                <a:gd name="T22" fmla="*/ 1 w 64"/>
                <a:gd name="T23" fmla="*/ 0 h 63"/>
                <a:gd name="T24" fmla="*/ 1 w 64"/>
                <a:gd name="T25" fmla="*/ 1 h 63"/>
                <a:gd name="T26" fmla="*/ 1 w 64"/>
                <a:gd name="T27" fmla="*/ 1 h 63"/>
                <a:gd name="T28" fmla="*/ 1 w 64"/>
                <a:gd name="T29" fmla="*/ 1 h 63"/>
                <a:gd name="T30" fmla="*/ 0 w 64"/>
                <a:gd name="T31" fmla="*/ 1 h 63"/>
                <a:gd name="T32" fmla="*/ 1 w 64"/>
                <a:gd name="T33" fmla="*/ 1 h 63"/>
                <a:gd name="T34" fmla="*/ 1 w 64"/>
                <a:gd name="T35" fmla="*/ 1 h 63"/>
                <a:gd name="T36" fmla="*/ 1 w 64"/>
                <a:gd name="T37" fmla="*/ 1 h 63"/>
                <a:gd name="T38" fmla="*/ 1 w 64"/>
                <a:gd name="T39" fmla="*/ 1 h 63"/>
                <a:gd name="T40" fmla="*/ 1 w 64"/>
                <a:gd name="T41" fmla="*/ 1 h 63"/>
                <a:gd name="T42" fmla="*/ 1 w 64"/>
                <a:gd name="T43" fmla="*/ 1 h 63"/>
                <a:gd name="T44" fmla="*/ 1 w 64"/>
                <a:gd name="T45" fmla="*/ 1 h 63"/>
                <a:gd name="T46" fmla="*/ 1 w 64"/>
                <a:gd name="T47" fmla="*/ 1 h 63"/>
                <a:gd name="T48" fmla="*/ 1 w 64"/>
                <a:gd name="T49" fmla="*/ 1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63">
                  <a:moveTo>
                    <a:pt x="40" y="62"/>
                  </a:moveTo>
                  <a:lnTo>
                    <a:pt x="52" y="56"/>
                  </a:lnTo>
                  <a:lnTo>
                    <a:pt x="60" y="47"/>
                  </a:lnTo>
                  <a:lnTo>
                    <a:pt x="64" y="35"/>
                  </a:lnTo>
                  <a:lnTo>
                    <a:pt x="63" y="23"/>
                  </a:lnTo>
                  <a:lnTo>
                    <a:pt x="61" y="17"/>
                  </a:lnTo>
                  <a:lnTo>
                    <a:pt x="57" y="11"/>
                  </a:lnTo>
                  <a:lnTo>
                    <a:pt x="53" y="7"/>
                  </a:lnTo>
                  <a:lnTo>
                    <a:pt x="48" y="3"/>
                  </a:lnTo>
                  <a:lnTo>
                    <a:pt x="42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2" y="7"/>
                  </a:lnTo>
                  <a:lnTo>
                    <a:pt x="4" y="16"/>
                  </a:lnTo>
                  <a:lnTo>
                    <a:pt x="0" y="27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6" y="60"/>
                  </a:lnTo>
                  <a:lnTo>
                    <a:pt x="22" y="62"/>
                  </a:lnTo>
                  <a:lnTo>
                    <a:pt x="27" y="63"/>
                  </a:lnTo>
                  <a:lnTo>
                    <a:pt x="34" y="63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Freeform 104"/>
            <p:cNvSpPr>
              <a:spLocks/>
            </p:cNvSpPr>
            <p:nvPr/>
          </p:nvSpPr>
          <p:spPr bwMode="auto">
            <a:xfrm>
              <a:off x="2553" y="2386"/>
              <a:ext cx="32" cy="32"/>
            </a:xfrm>
            <a:custGeom>
              <a:avLst/>
              <a:gdLst>
                <a:gd name="T0" fmla="*/ 1 w 63"/>
                <a:gd name="T1" fmla="*/ 0 h 65"/>
                <a:gd name="T2" fmla="*/ 1 w 63"/>
                <a:gd name="T3" fmla="*/ 0 h 65"/>
                <a:gd name="T4" fmla="*/ 1 w 63"/>
                <a:gd name="T5" fmla="*/ 0 h 65"/>
                <a:gd name="T6" fmla="*/ 1 w 63"/>
                <a:gd name="T7" fmla="*/ 0 h 65"/>
                <a:gd name="T8" fmla="*/ 1 w 63"/>
                <a:gd name="T9" fmla="*/ 0 h 65"/>
                <a:gd name="T10" fmla="*/ 1 w 63"/>
                <a:gd name="T11" fmla="*/ 0 h 65"/>
                <a:gd name="T12" fmla="*/ 1 w 63"/>
                <a:gd name="T13" fmla="*/ 0 h 65"/>
                <a:gd name="T14" fmla="*/ 1 w 63"/>
                <a:gd name="T15" fmla="*/ 0 h 65"/>
                <a:gd name="T16" fmla="*/ 1 w 63"/>
                <a:gd name="T17" fmla="*/ 0 h 65"/>
                <a:gd name="T18" fmla="*/ 1 w 63"/>
                <a:gd name="T19" fmla="*/ 0 h 65"/>
                <a:gd name="T20" fmla="*/ 1 w 63"/>
                <a:gd name="T21" fmla="*/ 0 h 65"/>
                <a:gd name="T22" fmla="*/ 1 w 63"/>
                <a:gd name="T23" fmla="*/ 0 h 65"/>
                <a:gd name="T24" fmla="*/ 1 w 63"/>
                <a:gd name="T25" fmla="*/ 0 h 65"/>
                <a:gd name="T26" fmla="*/ 1 w 63"/>
                <a:gd name="T27" fmla="*/ 0 h 65"/>
                <a:gd name="T28" fmla="*/ 1 w 63"/>
                <a:gd name="T29" fmla="*/ 0 h 65"/>
                <a:gd name="T30" fmla="*/ 0 w 63"/>
                <a:gd name="T31" fmla="*/ 0 h 65"/>
                <a:gd name="T32" fmla="*/ 1 w 63"/>
                <a:gd name="T33" fmla="*/ 0 h 65"/>
                <a:gd name="T34" fmla="*/ 1 w 63"/>
                <a:gd name="T35" fmla="*/ 0 h 65"/>
                <a:gd name="T36" fmla="*/ 1 w 63"/>
                <a:gd name="T37" fmla="*/ 0 h 65"/>
                <a:gd name="T38" fmla="*/ 1 w 63"/>
                <a:gd name="T39" fmla="*/ 0 h 65"/>
                <a:gd name="T40" fmla="*/ 1 w 63"/>
                <a:gd name="T41" fmla="*/ 0 h 65"/>
                <a:gd name="T42" fmla="*/ 1 w 63"/>
                <a:gd name="T43" fmla="*/ 0 h 65"/>
                <a:gd name="T44" fmla="*/ 1 w 63"/>
                <a:gd name="T45" fmla="*/ 0 h 65"/>
                <a:gd name="T46" fmla="*/ 1 w 63"/>
                <a:gd name="T47" fmla="*/ 0 h 65"/>
                <a:gd name="T48" fmla="*/ 1 w 63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5">
                  <a:moveTo>
                    <a:pt x="40" y="63"/>
                  </a:moveTo>
                  <a:lnTo>
                    <a:pt x="51" y="58"/>
                  </a:lnTo>
                  <a:lnTo>
                    <a:pt x="59" y="47"/>
                  </a:lnTo>
                  <a:lnTo>
                    <a:pt x="63" y="36"/>
                  </a:lnTo>
                  <a:lnTo>
                    <a:pt x="62" y="23"/>
                  </a:lnTo>
                  <a:lnTo>
                    <a:pt x="59" y="17"/>
                  </a:lnTo>
                  <a:lnTo>
                    <a:pt x="56" y="13"/>
                  </a:lnTo>
                  <a:lnTo>
                    <a:pt x="51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1" y="7"/>
                  </a:lnTo>
                  <a:lnTo>
                    <a:pt x="3" y="16"/>
                  </a:lnTo>
                  <a:lnTo>
                    <a:pt x="0" y="28"/>
                  </a:lnTo>
                  <a:lnTo>
                    <a:pt x="1" y="40"/>
                  </a:lnTo>
                  <a:lnTo>
                    <a:pt x="3" y="46"/>
                  </a:lnTo>
                  <a:lnTo>
                    <a:pt x="6" y="52"/>
                  </a:lnTo>
                  <a:lnTo>
                    <a:pt x="11" y="57"/>
                  </a:lnTo>
                  <a:lnTo>
                    <a:pt x="16" y="60"/>
                  </a:lnTo>
                  <a:lnTo>
                    <a:pt x="21" y="62"/>
                  </a:lnTo>
                  <a:lnTo>
                    <a:pt x="27" y="65"/>
                  </a:lnTo>
                  <a:lnTo>
                    <a:pt x="33" y="65"/>
                  </a:lnTo>
                  <a:lnTo>
                    <a:pt x="40" y="6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105"/>
            <p:cNvSpPr>
              <a:spLocks/>
            </p:cNvSpPr>
            <p:nvPr/>
          </p:nvSpPr>
          <p:spPr bwMode="auto">
            <a:xfrm>
              <a:off x="2571" y="2451"/>
              <a:ext cx="32" cy="32"/>
            </a:xfrm>
            <a:custGeom>
              <a:avLst/>
              <a:gdLst>
                <a:gd name="T0" fmla="*/ 0 w 65"/>
                <a:gd name="T1" fmla="*/ 0 h 65"/>
                <a:gd name="T2" fmla="*/ 0 w 65"/>
                <a:gd name="T3" fmla="*/ 0 h 65"/>
                <a:gd name="T4" fmla="*/ 0 w 65"/>
                <a:gd name="T5" fmla="*/ 0 h 65"/>
                <a:gd name="T6" fmla="*/ 0 w 65"/>
                <a:gd name="T7" fmla="*/ 0 h 65"/>
                <a:gd name="T8" fmla="*/ 0 w 65"/>
                <a:gd name="T9" fmla="*/ 0 h 65"/>
                <a:gd name="T10" fmla="*/ 0 w 65"/>
                <a:gd name="T11" fmla="*/ 0 h 65"/>
                <a:gd name="T12" fmla="*/ 0 w 65"/>
                <a:gd name="T13" fmla="*/ 0 h 65"/>
                <a:gd name="T14" fmla="*/ 0 w 65"/>
                <a:gd name="T15" fmla="*/ 0 h 65"/>
                <a:gd name="T16" fmla="*/ 0 w 65"/>
                <a:gd name="T17" fmla="*/ 0 h 65"/>
                <a:gd name="T18" fmla="*/ 0 w 65"/>
                <a:gd name="T19" fmla="*/ 0 h 65"/>
                <a:gd name="T20" fmla="*/ 0 w 65"/>
                <a:gd name="T21" fmla="*/ 0 h 65"/>
                <a:gd name="T22" fmla="*/ 0 w 65"/>
                <a:gd name="T23" fmla="*/ 0 h 65"/>
                <a:gd name="T24" fmla="*/ 0 w 65"/>
                <a:gd name="T25" fmla="*/ 0 h 65"/>
                <a:gd name="T26" fmla="*/ 0 w 65"/>
                <a:gd name="T27" fmla="*/ 0 h 65"/>
                <a:gd name="T28" fmla="*/ 0 w 65"/>
                <a:gd name="T29" fmla="*/ 0 h 65"/>
                <a:gd name="T30" fmla="*/ 0 w 65"/>
                <a:gd name="T31" fmla="*/ 0 h 65"/>
                <a:gd name="T32" fmla="*/ 0 w 65"/>
                <a:gd name="T33" fmla="*/ 0 h 65"/>
                <a:gd name="T34" fmla="*/ 0 w 65"/>
                <a:gd name="T35" fmla="*/ 0 h 65"/>
                <a:gd name="T36" fmla="*/ 0 w 65"/>
                <a:gd name="T37" fmla="*/ 0 h 65"/>
                <a:gd name="T38" fmla="*/ 0 w 65"/>
                <a:gd name="T39" fmla="*/ 0 h 65"/>
                <a:gd name="T40" fmla="*/ 0 w 65"/>
                <a:gd name="T41" fmla="*/ 0 h 65"/>
                <a:gd name="T42" fmla="*/ 0 w 65"/>
                <a:gd name="T43" fmla="*/ 0 h 65"/>
                <a:gd name="T44" fmla="*/ 0 w 65"/>
                <a:gd name="T45" fmla="*/ 0 h 65"/>
                <a:gd name="T46" fmla="*/ 0 w 65"/>
                <a:gd name="T47" fmla="*/ 0 h 65"/>
                <a:gd name="T48" fmla="*/ 0 w 65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5">
                  <a:moveTo>
                    <a:pt x="41" y="64"/>
                  </a:moveTo>
                  <a:lnTo>
                    <a:pt x="52" y="58"/>
                  </a:lnTo>
                  <a:lnTo>
                    <a:pt x="60" y="49"/>
                  </a:lnTo>
                  <a:lnTo>
                    <a:pt x="65" y="37"/>
                  </a:lnTo>
                  <a:lnTo>
                    <a:pt x="64" y="25"/>
                  </a:lnTo>
                  <a:lnTo>
                    <a:pt x="61" y="19"/>
                  </a:lnTo>
                  <a:lnTo>
                    <a:pt x="58" y="13"/>
                  </a:lnTo>
                  <a:lnTo>
                    <a:pt x="53" y="9"/>
                  </a:lnTo>
                  <a:lnTo>
                    <a:pt x="49" y="5"/>
                  </a:lnTo>
                  <a:lnTo>
                    <a:pt x="43" y="3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3" y="7"/>
                  </a:lnTo>
                  <a:lnTo>
                    <a:pt x="5" y="17"/>
                  </a:lnTo>
                  <a:lnTo>
                    <a:pt x="0" y="28"/>
                  </a:lnTo>
                  <a:lnTo>
                    <a:pt x="1" y="41"/>
                  </a:lnTo>
                  <a:lnTo>
                    <a:pt x="4" y="47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6" y="60"/>
                  </a:lnTo>
                  <a:lnTo>
                    <a:pt x="22" y="63"/>
                  </a:lnTo>
                  <a:lnTo>
                    <a:pt x="28" y="65"/>
                  </a:lnTo>
                  <a:lnTo>
                    <a:pt x="34" y="65"/>
                  </a:lnTo>
                  <a:lnTo>
                    <a:pt x="41" y="6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Freeform 106"/>
            <p:cNvSpPr>
              <a:spLocks/>
            </p:cNvSpPr>
            <p:nvPr/>
          </p:nvSpPr>
          <p:spPr bwMode="auto">
            <a:xfrm>
              <a:off x="3103" y="2376"/>
              <a:ext cx="32" cy="32"/>
            </a:xfrm>
            <a:custGeom>
              <a:avLst/>
              <a:gdLst>
                <a:gd name="T0" fmla="*/ 0 w 65"/>
                <a:gd name="T1" fmla="*/ 0 h 65"/>
                <a:gd name="T2" fmla="*/ 0 w 65"/>
                <a:gd name="T3" fmla="*/ 0 h 65"/>
                <a:gd name="T4" fmla="*/ 0 w 65"/>
                <a:gd name="T5" fmla="*/ 0 h 65"/>
                <a:gd name="T6" fmla="*/ 0 w 65"/>
                <a:gd name="T7" fmla="*/ 0 h 65"/>
                <a:gd name="T8" fmla="*/ 0 w 65"/>
                <a:gd name="T9" fmla="*/ 0 h 65"/>
                <a:gd name="T10" fmla="*/ 0 w 65"/>
                <a:gd name="T11" fmla="*/ 0 h 65"/>
                <a:gd name="T12" fmla="*/ 0 w 65"/>
                <a:gd name="T13" fmla="*/ 0 h 65"/>
                <a:gd name="T14" fmla="*/ 0 w 65"/>
                <a:gd name="T15" fmla="*/ 0 h 65"/>
                <a:gd name="T16" fmla="*/ 0 w 65"/>
                <a:gd name="T17" fmla="*/ 0 h 65"/>
                <a:gd name="T18" fmla="*/ 0 w 65"/>
                <a:gd name="T19" fmla="*/ 0 h 65"/>
                <a:gd name="T20" fmla="*/ 0 w 65"/>
                <a:gd name="T21" fmla="*/ 0 h 65"/>
                <a:gd name="T22" fmla="*/ 0 w 65"/>
                <a:gd name="T23" fmla="*/ 0 h 65"/>
                <a:gd name="T24" fmla="*/ 0 w 65"/>
                <a:gd name="T25" fmla="*/ 0 h 65"/>
                <a:gd name="T26" fmla="*/ 0 w 65"/>
                <a:gd name="T27" fmla="*/ 0 h 65"/>
                <a:gd name="T28" fmla="*/ 0 w 65"/>
                <a:gd name="T29" fmla="*/ 0 h 65"/>
                <a:gd name="T30" fmla="*/ 0 w 65"/>
                <a:gd name="T31" fmla="*/ 0 h 65"/>
                <a:gd name="T32" fmla="*/ 0 w 65"/>
                <a:gd name="T33" fmla="*/ 0 h 65"/>
                <a:gd name="T34" fmla="*/ 0 w 65"/>
                <a:gd name="T35" fmla="*/ 0 h 65"/>
                <a:gd name="T36" fmla="*/ 0 w 65"/>
                <a:gd name="T37" fmla="*/ 0 h 65"/>
                <a:gd name="T38" fmla="*/ 0 w 65"/>
                <a:gd name="T39" fmla="*/ 0 h 65"/>
                <a:gd name="T40" fmla="*/ 0 w 65"/>
                <a:gd name="T41" fmla="*/ 0 h 65"/>
                <a:gd name="T42" fmla="*/ 0 w 65"/>
                <a:gd name="T43" fmla="*/ 0 h 65"/>
                <a:gd name="T44" fmla="*/ 0 w 65"/>
                <a:gd name="T45" fmla="*/ 0 h 65"/>
                <a:gd name="T46" fmla="*/ 0 w 65"/>
                <a:gd name="T47" fmla="*/ 0 h 65"/>
                <a:gd name="T48" fmla="*/ 0 w 65"/>
                <a:gd name="T49" fmla="*/ 0 h 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65">
                  <a:moveTo>
                    <a:pt x="41" y="64"/>
                  </a:moveTo>
                  <a:lnTo>
                    <a:pt x="52" y="58"/>
                  </a:lnTo>
                  <a:lnTo>
                    <a:pt x="60" y="49"/>
                  </a:lnTo>
                  <a:lnTo>
                    <a:pt x="65" y="37"/>
                  </a:lnTo>
                  <a:lnTo>
                    <a:pt x="64" y="25"/>
                  </a:lnTo>
                  <a:lnTo>
                    <a:pt x="62" y="19"/>
                  </a:lnTo>
                  <a:lnTo>
                    <a:pt x="58" y="13"/>
                  </a:lnTo>
                  <a:lnTo>
                    <a:pt x="53" y="9"/>
                  </a:lnTo>
                  <a:lnTo>
                    <a:pt x="49" y="5"/>
                  </a:lnTo>
                  <a:lnTo>
                    <a:pt x="43" y="3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5" y="2"/>
                  </a:lnTo>
                  <a:lnTo>
                    <a:pt x="13" y="7"/>
                  </a:lnTo>
                  <a:lnTo>
                    <a:pt x="5" y="17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4" y="47"/>
                  </a:lnTo>
                  <a:lnTo>
                    <a:pt x="7" y="52"/>
                  </a:lnTo>
                  <a:lnTo>
                    <a:pt x="12" y="57"/>
                  </a:lnTo>
                  <a:lnTo>
                    <a:pt x="17" y="60"/>
                  </a:lnTo>
                  <a:lnTo>
                    <a:pt x="22" y="63"/>
                  </a:lnTo>
                  <a:lnTo>
                    <a:pt x="28" y="65"/>
                  </a:lnTo>
                  <a:lnTo>
                    <a:pt x="34" y="65"/>
                  </a:lnTo>
                  <a:lnTo>
                    <a:pt x="41" y="6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Freeform 107"/>
            <p:cNvSpPr>
              <a:spLocks/>
            </p:cNvSpPr>
            <p:nvPr/>
          </p:nvSpPr>
          <p:spPr bwMode="auto">
            <a:xfrm>
              <a:off x="2832" y="2052"/>
              <a:ext cx="25" cy="25"/>
            </a:xfrm>
            <a:custGeom>
              <a:avLst/>
              <a:gdLst>
                <a:gd name="T0" fmla="*/ 1 w 50"/>
                <a:gd name="T1" fmla="*/ 1 h 49"/>
                <a:gd name="T2" fmla="*/ 1 w 50"/>
                <a:gd name="T3" fmla="*/ 1 h 49"/>
                <a:gd name="T4" fmla="*/ 1 w 50"/>
                <a:gd name="T5" fmla="*/ 1 h 49"/>
                <a:gd name="T6" fmla="*/ 1 w 50"/>
                <a:gd name="T7" fmla="*/ 1 h 49"/>
                <a:gd name="T8" fmla="*/ 1 w 50"/>
                <a:gd name="T9" fmla="*/ 1 h 49"/>
                <a:gd name="T10" fmla="*/ 1 w 50"/>
                <a:gd name="T11" fmla="*/ 1 h 49"/>
                <a:gd name="T12" fmla="*/ 1 w 50"/>
                <a:gd name="T13" fmla="*/ 1 h 49"/>
                <a:gd name="T14" fmla="*/ 1 w 50"/>
                <a:gd name="T15" fmla="*/ 0 h 49"/>
                <a:gd name="T16" fmla="*/ 1 w 50"/>
                <a:gd name="T17" fmla="*/ 0 h 49"/>
                <a:gd name="T18" fmla="*/ 1 w 50"/>
                <a:gd name="T19" fmla="*/ 1 h 49"/>
                <a:gd name="T20" fmla="*/ 1 w 50"/>
                <a:gd name="T21" fmla="*/ 1 h 49"/>
                <a:gd name="T22" fmla="*/ 0 w 50"/>
                <a:gd name="T23" fmla="*/ 1 h 49"/>
                <a:gd name="T24" fmla="*/ 0 w 50"/>
                <a:gd name="T25" fmla="*/ 1 h 49"/>
                <a:gd name="T26" fmla="*/ 1 w 50"/>
                <a:gd name="T27" fmla="*/ 1 h 49"/>
                <a:gd name="T28" fmla="*/ 1 w 50"/>
                <a:gd name="T29" fmla="*/ 1 h 49"/>
                <a:gd name="T30" fmla="*/ 1 w 50"/>
                <a:gd name="T31" fmla="*/ 1 h 49"/>
                <a:gd name="T32" fmla="*/ 1 w 50"/>
                <a:gd name="T33" fmla="*/ 1 h 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9">
                  <a:moveTo>
                    <a:pt x="31" y="49"/>
                  </a:moveTo>
                  <a:lnTo>
                    <a:pt x="40" y="45"/>
                  </a:lnTo>
                  <a:lnTo>
                    <a:pt x="47" y="37"/>
                  </a:lnTo>
                  <a:lnTo>
                    <a:pt x="50" y="28"/>
                  </a:lnTo>
                  <a:lnTo>
                    <a:pt x="48" y="18"/>
                  </a:lnTo>
                  <a:lnTo>
                    <a:pt x="44" y="9"/>
                  </a:lnTo>
                  <a:lnTo>
                    <a:pt x="37" y="2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9" y="5"/>
                  </a:lnTo>
                  <a:lnTo>
                    <a:pt x="2" y="11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5" y="40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31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Freeform 108"/>
            <p:cNvSpPr>
              <a:spLocks/>
            </p:cNvSpPr>
            <p:nvPr/>
          </p:nvSpPr>
          <p:spPr bwMode="auto">
            <a:xfrm>
              <a:off x="2720" y="2329"/>
              <a:ext cx="24" cy="25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0 h 51"/>
                <a:gd name="T4" fmla="*/ 0 w 50"/>
                <a:gd name="T5" fmla="*/ 0 h 51"/>
                <a:gd name="T6" fmla="*/ 0 w 50"/>
                <a:gd name="T7" fmla="*/ 0 h 51"/>
                <a:gd name="T8" fmla="*/ 0 w 50"/>
                <a:gd name="T9" fmla="*/ 0 h 51"/>
                <a:gd name="T10" fmla="*/ 0 w 50"/>
                <a:gd name="T11" fmla="*/ 0 h 51"/>
                <a:gd name="T12" fmla="*/ 0 w 50"/>
                <a:gd name="T13" fmla="*/ 0 h 51"/>
                <a:gd name="T14" fmla="*/ 0 w 50"/>
                <a:gd name="T15" fmla="*/ 0 h 51"/>
                <a:gd name="T16" fmla="*/ 0 w 50"/>
                <a:gd name="T17" fmla="*/ 0 h 51"/>
                <a:gd name="T18" fmla="*/ 0 w 50"/>
                <a:gd name="T19" fmla="*/ 0 h 51"/>
                <a:gd name="T20" fmla="*/ 0 w 50"/>
                <a:gd name="T21" fmla="*/ 0 h 51"/>
                <a:gd name="T22" fmla="*/ 0 w 50"/>
                <a:gd name="T23" fmla="*/ 0 h 51"/>
                <a:gd name="T24" fmla="*/ 0 w 50"/>
                <a:gd name="T25" fmla="*/ 0 h 51"/>
                <a:gd name="T26" fmla="*/ 0 w 50"/>
                <a:gd name="T27" fmla="*/ 0 h 51"/>
                <a:gd name="T28" fmla="*/ 0 w 50"/>
                <a:gd name="T29" fmla="*/ 0 h 51"/>
                <a:gd name="T30" fmla="*/ 0 w 50"/>
                <a:gd name="T31" fmla="*/ 0 h 51"/>
                <a:gd name="T32" fmla="*/ 0 w 50"/>
                <a:gd name="T33" fmla="*/ 0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51">
                  <a:moveTo>
                    <a:pt x="33" y="50"/>
                  </a:moveTo>
                  <a:lnTo>
                    <a:pt x="41" y="45"/>
                  </a:lnTo>
                  <a:lnTo>
                    <a:pt x="48" y="38"/>
                  </a:lnTo>
                  <a:lnTo>
                    <a:pt x="50" y="29"/>
                  </a:lnTo>
                  <a:lnTo>
                    <a:pt x="50" y="19"/>
                  </a:lnTo>
                  <a:lnTo>
                    <a:pt x="45" y="9"/>
                  </a:lnTo>
                  <a:lnTo>
                    <a:pt x="38" y="4"/>
                  </a:lnTo>
                  <a:lnTo>
                    <a:pt x="29" y="0"/>
                  </a:lnTo>
                  <a:lnTo>
                    <a:pt x="19" y="1"/>
                  </a:lnTo>
                  <a:lnTo>
                    <a:pt x="10" y="6"/>
                  </a:lnTo>
                  <a:lnTo>
                    <a:pt x="4" y="13"/>
                  </a:lnTo>
                  <a:lnTo>
                    <a:pt x="0" y="22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7"/>
                  </a:lnTo>
                  <a:lnTo>
                    <a:pt x="22" y="51"/>
                  </a:lnTo>
                  <a:lnTo>
                    <a:pt x="33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Freeform 109"/>
            <p:cNvSpPr>
              <a:spLocks/>
            </p:cNvSpPr>
            <p:nvPr/>
          </p:nvSpPr>
          <p:spPr bwMode="auto">
            <a:xfrm>
              <a:off x="2895" y="2281"/>
              <a:ext cx="25" cy="25"/>
            </a:xfrm>
            <a:custGeom>
              <a:avLst/>
              <a:gdLst>
                <a:gd name="T0" fmla="*/ 1 w 49"/>
                <a:gd name="T1" fmla="*/ 1 h 50"/>
                <a:gd name="T2" fmla="*/ 1 w 49"/>
                <a:gd name="T3" fmla="*/ 1 h 50"/>
                <a:gd name="T4" fmla="*/ 1 w 49"/>
                <a:gd name="T5" fmla="*/ 1 h 50"/>
                <a:gd name="T6" fmla="*/ 1 w 49"/>
                <a:gd name="T7" fmla="*/ 1 h 50"/>
                <a:gd name="T8" fmla="*/ 1 w 49"/>
                <a:gd name="T9" fmla="*/ 1 h 50"/>
                <a:gd name="T10" fmla="*/ 1 w 49"/>
                <a:gd name="T11" fmla="*/ 1 h 50"/>
                <a:gd name="T12" fmla="*/ 1 w 49"/>
                <a:gd name="T13" fmla="*/ 1 h 50"/>
                <a:gd name="T14" fmla="*/ 1 w 49"/>
                <a:gd name="T15" fmla="*/ 0 h 50"/>
                <a:gd name="T16" fmla="*/ 1 w 49"/>
                <a:gd name="T17" fmla="*/ 0 h 50"/>
                <a:gd name="T18" fmla="*/ 1 w 49"/>
                <a:gd name="T19" fmla="*/ 1 h 50"/>
                <a:gd name="T20" fmla="*/ 1 w 49"/>
                <a:gd name="T21" fmla="*/ 1 h 50"/>
                <a:gd name="T22" fmla="*/ 0 w 49"/>
                <a:gd name="T23" fmla="*/ 1 h 50"/>
                <a:gd name="T24" fmla="*/ 0 w 49"/>
                <a:gd name="T25" fmla="*/ 1 h 50"/>
                <a:gd name="T26" fmla="*/ 1 w 49"/>
                <a:gd name="T27" fmla="*/ 1 h 50"/>
                <a:gd name="T28" fmla="*/ 1 w 49"/>
                <a:gd name="T29" fmla="*/ 1 h 50"/>
                <a:gd name="T30" fmla="*/ 1 w 49"/>
                <a:gd name="T31" fmla="*/ 1 h 50"/>
                <a:gd name="T32" fmla="*/ 1 w 49"/>
                <a:gd name="T33" fmla="*/ 1 h 5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50">
                  <a:moveTo>
                    <a:pt x="31" y="49"/>
                  </a:moveTo>
                  <a:lnTo>
                    <a:pt x="40" y="44"/>
                  </a:lnTo>
                  <a:lnTo>
                    <a:pt x="47" y="37"/>
                  </a:lnTo>
                  <a:lnTo>
                    <a:pt x="49" y="28"/>
                  </a:lnTo>
                  <a:lnTo>
                    <a:pt x="48" y="18"/>
                  </a:lnTo>
                  <a:lnTo>
                    <a:pt x="43" y="10"/>
                  </a:lnTo>
                  <a:lnTo>
                    <a:pt x="36" y="3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9" y="5"/>
                  </a:lnTo>
                  <a:lnTo>
                    <a:pt x="2" y="12"/>
                  </a:lnTo>
                  <a:lnTo>
                    <a:pt x="0" y="21"/>
                  </a:lnTo>
                  <a:lnTo>
                    <a:pt x="0" y="32"/>
                  </a:lnTo>
                  <a:lnTo>
                    <a:pt x="4" y="41"/>
                  </a:lnTo>
                  <a:lnTo>
                    <a:pt x="11" y="47"/>
                  </a:lnTo>
                  <a:lnTo>
                    <a:pt x="20" y="50"/>
                  </a:lnTo>
                  <a:lnTo>
                    <a:pt x="31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4156960" y="4838521"/>
            <a:ext cx="541812" cy="2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9pPr>
          </a:lstStyle>
          <a:p>
            <a:pPr eaLnBrk="1" hangingPunct="1"/>
            <a:r>
              <a:rPr lang="en-US" altLang="ko-KR"/>
              <a:t>CPU</a:t>
            </a:r>
          </a:p>
        </p:txBody>
      </p:sp>
      <p:sp>
        <p:nvSpPr>
          <p:cNvPr id="112" name="Freeform 112"/>
          <p:cNvSpPr>
            <a:spLocks/>
          </p:cNvSpPr>
          <p:nvPr/>
        </p:nvSpPr>
        <p:spPr bwMode="auto">
          <a:xfrm>
            <a:off x="2507021" y="4145492"/>
            <a:ext cx="1237455" cy="46283"/>
          </a:xfrm>
          <a:custGeom>
            <a:avLst/>
            <a:gdLst>
              <a:gd name="T0" fmla="*/ 0 w 909"/>
              <a:gd name="T1" fmla="*/ 2147483647 h 38"/>
              <a:gd name="T2" fmla="*/ 2147483647 w 909"/>
              <a:gd name="T3" fmla="*/ 2147483647 h 38"/>
              <a:gd name="T4" fmla="*/ 2147483647 w 909"/>
              <a:gd name="T5" fmla="*/ 0 h 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9" h="38">
                <a:moveTo>
                  <a:pt x="0" y="38"/>
                </a:moveTo>
                <a:lnTo>
                  <a:pt x="568" y="38"/>
                </a:lnTo>
                <a:lnTo>
                  <a:pt x="909" y="0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" name="AutoShape 113"/>
          <p:cNvSpPr>
            <a:spLocks noChangeAspect="1" noChangeArrowheads="1" noTextEdit="1"/>
          </p:cNvSpPr>
          <p:nvPr/>
        </p:nvSpPr>
        <p:spPr bwMode="auto">
          <a:xfrm>
            <a:off x="5188853" y="4560822"/>
            <a:ext cx="1225202" cy="11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" name="Freeform 116"/>
          <p:cNvSpPr>
            <a:spLocks/>
          </p:cNvSpPr>
          <p:nvPr/>
        </p:nvSpPr>
        <p:spPr bwMode="auto">
          <a:xfrm>
            <a:off x="5348129" y="4823905"/>
            <a:ext cx="924346" cy="851365"/>
          </a:xfrm>
          <a:custGeom>
            <a:avLst/>
            <a:gdLst>
              <a:gd name="T0" fmla="*/ 2147483647 w 2035"/>
              <a:gd name="T1" fmla="*/ 2147483647 h 2097"/>
              <a:gd name="T2" fmla="*/ 2147483647 w 2035"/>
              <a:gd name="T3" fmla="*/ 2147483647 h 2097"/>
              <a:gd name="T4" fmla="*/ 2147483647 w 2035"/>
              <a:gd name="T5" fmla="*/ 2147483647 h 2097"/>
              <a:gd name="T6" fmla="*/ 2147483647 w 2035"/>
              <a:gd name="T7" fmla="*/ 2147483647 h 2097"/>
              <a:gd name="T8" fmla="*/ 2147483647 w 2035"/>
              <a:gd name="T9" fmla="*/ 2147483647 h 2097"/>
              <a:gd name="T10" fmla="*/ 2147483647 w 2035"/>
              <a:gd name="T11" fmla="*/ 2147483647 h 2097"/>
              <a:gd name="T12" fmla="*/ 2147483647 w 2035"/>
              <a:gd name="T13" fmla="*/ 2147483647 h 2097"/>
              <a:gd name="T14" fmla="*/ 2147483647 w 2035"/>
              <a:gd name="T15" fmla="*/ 2147483647 h 2097"/>
              <a:gd name="T16" fmla="*/ 2147483647 w 2035"/>
              <a:gd name="T17" fmla="*/ 2147483647 h 2097"/>
              <a:gd name="T18" fmla="*/ 2147483647 w 2035"/>
              <a:gd name="T19" fmla="*/ 2147483647 h 2097"/>
              <a:gd name="T20" fmla="*/ 2147483647 w 2035"/>
              <a:gd name="T21" fmla="*/ 2147483647 h 2097"/>
              <a:gd name="T22" fmla="*/ 2147483647 w 2035"/>
              <a:gd name="T23" fmla="*/ 2147483647 h 2097"/>
              <a:gd name="T24" fmla="*/ 2147483647 w 2035"/>
              <a:gd name="T25" fmla="*/ 2147483647 h 2097"/>
              <a:gd name="T26" fmla="*/ 2147483647 w 2035"/>
              <a:gd name="T27" fmla="*/ 2147483647 h 2097"/>
              <a:gd name="T28" fmla="*/ 2147483647 w 2035"/>
              <a:gd name="T29" fmla="*/ 2147483647 h 2097"/>
              <a:gd name="T30" fmla="*/ 2147483647 w 2035"/>
              <a:gd name="T31" fmla="*/ 2147483647 h 2097"/>
              <a:gd name="T32" fmla="*/ 2147483647 w 2035"/>
              <a:gd name="T33" fmla="*/ 2147483647 h 2097"/>
              <a:gd name="T34" fmla="*/ 2147483647 w 2035"/>
              <a:gd name="T35" fmla="*/ 2147483647 h 2097"/>
              <a:gd name="T36" fmla="*/ 2147483647 w 2035"/>
              <a:gd name="T37" fmla="*/ 2147483647 h 2097"/>
              <a:gd name="T38" fmla="*/ 2147483647 w 2035"/>
              <a:gd name="T39" fmla="*/ 2147483647 h 2097"/>
              <a:gd name="T40" fmla="*/ 2147483647 w 2035"/>
              <a:gd name="T41" fmla="*/ 2147483647 h 2097"/>
              <a:gd name="T42" fmla="*/ 2147483647 w 2035"/>
              <a:gd name="T43" fmla="*/ 2147483647 h 2097"/>
              <a:gd name="T44" fmla="*/ 2147483647 w 2035"/>
              <a:gd name="T45" fmla="*/ 2147483647 h 2097"/>
              <a:gd name="T46" fmla="*/ 2147483647 w 2035"/>
              <a:gd name="T47" fmla="*/ 2147483647 h 2097"/>
              <a:gd name="T48" fmla="*/ 2147483647 w 2035"/>
              <a:gd name="T49" fmla="*/ 2147483647 h 2097"/>
              <a:gd name="T50" fmla="*/ 2147483647 w 2035"/>
              <a:gd name="T51" fmla="*/ 2147483647 h 2097"/>
              <a:gd name="T52" fmla="*/ 0 w 2035"/>
              <a:gd name="T53" fmla="*/ 2147483647 h 2097"/>
              <a:gd name="T54" fmla="*/ 2147483647 w 2035"/>
              <a:gd name="T55" fmla="*/ 2147483647 h 2097"/>
              <a:gd name="T56" fmla="*/ 2147483647 w 2035"/>
              <a:gd name="T57" fmla="*/ 2147483647 h 2097"/>
              <a:gd name="T58" fmla="*/ 2147483647 w 2035"/>
              <a:gd name="T59" fmla="*/ 2147483647 h 2097"/>
              <a:gd name="T60" fmla="*/ 2147483647 w 2035"/>
              <a:gd name="T61" fmla="*/ 2147483647 h 2097"/>
              <a:gd name="T62" fmla="*/ 2147483647 w 2035"/>
              <a:gd name="T63" fmla="*/ 2147483647 h 2097"/>
              <a:gd name="T64" fmla="*/ 2147483647 w 2035"/>
              <a:gd name="T65" fmla="*/ 2147483647 h 2097"/>
              <a:gd name="T66" fmla="*/ 2147483647 w 2035"/>
              <a:gd name="T67" fmla="*/ 2147483647 h 2097"/>
              <a:gd name="T68" fmla="*/ 2147483647 w 2035"/>
              <a:gd name="T69" fmla="*/ 2147483647 h 2097"/>
              <a:gd name="T70" fmla="*/ 2147483647 w 2035"/>
              <a:gd name="T71" fmla="*/ 2147483647 h 2097"/>
              <a:gd name="T72" fmla="*/ 2147483647 w 2035"/>
              <a:gd name="T73" fmla="*/ 2147483647 h 2097"/>
              <a:gd name="T74" fmla="*/ 2147483647 w 2035"/>
              <a:gd name="T75" fmla="*/ 2147483647 h 2097"/>
              <a:gd name="T76" fmla="*/ 2147483647 w 2035"/>
              <a:gd name="T77" fmla="*/ 2147483647 h 2097"/>
              <a:gd name="T78" fmla="*/ 2147483647 w 2035"/>
              <a:gd name="T79" fmla="*/ 2147483647 h 2097"/>
              <a:gd name="T80" fmla="*/ 2147483647 w 2035"/>
              <a:gd name="T81" fmla="*/ 2147483647 h 2097"/>
              <a:gd name="T82" fmla="*/ 2147483647 w 2035"/>
              <a:gd name="T83" fmla="*/ 2147483647 h 2097"/>
              <a:gd name="T84" fmla="*/ 2147483647 w 2035"/>
              <a:gd name="T85" fmla="*/ 2147483647 h 2097"/>
              <a:gd name="T86" fmla="*/ 2147483647 w 2035"/>
              <a:gd name="T87" fmla="*/ 2147483647 h 2097"/>
              <a:gd name="T88" fmla="*/ 2147483647 w 2035"/>
              <a:gd name="T89" fmla="*/ 2147483647 h 2097"/>
              <a:gd name="T90" fmla="*/ 2147483647 w 2035"/>
              <a:gd name="T91" fmla="*/ 0 h 209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35" h="2097">
                <a:moveTo>
                  <a:pt x="1390" y="0"/>
                </a:moveTo>
                <a:lnTo>
                  <a:pt x="1461" y="111"/>
                </a:lnTo>
                <a:lnTo>
                  <a:pt x="1496" y="127"/>
                </a:lnTo>
                <a:lnTo>
                  <a:pt x="1527" y="141"/>
                </a:lnTo>
                <a:lnTo>
                  <a:pt x="1559" y="156"/>
                </a:lnTo>
                <a:lnTo>
                  <a:pt x="1588" y="170"/>
                </a:lnTo>
                <a:lnTo>
                  <a:pt x="1616" y="185"/>
                </a:lnTo>
                <a:lnTo>
                  <a:pt x="1642" y="199"/>
                </a:lnTo>
                <a:lnTo>
                  <a:pt x="1668" y="215"/>
                </a:lnTo>
                <a:lnTo>
                  <a:pt x="1692" y="231"/>
                </a:lnTo>
                <a:lnTo>
                  <a:pt x="1715" y="248"/>
                </a:lnTo>
                <a:lnTo>
                  <a:pt x="1738" y="267"/>
                </a:lnTo>
                <a:lnTo>
                  <a:pt x="1760" y="287"/>
                </a:lnTo>
                <a:lnTo>
                  <a:pt x="1783" y="309"/>
                </a:lnTo>
                <a:lnTo>
                  <a:pt x="1805" y="333"/>
                </a:lnTo>
                <a:lnTo>
                  <a:pt x="1826" y="359"/>
                </a:lnTo>
                <a:lnTo>
                  <a:pt x="1848" y="390"/>
                </a:lnTo>
                <a:lnTo>
                  <a:pt x="1871" y="421"/>
                </a:lnTo>
                <a:lnTo>
                  <a:pt x="1920" y="511"/>
                </a:lnTo>
                <a:lnTo>
                  <a:pt x="1961" y="749"/>
                </a:lnTo>
                <a:lnTo>
                  <a:pt x="1961" y="879"/>
                </a:lnTo>
                <a:lnTo>
                  <a:pt x="1993" y="1087"/>
                </a:lnTo>
                <a:lnTo>
                  <a:pt x="2016" y="1139"/>
                </a:lnTo>
                <a:lnTo>
                  <a:pt x="2029" y="1197"/>
                </a:lnTo>
                <a:lnTo>
                  <a:pt x="2035" y="1259"/>
                </a:lnTo>
                <a:lnTo>
                  <a:pt x="2033" y="1325"/>
                </a:lnTo>
                <a:lnTo>
                  <a:pt x="2024" y="1396"/>
                </a:lnTo>
                <a:lnTo>
                  <a:pt x="2011" y="1468"/>
                </a:lnTo>
                <a:lnTo>
                  <a:pt x="1993" y="1542"/>
                </a:lnTo>
                <a:lnTo>
                  <a:pt x="1971" y="1615"/>
                </a:lnTo>
                <a:lnTo>
                  <a:pt x="1951" y="1820"/>
                </a:lnTo>
                <a:lnTo>
                  <a:pt x="1897" y="1930"/>
                </a:lnTo>
                <a:lnTo>
                  <a:pt x="1763" y="1978"/>
                </a:lnTo>
                <a:lnTo>
                  <a:pt x="1724" y="2097"/>
                </a:lnTo>
                <a:lnTo>
                  <a:pt x="1616" y="2051"/>
                </a:lnTo>
                <a:lnTo>
                  <a:pt x="1566" y="1921"/>
                </a:lnTo>
                <a:lnTo>
                  <a:pt x="1595" y="1745"/>
                </a:lnTo>
                <a:lnTo>
                  <a:pt x="1566" y="1777"/>
                </a:lnTo>
                <a:lnTo>
                  <a:pt x="1497" y="1755"/>
                </a:lnTo>
                <a:lnTo>
                  <a:pt x="1389" y="1804"/>
                </a:lnTo>
                <a:lnTo>
                  <a:pt x="984" y="1804"/>
                </a:lnTo>
                <a:lnTo>
                  <a:pt x="859" y="1786"/>
                </a:lnTo>
                <a:lnTo>
                  <a:pt x="770" y="1825"/>
                </a:lnTo>
                <a:lnTo>
                  <a:pt x="612" y="1825"/>
                </a:lnTo>
                <a:lnTo>
                  <a:pt x="435" y="1765"/>
                </a:lnTo>
                <a:lnTo>
                  <a:pt x="405" y="1646"/>
                </a:lnTo>
                <a:lnTo>
                  <a:pt x="317" y="1765"/>
                </a:lnTo>
                <a:lnTo>
                  <a:pt x="198" y="1804"/>
                </a:lnTo>
                <a:lnTo>
                  <a:pt x="198" y="1904"/>
                </a:lnTo>
                <a:lnTo>
                  <a:pt x="158" y="2004"/>
                </a:lnTo>
                <a:lnTo>
                  <a:pt x="41" y="2004"/>
                </a:lnTo>
                <a:lnTo>
                  <a:pt x="41" y="1904"/>
                </a:lnTo>
                <a:lnTo>
                  <a:pt x="0" y="1804"/>
                </a:lnTo>
                <a:lnTo>
                  <a:pt x="0" y="1635"/>
                </a:lnTo>
                <a:lnTo>
                  <a:pt x="13" y="1596"/>
                </a:lnTo>
                <a:lnTo>
                  <a:pt x="26" y="1559"/>
                </a:lnTo>
                <a:lnTo>
                  <a:pt x="38" y="1523"/>
                </a:lnTo>
                <a:lnTo>
                  <a:pt x="50" y="1485"/>
                </a:lnTo>
                <a:lnTo>
                  <a:pt x="63" y="1451"/>
                </a:lnTo>
                <a:lnTo>
                  <a:pt x="74" y="1416"/>
                </a:lnTo>
                <a:lnTo>
                  <a:pt x="87" y="1381"/>
                </a:lnTo>
                <a:lnTo>
                  <a:pt x="100" y="1347"/>
                </a:lnTo>
                <a:lnTo>
                  <a:pt x="113" y="1313"/>
                </a:lnTo>
                <a:lnTo>
                  <a:pt x="128" y="1280"/>
                </a:lnTo>
                <a:lnTo>
                  <a:pt x="144" y="1249"/>
                </a:lnTo>
                <a:lnTo>
                  <a:pt x="161" y="1215"/>
                </a:lnTo>
                <a:lnTo>
                  <a:pt x="180" y="1184"/>
                </a:lnTo>
                <a:lnTo>
                  <a:pt x="200" y="1152"/>
                </a:lnTo>
                <a:lnTo>
                  <a:pt x="223" y="1120"/>
                </a:lnTo>
                <a:lnTo>
                  <a:pt x="248" y="1088"/>
                </a:lnTo>
                <a:lnTo>
                  <a:pt x="258" y="1038"/>
                </a:lnTo>
                <a:lnTo>
                  <a:pt x="258" y="919"/>
                </a:lnTo>
                <a:lnTo>
                  <a:pt x="337" y="660"/>
                </a:lnTo>
                <a:lnTo>
                  <a:pt x="431" y="499"/>
                </a:lnTo>
                <a:lnTo>
                  <a:pt x="457" y="446"/>
                </a:lnTo>
                <a:lnTo>
                  <a:pt x="483" y="400"/>
                </a:lnTo>
                <a:lnTo>
                  <a:pt x="510" y="359"/>
                </a:lnTo>
                <a:lnTo>
                  <a:pt x="539" y="323"/>
                </a:lnTo>
                <a:lnTo>
                  <a:pt x="570" y="293"/>
                </a:lnTo>
                <a:lnTo>
                  <a:pt x="601" y="268"/>
                </a:lnTo>
                <a:lnTo>
                  <a:pt x="635" y="245"/>
                </a:lnTo>
                <a:lnTo>
                  <a:pt x="669" y="226"/>
                </a:lnTo>
                <a:lnTo>
                  <a:pt x="705" y="209"/>
                </a:lnTo>
                <a:lnTo>
                  <a:pt x="744" y="195"/>
                </a:lnTo>
                <a:lnTo>
                  <a:pt x="783" y="180"/>
                </a:lnTo>
                <a:lnTo>
                  <a:pt x="825" y="167"/>
                </a:lnTo>
                <a:lnTo>
                  <a:pt x="870" y="153"/>
                </a:lnTo>
                <a:lnTo>
                  <a:pt x="915" y="138"/>
                </a:lnTo>
                <a:lnTo>
                  <a:pt x="963" y="122"/>
                </a:lnTo>
                <a:lnTo>
                  <a:pt x="1013" y="105"/>
                </a:lnTo>
                <a:lnTo>
                  <a:pt x="1132" y="46"/>
                </a:lnTo>
                <a:lnTo>
                  <a:pt x="1390" y="0"/>
                </a:lnTo>
                <a:close/>
              </a:path>
            </a:pathLst>
          </a:custGeom>
          <a:solidFill>
            <a:srgbClr val="7F93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" name="Freeform 117"/>
          <p:cNvSpPr>
            <a:spLocks/>
          </p:cNvSpPr>
          <p:nvPr/>
        </p:nvSpPr>
        <p:spPr bwMode="auto">
          <a:xfrm>
            <a:off x="5756530" y="4563258"/>
            <a:ext cx="266822" cy="348341"/>
          </a:xfrm>
          <a:custGeom>
            <a:avLst/>
            <a:gdLst>
              <a:gd name="T0" fmla="*/ 2147483647 w 587"/>
              <a:gd name="T1" fmla="*/ 2147483647 h 859"/>
              <a:gd name="T2" fmla="*/ 2147483647 w 587"/>
              <a:gd name="T3" fmla="*/ 0 h 859"/>
              <a:gd name="T4" fmla="*/ 2147483647 w 587"/>
              <a:gd name="T5" fmla="*/ 2147483647 h 859"/>
              <a:gd name="T6" fmla="*/ 2147483647 w 587"/>
              <a:gd name="T7" fmla="*/ 2147483647 h 859"/>
              <a:gd name="T8" fmla="*/ 2147483647 w 587"/>
              <a:gd name="T9" fmla="*/ 2147483647 h 859"/>
              <a:gd name="T10" fmla="*/ 2147483647 w 587"/>
              <a:gd name="T11" fmla="*/ 2147483647 h 859"/>
              <a:gd name="T12" fmla="*/ 2147483647 w 587"/>
              <a:gd name="T13" fmla="*/ 2147483647 h 859"/>
              <a:gd name="T14" fmla="*/ 2147483647 w 587"/>
              <a:gd name="T15" fmla="*/ 2147483647 h 859"/>
              <a:gd name="T16" fmla="*/ 2147483647 w 587"/>
              <a:gd name="T17" fmla="*/ 2147483647 h 859"/>
              <a:gd name="T18" fmla="*/ 2147483647 w 587"/>
              <a:gd name="T19" fmla="*/ 2147483647 h 859"/>
              <a:gd name="T20" fmla="*/ 2147483647 w 587"/>
              <a:gd name="T21" fmla="*/ 2147483647 h 859"/>
              <a:gd name="T22" fmla="*/ 2147483647 w 587"/>
              <a:gd name="T23" fmla="*/ 2147483647 h 859"/>
              <a:gd name="T24" fmla="*/ 2147483647 w 587"/>
              <a:gd name="T25" fmla="*/ 2147483647 h 859"/>
              <a:gd name="T26" fmla="*/ 2147483647 w 587"/>
              <a:gd name="T27" fmla="*/ 2147483647 h 859"/>
              <a:gd name="T28" fmla="*/ 2147483647 w 587"/>
              <a:gd name="T29" fmla="*/ 2147483647 h 859"/>
              <a:gd name="T30" fmla="*/ 2147483647 w 587"/>
              <a:gd name="T31" fmla="*/ 2147483647 h 859"/>
              <a:gd name="T32" fmla="*/ 0 w 587"/>
              <a:gd name="T33" fmla="*/ 2147483647 h 859"/>
              <a:gd name="T34" fmla="*/ 2147483647 w 587"/>
              <a:gd name="T35" fmla="*/ 2147483647 h 859"/>
              <a:gd name="T36" fmla="*/ 2147483647 w 587"/>
              <a:gd name="T37" fmla="*/ 2147483647 h 859"/>
              <a:gd name="T38" fmla="*/ 2147483647 w 587"/>
              <a:gd name="T39" fmla="*/ 2147483647 h 859"/>
              <a:gd name="T40" fmla="*/ 2147483647 w 587"/>
              <a:gd name="T41" fmla="*/ 2147483647 h 859"/>
              <a:gd name="T42" fmla="*/ 2147483647 w 587"/>
              <a:gd name="T43" fmla="*/ 2147483647 h 859"/>
              <a:gd name="T44" fmla="*/ 2147483647 w 587"/>
              <a:gd name="T45" fmla="*/ 2147483647 h 859"/>
              <a:gd name="T46" fmla="*/ 2147483647 w 587"/>
              <a:gd name="T47" fmla="*/ 2147483647 h 859"/>
              <a:gd name="T48" fmla="*/ 2147483647 w 587"/>
              <a:gd name="T49" fmla="*/ 2147483647 h 859"/>
              <a:gd name="T50" fmla="*/ 2147483647 w 587"/>
              <a:gd name="T51" fmla="*/ 2147483647 h 859"/>
              <a:gd name="T52" fmla="*/ 2147483647 w 587"/>
              <a:gd name="T53" fmla="*/ 2147483647 h 859"/>
              <a:gd name="T54" fmla="*/ 2147483647 w 587"/>
              <a:gd name="T55" fmla="*/ 2147483647 h 859"/>
              <a:gd name="T56" fmla="*/ 2147483647 w 587"/>
              <a:gd name="T57" fmla="*/ 2147483647 h 859"/>
              <a:gd name="T58" fmla="*/ 2147483647 w 587"/>
              <a:gd name="T59" fmla="*/ 2147483647 h 859"/>
              <a:gd name="T60" fmla="*/ 2147483647 w 587"/>
              <a:gd name="T61" fmla="*/ 2147483647 h 859"/>
              <a:gd name="T62" fmla="*/ 2147483647 w 587"/>
              <a:gd name="T63" fmla="*/ 2147483647 h 859"/>
              <a:gd name="T64" fmla="*/ 2147483647 w 587"/>
              <a:gd name="T65" fmla="*/ 2147483647 h 859"/>
              <a:gd name="T66" fmla="*/ 2147483647 w 587"/>
              <a:gd name="T67" fmla="*/ 2147483647 h 859"/>
              <a:gd name="T68" fmla="*/ 2147483647 w 587"/>
              <a:gd name="T69" fmla="*/ 2147483647 h 859"/>
              <a:gd name="T70" fmla="*/ 2147483647 w 587"/>
              <a:gd name="T71" fmla="*/ 2147483647 h 859"/>
              <a:gd name="T72" fmla="*/ 2147483647 w 587"/>
              <a:gd name="T73" fmla="*/ 2147483647 h 859"/>
              <a:gd name="T74" fmla="*/ 2147483647 w 587"/>
              <a:gd name="T75" fmla="*/ 2147483647 h 859"/>
              <a:gd name="T76" fmla="*/ 2147483647 w 587"/>
              <a:gd name="T77" fmla="*/ 2147483647 h 859"/>
              <a:gd name="T78" fmla="*/ 2147483647 w 587"/>
              <a:gd name="T79" fmla="*/ 2147483647 h 859"/>
              <a:gd name="T80" fmla="*/ 2147483647 w 587"/>
              <a:gd name="T81" fmla="*/ 2147483647 h 859"/>
              <a:gd name="T82" fmla="*/ 2147483647 w 587"/>
              <a:gd name="T83" fmla="*/ 2147483647 h 859"/>
              <a:gd name="T84" fmla="*/ 2147483647 w 587"/>
              <a:gd name="T85" fmla="*/ 2147483647 h 859"/>
              <a:gd name="T86" fmla="*/ 2147483647 w 587"/>
              <a:gd name="T87" fmla="*/ 2147483647 h 859"/>
              <a:gd name="T88" fmla="*/ 2147483647 w 587"/>
              <a:gd name="T89" fmla="*/ 2147483647 h 859"/>
              <a:gd name="T90" fmla="*/ 2147483647 w 587"/>
              <a:gd name="T91" fmla="*/ 2147483647 h 859"/>
              <a:gd name="T92" fmla="*/ 2147483647 w 587"/>
              <a:gd name="T93" fmla="*/ 2147483647 h 859"/>
              <a:gd name="T94" fmla="*/ 2147483647 w 587"/>
              <a:gd name="T95" fmla="*/ 2147483647 h 859"/>
              <a:gd name="T96" fmla="*/ 2147483647 w 587"/>
              <a:gd name="T97" fmla="*/ 2147483647 h 859"/>
              <a:gd name="T98" fmla="*/ 2147483647 w 587"/>
              <a:gd name="T99" fmla="*/ 2147483647 h 859"/>
              <a:gd name="T100" fmla="*/ 2147483647 w 587"/>
              <a:gd name="T101" fmla="*/ 2147483647 h 859"/>
              <a:gd name="T102" fmla="*/ 2147483647 w 587"/>
              <a:gd name="T103" fmla="*/ 2147483647 h 859"/>
              <a:gd name="T104" fmla="*/ 2147483647 w 587"/>
              <a:gd name="T105" fmla="*/ 2147483647 h 859"/>
              <a:gd name="T106" fmla="*/ 2147483647 w 587"/>
              <a:gd name="T107" fmla="*/ 2147483647 h 859"/>
              <a:gd name="T108" fmla="*/ 2147483647 w 587"/>
              <a:gd name="T109" fmla="*/ 2147483647 h 859"/>
              <a:gd name="T110" fmla="*/ 2147483647 w 587"/>
              <a:gd name="T111" fmla="*/ 2147483647 h 859"/>
              <a:gd name="T112" fmla="*/ 2147483647 w 587"/>
              <a:gd name="T113" fmla="*/ 2147483647 h 859"/>
              <a:gd name="T114" fmla="*/ 2147483647 w 587"/>
              <a:gd name="T115" fmla="*/ 2147483647 h 859"/>
              <a:gd name="T116" fmla="*/ 2147483647 w 587"/>
              <a:gd name="T117" fmla="*/ 2147483647 h 859"/>
              <a:gd name="T118" fmla="*/ 2147483647 w 587"/>
              <a:gd name="T119" fmla="*/ 2147483647 h 859"/>
              <a:gd name="T120" fmla="*/ 2147483647 w 587"/>
              <a:gd name="T121" fmla="*/ 2147483647 h 859"/>
              <a:gd name="T122" fmla="*/ 2147483647 w 587"/>
              <a:gd name="T123" fmla="*/ 2147483647 h 85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7" h="859">
                <a:moveTo>
                  <a:pt x="427" y="33"/>
                </a:moveTo>
                <a:lnTo>
                  <a:pt x="278" y="0"/>
                </a:lnTo>
                <a:lnTo>
                  <a:pt x="158" y="21"/>
                </a:lnTo>
                <a:lnTo>
                  <a:pt x="131" y="45"/>
                </a:lnTo>
                <a:lnTo>
                  <a:pt x="110" y="65"/>
                </a:lnTo>
                <a:lnTo>
                  <a:pt x="94" y="82"/>
                </a:lnTo>
                <a:lnTo>
                  <a:pt x="81" y="101"/>
                </a:lnTo>
                <a:lnTo>
                  <a:pt x="71" y="120"/>
                </a:lnTo>
                <a:lnTo>
                  <a:pt x="63" y="141"/>
                </a:lnTo>
                <a:lnTo>
                  <a:pt x="54" y="167"/>
                </a:lnTo>
                <a:lnTo>
                  <a:pt x="44" y="199"/>
                </a:lnTo>
                <a:lnTo>
                  <a:pt x="16" y="244"/>
                </a:lnTo>
                <a:lnTo>
                  <a:pt x="22" y="283"/>
                </a:lnTo>
                <a:lnTo>
                  <a:pt x="11" y="316"/>
                </a:lnTo>
                <a:lnTo>
                  <a:pt x="22" y="349"/>
                </a:lnTo>
                <a:lnTo>
                  <a:pt x="8" y="382"/>
                </a:lnTo>
                <a:lnTo>
                  <a:pt x="0" y="443"/>
                </a:lnTo>
                <a:lnTo>
                  <a:pt x="8" y="494"/>
                </a:lnTo>
                <a:lnTo>
                  <a:pt x="16" y="527"/>
                </a:lnTo>
                <a:lnTo>
                  <a:pt x="16" y="576"/>
                </a:lnTo>
                <a:lnTo>
                  <a:pt x="22" y="693"/>
                </a:lnTo>
                <a:lnTo>
                  <a:pt x="44" y="712"/>
                </a:lnTo>
                <a:lnTo>
                  <a:pt x="86" y="732"/>
                </a:lnTo>
                <a:lnTo>
                  <a:pt x="107" y="775"/>
                </a:lnTo>
                <a:lnTo>
                  <a:pt x="135" y="814"/>
                </a:lnTo>
                <a:lnTo>
                  <a:pt x="196" y="859"/>
                </a:lnTo>
                <a:lnTo>
                  <a:pt x="214" y="853"/>
                </a:lnTo>
                <a:lnTo>
                  <a:pt x="233" y="847"/>
                </a:lnTo>
                <a:lnTo>
                  <a:pt x="249" y="841"/>
                </a:lnTo>
                <a:lnTo>
                  <a:pt x="265" y="836"/>
                </a:lnTo>
                <a:lnTo>
                  <a:pt x="279" y="831"/>
                </a:lnTo>
                <a:lnTo>
                  <a:pt x="294" y="826"/>
                </a:lnTo>
                <a:lnTo>
                  <a:pt x="307" y="818"/>
                </a:lnTo>
                <a:lnTo>
                  <a:pt x="320" y="811"/>
                </a:lnTo>
                <a:lnTo>
                  <a:pt x="333" y="804"/>
                </a:lnTo>
                <a:lnTo>
                  <a:pt x="344" y="797"/>
                </a:lnTo>
                <a:lnTo>
                  <a:pt x="357" y="788"/>
                </a:lnTo>
                <a:lnTo>
                  <a:pt x="370" y="778"/>
                </a:lnTo>
                <a:lnTo>
                  <a:pt x="383" y="766"/>
                </a:lnTo>
                <a:lnTo>
                  <a:pt x="398" y="755"/>
                </a:lnTo>
                <a:lnTo>
                  <a:pt x="411" y="740"/>
                </a:lnTo>
                <a:lnTo>
                  <a:pt x="427" y="726"/>
                </a:lnTo>
                <a:lnTo>
                  <a:pt x="480" y="671"/>
                </a:lnTo>
                <a:lnTo>
                  <a:pt x="490" y="599"/>
                </a:lnTo>
                <a:lnTo>
                  <a:pt x="560" y="573"/>
                </a:lnTo>
                <a:lnTo>
                  <a:pt x="587" y="476"/>
                </a:lnTo>
                <a:lnTo>
                  <a:pt x="586" y="455"/>
                </a:lnTo>
                <a:lnTo>
                  <a:pt x="583" y="430"/>
                </a:lnTo>
                <a:lnTo>
                  <a:pt x="577" y="404"/>
                </a:lnTo>
                <a:lnTo>
                  <a:pt x="568" y="381"/>
                </a:lnTo>
                <a:lnTo>
                  <a:pt x="555" y="361"/>
                </a:lnTo>
                <a:lnTo>
                  <a:pt x="538" y="349"/>
                </a:lnTo>
                <a:lnTo>
                  <a:pt x="518" y="345"/>
                </a:lnTo>
                <a:lnTo>
                  <a:pt x="492" y="353"/>
                </a:lnTo>
                <a:lnTo>
                  <a:pt x="451" y="381"/>
                </a:lnTo>
                <a:lnTo>
                  <a:pt x="437" y="343"/>
                </a:lnTo>
                <a:lnTo>
                  <a:pt x="437" y="260"/>
                </a:lnTo>
                <a:lnTo>
                  <a:pt x="469" y="205"/>
                </a:lnTo>
                <a:lnTo>
                  <a:pt x="508" y="166"/>
                </a:lnTo>
                <a:lnTo>
                  <a:pt x="508" y="94"/>
                </a:lnTo>
                <a:lnTo>
                  <a:pt x="464" y="50"/>
                </a:lnTo>
                <a:lnTo>
                  <a:pt x="427" y="33"/>
                </a:lnTo>
                <a:close/>
              </a:path>
            </a:pathLst>
          </a:custGeom>
          <a:solidFill>
            <a:srgbClr val="722B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6" name="Freeform 118"/>
          <p:cNvSpPr>
            <a:spLocks/>
          </p:cNvSpPr>
          <p:nvPr/>
        </p:nvSpPr>
        <p:spPr bwMode="auto">
          <a:xfrm>
            <a:off x="5764698" y="4590054"/>
            <a:ext cx="182419" cy="233852"/>
          </a:xfrm>
          <a:custGeom>
            <a:avLst/>
            <a:gdLst>
              <a:gd name="T0" fmla="*/ 2147483647 w 403"/>
              <a:gd name="T1" fmla="*/ 2147483647 h 576"/>
              <a:gd name="T2" fmla="*/ 2147483647 w 403"/>
              <a:gd name="T3" fmla="*/ 2147483647 h 576"/>
              <a:gd name="T4" fmla="*/ 2147483647 w 403"/>
              <a:gd name="T5" fmla="*/ 2147483647 h 576"/>
              <a:gd name="T6" fmla="*/ 2147483647 w 403"/>
              <a:gd name="T7" fmla="*/ 2147483647 h 576"/>
              <a:gd name="T8" fmla="*/ 0 w 403"/>
              <a:gd name="T9" fmla="*/ 2147483647 h 576"/>
              <a:gd name="T10" fmla="*/ 2147483647 w 403"/>
              <a:gd name="T11" fmla="*/ 2147483647 h 576"/>
              <a:gd name="T12" fmla="*/ 2147483647 w 403"/>
              <a:gd name="T13" fmla="*/ 2147483647 h 576"/>
              <a:gd name="T14" fmla="*/ 2147483647 w 403"/>
              <a:gd name="T15" fmla="*/ 2147483647 h 576"/>
              <a:gd name="T16" fmla="*/ 2147483647 w 403"/>
              <a:gd name="T17" fmla="*/ 2147483647 h 576"/>
              <a:gd name="T18" fmla="*/ 2147483647 w 403"/>
              <a:gd name="T19" fmla="*/ 2147483647 h 576"/>
              <a:gd name="T20" fmla="*/ 2147483647 w 403"/>
              <a:gd name="T21" fmla="*/ 2147483647 h 576"/>
              <a:gd name="T22" fmla="*/ 2147483647 w 403"/>
              <a:gd name="T23" fmla="*/ 2147483647 h 576"/>
              <a:gd name="T24" fmla="*/ 2147483647 w 403"/>
              <a:gd name="T25" fmla="*/ 2147483647 h 576"/>
              <a:gd name="T26" fmla="*/ 2147483647 w 403"/>
              <a:gd name="T27" fmla="*/ 2147483647 h 576"/>
              <a:gd name="T28" fmla="*/ 2147483647 w 403"/>
              <a:gd name="T29" fmla="*/ 2147483647 h 576"/>
              <a:gd name="T30" fmla="*/ 2147483647 w 403"/>
              <a:gd name="T31" fmla="*/ 2147483647 h 576"/>
              <a:gd name="T32" fmla="*/ 2147483647 w 403"/>
              <a:gd name="T33" fmla="*/ 2147483647 h 576"/>
              <a:gd name="T34" fmla="*/ 2147483647 w 403"/>
              <a:gd name="T35" fmla="*/ 2147483647 h 576"/>
              <a:gd name="T36" fmla="*/ 2147483647 w 403"/>
              <a:gd name="T37" fmla="*/ 2147483647 h 576"/>
              <a:gd name="T38" fmla="*/ 2147483647 w 403"/>
              <a:gd name="T39" fmla="*/ 2147483647 h 576"/>
              <a:gd name="T40" fmla="*/ 2147483647 w 403"/>
              <a:gd name="T41" fmla="*/ 2147483647 h 576"/>
              <a:gd name="T42" fmla="*/ 2147483647 w 403"/>
              <a:gd name="T43" fmla="*/ 2147483647 h 576"/>
              <a:gd name="T44" fmla="*/ 2147483647 w 403"/>
              <a:gd name="T45" fmla="*/ 2147483647 h 576"/>
              <a:gd name="T46" fmla="*/ 2147483647 w 403"/>
              <a:gd name="T47" fmla="*/ 2147483647 h 576"/>
              <a:gd name="T48" fmla="*/ 2147483647 w 403"/>
              <a:gd name="T49" fmla="*/ 2147483647 h 576"/>
              <a:gd name="T50" fmla="*/ 2147483647 w 403"/>
              <a:gd name="T51" fmla="*/ 2147483647 h 576"/>
              <a:gd name="T52" fmla="*/ 2147483647 w 403"/>
              <a:gd name="T53" fmla="*/ 2147483647 h 576"/>
              <a:gd name="T54" fmla="*/ 2147483647 w 403"/>
              <a:gd name="T55" fmla="*/ 2147483647 h 576"/>
              <a:gd name="T56" fmla="*/ 2147483647 w 403"/>
              <a:gd name="T57" fmla="*/ 2147483647 h 576"/>
              <a:gd name="T58" fmla="*/ 2147483647 w 403"/>
              <a:gd name="T59" fmla="*/ 2147483647 h 576"/>
              <a:gd name="T60" fmla="*/ 2147483647 w 403"/>
              <a:gd name="T61" fmla="*/ 2147483647 h 576"/>
              <a:gd name="T62" fmla="*/ 2147483647 w 403"/>
              <a:gd name="T63" fmla="*/ 2147483647 h 576"/>
              <a:gd name="T64" fmla="*/ 2147483647 w 403"/>
              <a:gd name="T65" fmla="*/ 2147483647 h 576"/>
              <a:gd name="T66" fmla="*/ 2147483647 w 403"/>
              <a:gd name="T67" fmla="*/ 2147483647 h 576"/>
              <a:gd name="T68" fmla="*/ 2147483647 w 403"/>
              <a:gd name="T69" fmla="*/ 2147483647 h 576"/>
              <a:gd name="T70" fmla="*/ 2147483647 w 403"/>
              <a:gd name="T71" fmla="*/ 2147483647 h 576"/>
              <a:gd name="T72" fmla="*/ 2147483647 w 403"/>
              <a:gd name="T73" fmla="*/ 2147483647 h 576"/>
              <a:gd name="T74" fmla="*/ 2147483647 w 403"/>
              <a:gd name="T75" fmla="*/ 2147483647 h 576"/>
              <a:gd name="T76" fmla="*/ 2147483647 w 403"/>
              <a:gd name="T77" fmla="*/ 2147483647 h 576"/>
              <a:gd name="T78" fmla="*/ 2147483647 w 403"/>
              <a:gd name="T79" fmla="*/ 2147483647 h 576"/>
              <a:gd name="T80" fmla="*/ 2147483647 w 403"/>
              <a:gd name="T81" fmla="*/ 2147483647 h 576"/>
              <a:gd name="T82" fmla="*/ 2147483647 w 403"/>
              <a:gd name="T83" fmla="*/ 0 h 5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03" h="576">
                <a:moveTo>
                  <a:pt x="145" y="0"/>
                </a:moveTo>
                <a:lnTo>
                  <a:pt x="128" y="7"/>
                </a:lnTo>
                <a:lnTo>
                  <a:pt x="112" y="13"/>
                </a:lnTo>
                <a:lnTo>
                  <a:pt x="96" y="22"/>
                </a:lnTo>
                <a:lnTo>
                  <a:pt x="81" y="31"/>
                </a:lnTo>
                <a:lnTo>
                  <a:pt x="67" y="43"/>
                </a:lnTo>
                <a:lnTo>
                  <a:pt x="57" y="61"/>
                </a:lnTo>
                <a:lnTo>
                  <a:pt x="47" y="82"/>
                </a:lnTo>
                <a:lnTo>
                  <a:pt x="39" y="111"/>
                </a:lnTo>
                <a:lnTo>
                  <a:pt x="0" y="175"/>
                </a:lnTo>
                <a:lnTo>
                  <a:pt x="39" y="184"/>
                </a:lnTo>
                <a:lnTo>
                  <a:pt x="64" y="184"/>
                </a:lnTo>
                <a:lnTo>
                  <a:pt x="119" y="184"/>
                </a:lnTo>
                <a:lnTo>
                  <a:pt x="162" y="172"/>
                </a:lnTo>
                <a:lnTo>
                  <a:pt x="217" y="179"/>
                </a:lnTo>
                <a:lnTo>
                  <a:pt x="230" y="189"/>
                </a:lnTo>
                <a:lnTo>
                  <a:pt x="190" y="204"/>
                </a:lnTo>
                <a:lnTo>
                  <a:pt x="174" y="228"/>
                </a:lnTo>
                <a:lnTo>
                  <a:pt x="211" y="228"/>
                </a:lnTo>
                <a:lnTo>
                  <a:pt x="272" y="233"/>
                </a:lnTo>
                <a:lnTo>
                  <a:pt x="245" y="256"/>
                </a:lnTo>
                <a:lnTo>
                  <a:pt x="245" y="285"/>
                </a:lnTo>
                <a:lnTo>
                  <a:pt x="174" y="285"/>
                </a:lnTo>
                <a:lnTo>
                  <a:pt x="180" y="338"/>
                </a:lnTo>
                <a:lnTo>
                  <a:pt x="146" y="322"/>
                </a:lnTo>
                <a:lnTo>
                  <a:pt x="125" y="272"/>
                </a:lnTo>
                <a:lnTo>
                  <a:pt x="119" y="223"/>
                </a:lnTo>
                <a:lnTo>
                  <a:pt x="70" y="228"/>
                </a:lnTo>
                <a:lnTo>
                  <a:pt x="52" y="272"/>
                </a:lnTo>
                <a:lnTo>
                  <a:pt x="18" y="316"/>
                </a:lnTo>
                <a:lnTo>
                  <a:pt x="18" y="344"/>
                </a:lnTo>
                <a:lnTo>
                  <a:pt x="58" y="355"/>
                </a:lnTo>
                <a:lnTo>
                  <a:pt x="91" y="357"/>
                </a:lnTo>
                <a:lnTo>
                  <a:pt x="109" y="328"/>
                </a:lnTo>
                <a:lnTo>
                  <a:pt x="136" y="378"/>
                </a:lnTo>
                <a:lnTo>
                  <a:pt x="194" y="425"/>
                </a:lnTo>
                <a:lnTo>
                  <a:pt x="230" y="521"/>
                </a:lnTo>
                <a:lnTo>
                  <a:pt x="146" y="521"/>
                </a:lnTo>
                <a:lnTo>
                  <a:pt x="125" y="511"/>
                </a:lnTo>
                <a:lnTo>
                  <a:pt x="106" y="507"/>
                </a:lnTo>
                <a:lnTo>
                  <a:pt x="91" y="505"/>
                </a:lnTo>
                <a:lnTo>
                  <a:pt x="81" y="507"/>
                </a:lnTo>
                <a:lnTo>
                  <a:pt x="77" y="513"/>
                </a:lnTo>
                <a:lnTo>
                  <a:pt x="80" y="518"/>
                </a:lnTo>
                <a:lnTo>
                  <a:pt x="90" y="526"/>
                </a:lnTo>
                <a:lnTo>
                  <a:pt x="107" y="533"/>
                </a:lnTo>
                <a:lnTo>
                  <a:pt x="81" y="566"/>
                </a:lnTo>
                <a:lnTo>
                  <a:pt x="159" y="576"/>
                </a:lnTo>
                <a:lnTo>
                  <a:pt x="233" y="576"/>
                </a:lnTo>
                <a:lnTo>
                  <a:pt x="255" y="566"/>
                </a:lnTo>
                <a:lnTo>
                  <a:pt x="273" y="556"/>
                </a:lnTo>
                <a:lnTo>
                  <a:pt x="288" y="544"/>
                </a:lnTo>
                <a:lnTo>
                  <a:pt x="299" y="533"/>
                </a:lnTo>
                <a:lnTo>
                  <a:pt x="307" y="520"/>
                </a:lnTo>
                <a:lnTo>
                  <a:pt x="312" y="504"/>
                </a:lnTo>
                <a:lnTo>
                  <a:pt x="315" y="484"/>
                </a:lnTo>
                <a:lnTo>
                  <a:pt x="317" y="459"/>
                </a:lnTo>
                <a:lnTo>
                  <a:pt x="299" y="448"/>
                </a:lnTo>
                <a:lnTo>
                  <a:pt x="282" y="435"/>
                </a:lnTo>
                <a:lnTo>
                  <a:pt x="268" y="420"/>
                </a:lnTo>
                <a:lnTo>
                  <a:pt x="256" y="406"/>
                </a:lnTo>
                <a:lnTo>
                  <a:pt x="250" y="393"/>
                </a:lnTo>
                <a:lnTo>
                  <a:pt x="253" y="381"/>
                </a:lnTo>
                <a:lnTo>
                  <a:pt x="266" y="374"/>
                </a:lnTo>
                <a:lnTo>
                  <a:pt x="294" y="371"/>
                </a:lnTo>
                <a:lnTo>
                  <a:pt x="331" y="364"/>
                </a:lnTo>
                <a:lnTo>
                  <a:pt x="356" y="352"/>
                </a:lnTo>
                <a:lnTo>
                  <a:pt x="372" y="335"/>
                </a:lnTo>
                <a:lnTo>
                  <a:pt x="377" y="315"/>
                </a:lnTo>
                <a:lnTo>
                  <a:pt x="376" y="290"/>
                </a:lnTo>
                <a:lnTo>
                  <a:pt x="370" y="261"/>
                </a:lnTo>
                <a:lnTo>
                  <a:pt x="360" y="231"/>
                </a:lnTo>
                <a:lnTo>
                  <a:pt x="349" y="199"/>
                </a:lnTo>
                <a:lnTo>
                  <a:pt x="349" y="150"/>
                </a:lnTo>
                <a:lnTo>
                  <a:pt x="373" y="132"/>
                </a:lnTo>
                <a:lnTo>
                  <a:pt x="390" y="117"/>
                </a:lnTo>
                <a:lnTo>
                  <a:pt x="401" y="104"/>
                </a:lnTo>
                <a:lnTo>
                  <a:pt x="403" y="94"/>
                </a:lnTo>
                <a:lnTo>
                  <a:pt x="398" y="82"/>
                </a:lnTo>
                <a:lnTo>
                  <a:pt x="386" y="69"/>
                </a:lnTo>
                <a:lnTo>
                  <a:pt x="367" y="55"/>
                </a:lnTo>
                <a:lnTo>
                  <a:pt x="341" y="38"/>
                </a:lnTo>
                <a:lnTo>
                  <a:pt x="269" y="31"/>
                </a:lnTo>
                <a:lnTo>
                  <a:pt x="145" y="0"/>
                </a:lnTo>
                <a:close/>
              </a:path>
            </a:pathLst>
          </a:custGeom>
          <a:solidFill>
            <a:srgbClr val="DB68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" name="Freeform 119"/>
          <p:cNvSpPr>
            <a:spLocks/>
          </p:cNvSpPr>
          <p:nvPr/>
        </p:nvSpPr>
        <p:spPr bwMode="auto">
          <a:xfrm>
            <a:off x="5958008" y="4725249"/>
            <a:ext cx="51731" cy="69425"/>
          </a:xfrm>
          <a:custGeom>
            <a:avLst/>
            <a:gdLst>
              <a:gd name="T0" fmla="*/ 2147483647 w 114"/>
              <a:gd name="T1" fmla="*/ 2147483647 h 172"/>
              <a:gd name="T2" fmla="*/ 0 w 114"/>
              <a:gd name="T3" fmla="*/ 2147483647 h 172"/>
              <a:gd name="T4" fmla="*/ 2147483647 w 114"/>
              <a:gd name="T5" fmla="*/ 2147483647 h 172"/>
              <a:gd name="T6" fmla="*/ 2147483647 w 114"/>
              <a:gd name="T7" fmla="*/ 2147483647 h 172"/>
              <a:gd name="T8" fmla="*/ 2147483647 w 114"/>
              <a:gd name="T9" fmla="*/ 2147483647 h 172"/>
              <a:gd name="T10" fmla="*/ 2147483647 w 114"/>
              <a:gd name="T11" fmla="*/ 2147483647 h 172"/>
              <a:gd name="T12" fmla="*/ 2147483647 w 114"/>
              <a:gd name="T13" fmla="*/ 2147483647 h 172"/>
              <a:gd name="T14" fmla="*/ 2147483647 w 114"/>
              <a:gd name="T15" fmla="*/ 2147483647 h 172"/>
              <a:gd name="T16" fmla="*/ 2147483647 w 114"/>
              <a:gd name="T17" fmla="*/ 2147483647 h 172"/>
              <a:gd name="T18" fmla="*/ 2147483647 w 114"/>
              <a:gd name="T19" fmla="*/ 2147483647 h 172"/>
              <a:gd name="T20" fmla="*/ 2147483647 w 114"/>
              <a:gd name="T21" fmla="*/ 0 h 172"/>
              <a:gd name="T22" fmla="*/ 2147483647 w 114"/>
              <a:gd name="T23" fmla="*/ 0 h 172"/>
              <a:gd name="T24" fmla="*/ 2147483647 w 114"/>
              <a:gd name="T25" fmla="*/ 2147483647 h 172"/>
              <a:gd name="T26" fmla="*/ 2147483647 w 114"/>
              <a:gd name="T27" fmla="*/ 2147483647 h 172"/>
              <a:gd name="T28" fmla="*/ 2147483647 w 114"/>
              <a:gd name="T29" fmla="*/ 2147483647 h 172"/>
              <a:gd name="T30" fmla="*/ 2147483647 w 114"/>
              <a:gd name="T31" fmla="*/ 2147483647 h 172"/>
              <a:gd name="T32" fmla="*/ 2147483647 w 114"/>
              <a:gd name="T33" fmla="*/ 2147483647 h 1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4" h="172">
                <a:moveTo>
                  <a:pt x="37" y="96"/>
                </a:moveTo>
                <a:lnTo>
                  <a:pt x="0" y="134"/>
                </a:lnTo>
                <a:lnTo>
                  <a:pt x="4" y="172"/>
                </a:lnTo>
                <a:lnTo>
                  <a:pt x="43" y="166"/>
                </a:lnTo>
                <a:lnTo>
                  <a:pt x="72" y="155"/>
                </a:lnTo>
                <a:lnTo>
                  <a:pt x="92" y="139"/>
                </a:lnTo>
                <a:lnTo>
                  <a:pt x="105" y="119"/>
                </a:lnTo>
                <a:lnTo>
                  <a:pt x="111" y="94"/>
                </a:lnTo>
                <a:lnTo>
                  <a:pt x="114" y="65"/>
                </a:lnTo>
                <a:lnTo>
                  <a:pt x="114" y="35"/>
                </a:lnTo>
                <a:lnTo>
                  <a:pt x="114" y="0"/>
                </a:lnTo>
                <a:lnTo>
                  <a:pt x="80" y="0"/>
                </a:lnTo>
                <a:lnTo>
                  <a:pt x="86" y="35"/>
                </a:lnTo>
                <a:lnTo>
                  <a:pt x="88" y="61"/>
                </a:lnTo>
                <a:lnTo>
                  <a:pt x="83" y="84"/>
                </a:lnTo>
                <a:lnTo>
                  <a:pt x="70" y="117"/>
                </a:lnTo>
                <a:lnTo>
                  <a:pt x="37" y="96"/>
                </a:lnTo>
                <a:close/>
              </a:path>
            </a:pathLst>
          </a:custGeom>
          <a:solidFill>
            <a:srgbClr val="DB68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8" name="Freeform 120"/>
          <p:cNvSpPr>
            <a:spLocks/>
          </p:cNvSpPr>
          <p:nvPr/>
        </p:nvSpPr>
        <p:spPr bwMode="auto">
          <a:xfrm>
            <a:off x="5745639" y="4748391"/>
            <a:ext cx="119798" cy="113271"/>
          </a:xfrm>
          <a:custGeom>
            <a:avLst/>
            <a:gdLst>
              <a:gd name="T0" fmla="*/ 2147483647 w 265"/>
              <a:gd name="T1" fmla="*/ 2147483647 h 281"/>
              <a:gd name="T2" fmla="*/ 2147483647 w 265"/>
              <a:gd name="T3" fmla="*/ 2147483647 h 281"/>
              <a:gd name="T4" fmla="*/ 2147483647 w 265"/>
              <a:gd name="T5" fmla="*/ 2147483647 h 281"/>
              <a:gd name="T6" fmla="*/ 2147483647 w 265"/>
              <a:gd name="T7" fmla="*/ 2147483647 h 281"/>
              <a:gd name="T8" fmla="*/ 2147483647 w 265"/>
              <a:gd name="T9" fmla="*/ 2147483647 h 281"/>
              <a:gd name="T10" fmla="*/ 2147483647 w 265"/>
              <a:gd name="T11" fmla="*/ 2147483647 h 281"/>
              <a:gd name="T12" fmla="*/ 2147483647 w 265"/>
              <a:gd name="T13" fmla="*/ 2147483647 h 281"/>
              <a:gd name="T14" fmla="*/ 2147483647 w 265"/>
              <a:gd name="T15" fmla="*/ 2147483647 h 281"/>
              <a:gd name="T16" fmla="*/ 2147483647 w 265"/>
              <a:gd name="T17" fmla="*/ 2147483647 h 281"/>
              <a:gd name="T18" fmla="*/ 2147483647 w 265"/>
              <a:gd name="T19" fmla="*/ 2147483647 h 281"/>
              <a:gd name="T20" fmla="*/ 2147483647 w 265"/>
              <a:gd name="T21" fmla="*/ 2147483647 h 281"/>
              <a:gd name="T22" fmla="*/ 2147483647 w 265"/>
              <a:gd name="T23" fmla="*/ 2147483647 h 281"/>
              <a:gd name="T24" fmla="*/ 2147483647 w 265"/>
              <a:gd name="T25" fmla="*/ 2147483647 h 281"/>
              <a:gd name="T26" fmla="*/ 0 w 265"/>
              <a:gd name="T27" fmla="*/ 2147483647 h 281"/>
              <a:gd name="T28" fmla="*/ 2147483647 w 265"/>
              <a:gd name="T29" fmla="*/ 2147483647 h 281"/>
              <a:gd name="T30" fmla="*/ 2147483647 w 265"/>
              <a:gd name="T31" fmla="*/ 2147483647 h 281"/>
              <a:gd name="T32" fmla="*/ 2147483647 w 265"/>
              <a:gd name="T33" fmla="*/ 2147483647 h 281"/>
              <a:gd name="T34" fmla="*/ 2147483647 w 265"/>
              <a:gd name="T35" fmla="*/ 2147483647 h 281"/>
              <a:gd name="T36" fmla="*/ 2147483647 w 265"/>
              <a:gd name="T37" fmla="*/ 2147483647 h 281"/>
              <a:gd name="T38" fmla="*/ 2147483647 w 265"/>
              <a:gd name="T39" fmla="*/ 2147483647 h 281"/>
              <a:gd name="T40" fmla="*/ 2147483647 w 265"/>
              <a:gd name="T41" fmla="*/ 2147483647 h 281"/>
              <a:gd name="T42" fmla="*/ 2147483647 w 265"/>
              <a:gd name="T43" fmla="*/ 2147483647 h 281"/>
              <a:gd name="T44" fmla="*/ 2147483647 w 265"/>
              <a:gd name="T45" fmla="*/ 2147483647 h 281"/>
              <a:gd name="T46" fmla="*/ 2147483647 w 265"/>
              <a:gd name="T47" fmla="*/ 2147483647 h 281"/>
              <a:gd name="T48" fmla="*/ 2147483647 w 265"/>
              <a:gd name="T49" fmla="*/ 2147483647 h 281"/>
              <a:gd name="T50" fmla="*/ 2147483647 w 265"/>
              <a:gd name="T51" fmla="*/ 2147483647 h 281"/>
              <a:gd name="T52" fmla="*/ 2147483647 w 265"/>
              <a:gd name="T53" fmla="*/ 2147483647 h 281"/>
              <a:gd name="T54" fmla="*/ 2147483647 w 265"/>
              <a:gd name="T55" fmla="*/ 2147483647 h 281"/>
              <a:gd name="T56" fmla="*/ 2147483647 w 265"/>
              <a:gd name="T57" fmla="*/ 2147483647 h 281"/>
              <a:gd name="T58" fmla="*/ 2147483647 w 265"/>
              <a:gd name="T59" fmla="*/ 0 h 281"/>
              <a:gd name="T60" fmla="*/ 2147483647 w 265"/>
              <a:gd name="T61" fmla="*/ 2147483647 h 281"/>
              <a:gd name="T62" fmla="*/ 2147483647 w 265"/>
              <a:gd name="T63" fmla="*/ 2147483647 h 281"/>
              <a:gd name="T64" fmla="*/ 2147483647 w 265"/>
              <a:gd name="T65" fmla="*/ 2147483647 h 281"/>
              <a:gd name="T66" fmla="*/ 2147483647 w 265"/>
              <a:gd name="T67" fmla="*/ 2147483647 h 281"/>
              <a:gd name="T68" fmla="*/ 2147483647 w 265"/>
              <a:gd name="T69" fmla="*/ 2147483647 h 281"/>
              <a:gd name="T70" fmla="*/ 2147483647 w 265"/>
              <a:gd name="T71" fmla="*/ 2147483647 h 281"/>
              <a:gd name="T72" fmla="*/ 2147483647 w 265"/>
              <a:gd name="T73" fmla="*/ 2147483647 h 281"/>
              <a:gd name="T74" fmla="*/ 2147483647 w 265"/>
              <a:gd name="T75" fmla="*/ 2147483647 h 281"/>
              <a:gd name="T76" fmla="*/ 2147483647 w 265"/>
              <a:gd name="T77" fmla="*/ 2147483647 h 281"/>
              <a:gd name="T78" fmla="*/ 2147483647 w 265"/>
              <a:gd name="T79" fmla="*/ 2147483647 h 281"/>
              <a:gd name="T80" fmla="*/ 2147483647 w 265"/>
              <a:gd name="T81" fmla="*/ 2147483647 h 281"/>
              <a:gd name="T82" fmla="*/ 2147483647 w 265"/>
              <a:gd name="T83" fmla="*/ 2147483647 h 281"/>
              <a:gd name="T84" fmla="*/ 2147483647 w 265"/>
              <a:gd name="T85" fmla="*/ 2147483647 h 281"/>
              <a:gd name="T86" fmla="*/ 2147483647 w 265"/>
              <a:gd name="T87" fmla="*/ 2147483647 h 28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65" h="281">
                <a:moveTo>
                  <a:pt x="64" y="5"/>
                </a:moveTo>
                <a:lnTo>
                  <a:pt x="39" y="15"/>
                </a:lnTo>
                <a:lnTo>
                  <a:pt x="22" y="24"/>
                </a:lnTo>
                <a:lnTo>
                  <a:pt x="11" y="34"/>
                </a:lnTo>
                <a:lnTo>
                  <a:pt x="5" y="44"/>
                </a:lnTo>
                <a:lnTo>
                  <a:pt x="5" y="56"/>
                </a:lnTo>
                <a:lnTo>
                  <a:pt x="11" y="69"/>
                </a:lnTo>
                <a:lnTo>
                  <a:pt x="21" y="86"/>
                </a:lnTo>
                <a:lnTo>
                  <a:pt x="37" y="105"/>
                </a:lnTo>
                <a:lnTo>
                  <a:pt x="34" y="148"/>
                </a:lnTo>
                <a:lnTo>
                  <a:pt x="18" y="153"/>
                </a:lnTo>
                <a:lnTo>
                  <a:pt x="8" y="161"/>
                </a:lnTo>
                <a:lnTo>
                  <a:pt x="2" y="177"/>
                </a:lnTo>
                <a:lnTo>
                  <a:pt x="0" y="194"/>
                </a:lnTo>
                <a:lnTo>
                  <a:pt x="5" y="215"/>
                </a:lnTo>
                <a:lnTo>
                  <a:pt x="13" y="238"/>
                </a:lnTo>
                <a:lnTo>
                  <a:pt x="25" y="259"/>
                </a:lnTo>
                <a:lnTo>
                  <a:pt x="42" y="281"/>
                </a:lnTo>
                <a:lnTo>
                  <a:pt x="167" y="269"/>
                </a:lnTo>
                <a:lnTo>
                  <a:pt x="201" y="258"/>
                </a:lnTo>
                <a:lnTo>
                  <a:pt x="227" y="249"/>
                </a:lnTo>
                <a:lnTo>
                  <a:pt x="248" y="241"/>
                </a:lnTo>
                <a:lnTo>
                  <a:pt x="259" y="232"/>
                </a:lnTo>
                <a:lnTo>
                  <a:pt x="265" y="219"/>
                </a:lnTo>
                <a:lnTo>
                  <a:pt x="263" y="200"/>
                </a:lnTo>
                <a:lnTo>
                  <a:pt x="256" y="174"/>
                </a:lnTo>
                <a:lnTo>
                  <a:pt x="243" y="138"/>
                </a:lnTo>
                <a:lnTo>
                  <a:pt x="243" y="88"/>
                </a:lnTo>
                <a:lnTo>
                  <a:pt x="222" y="21"/>
                </a:lnTo>
                <a:lnTo>
                  <a:pt x="123" y="0"/>
                </a:lnTo>
                <a:lnTo>
                  <a:pt x="106" y="44"/>
                </a:lnTo>
                <a:lnTo>
                  <a:pt x="161" y="60"/>
                </a:lnTo>
                <a:lnTo>
                  <a:pt x="194" y="99"/>
                </a:lnTo>
                <a:lnTo>
                  <a:pt x="194" y="144"/>
                </a:lnTo>
                <a:lnTo>
                  <a:pt x="128" y="177"/>
                </a:lnTo>
                <a:lnTo>
                  <a:pt x="112" y="121"/>
                </a:lnTo>
                <a:lnTo>
                  <a:pt x="87" y="121"/>
                </a:lnTo>
                <a:lnTo>
                  <a:pt x="87" y="160"/>
                </a:lnTo>
                <a:lnTo>
                  <a:pt x="54" y="160"/>
                </a:lnTo>
                <a:lnTo>
                  <a:pt x="76" y="121"/>
                </a:lnTo>
                <a:lnTo>
                  <a:pt x="81" y="88"/>
                </a:lnTo>
                <a:lnTo>
                  <a:pt x="48" y="44"/>
                </a:lnTo>
                <a:lnTo>
                  <a:pt x="81" y="33"/>
                </a:lnTo>
                <a:lnTo>
                  <a:pt x="64" y="5"/>
                </a:lnTo>
                <a:close/>
              </a:path>
            </a:pathLst>
          </a:custGeom>
          <a:solidFill>
            <a:srgbClr val="876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" name="Freeform 121"/>
          <p:cNvSpPr>
            <a:spLocks/>
          </p:cNvSpPr>
          <p:nvPr/>
        </p:nvSpPr>
        <p:spPr bwMode="auto">
          <a:xfrm>
            <a:off x="5865437" y="4842174"/>
            <a:ext cx="130688" cy="135196"/>
          </a:xfrm>
          <a:custGeom>
            <a:avLst/>
            <a:gdLst>
              <a:gd name="T0" fmla="*/ 2147483647 w 286"/>
              <a:gd name="T1" fmla="*/ 0 h 331"/>
              <a:gd name="T2" fmla="*/ 2147483647 w 286"/>
              <a:gd name="T3" fmla="*/ 2147483647 h 331"/>
              <a:gd name="T4" fmla="*/ 2147483647 w 286"/>
              <a:gd name="T5" fmla="*/ 2147483647 h 331"/>
              <a:gd name="T6" fmla="*/ 2147483647 w 286"/>
              <a:gd name="T7" fmla="*/ 2147483647 h 331"/>
              <a:gd name="T8" fmla="*/ 2147483647 w 286"/>
              <a:gd name="T9" fmla="*/ 2147483647 h 331"/>
              <a:gd name="T10" fmla="*/ 2147483647 w 286"/>
              <a:gd name="T11" fmla="*/ 2147483647 h 331"/>
              <a:gd name="T12" fmla="*/ 2147483647 w 286"/>
              <a:gd name="T13" fmla="*/ 2147483647 h 331"/>
              <a:gd name="T14" fmla="*/ 2147483647 w 286"/>
              <a:gd name="T15" fmla="*/ 2147483647 h 331"/>
              <a:gd name="T16" fmla="*/ 2147483647 w 286"/>
              <a:gd name="T17" fmla="*/ 2147483647 h 331"/>
              <a:gd name="T18" fmla="*/ 2147483647 w 286"/>
              <a:gd name="T19" fmla="*/ 2147483647 h 331"/>
              <a:gd name="T20" fmla="*/ 2147483647 w 286"/>
              <a:gd name="T21" fmla="*/ 2147483647 h 331"/>
              <a:gd name="T22" fmla="*/ 2147483647 w 286"/>
              <a:gd name="T23" fmla="*/ 2147483647 h 331"/>
              <a:gd name="T24" fmla="*/ 2147483647 w 286"/>
              <a:gd name="T25" fmla="*/ 2147483647 h 331"/>
              <a:gd name="T26" fmla="*/ 2147483647 w 286"/>
              <a:gd name="T27" fmla="*/ 2147483647 h 331"/>
              <a:gd name="T28" fmla="*/ 2147483647 w 286"/>
              <a:gd name="T29" fmla="*/ 2147483647 h 331"/>
              <a:gd name="T30" fmla="*/ 2147483647 w 286"/>
              <a:gd name="T31" fmla="*/ 2147483647 h 331"/>
              <a:gd name="T32" fmla="*/ 0 w 286"/>
              <a:gd name="T33" fmla="*/ 2147483647 h 331"/>
              <a:gd name="T34" fmla="*/ 2147483647 w 286"/>
              <a:gd name="T35" fmla="*/ 2147483647 h 331"/>
              <a:gd name="T36" fmla="*/ 2147483647 w 286"/>
              <a:gd name="T37" fmla="*/ 2147483647 h 331"/>
              <a:gd name="T38" fmla="*/ 2147483647 w 286"/>
              <a:gd name="T39" fmla="*/ 2147483647 h 331"/>
              <a:gd name="T40" fmla="*/ 2147483647 w 286"/>
              <a:gd name="T41" fmla="*/ 2147483647 h 331"/>
              <a:gd name="T42" fmla="*/ 2147483647 w 286"/>
              <a:gd name="T43" fmla="*/ 2147483647 h 331"/>
              <a:gd name="T44" fmla="*/ 2147483647 w 286"/>
              <a:gd name="T45" fmla="*/ 2147483647 h 331"/>
              <a:gd name="T46" fmla="*/ 2147483647 w 286"/>
              <a:gd name="T47" fmla="*/ 0 h 33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86" h="331">
                <a:moveTo>
                  <a:pt x="252" y="0"/>
                </a:moveTo>
                <a:lnTo>
                  <a:pt x="236" y="9"/>
                </a:lnTo>
                <a:lnTo>
                  <a:pt x="220" y="19"/>
                </a:lnTo>
                <a:lnTo>
                  <a:pt x="205" y="31"/>
                </a:lnTo>
                <a:lnTo>
                  <a:pt x="192" y="41"/>
                </a:lnTo>
                <a:lnTo>
                  <a:pt x="178" y="54"/>
                </a:lnTo>
                <a:lnTo>
                  <a:pt x="165" y="65"/>
                </a:lnTo>
                <a:lnTo>
                  <a:pt x="152" y="78"/>
                </a:lnTo>
                <a:lnTo>
                  <a:pt x="139" y="91"/>
                </a:lnTo>
                <a:lnTo>
                  <a:pt x="125" y="104"/>
                </a:lnTo>
                <a:lnTo>
                  <a:pt x="110" y="117"/>
                </a:lnTo>
                <a:lnTo>
                  <a:pt x="96" y="130"/>
                </a:lnTo>
                <a:lnTo>
                  <a:pt x="78" y="143"/>
                </a:lnTo>
                <a:lnTo>
                  <a:pt x="61" y="156"/>
                </a:lnTo>
                <a:lnTo>
                  <a:pt x="42" y="168"/>
                </a:lnTo>
                <a:lnTo>
                  <a:pt x="22" y="179"/>
                </a:lnTo>
                <a:lnTo>
                  <a:pt x="0" y="191"/>
                </a:lnTo>
                <a:lnTo>
                  <a:pt x="78" y="285"/>
                </a:lnTo>
                <a:lnTo>
                  <a:pt x="125" y="331"/>
                </a:lnTo>
                <a:lnTo>
                  <a:pt x="188" y="249"/>
                </a:lnTo>
                <a:lnTo>
                  <a:pt x="234" y="182"/>
                </a:lnTo>
                <a:lnTo>
                  <a:pt x="269" y="88"/>
                </a:lnTo>
                <a:lnTo>
                  <a:pt x="286" y="42"/>
                </a:lnTo>
                <a:lnTo>
                  <a:pt x="252" y="0"/>
                </a:lnTo>
                <a:close/>
              </a:path>
            </a:pathLst>
          </a:custGeom>
          <a:solidFill>
            <a:srgbClr val="D8C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0" name="Freeform 122"/>
          <p:cNvSpPr>
            <a:spLocks/>
          </p:cNvSpPr>
          <p:nvPr/>
        </p:nvSpPr>
        <p:spPr bwMode="auto">
          <a:xfrm>
            <a:off x="5801454" y="4886022"/>
            <a:ext cx="44925" cy="79169"/>
          </a:xfrm>
          <a:custGeom>
            <a:avLst/>
            <a:gdLst>
              <a:gd name="T0" fmla="*/ 2147483647 w 99"/>
              <a:gd name="T1" fmla="*/ 2147483647 h 196"/>
              <a:gd name="T2" fmla="*/ 2147483647 w 99"/>
              <a:gd name="T3" fmla="*/ 2147483647 h 196"/>
              <a:gd name="T4" fmla="*/ 0 w 99"/>
              <a:gd name="T5" fmla="*/ 2147483647 h 196"/>
              <a:gd name="T6" fmla="*/ 0 w 99"/>
              <a:gd name="T7" fmla="*/ 2147483647 h 196"/>
              <a:gd name="T8" fmla="*/ 2147483647 w 99"/>
              <a:gd name="T9" fmla="*/ 0 h 196"/>
              <a:gd name="T10" fmla="*/ 2147483647 w 99"/>
              <a:gd name="T11" fmla="*/ 2147483647 h 196"/>
              <a:gd name="T12" fmla="*/ 2147483647 w 99"/>
              <a:gd name="T13" fmla="*/ 2147483647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9" h="196">
                <a:moveTo>
                  <a:pt x="99" y="71"/>
                </a:moveTo>
                <a:lnTo>
                  <a:pt x="60" y="114"/>
                </a:lnTo>
                <a:lnTo>
                  <a:pt x="0" y="196"/>
                </a:lnTo>
                <a:lnTo>
                  <a:pt x="0" y="131"/>
                </a:lnTo>
                <a:lnTo>
                  <a:pt x="6" y="0"/>
                </a:lnTo>
                <a:lnTo>
                  <a:pt x="60" y="47"/>
                </a:lnTo>
                <a:lnTo>
                  <a:pt x="99" y="71"/>
                </a:lnTo>
                <a:close/>
              </a:path>
            </a:pathLst>
          </a:custGeom>
          <a:solidFill>
            <a:srgbClr val="D8C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" name="Freeform 123"/>
          <p:cNvSpPr>
            <a:spLocks/>
          </p:cNvSpPr>
          <p:nvPr/>
        </p:nvSpPr>
        <p:spPr bwMode="auto">
          <a:xfrm>
            <a:off x="5335877" y="5337891"/>
            <a:ext cx="219175" cy="348341"/>
          </a:xfrm>
          <a:custGeom>
            <a:avLst/>
            <a:gdLst>
              <a:gd name="T0" fmla="*/ 2147483647 w 482"/>
              <a:gd name="T1" fmla="*/ 2147483647 h 858"/>
              <a:gd name="T2" fmla="*/ 2147483647 w 482"/>
              <a:gd name="T3" fmla="*/ 0 h 858"/>
              <a:gd name="T4" fmla="*/ 2147483647 w 482"/>
              <a:gd name="T5" fmla="*/ 2147483647 h 858"/>
              <a:gd name="T6" fmla="*/ 0 w 482"/>
              <a:gd name="T7" fmla="*/ 2147483647 h 858"/>
              <a:gd name="T8" fmla="*/ 2147483647 w 482"/>
              <a:gd name="T9" fmla="*/ 2147483647 h 858"/>
              <a:gd name="T10" fmla="*/ 2147483647 w 482"/>
              <a:gd name="T11" fmla="*/ 2147483647 h 858"/>
              <a:gd name="T12" fmla="*/ 2147483647 w 482"/>
              <a:gd name="T13" fmla="*/ 2147483647 h 858"/>
              <a:gd name="T14" fmla="*/ 2147483647 w 482"/>
              <a:gd name="T15" fmla="*/ 2147483647 h 8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2" h="858">
                <a:moveTo>
                  <a:pt x="482" y="110"/>
                </a:moveTo>
                <a:lnTo>
                  <a:pt x="163" y="0"/>
                </a:lnTo>
                <a:lnTo>
                  <a:pt x="83" y="6"/>
                </a:lnTo>
                <a:lnTo>
                  <a:pt x="0" y="846"/>
                </a:lnTo>
                <a:lnTo>
                  <a:pt x="423" y="858"/>
                </a:lnTo>
                <a:lnTo>
                  <a:pt x="423" y="618"/>
                </a:lnTo>
                <a:lnTo>
                  <a:pt x="433" y="259"/>
                </a:lnTo>
                <a:lnTo>
                  <a:pt x="482" y="110"/>
                </a:lnTo>
                <a:close/>
              </a:path>
            </a:pathLst>
          </a:custGeom>
          <a:solidFill>
            <a:srgbClr val="00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" name="Freeform 124"/>
          <p:cNvSpPr>
            <a:spLocks/>
          </p:cNvSpPr>
          <p:nvPr/>
        </p:nvSpPr>
        <p:spPr bwMode="auto">
          <a:xfrm>
            <a:off x="5787840" y="4872624"/>
            <a:ext cx="441073" cy="637001"/>
          </a:xfrm>
          <a:custGeom>
            <a:avLst/>
            <a:gdLst>
              <a:gd name="T0" fmla="*/ 2147483647 w 973"/>
              <a:gd name="T1" fmla="*/ 2147483647 h 1567"/>
              <a:gd name="T2" fmla="*/ 2147483647 w 973"/>
              <a:gd name="T3" fmla="*/ 2147483647 h 1567"/>
              <a:gd name="T4" fmla="*/ 2147483647 w 973"/>
              <a:gd name="T5" fmla="*/ 2147483647 h 1567"/>
              <a:gd name="T6" fmla="*/ 2147483647 w 973"/>
              <a:gd name="T7" fmla="*/ 2147483647 h 1567"/>
              <a:gd name="T8" fmla="*/ 2147483647 w 973"/>
              <a:gd name="T9" fmla="*/ 2147483647 h 1567"/>
              <a:gd name="T10" fmla="*/ 2147483647 w 973"/>
              <a:gd name="T11" fmla="*/ 2147483647 h 1567"/>
              <a:gd name="T12" fmla="*/ 2147483647 w 973"/>
              <a:gd name="T13" fmla="*/ 2147483647 h 1567"/>
              <a:gd name="T14" fmla="*/ 2147483647 w 973"/>
              <a:gd name="T15" fmla="*/ 2147483647 h 1567"/>
              <a:gd name="T16" fmla="*/ 2147483647 w 973"/>
              <a:gd name="T17" fmla="*/ 2147483647 h 1567"/>
              <a:gd name="T18" fmla="*/ 2147483647 w 973"/>
              <a:gd name="T19" fmla="*/ 2147483647 h 1567"/>
              <a:gd name="T20" fmla="*/ 2147483647 w 973"/>
              <a:gd name="T21" fmla="*/ 2147483647 h 1567"/>
              <a:gd name="T22" fmla="*/ 2147483647 w 973"/>
              <a:gd name="T23" fmla="*/ 2147483647 h 1567"/>
              <a:gd name="T24" fmla="*/ 2147483647 w 973"/>
              <a:gd name="T25" fmla="*/ 2147483647 h 1567"/>
              <a:gd name="T26" fmla="*/ 2147483647 w 973"/>
              <a:gd name="T27" fmla="*/ 2147483647 h 1567"/>
              <a:gd name="T28" fmla="*/ 2147483647 w 973"/>
              <a:gd name="T29" fmla="*/ 2147483647 h 1567"/>
              <a:gd name="T30" fmla="*/ 2147483647 w 973"/>
              <a:gd name="T31" fmla="*/ 2147483647 h 1567"/>
              <a:gd name="T32" fmla="*/ 2147483647 w 973"/>
              <a:gd name="T33" fmla="*/ 2147483647 h 1567"/>
              <a:gd name="T34" fmla="*/ 2147483647 w 973"/>
              <a:gd name="T35" fmla="*/ 2147483647 h 1567"/>
              <a:gd name="T36" fmla="*/ 2147483647 w 973"/>
              <a:gd name="T37" fmla="*/ 2147483647 h 1567"/>
              <a:gd name="T38" fmla="*/ 2147483647 w 973"/>
              <a:gd name="T39" fmla="*/ 2147483647 h 1567"/>
              <a:gd name="T40" fmla="*/ 2147483647 w 973"/>
              <a:gd name="T41" fmla="*/ 2147483647 h 1567"/>
              <a:gd name="T42" fmla="*/ 2147483647 w 973"/>
              <a:gd name="T43" fmla="*/ 2147483647 h 1567"/>
              <a:gd name="T44" fmla="*/ 2147483647 w 973"/>
              <a:gd name="T45" fmla="*/ 2147483647 h 1567"/>
              <a:gd name="T46" fmla="*/ 2147483647 w 973"/>
              <a:gd name="T47" fmla="*/ 2147483647 h 1567"/>
              <a:gd name="T48" fmla="*/ 2147483647 w 973"/>
              <a:gd name="T49" fmla="*/ 2147483647 h 1567"/>
              <a:gd name="T50" fmla="*/ 2147483647 w 973"/>
              <a:gd name="T51" fmla="*/ 2147483647 h 1567"/>
              <a:gd name="T52" fmla="*/ 2147483647 w 973"/>
              <a:gd name="T53" fmla="*/ 2147483647 h 1567"/>
              <a:gd name="T54" fmla="*/ 2147483647 w 973"/>
              <a:gd name="T55" fmla="*/ 2147483647 h 1567"/>
              <a:gd name="T56" fmla="*/ 2147483647 w 973"/>
              <a:gd name="T57" fmla="*/ 2147483647 h 1567"/>
              <a:gd name="T58" fmla="*/ 2147483647 w 973"/>
              <a:gd name="T59" fmla="*/ 2147483647 h 1567"/>
              <a:gd name="T60" fmla="*/ 2147483647 w 973"/>
              <a:gd name="T61" fmla="*/ 2147483647 h 1567"/>
              <a:gd name="T62" fmla="*/ 2147483647 w 973"/>
              <a:gd name="T63" fmla="*/ 2147483647 h 1567"/>
              <a:gd name="T64" fmla="*/ 2147483647 w 973"/>
              <a:gd name="T65" fmla="*/ 2147483647 h 1567"/>
              <a:gd name="T66" fmla="*/ 2147483647 w 973"/>
              <a:gd name="T67" fmla="*/ 2147483647 h 1567"/>
              <a:gd name="T68" fmla="*/ 2147483647 w 973"/>
              <a:gd name="T69" fmla="*/ 2147483647 h 1567"/>
              <a:gd name="T70" fmla="*/ 2147483647 w 973"/>
              <a:gd name="T71" fmla="*/ 2147483647 h 1567"/>
              <a:gd name="T72" fmla="*/ 2147483647 w 973"/>
              <a:gd name="T73" fmla="*/ 2147483647 h 1567"/>
              <a:gd name="T74" fmla="*/ 2147483647 w 973"/>
              <a:gd name="T75" fmla="*/ 2147483647 h 1567"/>
              <a:gd name="T76" fmla="*/ 2147483647 w 973"/>
              <a:gd name="T77" fmla="*/ 2147483647 h 1567"/>
              <a:gd name="T78" fmla="*/ 2147483647 w 973"/>
              <a:gd name="T79" fmla="*/ 2147483647 h 1567"/>
              <a:gd name="T80" fmla="*/ 2147483647 w 973"/>
              <a:gd name="T81" fmla="*/ 2147483647 h 1567"/>
              <a:gd name="T82" fmla="*/ 2147483647 w 973"/>
              <a:gd name="T83" fmla="*/ 2147483647 h 1567"/>
              <a:gd name="T84" fmla="*/ 2147483647 w 973"/>
              <a:gd name="T85" fmla="*/ 2147483647 h 156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73" h="1567">
                <a:moveTo>
                  <a:pt x="461" y="0"/>
                </a:moveTo>
                <a:lnTo>
                  <a:pt x="450" y="139"/>
                </a:lnTo>
                <a:lnTo>
                  <a:pt x="336" y="371"/>
                </a:lnTo>
                <a:lnTo>
                  <a:pt x="259" y="288"/>
                </a:lnTo>
                <a:lnTo>
                  <a:pt x="217" y="237"/>
                </a:lnTo>
                <a:lnTo>
                  <a:pt x="182" y="294"/>
                </a:lnTo>
                <a:lnTo>
                  <a:pt x="203" y="393"/>
                </a:lnTo>
                <a:lnTo>
                  <a:pt x="182" y="506"/>
                </a:lnTo>
                <a:lnTo>
                  <a:pt x="91" y="901"/>
                </a:lnTo>
                <a:lnTo>
                  <a:pt x="42" y="1199"/>
                </a:lnTo>
                <a:lnTo>
                  <a:pt x="0" y="1482"/>
                </a:lnTo>
                <a:lnTo>
                  <a:pt x="42" y="1538"/>
                </a:lnTo>
                <a:lnTo>
                  <a:pt x="84" y="1467"/>
                </a:lnTo>
                <a:lnTo>
                  <a:pt x="104" y="1311"/>
                </a:lnTo>
                <a:lnTo>
                  <a:pt x="294" y="874"/>
                </a:lnTo>
                <a:lnTo>
                  <a:pt x="273" y="986"/>
                </a:lnTo>
                <a:lnTo>
                  <a:pt x="154" y="1389"/>
                </a:lnTo>
                <a:lnTo>
                  <a:pt x="126" y="1567"/>
                </a:lnTo>
                <a:lnTo>
                  <a:pt x="289" y="1567"/>
                </a:lnTo>
                <a:lnTo>
                  <a:pt x="301" y="1396"/>
                </a:lnTo>
                <a:lnTo>
                  <a:pt x="364" y="1043"/>
                </a:lnTo>
                <a:lnTo>
                  <a:pt x="427" y="1030"/>
                </a:lnTo>
                <a:lnTo>
                  <a:pt x="421" y="1242"/>
                </a:lnTo>
                <a:lnTo>
                  <a:pt x="421" y="1496"/>
                </a:lnTo>
                <a:lnTo>
                  <a:pt x="532" y="1482"/>
                </a:lnTo>
                <a:lnTo>
                  <a:pt x="535" y="1477"/>
                </a:lnTo>
                <a:lnTo>
                  <a:pt x="544" y="1463"/>
                </a:lnTo>
                <a:lnTo>
                  <a:pt x="557" y="1443"/>
                </a:lnTo>
                <a:lnTo>
                  <a:pt x="571" y="1418"/>
                </a:lnTo>
                <a:lnTo>
                  <a:pt x="584" y="1391"/>
                </a:lnTo>
                <a:lnTo>
                  <a:pt x="597" y="1362"/>
                </a:lnTo>
                <a:lnTo>
                  <a:pt x="606" y="1336"/>
                </a:lnTo>
                <a:lnTo>
                  <a:pt x="609" y="1311"/>
                </a:lnTo>
                <a:lnTo>
                  <a:pt x="609" y="1223"/>
                </a:lnTo>
                <a:lnTo>
                  <a:pt x="609" y="1082"/>
                </a:lnTo>
                <a:lnTo>
                  <a:pt x="609" y="953"/>
                </a:lnTo>
                <a:lnTo>
                  <a:pt x="609" y="896"/>
                </a:lnTo>
                <a:lnTo>
                  <a:pt x="581" y="754"/>
                </a:lnTo>
                <a:lnTo>
                  <a:pt x="581" y="683"/>
                </a:lnTo>
                <a:lnTo>
                  <a:pt x="609" y="576"/>
                </a:lnTo>
                <a:lnTo>
                  <a:pt x="665" y="471"/>
                </a:lnTo>
                <a:lnTo>
                  <a:pt x="665" y="549"/>
                </a:lnTo>
                <a:lnTo>
                  <a:pt x="630" y="676"/>
                </a:lnTo>
                <a:lnTo>
                  <a:pt x="630" y="767"/>
                </a:lnTo>
                <a:lnTo>
                  <a:pt x="637" y="867"/>
                </a:lnTo>
                <a:lnTo>
                  <a:pt x="714" y="683"/>
                </a:lnTo>
                <a:lnTo>
                  <a:pt x="734" y="569"/>
                </a:lnTo>
                <a:lnTo>
                  <a:pt x="756" y="486"/>
                </a:lnTo>
                <a:lnTo>
                  <a:pt x="819" y="428"/>
                </a:lnTo>
                <a:lnTo>
                  <a:pt x="819" y="527"/>
                </a:lnTo>
                <a:lnTo>
                  <a:pt x="791" y="691"/>
                </a:lnTo>
                <a:lnTo>
                  <a:pt x="734" y="845"/>
                </a:lnTo>
                <a:lnTo>
                  <a:pt x="721" y="966"/>
                </a:lnTo>
                <a:lnTo>
                  <a:pt x="721" y="1037"/>
                </a:lnTo>
                <a:lnTo>
                  <a:pt x="825" y="986"/>
                </a:lnTo>
                <a:lnTo>
                  <a:pt x="910" y="1043"/>
                </a:lnTo>
                <a:lnTo>
                  <a:pt x="965" y="1030"/>
                </a:lnTo>
                <a:lnTo>
                  <a:pt x="965" y="923"/>
                </a:lnTo>
                <a:lnTo>
                  <a:pt x="916" y="972"/>
                </a:lnTo>
                <a:lnTo>
                  <a:pt x="874" y="930"/>
                </a:lnTo>
                <a:lnTo>
                  <a:pt x="903" y="852"/>
                </a:lnTo>
                <a:lnTo>
                  <a:pt x="973" y="669"/>
                </a:lnTo>
                <a:lnTo>
                  <a:pt x="973" y="513"/>
                </a:lnTo>
                <a:lnTo>
                  <a:pt x="923" y="613"/>
                </a:lnTo>
                <a:lnTo>
                  <a:pt x="903" y="725"/>
                </a:lnTo>
                <a:lnTo>
                  <a:pt x="854" y="818"/>
                </a:lnTo>
                <a:lnTo>
                  <a:pt x="805" y="838"/>
                </a:lnTo>
                <a:lnTo>
                  <a:pt x="869" y="627"/>
                </a:lnTo>
                <a:lnTo>
                  <a:pt x="931" y="415"/>
                </a:lnTo>
                <a:lnTo>
                  <a:pt x="945" y="344"/>
                </a:lnTo>
                <a:lnTo>
                  <a:pt x="916" y="259"/>
                </a:lnTo>
                <a:lnTo>
                  <a:pt x="889" y="231"/>
                </a:lnTo>
                <a:lnTo>
                  <a:pt x="860" y="204"/>
                </a:lnTo>
                <a:lnTo>
                  <a:pt x="832" y="179"/>
                </a:lnTo>
                <a:lnTo>
                  <a:pt x="804" y="156"/>
                </a:lnTo>
                <a:lnTo>
                  <a:pt x="776" y="135"/>
                </a:lnTo>
                <a:lnTo>
                  <a:pt x="749" y="115"/>
                </a:lnTo>
                <a:lnTo>
                  <a:pt x="720" y="96"/>
                </a:lnTo>
                <a:lnTo>
                  <a:pt x="692" y="78"/>
                </a:lnTo>
                <a:lnTo>
                  <a:pt x="663" y="64"/>
                </a:lnTo>
                <a:lnTo>
                  <a:pt x="636" y="50"/>
                </a:lnTo>
                <a:lnTo>
                  <a:pt x="607" y="37"/>
                </a:lnTo>
                <a:lnTo>
                  <a:pt x="578" y="26"/>
                </a:lnTo>
                <a:lnTo>
                  <a:pt x="549" y="18"/>
                </a:lnTo>
                <a:lnTo>
                  <a:pt x="520" y="11"/>
                </a:lnTo>
                <a:lnTo>
                  <a:pt x="492" y="5"/>
                </a:lnTo>
                <a:lnTo>
                  <a:pt x="461" y="0"/>
                </a:lnTo>
                <a:close/>
              </a:path>
            </a:pathLst>
          </a:custGeom>
          <a:solidFill>
            <a:srgbClr val="BFB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" name="Freeform 125"/>
          <p:cNvSpPr>
            <a:spLocks/>
          </p:cNvSpPr>
          <p:nvPr/>
        </p:nvSpPr>
        <p:spPr bwMode="auto">
          <a:xfrm>
            <a:off x="5738832" y="4884804"/>
            <a:ext cx="77597" cy="196094"/>
          </a:xfrm>
          <a:custGeom>
            <a:avLst/>
            <a:gdLst>
              <a:gd name="T0" fmla="*/ 2147483647 w 172"/>
              <a:gd name="T1" fmla="*/ 2147483647 h 485"/>
              <a:gd name="T2" fmla="*/ 2147483647 w 172"/>
              <a:gd name="T3" fmla="*/ 2147483647 h 485"/>
              <a:gd name="T4" fmla="*/ 2147483647 w 172"/>
              <a:gd name="T5" fmla="*/ 2147483647 h 485"/>
              <a:gd name="T6" fmla="*/ 0 w 172"/>
              <a:gd name="T7" fmla="*/ 2147483647 h 485"/>
              <a:gd name="T8" fmla="*/ 2147483647 w 172"/>
              <a:gd name="T9" fmla="*/ 2147483647 h 485"/>
              <a:gd name="T10" fmla="*/ 2147483647 w 172"/>
              <a:gd name="T11" fmla="*/ 2147483647 h 485"/>
              <a:gd name="T12" fmla="*/ 2147483647 w 172"/>
              <a:gd name="T13" fmla="*/ 2147483647 h 485"/>
              <a:gd name="T14" fmla="*/ 2147483647 w 172"/>
              <a:gd name="T15" fmla="*/ 0 h 485"/>
              <a:gd name="T16" fmla="*/ 2147483647 w 172"/>
              <a:gd name="T17" fmla="*/ 2147483647 h 4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2" h="485">
                <a:moveTo>
                  <a:pt x="91" y="71"/>
                </a:moveTo>
                <a:lnTo>
                  <a:pt x="91" y="195"/>
                </a:lnTo>
                <a:lnTo>
                  <a:pt x="49" y="287"/>
                </a:lnTo>
                <a:lnTo>
                  <a:pt x="0" y="485"/>
                </a:lnTo>
                <a:lnTo>
                  <a:pt x="70" y="387"/>
                </a:lnTo>
                <a:lnTo>
                  <a:pt x="172" y="231"/>
                </a:lnTo>
                <a:lnTo>
                  <a:pt x="109" y="231"/>
                </a:lnTo>
                <a:lnTo>
                  <a:pt x="109" y="0"/>
                </a:lnTo>
                <a:lnTo>
                  <a:pt x="91" y="71"/>
                </a:lnTo>
                <a:close/>
              </a:path>
            </a:pathLst>
          </a:custGeom>
          <a:solidFill>
            <a:srgbClr val="BFB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4" name="Freeform 126"/>
          <p:cNvSpPr>
            <a:spLocks/>
          </p:cNvSpPr>
          <p:nvPr/>
        </p:nvSpPr>
        <p:spPr bwMode="auto">
          <a:xfrm>
            <a:off x="5636732" y="4890894"/>
            <a:ext cx="138856" cy="465267"/>
          </a:xfrm>
          <a:custGeom>
            <a:avLst/>
            <a:gdLst>
              <a:gd name="T0" fmla="*/ 2147483647 w 306"/>
              <a:gd name="T1" fmla="*/ 2147483647 h 1147"/>
              <a:gd name="T2" fmla="*/ 2147483647 w 306"/>
              <a:gd name="T3" fmla="*/ 2147483647 h 1147"/>
              <a:gd name="T4" fmla="*/ 2147483647 w 306"/>
              <a:gd name="T5" fmla="*/ 2147483647 h 1147"/>
              <a:gd name="T6" fmla="*/ 2147483647 w 306"/>
              <a:gd name="T7" fmla="*/ 2147483647 h 1147"/>
              <a:gd name="T8" fmla="*/ 0 w 306"/>
              <a:gd name="T9" fmla="*/ 2147483647 h 1147"/>
              <a:gd name="T10" fmla="*/ 0 w 306"/>
              <a:gd name="T11" fmla="*/ 2147483647 h 1147"/>
              <a:gd name="T12" fmla="*/ 2147483647 w 306"/>
              <a:gd name="T13" fmla="*/ 2147483647 h 1147"/>
              <a:gd name="T14" fmla="*/ 2147483647 w 306"/>
              <a:gd name="T15" fmla="*/ 2147483647 h 1147"/>
              <a:gd name="T16" fmla="*/ 2147483647 w 306"/>
              <a:gd name="T17" fmla="*/ 2147483647 h 1147"/>
              <a:gd name="T18" fmla="*/ 2147483647 w 306"/>
              <a:gd name="T19" fmla="*/ 0 h 1147"/>
              <a:gd name="T20" fmla="*/ 2147483647 w 306"/>
              <a:gd name="T21" fmla="*/ 2147483647 h 11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06" h="1147">
                <a:moveTo>
                  <a:pt x="265" y="30"/>
                </a:moveTo>
                <a:lnTo>
                  <a:pt x="133" y="384"/>
                </a:lnTo>
                <a:lnTo>
                  <a:pt x="42" y="596"/>
                </a:lnTo>
                <a:lnTo>
                  <a:pt x="21" y="759"/>
                </a:lnTo>
                <a:lnTo>
                  <a:pt x="0" y="964"/>
                </a:lnTo>
                <a:lnTo>
                  <a:pt x="0" y="1147"/>
                </a:lnTo>
                <a:lnTo>
                  <a:pt x="83" y="852"/>
                </a:lnTo>
                <a:lnTo>
                  <a:pt x="183" y="589"/>
                </a:lnTo>
                <a:lnTo>
                  <a:pt x="183" y="469"/>
                </a:lnTo>
                <a:lnTo>
                  <a:pt x="306" y="0"/>
                </a:lnTo>
                <a:lnTo>
                  <a:pt x="265" y="30"/>
                </a:lnTo>
                <a:close/>
              </a:path>
            </a:pathLst>
          </a:custGeom>
          <a:solidFill>
            <a:srgbClr val="BFB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5" name="Freeform 127"/>
          <p:cNvSpPr>
            <a:spLocks/>
          </p:cNvSpPr>
          <p:nvPr/>
        </p:nvSpPr>
        <p:spPr bwMode="auto">
          <a:xfrm>
            <a:off x="6090057" y="5307442"/>
            <a:ext cx="138856" cy="274045"/>
          </a:xfrm>
          <a:custGeom>
            <a:avLst/>
            <a:gdLst>
              <a:gd name="T0" fmla="*/ 2147483647 w 307"/>
              <a:gd name="T1" fmla="*/ 2147483647 h 675"/>
              <a:gd name="T2" fmla="*/ 2147483647 w 307"/>
              <a:gd name="T3" fmla="*/ 2147483647 h 675"/>
              <a:gd name="T4" fmla="*/ 2147483647 w 307"/>
              <a:gd name="T5" fmla="*/ 2147483647 h 675"/>
              <a:gd name="T6" fmla="*/ 2147483647 w 307"/>
              <a:gd name="T7" fmla="*/ 0 h 675"/>
              <a:gd name="T8" fmla="*/ 2147483647 w 307"/>
              <a:gd name="T9" fmla="*/ 2147483647 h 675"/>
              <a:gd name="T10" fmla="*/ 2147483647 w 307"/>
              <a:gd name="T11" fmla="*/ 2147483647 h 675"/>
              <a:gd name="T12" fmla="*/ 2147483647 w 307"/>
              <a:gd name="T13" fmla="*/ 2147483647 h 675"/>
              <a:gd name="T14" fmla="*/ 2147483647 w 307"/>
              <a:gd name="T15" fmla="*/ 2147483647 h 675"/>
              <a:gd name="T16" fmla="*/ 2147483647 w 307"/>
              <a:gd name="T17" fmla="*/ 2147483647 h 675"/>
              <a:gd name="T18" fmla="*/ 2147483647 w 307"/>
              <a:gd name="T19" fmla="*/ 2147483647 h 675"/>
              <a:gd name="T20" fmla="*/ 2147483647 w 307"/>
              <a:gd name="T21" fmla="*/ 2147483647 h 675"/>
              <a:gd name="T22" fmla="*/ 2147483647 w 307"/>
              <a:gd name="T23" fmla="*/ 2147483647 h 675"/>
              <a:gd name="T24" fmla="*/ 2147483647 w 307"/>
              <a:gd name="T25" fmla="*/ 2147483647 h 675"/>
              <a:gd name="T26" fmla="*/ 2147483647 w 307"/>
              <a:gd name="T27" fmla="*/ 2147483647 h 675"/>
              <a:gd name="T28" fmla="*/ 2147483647 w 307"/>
              <a:gd name="T29" fmla="*/ 2147483647 h 675"/>
              <a:gd name="T30" fmla="*/ 2147483647 w 307"/>
              <a:gd name="T31" fmla="*/ 2147483647 h 675"/>
              <a:gd name="T32" fmla="*/ 0 w 307"/>
              <a:gd name="T33" fmla="*/ 2147483647 h 675"/>
              <a:gd name="T34" fmla="*/ 2147483647 w 307"/>
              <a:gd name="T35" fmla="*/ 2147483647 h 675"/>
              <a:gd name="T36" fmla="*/ 2147483647 w 307"/>
              <a:gd name="T37" fmla="*/ 2147483647 h 675"/>
              <a:gd name="T38" fmla="*/ 2147483647 w 307"/>
              <a:gd name="T39" fmla="*/ 2147483647 h 675"/>
              <a:gd name="T40" fmla="*/ 2147483647 w 307"/>
              <a:gd name="T41" fmla="*/ 2147483647 h 675"/>
              <a:gd name="T42" fmla="*/ 2147483647 w 307"/>
              <a:gd name="T43" fmla="*/ 2147483647 h 675"/>
              <a:gd name="T44" fmla="*/ 2147483647 w 307"/>
              <a:gd name="T45" fmla="*/ 2147483647 h 675"/>
              <a:gd name="T46" fmla="*/ 2147483647 w 307"/>
              <a:gd name="T47" fmla="*/ 2147483647 h 675"/>
              <a:gd name="T48" fmla="*/ 2147483647 w 307"/>
              <a:gd name="T49" fmla="*/ 2147483647 h 675"/>
              <a:gd name="T50" fmla="*/ 2147483647 w 307"/>
              <a:gd name="T51" fmla="*/ 2147483647 h 675"/>
              <a:gd name="T52" fmla="*/ 2147483647 w 307"/>
              <a:gd name="T53" fmla="*/ 2147483647 h 675"/>
              <a:gd name="T54" fmla="*/ 2147483647 w 307"/>
              <a:gd name="T55" fmla="*/ 2147483647 h 67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7" h="675">
                <a:moveTo>
                  <a:pt x="78" y="95"/>
                </a:moveTo>
                <a:lnTo>
                  <a:pt x="129" y="39"/>
                </a:lnTo>
                <a:lnTo>
                  <a:pt x="205" y="39"/>
                </a:lnTo>
                <a:lnTo>
                  <a:pt x="289" y="0"/>
                </a:lnTo>
                <a:lnTo>
                  <a:pt x="289" y="60"/>
                </a:lnTo>
                <a:lnTo>
                  <a:pt x="229" y="161"/>
                </a:lnTo>
                <a:lnTo>
                  <a:pt x="229" y="235"/>
                </a:lnTo>
                <a:lnTo>
                  <a:pt x="307" y="268"/>
                </a:lnTo>
                <a:lnTo>
                  <a:pt x="307" y="336"/>
                </a:lnTo>
                <a:lnTo>
                  <a:pt x="244" y="369"/>
                </a:lnTo>
                <a:lnTo>
                  <a:pt x="178" y="381"/>
                </a:lnTo>
                <a:lnTo>
                  <a:pt x="178" y="431"/>
                </a:lnTo>
                <a:lnTo>
                  <a:pt x="205" y="482"/>
                </a:lnTo>
                <a:lnTo>
                  <a:pt x="201" y="566"/>
                </a:lnTo>
                <a:lnTo>
                  <a:pt x="145" y="675"/>
                </a:lnTo>
                <a:lnTo>
                  <a:pt x="12" y="626"/>
                </a:lnTo>
                <a:lnTo>
                  <a:pt x="0" y="437"/>
                </a:lnTo>
                <a:lnTo>
                  <a:pt x="94" y="494"/>
                </a:lnTo>
                <a:lnTo>
                  <a:pt x="139" y="455"/>
                </a:lnTo>
                <a:lnTo>
                  <a:pt x="106" y="408"/>
                </a:lnTo>
                <a:lnTo>
                  <a:pt x="61" y="364"/>
                </a:lnTo>
                <a:lnTo>
                  <a:pt x="73" y="307"/>
                </a:lnTo>
                <a:lnTo>
                  <a:pt x="201" y="319"/>
                </a:lnTo>
                <a:lnTo>
                  <a:pt x="229" y="286"/>
                </a:lnTo>
                <a:lnTo>
                  <a:pt x="184" y="206"/>
                </a:lnTo>
                <a:lnTo>
                  <a:pt x="123" y="185"/>
                </a:lnTo>
                <a:lnTo>
                  <a:pt x="94" y="156"/>
                </a:lnTo>
                <a:lnTo>
                  <a:pt x="78" y="95"/>
                </a:lnTo>
                <a:close/>
              </a:path>
            </a:pathLst>
          </a:custGeom>
          <a:solidFill>
            <a:srgbClr val="BFB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" name="Freeform 128"/>
          <p:cNvSpPr>
            <a:spLocks/>
          </p:cNvSpPr>
          <p:nvPr/>
        </p:nvSpPr>
        <p:spPr bwMode="auto">
          <a:xfrm>
            <a:off x="5776950" y="4560822"/>
            <a:ext cx="264099" cy="263083"/>
          </a:xfrm>
          <a:custGeom>
            <a:avLst/>
            <a:gdLst>
              <a:gd name="T0" fmla="*/ 2147483647 w 583"/>
              <a:gd name="T1" fmla="*/ 2147483647 h 648"/>
              <a:gd name="T2" fmla="*/ 2147483647 w 583"/>
              <a:gd name="T3" fmla="*/ 2147483647 h 648"/>
              <a:gd name="T4" fmla="*/ 2147483647 w 583"/>
              <a:gd name="T5" fmla="*/ 2147483647 h 648"/>
              <a:gd name="T6" fmla="*/ 2147483647 w 583"/>
              <a:gd name="T7" fmla="*/ 2147483647 h 648"/>
              <a:gd name="T8" fmla="*/ 2147483647 w 583"/>
              <a:gd name="T9" fmla="*/ 2147483647 h 648"/>
              <a:gd name="T10" fmla="*/ 2147483647 w 583"/>
              <a:gd name="T11" fmla="*/ 2147483647 h 648"/>
              <a:gd name="T12" fmla="*/ 2147483647 w 583"/>
              <a:gd name="T13" fmla="*/ 2147483647 h 648"/>
              <a:gd name="T14" fmla="*/ 2147483647 w 583"/>
              <a:gd name="T15" fmla="*/ 2147483647 h 648"/>
              <a:gd name="T16" fmla="*/ 2147483647 w 583"/>
              <a:gd name="T17" fmla="*/ 2147483647 h 648"/>
              <a:gd name="T18" fmla="*/ 2147483647 w 583"/>
              <a:gd name="T19" fmla="*/ 2147483647 h 648"/>
              <a:gd name="T20" fmla="*/ 2147483647 w 583"/>
              <a:gd name="T21" fmla="*/ 2147483647 h 648"/>
              <a:gd name="T22" fmla="*/ 2147483647 w 583"/>
              <a:gd name="T23" fmla="*/ 2147483647 h 648"/>
              <a:gd name="T24" fmla="*/ 2147483647 w 583"/>
              <a:gd name="T25" fmla="*/ 2147483647 h 648"/>
              <a:gd name="T26" fmla="*/ 2147483647 w 583"/>
              <a:gd name="T27" fmla="*/ 2147483647 h 648"/>
              <a:gd name="T28" fmla="*/ 2147483647 w 583"/>
              <a:gd name="T29" fmla="*/ 2147483647 h 648"/>
              <a:gd name="T30" fmla="*/ 2147483647 w 583"/>
              <a:gd name="T31" fmla="*/ 2147483647 h 648"/>
              <a:gd name="T32" fmla="*/ 2147483647 w 583"/>
              <a:gd name="T33" fmla="*/ 2147483647 h 648"/>
              <a:gd name="T34" fmla="*/ 2147483647 w 583"/>
              <a:gd name="T35" fmla="*/ 2147483647 h 648"/>
              <a:gd name="T36" fmla="*/ 2147483647 w 583"/>
              <a:gd name="T37" fmla="*/ 2147483647 h 648"/>
              <a:gd name="T38" fmla="*/ 2147483647 w 583"/>
              <a:gd name="T39" fmla="*/ 2147483647 h 648"/>
              <a:gd name="T40" fmla="*/ 2147483647 w 583"/>
              <a:gd name="T41" fmla="*/ 2147483647 h 648"/>
              <a:gd name="T42" fmla="*/ 2147483647 w 583"/>
              <a:gd name="T43" fmla="*/ 2147483647 h 648"/>
              <a:gd name="T44" fmla="*/ 2147483647 w 583"/>
              <a:gd name="T45" fmla="*/ 2147483647 h 648"/>
              <a:gd name="T46" fmla="*/ 2147483647 w 583"/>
              <a:gd name="T47" fmla="*/ 2147483647 h 648"/>
              <a:gd name="T48" fmla="*/ 2147483647 w 583"/>
              <a:gd name="T49" fmla="*/ 2147483647 h 648"/>
              <a:gd name="T50" fmla="*/ 2147483647 w 583"/>
              <a:gd name="T51" fmla="*/ 2147483647 h 648"/>
              <a:gd name="T52" fmla="*/ 2147483647 w 583"/>
              <a:gd name="T53" fmla="*/ 2147483647 h 648"/>
              <a:gd name="T54" fmla="*/ 2147483647 w 583"/>
              <a:gd name="T55" fmla="*/ 2147483647 h 648"/>
              <a:gd name="T56" fmla="*/ 2147483647 w 583"/>
              <a:gd name="T57" fmla="*/ 2147483647 h 648"/>
              <a:gd name="T58" fmla="*/ 2147483647 w 583"/>
              <a:gd name="T59" fmla="*/ 2147483647 h 648"/>
              <a:gd name="T60" fmla="*/ 2147483647 w 583"/>
              <a:gd name="T61" fmla="*/ 2147483647 h 648"/>
              <a:gd name="T62" fmla="*/ 2147483647 w 583"/>
              <a:gd name="T63" fmla="*/ 2147483647 h 648"/>
              <a:gd name="T64" fmla="*/ 2147483647 w 583"/>
              <a:gd name="T65" fmla="*/ 2147483647 h 648"/>
              <a:gd name="T66" fmla="*/ 2147483647 w 583"/>
              <a:gd name="T67" fmla="*/ 2147483647 h 648"/>
              <a:gd name="T68" fmla="*/ 2147483647 w 583"/>
              <a:gd name="T69" fmla="*/ 2147483647 h 648"/>
              <a:gd name="T70" fmla="*/ 2147483647 w 583"/>
              <a:gd name="T71" fmla="*/ 2147483647 h 648"/>
              <a:gd name="T72" fmla="*/ 0 w 583"/>
              <a:gd name="T73" fmla="*/ 2147483647 h 648"/>
              <a:gd name="T74" fmla="*/ 2147483647 w 583"/>
              <a:gd name="T75" fmla="*/ 2147483647 h 648"/>
              <a:gd name="T76" fmla="*/ 2147483647 w 583"/>
              <a:gd name="T77" fmla="*/ 2147483647 h 648"/>
              <a:gd name="T78" fmla="*/ 2147483647 w 583"/>
              <a:gd name="T79" fmla="*/ 2147483647 h 648"/>
              <a:gd name="T80" fmla="*/ 2147483647 w 583"/>
              <a:gd name="T81" fmla="*/ 2147483647 h 648"/>
              <a:gd name="T82" fmla="*/ 2147483647 w 583"/>
              <a:gd name="T83" fmla="*/ 2147483647 h 648"/>
              <a:gd name="T84" fmla="*/ 2147483647 w 583"/>
              <a:gd name="T85" fmla="*/ 2147483647 h 648"/>
              <a:gd name="T86" fmla="*/ 2147483647 w 583"/>
              <a:gd name="T87" fmla="*/ 2147483647 h 648"/>
              <a:gd name="T88" fmla="*/ 2147483647 w 583"/>
              <a:gd name="T89" fmla="*/ 0 h 648"/>
              <a:gd name="T90" fmla="*/ 2147483647 w 583"/>
              <a:gd name="T91" fmla="*/ 0 h 648"/>
              <a:gd name="T92" fmla="*/ 2147483647 w 583"/>
              <a:gd name="T93" fmla="*/ 2147483647 h 648"/>
              <a:gd name="T94" fmla="*/ 2147483647 w 583"/>
              <a:gd name="T95" fmla="*/ 2147483647 h 648"/>
              <a:gd name="T96" fmla="*/ 2147483647 w 583"/>
              <a:gd name="T97" fmla="*/ 2147483647 h 64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3" h="648">
                <a:moveTo>
                  <a:pt x="442" y="66"/>
                </a:moveTo>
                <a:lnTo>
                  <a:pt x="513" y="133"/>
                </a:lnTo>
                <a:lnTo>
                  <a:pt x="546" y="228"/>
                </a:lnTo>
                <a:lnTo>
                  <a:pt x="563" y="261"/>
                </a:lnTo>
                <a:lnTo>
                  <a:pt x="576" y="326"/>
                </a:lnTo>
                <a:lnTo>
                  <a:pt x="583" y="381"/>
                </a:lnTo>
                <a:lnTo>
                  <a:pt x="583" y="436"/>
                </a:lnTo>
                <a:lnTo>
                  <a:pt x="575" y="502"/>
                </a:lnTo>
                <a:lnTo>
                  <a:pt x="575" y="544"/>
                </a:lnTo>
                <a:lnTo>
                  <a:pt x="572" y="580"/>
                </a:lnTo>
                <a:lnTo>
                  <a:pt x="566" y="612"/>
                </a:lnTo>
                <a:lnTo>
                  <a:pt x="555" y="634"/>
                </a:lnTo>
                <a:lnTo>
                  <a:pt x="537" y="647"/>
                </a:lnTo>
                <a:lnTo>
                  <a:pt x="514" y="648"/>
                </a:lnTo>
                <a:lnTo>
                  <a:pt x="481" y="635"/>
                </a:lnTo>
                <a:lnTo>
                  <a:pt x="440" y="606"/>
                </a:lnTo>
                <a:lnTo>
                  <a:pt x="459" y="579"/>
                </a:lnTo>
                <a:lnTo>
                  <a:pt x="505" y="515"/>
                </a:lnTo>
                <a:lnTo>
                  <a:pt x="518" y="422"/>
                </a:lnTo>
                <a:lnTo>
                  <a:pt x="497" y="391"/>
                </a:lnTo>
                <a:lnTo>
                  <a:pt x="436" y="393"/>
                </a:lnTo>
                <a:lnTo>
                  <a:pt x="399" y="404"/>
                </a:lnTo>
                <a:lnTo>
                  <a:pt x="371" y="377"/>
                </a:lnTo>
                <a:lnTo>
                  <a:pt x="371" y="322"/>
                </a:lnTo>
                <a:lnTo>
                  <a:pt x="370" y="244"/>
                </a:lnTo>
                <a:lnTo>
                  <a:pt x="409" y="156"/>
                </a:lnTo>
                <a:lnTo>
                  <a:pt x="351" y="94"/>
                </a:lnTo>
                <a:lnTo>
                  <a:pt x="186" y="65"/>
                </a:lnTo>
                <a:lnTo>
                  <a:pt x="149" y="58"/>
                </a:lnTo>
                <a:lnTo>
                  <a:pt x="115" y="58"/>
                </a:lnTo>
                <a:lnTo>
                  <a:pt x="88" y="64"/>
                </a:lnTo>
                <a:lnTo>
                  <a:pt x="63" y="78"/>
                </a:lnTo>
                <a:lnTo>
                  <a:pt x="43" y="98"/>
                </a:lnTo>
                <a:lnTo>
                  <a:pt x="27" y="127"/>
                </a:lnTo>
                <a:lnTo>
                  <a:pt x="16" y="165"/>
                </a:lnTo>
                <a:lnTo>
                  <a:pt x="7" y="209"/>
                </a:lnTo>
                <a:lnTo>
                  <a:pt x="0" y="128"/>
                </a:lnTo>
                <a:lnTo>
                  <a:pt x="21" y="88"/>
                </a:lnTo>
                <a:lnTo>
                  <a:pt x="42" y="59"/>
                </a:lnTo>
                <a:lnTo>
                  <a:pt x="63" y="40"/>
                </a:lnTo>
                <a:lnTo>
                  <a:pt x="87" y="27"/>
                </a:lnTo>
                <a:lnTo>
                  <a:pt x="113" y="19"/>
                </a:lnTo>
                <a:lnTo>
                  <a:pt x="144" y="13"/>
                </a:lnTo>
                <a:lnTo>
                  <a:pt x="180" y="7"/>
                </a:lnTo>
                <a:lnTo>
                  <a:pt x="222" y="0"/>
                </a:lnTo>
                <a:lnTo>
                  <a:pt x="295" y="0"/>
                </a:lnTo>
                <a:lnTo>
                  <a:pt x="354" y="17"/>
                </a:lnTo>
                <a:lnTo>
                  <a:pt x="420" y="45"/>
                </a:lnTo>
                <a:lnTo>
                  <a:pt x="442" y="66"/>
                </a:lnTo>
                <a:close/>
              </a:path>
            </a:pathLst>
          </a:custGeom>
          <a:solidFill>
            <a:srgbClr val="876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" name="Freeform 129"/>
          <p:cNvSpPr>
            <a:spLocks/>
          </p:cNvSpPr>
          <p:nvPr/>
        </p:nvSpPr>
        <p:spPr bwMode="auto">
          <a:xfrm>
            <a:off x="5846378" y="4682620"/>
            <a:ext cx="152470" cy="49937"/>
          </a:xfrm>
          <a:custGeom>
            <a:avLst/>
            <a:gdLst>
              <a:gd name="T0" fmla="*/ 0 w 335"/>
              <a:gd name="T1" fmla="*/ 2147483647 h 122"/>
              <a:gd name="T2" fmla="*/ 0 w 335"/>
              <a:gd name="T3" fmla="*/ 2147483647 h 122"/>
              <a:gd name="T4" fmla="*/ 2147483647 w 335"/>
              <a:gd name="T5" fmla="*/ 2147483647 h 122"/>
              <a:gd name="T6" fmla="*/ 2147483647 w 335"/>
              <a:gd name="T7" fmla="*/ 2147483647 h 122"/>
              <a:gd name="T8" fmla="*/ 2147483647 w 335"/>
              <a:gd name="T9" fmla="*/ 2147483647 h 122"/>
              <a:gd name="T10" fmla="*/ 2147483647 w 335"/>
              <a:gd name="T11" fmla="*/ 2147483647 h 122"/>
              <a:gd name="T12" fmla="*/ 2147483647 w 335"/>
              <a:gd name="T13" fmla="*/ 2147483647 h 122"/>
              <a:gd name="T14" fmla="*/ 2147483647 w 335"/>
              <a:gd name="T15" fmla="*/ 2147483647 h 122"/>
              <a:gd name="T16" fmla="*/ 2147483647 w 335"/>
              <a:gd name="T17" fmla="*/ 2147483647 h 122"/>
              <a:gd name="T18" fmla="*/ 2147483647 w 335"/>
              <a:gd name="T19" fmla="*/ 2147483647 h 122"/>
              <a:gd name="T20" fmla="*/ 2147483647 w 335"/>
              <a:gd name="T21" fmla="*/ 2147483647 h 122"/>
              <a:gd name="T22" fmla="*/ 2147483647 w 335"/>
              <a:gd name="T23" fmla="*/ 2147483647 h 122"/>
              <a:gd name="T24" fmla="*/ 2147483647 w 335"/>
              <a:gd name="T25" fmla="*/ 2147483647 h 122"/>
              <a:gd name="T26" fmla="*/ 2147483647 w 335"/>
              <a:gd name="T27" fmla="*/ 2147483647 h 122"/>
              <a:gd name="T28" fmla="*/ 0 w 335"/>
              <a:gd name="T29" fmla="*/ 0 h 122"/>
              <a:gd name="T30" fmla="*/ 0 w 335"/>
              <a:gd name="T31" fmla="*/ 2147483647 h 122"/>
              <a:gd name="T32" fmla="*/ 2147483647 w 335"/>
              <a:gd name="T33" fmla="*/ 2147483647 h 122"/>
              <a:gd name="T34" fmla="*/ 2147483647 w 335"/>
              <a:gd name="T35" fmla="*/ 2147483647 h 122"/>
              <a:gd name="T36" fmla="*/ 2147483647 w 335"/>
              <a:gd name="T37" fmla="*/ 2147483647 h 122"/>
              <a:gd name="T38" fmla="*/ 2147483647 w 335"/>
              <a:gd name="T39" fmla="*/ 2147483647 h 122"/>
              <a:gd name="T40" fmla="*/ 2147483647 w 335"/>
              <a:gd name="T41" fmla="*/ 2147483647 h 122"/>
              <a:gd name="T42" fmla="*/ 0 w 335"/>
              <a:gd name="T43" fmla="*/ 2147483647 h 12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35" h="122">
                <a:moveTo>
                  <a:pt x="0" y="97"/>
                </a:moveTo>
                <a:lnTo>
                  <a:pt x="0" y="122"/>
                </a:lnTo>
                <a:lnTo>
                  <a:pt x="7" y="119"/>
                </a:lnTo>
                <a:lnTo>
                  <a:pt x="16" y="116"/>
                </a:lnTo>
                <a:lnTo>
                  <a:pt x="25" y="111"/>
                </a:lnTo>
                <a:lnTo>
                  <a:pt x="33" y="107"/>
                </a:lnTo>
                <a:lnTo>
                  <a:pt x="42" y="103"/>
                </a:lnTo>
                <a:lnTo>
                  <a:pt x="51" y="98"/>
                </a:lnTo>
                <a:lnTo>
                  <a:pt x="59" y="93"/>
                </a:lnTo>
                <a:lnTo>
                  <a:pt x="69" y="87"/>
                </a:lnTo>
                <a:lnTo>
                  <a:pt x="82" y="52"/>
                </a:lnTo>
                <a:lnTo>
                  <a:pt x="335" y="103"/>
                </a:lnTo>
                <a:lnTo>
                  <a:pt x="305" y="59"/>
                </a:lnTo>
                <a:lnTo>
                  <a:pt x="81" y="18"/>
                </a:lnTo>
                <a:lnTo>
                  <a:pt x="0" y="0"/>
                </a:lnTo>
                <a:lnTo>
                  <a:pt x="0" y="20"/>
                </a:lnTo>
                <a:lnTo>
                  <a:pt x="62" y="33"/>
                </a:lnTo>
                <a:lnTo>
                  <a:pt x="39" y="75"/>
                </a:lnTo>
                <a:lnTo>
                  <a:pt x="29" y="83"/>
                </a:lnTo>
                <a:lnTo>
                  <a:pt x="19" y="88"/>
                </a:lnTo>
                <a:lnTo>
                  <a:pt x="9" y="93"/>
                </a:lnTo>
                <a:lnTo>
                  <a:pt x="0" y="97"/>
                </a:lnTo>
                <a:close/>
              </a:path>
            </a:pathLst>
          </a:custGeom>
          <a:solidFill>
            <a:srgbClr val="00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" name="Freeform 130"/>
          <p:cNvSpPr>
            <a:spLocks/>
          </p:cNvSpPr>
          <p:nvPr/>
        </p:nvSpPr>
        <p:spPr bwMode="auto">
          <a:xfrm>
            <a:off x="5757891" y="4670440"/>
            <a:ext cx="88487" cy="63335"/>
          </a:xfrm>
          <a:custGeom>
            <a:avLst/>
            <a:gdLst>
              <a:gd name="T0" fmla="*/ 2147483647 w 194"/>
              <a:gd name="T1" fmla="*/ 2147483647 h 155"/>
              <a:gd name="T2" fmla="*/ 2147483647 w 194"/>
              <a:gd name="T3" fmla="*/ 2147483647 h 155"/>
              <a:gd name="T4" fmla="*/ 2147483647 w 194"/>
              <a:gd name="T5" fmla="*/ 2147483647 h 155"/>
              <a:gd name="T6" fmla="*/ 2147483647 w 194"/>
              <a:gd name="T7" fmla="*/ 2147483647 h 155"/>
              <a:gd name="T8" fmla="*/ 0 w 194"/>
              <a:gd name="T9" fmla="*/ 0 h 155"/>
              <a:gd name="T10" fmla="*/ 0 w 194"/>
              <a:gd name="T11" fmla="*/ 2147483647 h 155"/>
              <a:gd name="T12" fmla="*/ 2147483647 w 194"/>
              <a:gd name="T13" fmla="*/ 2147483647 h 155"/>
              <a:gd name="T14" fmla="*/ 2147483647 w 194"/>
              <a:gd name="T15" fmla="*/ 2147483647 h 155"/>
              <a:gd name="T16" fmla="*/ 2147483647 w 194"/>
              <a:gd name="T17" fmla="*/ 2147483647 h 155"/>
              <a:gd name="T18" fmla="*/ 2147483647 w 194"/>
              <a:gd name="T19" fmla="*/ 2147483647 h 155"/>
              <a:gd name="T20" fmla="*/ 2147483647 w 194"/>
              <a:gd name="T21" fmla="*/ 2147483647 h 155"/>
              <a:gd name="T22" fmla="*/ 2147483647 w 194"/>
              <a:gd name="T23" fmla="*/ 2147483647 h 155"/>
              <a:gd name="T24" fmla="*/ 2147483647 w 194"/>
              <a:gd name="T25" fmla="*/ 2147483647 h 155"/>
              <a:gd name="T26" fmla="*/ 2147483647 w 194"/>
              <a:gd name="T27" fmla="*/ 2147483647 h 155"/>
              <a:gd name="T28" fmla="*/ 0 w 194"/>
              <a:gd name="T29" fmla="*/ 2147483647 h 155"/>
              <a:gd name="T30" fmla="*/ 0 w 194"/>
              <a:gd name="T31" fmla="*/ 2147483647 h 155"/>
              <a:gd name="T32" fmla="*/ 2147483647 w 194"/>
              <a:gd name="T33" fmla="*/ 2147483647 h 155"/>
              <a:gd name="T34" fmla="*/ 2147483647 w 194"/>
              <a:gd name="T35" fmla="*/ 2147483647 h 155"/>
              <a:gd name="T36" fmla="*/ 2147483647 w 194"/>
              <a:gd name="T37" fmla="*/ 2147483647 h 155"/>
              <a:gd name="T38" fmla="*/ 2147483647 w 194"/>
              <a:gd name="T39" fmla="*/ 2147483647 h 155"/>
              <a:gd name="T40" fmla="*/ 2147483647 w 194"/>
              <a:gd name="T41" fmla="*/ 2147483647 h 155"/>
              <a:gd name="T42" fmla="*/ 2147483647 w 194"/>
              <a:gd name="T43" fmla="*/ 2147483647 h 155"/>
              <a:gd name="T44" fmla="*/ 2147483647 w 194"/>
              <a:gd name="T45" fmla="*/ 2147483647 h 155"/>
              <a:gd name="T46" fmla="*/ 2147483647 w 194"/>
              <a:gd name="T47" fmla="*/ 2147483647 h 155"/>
              <a:gd name="T48" fmla="*/ 2147483647 w 194"/>
              <a:gd name="T49" fmla="*/ 2147483647 h 155"/>
              <a:gd name="T50" fmla="*/ 2147483647 w 194"/>
              <a:gd name="T51" fmla="*/ 2147483647 h 155"/>
              <a:gd name="T52" fmla="*/ 2147483647 w 194"/>
              <a:gd name="T53" fmla="*/ 2147483647 h 155"/>
              <a:gd name="T54" fmla="*/ 2147483647 w 194"/>
              <a:gd name="T55" fmla="*/ 2147483647 h 155"/>
              <a:gd name="T56" fmla="*/ 2147483647 w 194"/>
              <a:gd name="T57" fmla="*/ 2147483647 h 155"/>
              <a:gd name="T58" fmla="*/ 2147483647 w 194"/>
              <a:gd name="T59" fmla="*/ 2147483647 h 155"/>
              <a:gd name="T60" fmla="*/ 2147483647 w 194"/>
              <a:gd name="T61" fmla="*/ 2147483647 h 155"/>
              <a:gd name="T62" fmla="*/ 2147483647 w 194"/>
              <a:gd name="T63" fmla="*/ 2147483647 h 155"/>
              <a:gd name="T64" fmla="*/ 2147483647 w 194"/>
              <a:gd name="T65" fmla="*/ 2147483647 h 155"/>
              <a:gd name="T66" fmla="*/ 2147483647 w 194"/>
              <a:gd name="T67" fmla="*/ 2147483647 h 155"/>
              <a:gd name="T68" fmla="*/ 2147483647 w 194"/>
              <a:gd name="T69" fmla="*/ 2147483647 h 155"/>
              <a:gd name="T70" fmla="*/ 2147483647 w 194"/>
              <a:gd name="T71" fmla="*/ 2147483647 h 155"/>
              <a:gd name="T72" fmla="*/ 2147483647 w 194"/>
              <a:gd name="T73" fmla="*/ 2147483647 h 155"/>
              <a:gd name="T74" fmla="*/ 2147483647 w 194"/>
              <a:gd name="T75" fmla="*/ 2147483647 h 155"/>
              <a:gd name="T76" fmla="*/ 2147483647 w 194"/>
              <a:gd name="T77" fmla="*/ 2147483647 h 155"/>
              <a:gd name="T78" fmla="*/ 2147483647 w 194"/>
              <a:gd name="T79" fmla="*/ 2147483647 h 155"/>
              <a:gd name="T80" fmla="*/ 2147483647 w 194"/>
              <a:gd name="T81" fmla="*/ 2147483647 h 155"/>
              <a:gd name="T82" fmla="*/ 2147483647 w 194"/>
              <a:gd name="T83" fmla="*/ 2147483647 h 155"/>
              <a:gd name="T84" fmla="*/ 2147483647 w 194"/>
              <a:gd name="T85" fmla="*/ 2147483647 h 155"/>
              <a:gd name="T86" fmla="*/ 2147483647 w 194"/>
              <a:gd name="T87" fmla="*/ 2147483647 h 15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4" h="155">
                <a:moveTo>
                  <a:pt x="194" y="49"/>
                </a:moveTo>
                <a:lnTo>
                  <a:pt x="194" y="29"/>
                </a:lnTo>
                <a:lnTo>
                  <a:pt x="133" y="15"/>
                </a:lnTo>
                <a:lnTo>
                  <a:pt x="52" y="8"/>
                </a:lnTo>
                <a:lnTo>
                  <a:pt x="0" y="0"/>
                </a:lnTo>
                <a:lnTo>
                  <a:pt x="0" y="26"/>
                </a:lnTo>
                <a:lnTo>
                  <a:pt x="32" y="31"/>
                </a:lnTo>
                <a:lnTo>
                  <a:pt x="29" y="64"/>
                </a:lnTo>
                <a:lnTo>
                  <a:pt x="23" y="86"/>
                </a:lnTo>
                <a:lnTo>
                  <a:pt x="15" y="99"/>
                </a:lnTo>
                <a:lnTo>
                  <a:pt x="6" y="101"/>
                </a:lnTo>
                <a:lnTo>
                  <a:pt x="5" y="101"/>
                </a:lnTo>
                <a:lnTo>
                  <a:pt x="5" y="100"/>
                </a:lnTo>
                <a:lnTo>
                  <a:pt x="3" y="100"/>
                </a:lnTo>
                <a:lnTo>
                  <a:pt x="0" y="99"/>
                </a:lnTo>
                <a:lnTo>
                  <a:pt x="0" y="125"/>
                </a:lnTo>
                <a:lnTo>
                  <a:pt x="8" y="125"/>
                </a:lnTo>
                <a:lnTo>
                  <a:pt x="15" y="122"/>
                </a:lnTo>
                <a:lnTo>
                  <a:pt x="22" y="117"/>
                </a:lnTo>
                <a:lnTo>
                  <a:pt x="29" y="109"/>
                </a:lnTo>
                <a:lnTo>
                  <a:pt x="38" y="99"/>
                </a:lnTo>
                <a:lnTo>
                  <a:pt x="45" y="84"/>
                </a:lnTo>
                <a:lnTo>
                  <a:pt x="54" y="67"/>
                </a:lnTo>
                <a:lnTo>
                  <a:pt x="62" y="47"/>
                </a:lnTo>
                <a:lnTo>
                  <a:pt x="117" y="52"/>
                </a:lnTo>
                <a:lnTo>
                  <a:pt x="119" y="84"/>
                </a:lnTo>
                <a:lnTo>
                  <a:pt x="123" y="109"/>
                </a:lnTo>
                <a:lnTo>
                  <a:pt x="129" y="129"/>
                </a:lnTo>
                <a:lnTo>
                  <a:pt x="138" y="142"/>
                </a:lnTo>
                <a:lnTo>
                  <a:pt x="148" y="151"/>
                </a:lnTo>
                <a:lnTo>
                  <a:pt x="161" y="155"/>
                </a:lnTo>
                <a:lnTo>
                  <a:pt x="177" y="155"/>
                </a:lnTo>
                <a:lnTo>
                  <a:pt x="194" y="151"/>
                </a:lnTo>
                <a:lnTo>
                  <a:pt x="194" y="126"/>
                </a:lnTo>
                <a:lnTo>
                  <a:pt x="178" y="129"/>
                </a:lnTo>
                <a:lnTo>
                  <a:pt x="165" y="129"/>
                </a:lnTo>
                <a:lnTo>
                  <a:pt x="154" y="125"/>
                </a:lnTo>
                <a:lnTo>
                  <a:pt x="145" y="116"/>
                </a:lnTo>
                <a:lnTo>
                  <a:pt x="138" y="104"/>
                </a:lnTo>
                <a:lnTo>
                  <a:pt x="133" y="88"/>
                </a:lnTo>
                <a:lnTo>
                  <a:pt x="132" y="70"/>
                </a:lnTo>
                <a:lnTo>
                  <a:pt x="133" y="47"/>
                </a:lnTo>
                <a:lnTo>
                  <a:pt x="181" y="47"/>
                </a:lnTo>
                <a:lnTo>
                  <a:pt x="194" y="49"/>
                </a:lnTo>
                <a:close/>
              </a:path>
            </a:pathLst>
          </a:custGeom>
          <a:solidFill>
            <a:srgbClr val="00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9" name="Freeform 131"/>
          <p:cNvSpPr>
            <a:spLocks/>
          </p:cNvSpPr>
          <p:nvPr/>
        </p:nvSpPr>
        <p:spPr bwMode="auto">
          <a:xfrm>
            <a:off x="5734749" y="4669222"/>
            <a:ext cx="23142" cy="52373"/>
          </a:xfrm>
          <a:custGeom>
            <a:avLst/>
            <a:gdLst>
              <a:gd name="T0" fmla="*/ 2147483647 w 52"/>
              <a:gd name="T1" fmla="*/ 2147483647 h 130"/>
              <a:gd name="T2" fmla="*/ 2147483647 w 52"/>
              <a:gd name="T3" fmla="*/ 2147483647 h 130"/>
              <a:gd name="T4" fmla="*/ 0 w 52"/>
              <a:gd name="T5" fmla="*/ 0 h 130"/>
              <a:gd name="T6" fmla="*/ 0 w 52"/>
              <a:gd name="T7" fmla="*/ 2147483647 h 130"/>
              <a:gd name="T8" fmla="*/ 2147483647 w 52"/>
              <a:gd name="T9" fmla="*/ 2147483647 h 130"/>
              <a:gd name="T10" fmla="*/ 2147483647 w 52"/>
              <a:gd name="T11" fmla="*/ 2147483647 h 130"/>
              <a:gd name="T12" fmla="*/ 2147483647 w 52"/>
              <a:gd name="T13" fmla="*/ 2147483647 h 130"/>
              <a:gd name="T14" fmla="*/ 2147483647 w 52"/>
              <a:gd name="T15" fmla="*/ 2147483647 h 130"/>
              <a:gd name="T16" fmla="*/ 2147483647 w 52"/>
              <a:gd name="T17" fmla="*/ 2147483647 h 130"/>
              <a:gd name="T18" fmla="*/ 2147483647 w 52"/>
              <a:gd name="T19" fmla="*/ 2147483647 h 130"/>
              <a:gd name="T20" fmla="*/ 2147483647 w 52"/>
              <a:gd name="T21" fmla="*/ 2147483647 h 130"/>
              <a:gd name="T22" fmla="*/ 2147483647 w 52"/>
              <a:gd name="T23" fmla="*/ 2147483647 h 130"/>
              <a:gd name="T24" fmla="*/ 2147483647 w 52"/>
              <a:gd name="T25" fmla="*/ 2147483647 h 130"/>
              <a:gd name="T26" fmla="*/ 2147483647 w 52"/>
              <a:gd name="T27" fmla="*/ 2147483647 h 130"/>
              <a:gd name="T28" fmla="*/ 2147483647 w 52"/>
              <a:gd name="T29" fmla="*/ 2147483647 h 130"/>
              <a:gd name="T30" fmla="*/ 2147483647 w 52"/>
              <a:gd name="T31" fmla="*/ 2147483647 h 130"/>
              <a:gd name="T32" fmla="*/ 2147483647 w 52"/>
              <a:gd name="T33" fmla="*/ 2147483647 h 130"/>
              <a:gd name="T34" fmla="*/ 2147483647 w 52"/>
              <a:gd name="T35" fmla="*/ 2147483647 h 130"/>
              <a:gd name="T36" fmla="*/ 2147483647 w 52"/>
              <a:gd name="T37" fmla="*/ 2147483647 h 130"/>
              <a:gd name="T38" fmla="*/ 2147483647 w 52"/>
              <a:gd name="T39" fmla="*/ 2147483647 h 130"/>
              <a:gd name="T40" fmla="*/ 2147483647 w 52"/>
              <a:gd name="T41" fmla="*/ 2147483647 h 13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2" h="130">
                <a:moveTo>
                  <a:pt x="52" y="31"/>
                </a:moveTo>
                <a:lnTo>
                  <a:pt x="52" y="5"/>
                </a:lnTo>
                <a:lnTo>
                  <a:pt x="0" y="0"/>
                </a:lnTo>
                <a:lnTo>
                  <a:pt x="0" y="24"/>
                </a:lnTo>
                <a:lnTo>
                  <a:pt x="2" y="46"/>
                </a:lnTo>
                <a:lnTo>
                  <a:pt x="5" y="65"/>
                </a:lnTo>
                <a:lnTo>
                  <a:pt x="10" y="82"/>
                </a:lnTo>
                <a:lnTo>
                  <a:pt x="16" y="95"/>
                </a:lnTo>
                <a:lnTo>
                  <a:pt x="25" y="106"/>
                </a:lnTo>
                <a:lnTo>
                  <a:pt x="35" y="117"/>
                </a:lnTo>
                <a:lnTo>
                  <a:pt x="45" y="125"/>
                </a:lnTo>
                <a:lnTo>
                  <a:pt x="47" y="127"/>
                </a:lnTo>
                <a:lnTo>
                  <a:pt x="49" y="127"/>
                </a:lnTo>
                <a:lnTo>
                  <a:pt x="51" y="128"/>
                </a:lnTo>
                <a:lnTo>
                  <a:pt x="52" y="130"/>
                </a:lnTo>
                <a:lnTo>
                  <a:pt x="52" y="104"/>
                </a:lnTo>
                <a:lnTo>
                  <a:pt x="42" y="93"/>
                </a:lnTo>
                <a:lnTo>
                  <a:pt x="34" y="78"/>
                </a:lnTo>
                <a:lnTo>
                  <a:pt x="26" y="54"/>
                </a:lnTo>
                <a:lnTo>
                  <a:pt x="22" y="26"/>
                </a:lnTo>
                <a:lnTo>
                  <a:pt x="52" y="31"/>
                </a:lnTo>
                <a:close/>
              </a:path>
            </a:pathLst>
          </a:custGeom>
          <a:solidFill>
            <a:srgbClr val="00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" name="Freeform 132"/>
          <p:cNvSpPr>
            <a:spLocks/>
          </p:cNvSpPr>
          <p:nvPr/>
        </p:nvSpPr>
        <p:spPr bwMode="auto">
          <a:xfrm>
            <a:off x="5496514" y="4883586"/>
            <a:ext cx="641190" cy="847712"/>
          </a:xfrm>
          <a:custGeom>
            <a:avLst/>
            <a:gdLst>
              <a:gd name="T0" fmla="*/ 2147483647 w 1413"/>
              <a:gd name="T1" fmla="*/ 2147483647 h 2089"/>
              <a:gd name="T2" fmla="*/ 2147483647 w 1413"/>
              <a:gd name="T3" fmla="*/ 2147483647 h 2089"/>
              <a:gd name="T4" fmla="*/ 2147483647 w 1413"/>
              <a:gd name="T5" fmla="*/ 2147483647 h 2089"/>
              <a:gd name="T6" fmla="*/ 2147483647 w 1413"/>
              <a:gd name="T7" fmla="*/ 2147483647 h 2089"/>
              <a:gd name="T8" fmla="*/ 2147483647 w 1413"/>
              <a:gd name="T9" fmla="*/ 2147483647 h 2089"/>
              <a:gd name="T10" fmla="*/ 2147483647 w 1413"/>
              <a:gd name="T11" fmla="*/ 2147483647 h 2089"/>
              <a:gd name="T12" fmla="*/ 2147483647 w 1413"/>
              <a:gd name="T13" fmla="*/ 2147483647 h 2089"/>
              <a:gd name="T14" fmla="*/ 2147483647 w 1413"/>
              <a:gd name="T15" fmla="*/ 2147483647 h 2089"/>
              <a:gd name="T16" fmla="*/ 2147483647 w 1413"/>
              <a:gd name="T17" fmla="*/ 2147483647 h 2089"/>
              <a:gd name="T18" fmla="*/ 2147483647 w 1413"/>
              <a:gd name="T19" fmla="*/ 2147483647 h 2089"/>
              <a:gd name="T20" fmla="*/ 0 w 1413"/>
              <a:gd name="T21" fmla="*/ 2147483647 h 2089"/>
              <a:gd name="T22" fmla="*/ 2147483647 w 1413"/>
              <a:gd name="T23" fmla="*/ 2147483647 h 2089"/>
              <a:gd name="T24" fmla="*/ 2147483647 w 1413"/>
              <a:gd name="T25" fmla="*/ 2147483647 h 2089"/>
              <a:gd name="T26" fmla="*/ 2147483647 w 1413"/>
              <a:gd name="T27" fmla="*/ 2147483647 h 2089"/>
              <a:gd name="T28" fmla="*/ 2147483647 w 1413"/>
              <a:gd name="T29" fmla="*/ 2147483647 h 2089"/>
              <a:gd name="T30" fmla="*/ 2147483647 w 1413"/>
              <a:gd name="T31" fmla="*/ 2147483647 h 2089"/>
              <a:gd name="T32" fmla="*/ 2147483647 w 1413"/>
              <a:gd name="T33" fmla="*/ 2147483647 h 2089"/>
              <a:gd name="T34" fmla="*/ 2147483647 w 1413"/>
              <a:gd name="T35" fmla="*/ 2147483647 h 2089"/>
              <a:gd name="T36" fmla="*/ 2147483647 w 1413"/>
              <a:gd name="T37" fmla="*/ 2147483647 h 2089"/>
              <a:gd name="T38" fmla="*/ 2147483647 w 1413"/>
              <a:gd name="T39" fmla="*/ 2147483647 h 2089"/>
              <a:gd name="T40" fmla="*/ 2147483647 w 1413"/>
              <a:gd name="T41" fmla="*/ 2147483647 h 2089"/>
              <a:gd name="T42" fmla="*/ 2147483647 w 1413"/>
              <a:gd name="T43" fmla="*/ 2147483647 h 2089"/>
              <a:gd name="T44" fmla="*/ 2147483647 w 1413"/>
              <a:gd name="T45" fmla="*/ 2147483647 h 2089"/>
              <a:gd name="T46" fmla="*/ 2147483647 w 1413"/>
              <a:gd name="T47" fmla="*/ 2147483647 h 2089"/>
              <a:gd name="T48" fmla="*/ 2147483647 w 1413"/>
              <a:gd name="T49" fmla="*/ 2147483647 h 2089"/>
              <a:gd name="T50" fmla="*/ 2147483647 w 1413"/>
              <a:gd name="T51" fmla="*/ 2147483647 h 2089"/>
              <a:gd name="T52" fmla="*/ 2147483647 w 1413"/>
              <a:gd name="T53" fmla="*/ 2147483647 h 2089"/>
              <a:gd name="T54" fmla="*/ 2147483647 w 1413"/>
              <a:gd name="T55" fmla="*/ 2147483647 h 2089"/>
              <a:gd name="T56" fmla="*/ 2147483647 w 1413"/>
              <a:gd name="T57" fmla="*/ 2147483647 h 2089"/>
              <a:gd name="T58" fmla="*/ 2147483647 w 1413"/>
              <a:gd name="T59" fmla="*/ 2147483647 h 2089"/>
              <a:gd name="T60" fmla="*/ 2147483647 w 1413"/>
              <a:gd name="T61" fmla="*/ 2147483647 h 2089"/>
              <a:gd name="T62" fmla="*/ 2147483647 w 1413"/>
              <a:gd name="T63" fmla="*/ 2147483647 h 2089"/>
              <a:gd name="T64" fmla="*/ 2147483647 w 1413"/>
              <a:gd name="T65" fmla="*/ 2147483647 h 2089"/>
              <a:gd name="T66" fmla="*/ 2147483647 w 1413"/>
              <a:gd name="T67" fmla="*/ 2147483647 h 2089"/>
              <a:gd name="T68" fmla="*/ 2147483647 w 1413"/>
              <a:gd name="T69" fmla="*/ 2147483647 h 2089"/>
              <a:gd name="T70" fmla="*/ 2147483647 w 1413"/>
              <a:gd name="T71" fmla="*/ 2147483647 h 2089"/>
              <a:gd name="T72" fmla="*/ 2147483647 w 1413"/>
              <a:gd name="T73" fmla="*/ 2147483647 h 2089"/>
              <a:gd name="T74" fmla="*/ 2147483647 w 1413"/>
              <a:gd name="T75" fmla="*/ 2147483647 h 2089"/>
              <a:gd name="T76" fmla="*/ 2147483647 w 1413"/>
              <a:gd name="T77" fmla="*/ 2147483647 h 2089"/>
              <a:gd name="T78" fmla="*/ 2147483647 w 1413"/>
              <a:gd name="T79" fmla="*/ 2147483647 h 20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13" h="2089">
                <a:moveTo>
                  <a:pt x="478" y="29"/>
                </a:moveTo>
                <a:lnTo>
                  <a:pt x="441" y="120"/>
                </a:lnTo>
                <a:lnTo>
                  <a:pt x="404" y="206"/>
                </a:lnTo>
                <a:lnTo>
                  <a:pt x="374" y="290"/>
                </a:lnTo>
                <a:lnTo>
                  <a:pt x="345" y="371"/>
                </a:lnTo>
                <a:lnTo>
                  <a:pt x="321" y="449"/>
                </a:lnTo>
                <a:lnTo>
                  <a:pt x="298" y="527"/>
                </a:lnTo>
                <a:lnTo>
                  <a:pt x="277" y="605"/>
                </a:lnTo>
                <a:lnTo>
                  <a:pt x="260" y="681"/>
                </a:lnTo>
                <a:lnTo>
                  <a:pt x="244" y="759"/>
                </a:lnTo>
                <a:lnTo>
                  <a:pt x="231" y="837"/>
                </a:lnTo>
                <a:lnTo>
                  <a:pt x="220" y="918"/>
                </a:lnTo>
                <a:lnTo>
                  <a:pt x="211" y="1000"/>
                </a:lnTo>
                <a:lnTo>
                  <a:pt x="202" y="1086"/>
                </a:lnTo>
                <a:lnTo>
                  <a:pt x="195" y="1175"/>
                </a:lnTo>
                <a:lnTo>
                  <a:pt x="189" y="1269"/>
                </a:lnTo>
                <a:lnTo>
                  <a:pt x="185" y="1367"/>
                </a:lnTo>
                <a:lnTo>
                  <a:pt x="155" y="1506"/>
                </a:lnTo>
                <a:lnTo>
                  <a:pt x="49" y="1506"/>
                </a:lnTo>
                <a:lnTo>
                  <a:pt x="64" y="1614"/>
                </a:lnTo>
                <a:lnTo>
                  <a:pt x="19" y="1813"/>
                </a:lnTo>
                <a:lnTo>
                  <a:pt x="0" y="2077"/>
                </a:lnTo>
                <a:lnTo>
                  <a:pt x="1413" y="2089"/>
                </a:lnTo>
                <a:lnTo>
                  <a:pt x="1407" y="1985"/>
                </a:lnTo>
                <a:lnTo>
                  <a:pt x="1355" y="1881"/>
                </a:lnTo>
                <a:lnTo>
                  <a:pt x="1284" y="1835"/>
                </a:lnTo>
                <a:lnTo>
                  <a:pt x="1273" y="1757"/>
                </a:lnTo>
                <a:lnTo>
                  <a:pt x="1294" y="1545"/>
                </a:lnTo>
                <a:lnTo>
                  <a:pt x="1202" y="1568"/>
                </a:lnTo>
                <a:lnTo>
                  <a:pt x="1134" y="1565"/>
                </a:lnTo>
                <a:lnTo>
                  <a:pt x="1127" y="1376"/>
                </a:lnTo>
                <a:lnTo>
                  <a:pt x="1124" y="1179"/>
                </a:lnTo>
                <a:lnTo>
                  <a:pt x="1127" y="982"/>
                </a:lnTo>
                <a:lnTo>
                  <a:pt x="1138" y="782"/>
                </a:lnTo>
                <a:lnTo>
                  <a:pt x="1159" y="585"/>
                </a:lnTo>
                <a:lnTo>
                  <a:pt x="1190" y="391"/>
                </a:lnTo>
                <a:lnTo>
                  <a:pt x="1235" y="206"/>
                </a:lnTo>
                <a:lnTo>
                  <a:pt x="1294" y="30"/>
                </a:lnTo>
                <a:lnTo>
                  <a:pt x="1202" y="0"/>
                </a:lnTo>
                <a:lnTo>
                  <a:pt x="1163" y="182"/>
                </a:lnTo>
                <a:lnTo>
                  <a:pt x="1128" y="368"/>
                </a:lnTo>
                <a:lnTo>
                  <a:pt x="1099" y="557"/>
                </a:lnTo>
                <a:lnTo>
                  <a:pt x="1073" y="746"/>
                </a:lnTo>
                <a:lnTo>
                  <a:pt x="1050" y="938"/>
                </a:lnTo>
                <a:lnTo>
                  <a:pt x="1030" y="1129"/>
                </a:lnTo>
                <a:lnTo>
                  <a:pt x="1011" y="1318"/>
                </a:lnTo>
                <a:lnTo>
                  <a:pt x="992" y="1506"/>
                </a:lnTo>
                <a:lnTo>
                  <a:pt x="952" y="1556"/>
                </a:lnTo>
                <a:lnTo>
                  <a:pt x="900" y="1566"/>
                </a:lnTo>
                <a:lnTo>
                  <a:pt x="852" y="1575"/>
                </a:lnTo>
                <a:lnTo>
                  <a:pt x="808" y="1581"/>
                </a:lnTo>
                <a:lnTo>
                  <a:pt x="766" y="1585"/>
                </a:lnTo>
                <a:lnTo>
                  <a:pt x="725" y="1589"/>
                </a:lnTo>
                <a:lnTo>
                  <a:pt x="686" y="1591"/>
                </a:lnTo>
                <a:lnTo>
                  <a:pt x="649" y="1591"/>
                </a:lnTo>
                <a:lnTo>
                  <a:pt x="611" y="1591"/>
                </a:lnTo>
                <a:lnTo>
                  <a:pt x="573" y="1588"/>
                </a:lnTo>
                <a:lnTo>
                  <a:pt x="536" y="1585"/>
                </a:lnTo>
                <a:lnTo>
                  <a:pt x="497" y="1581"/>
                </a:lnTo>
                <a:lnTo>
                  <a:pt x="456" y="1575"/>
                </a:lnTo>
                <a:lnTo>
                  <a:pt x="415" y="1569"/>
                </a:lnTo>
                <a:lnTo>
                  <a:pt x="368" y="1562"/>
                </a:lnTo>
                <a:lnTo>
                  <a:pt x="321" y="1553"/>
                </a:lnTo>
                <a:lnTo>
                  <a:pt x="269" y="1545"/>
                </a:lnTo>
                <a:lnTo>
                  <a:pt x="269" y="1416"/>
                </a:lnTo>
                <a:lnTo>
                  <a:pt x="269" y="1299"/>
                </a:lnTo>
                <a:lnTo>
                  <a:pt x="270" y="1191"/>
                </a:lnTo>
                <a:lnTo>
                  <a:pt x="273" y="1090"/>
                </a:lnTo>
                <a:lnTo>
                  <a:pt x="277" y="996"/>
                </a:lnTo>
                <a:lnTo>
                  <a:pt x="285" y="908"/>
                </a:lnTo>
                <a:lnTo>
                  <a:pt x="295" y="823"/>
                </a:lnTo>
                <a:lnTo>
                  <a:pt x="306" y="741"/>
                </a:lnTo>
                <a:lnTo>
                  <a:pt x="322" y="658"/>
                </a:lnTo>
                <a:lnTo>
                  <a:pt x="342" y="577"/>
                </a:lnTo>
                <a:lnTo>
                  <a:pt x="367" y="494"/>
                </a:lnTo>
                <a:lnTo>
                  <a:pt x="396" y="407"/>
                </a:lnTo>
                <a:lnTo>
                  <a:pt x="430" y="316"/>
                </a:lnTo>
                <a:lnTo>
                  <a:pt x="471" y="219"/>
                </a:lnTo>
                <a:lnTo>
                  <a:pt x="517" y="116"/>
                </a:lnTo>
                <a:lnTo>
                  <a:pt x="571" y="3"/>
                </a:lnTo>
                <a:lnTo>
                  <a:pt x="478" y="29"/>
                </a:lnTo>
                <a:close/>
              </a:path>
            </a:pathLst>
          </a:custGeom>
          <a:solidFill>
            <a:srgbClr val="00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" name="Freeform 133"/>
          <p:cNvSpPr>
            <a:spLocks/>
          </p:cNvSpPr>
          <p:nvPr/>
        </p:nvSpPr>
        <p:spPr bwMode="auto">
          <a:xfrm>
            <a:off x="5395776" y="4901856"/>
            <a:ext cx="296771" cy="591937"/>
          </a:xfrm>
          <a:custGeom>
            <a:avLst/>
            <a:gdLst>
              <a:gd name="T0" fmla="*/ 2147483647 w 654"/>
              <a:gd name="T1" fmla="*/ 2147483647 h 1457"/>
              <a:gd name="T2" fmla="*/ 2147483647 w 654"/>
              <a:gd name="T3" fmla="*/ 2147483647 h 1457"/>
              <a:gd name="T4" fmla="*/ 2147483647 w 654"/>
              <a:gd name="T5" fmla="*/ 2147483647 h 1457"/>
              <a:gd name="T6" fmla="*/ 2147483647 w 654"/>
              <a:gd name="T7" fmla="*/ 2147483647 h 1457"/>
              <a:gd name="T8" fmla="*/ 2147483647 w 654"/>
              <a:gd name="T9" fmla="*/ 2147483647 h 1457"/>
              <a:gd name="T10" fmla="*/ 2147483647 w 654"/>
              <a:gd name="T11" fmla="*/ 2147483647 h 1457"/>
              <a:gd name="T12" fmla="*/ 2147483647 w 654"/>
              <a:gd name="T13" fmla="*/ 2147483647 h 1457"/>
              <a:gd name="T14" fmla="*/ 2147483647 w 654"/>
              <a:gd name="T15" fmla="*/ 2147483647 h 1457"/>
              <a:gd name="T16" fmla="*/ 2147483647 w 654"/>
              <a:gd name="T17" fmla="*/ 2147483647 h 1457"/>
              <a:gd name="T18" fmla="*/ 2147483647 w 654"/>
              <a:gd name="T19" fmla="*/ 2147483647 h 1457"/>
              <a:gd name="T20" fmla="*/ 2147483647 w 654"/>
              <a:gd name="T21" fmla="*/ 2147483647 h 1457"/>
              <a:gd name="T22" fmla="*/ 2147483647 w 654"/>
              <a:gd name="T23" fmla="*/ 2147483647 h 1457"/>
              <a:gd name="T24" fmla="*/ 2147483647 w 654"/>
              <a:gd name="T25" fmla="*/ 2147483647 h 1457"/>
              <a:gd name="T26" fmla="*/ 2147483647 w 654"/>
              <a:gd name="T27" fmla="*/ 2147483647 h 1457"/>
              <a:gd name="T28" fmla="*/ 2147483647 w 654"/>
              <a:gd name="T29" fmla="*/ 2147483647 h 1457"/>
              <a:gd name="T30" fmla="*/ 2147483647 w 654"/>
              <a:gd name="T31" fmla="*/ 2147483647 h 1457"/>
              <a:gd name="T32" fmla="*/ 2147483647 w 654"/>
              <a:gd name="T33" fmla="*/ 2147483647 h 1457"/>
              <a:gd name="T34" fmla="*/ 2147483647 w 654"/>
              <a:gd name="T35" fmla="*/ 2147483647 h 1457"/>
              <a:gd name="T36" fmla="*/ 2147483647 w 654"/>
              <a:gd name="T37" fmla="*/ 2147483647 h 1457"/>
              <a:gd name="T38" fmla="*/ 2147483647 w 654"/>
              <a:gd name="T39" fmla="*/ 2147483647 h 1457"/>
              <a:gd name="T40" fmla="*/ 2147483647 w 654"/>
              <a:gd name="T41" fmla="*/ 2147483647 h 1457"/>
              <a:gd name="T42" fmla="*/ 2147483647 w 654"/>
              <a:gd name="T43" fmla="*/ 2147483647 h 1457"/>
              <a:gd name="T44" fmla="*/ 2147483647 w 654"/>
              <a:gd name="T45" fmla="*/ 2147483647 h 1457"/>
              <a:gd name="T46" fmla="*/ 2147483647 w 654"/>
              <a:gd name="T47" fmla="*/ 2147483647 h 1457"/>
              <a:gd name="T48" fmla="*/ 2147483647 w 654"/>
              <a:gd name="T49" fmla="*/ 2147483647 h 1457"/>
              <a:gd name="T50" fmla="*/ 2147483647 w 654"/>
              <a:gd name="T51" fmla="*/ 2147483647 h 1457"/>
              <a:gd name="T52" fmla="*/ 2147483647 w 654"/>
              <a:gd name="T53" fmla="*/ 2147483647 h 1457"/>
              <a:gd name="T54" fmla="*/ 2147483647 w 654"/>
              <a:gd name="T55" fmla="*/ 2147483647 h 1457"/>
              <a:gd name="T56" fmla="*/ 2147483647 w 654"/>
              <a:gd name="T57" fmla="*/ 2147483647 h 1457"/>
              <a:gd name="T58" fmla="*/ 2147483647 w 654"/>
              <a:gd name="T59" fmla="*/ 2147483647 h 1457"/>
              <a:gd name="T60" fmla="*/ 2147483647 w 654"/>
              <a:gd name="T61" fmla="*/ 2147483647 h 1457"/>
              <a:gd name="T62" fmla="*/ 2147483647 w 654"/>
              <a:gd name="T63" fmla="*/ 2147483647 h 1457"/>
              <a:gd name="T64" fmla="*/ 2147483647 w 654"/>
              <a:gd name="T65" fmla="*/ 2147483647 h 145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54" h="1457">
                <a:moveTo>
                  <a:pt x="654" y="0"/>
                </a:moveTo>
                <a:lnTo>
                  <a:pt x="608" y="9"/>
                </a:lnTo>
                <a:lnTo>
                  <a:pt x="566" y="19"/>
                </a:lnTo>
                <a:lnTo>
                  <a:pt x="530" y="33"/>
                </a:lnTo>
                <a:lnTo>
                  <a:pt x="498" y="51"/>
                </a:lnTo>
                <a:lnTo>
                  <a:pt x="469" y="71"/>
                </a:lnTo>
                <a:lnTo>
                  <a:pt x="443" y="93"/>
                </a:lnTo>
                <a:lnTo>
                  <a:pt x="421" y="117"/>
                </a:lnTo>
                <a:lnTo>
                  <a:pt x="403" y="143"/>
                </a:lnTo>
                <a:lnTo>
                  <a:pt x="385" y="172"/>
                </a:lnTo>
                <a:lnTo>
                  <a:pt x="369" y="202"/>
                </a:lnTo>
                <a:lnTo>
                  <a:pt x="356" y="236"/>
                </a:lnTo>
                <a:lnTo>
                  <a:pt x="343" y="269"/>
                </a:lnTo>
                <a:lnTo>
                  <a:pt x="332" y="303"/>
                </a:lnTo>
                <a:lnTo>
                  <a:pt x="320" y="341"/>
                </a:lnTo>
                <a:lnTo>
                  <a:pt x="309" y="377"/>
                </a:lnTo>
                <a:lnTo>
                  <a:pt x="296" y="416"/>
                </a:lnTo>
                <a:lnTo>
                  <a:pt x="262" y="439"/>
                </a:lnTo>
                <a:lnTo>
                  <a:pt x="238" y="462"/>
                </a:lnTo>
                <a:lnTo>
                  <a:pt x="223" y="484"/>
                </a:lnTo>
                <a:lnTo>
                  <a:pt x="215" y="507"/>
                </a:lnTo>
                <a:lnTo>
                  <a:pt x="212" y="533"/>
                </a:lnTo>
                <a:lnTo>
                  <a:pt x="212" y="563"/>
                </a:lnTo>
                <a:lnTo>
                  <a:pt x="212" y="598"/>
                </a:lnTo>
                <a:lnTo>
                  <a:pt x="213" y="640"/>
                </a:lnTo>
                <a:lnTo>
                  <a:pt x="157" y="709"/>
                </a:lnTo>
                <a:lnTo>
                  <a:pt x="130" y="862"/>
                </a:lnTo>
                <a:lnTo>
                  <a:pt x="59" y="959"/>
                </a:lnTo>
                <a:lnTo>
                  <a:pt x="0" y="1079"/>
                </a:lnTo>
                <a:lnTo>
                  <a:pt x="56" y="1083"/>
                </a:lnTo>
                <a:lnTo>
                  <a:pt x="89" y="1089"/>
                </a:lnTo>
                <a:lnTo>
                  <a:pt x="105" y="1092"/>
                </a:lnTo>
                <a:lnTo>
                  <a:pt x="108" y="1093"/>
                </a:lnTo>
                <a:lnTo>
                  <a:pt x="106" y="1090"/>
                </a:lnTo>
                <a:lnTo>
                  <a:pt x="106" y="1083"/>
                </a:lnTo>
                <a:lnTo>
                  <a:pt x="111" y="1067"/>
                </a:lnTo>
                <a:lnTo>
                  <a:pt x="130" y="1043"/>
                </a:lnTo>
                <a:lnTo>
                  <a:pt x="241" y="1071"/>
                </a:lnTo>
                <a:lnTo>
                  <a:pt x="213" y="988"/>
                </a:lnTo>
                <a:lnTo>
                  <a:pt x="184" y="877"/>
                </a:lnTo>
                <a:lnTo>
                  <a:pt x="281" y="918"/>
                </a:lnTo>
                <a:lnTo>
                  <a:pt x="309" y="1015"/>
                </a:lnTo>
                <a:lnTo>
                  <a:pt x="352" y="918"/>
                </a:lnTo>
                <a:lnTo>
                  <a:pt x="254" y="848"/>
                </a:lnTo>
                <a:lnTo>
                  <a:pt x="213" y="764"/>
                </a:lnTo>
                <a:lnTo>
                  <a:pt x="296" y="751"/>
                </a:lnTo>
                <a:lnTo>
                  <a:pt x="336" y="667"/>
                </a:lnTo>
                <a:lnTo>
                  <a:pt x="268" y="598"/>
                </a:lnTo>
                <a:lnTo>
                  <a:pt x="405" y="598"/>
                </a:lnTo>
                <a:lnTo>
                  <a:pt x="405" y="430"/>
                </a:lnTo>
                <a:lnTo>
                  <a:pt x="405" y="380"/>
                </a:lnTo>
                <a:lnTo>
                  <a:pt x="408" y="341"/>
                </a:lnTo>
                <a:lnTo>
                  <a:pt x="413" y="309"/>
                </a:lnTo>
                <a:lnTo>
                  <a:pt x="421" y="282"/>
                </a:lnTo>
                <a:lnTo>
                  <a:pt x="434" y="256"/>
                </a:lnTo>
                <a:lnTo>
                  <a:pt x="452" y="227"/>
                </a:lnTo>
                <a:lnTo>
                  <a:pt x="475" y="194"/>
                </a:lnTo>
                <a:lnTo>
                  <a:pt x="504" y="152"/>
                </a:lnTo>
                <a:lnTo>
                  <a:pt x="504" y="319"/>
                </a:lnTo>
                <a:lnTo>
                  <a:pt x="405" y="751"/>
                </a:lnTo>
                <a:lnTo>
                  <a:pt x="336" y="1141"/>
                </a:lnTo>
                <a:lnTo>
                  <a:pt x="281" y="1427"/>
                </a:lnTo>
                <a:lnTo>
                  <a:pt x="358" y="1457"/>
                </a:lnTo>
                <a:lnTo>
                  <a:pt x="405" y="1252"/>
                </a:lnTo>
                <a:lnTo>
                  <a:pt x="460" y="709"/>
                </a:lnTo>
                <a:lnTo>
                  <a:pt x="585" y="166"/>
                </a:lnTo>
                <a:lnTo>
                  <a:pt x="654" y="0"/>
                </a:lnTo>
                <a:close/>
              </a:path>
            </a:pathLst>
          </a:custGeom>
          <a:solidFill>
            <a:srgbClr val="BFB7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Freeform 134"/>
          <p:cNvSpPr>
            <a:spLocks/>
          </p:cNvSpPr>
          <p:nvPr/>
        </p:nvSpPr>
        <p:spPr bwMode="auto">
          <a:xfrm>
            <a:off x="5643539" y="4929869"/>
            <a:ext cx="239595" cy="683285"/>
          </a:xfrm>
          <a:custGeom>
            <a:avLst/>
            <a:gdLst>
              <a:gd name="T0" fmla="*/ 2147483647 w 530"/>
              <a:gd name="T1" fmla="*/ 0 h 1683"/>
              <a:gd name="T2" fmla="*/ 2147483647 w 530"/>
              <a:gd name="T3" fmla="*/ 2147483647 h 1683"/>
              <a:gd name="T4" fmla="*/ 2147483647 w 530"/>
              <a:gd name="T5" fmla="*/ 2147483647 h 1683"/>
              <a:gd name="T6" fmla="*/ 2147483647 w 530"/>
              <a:gd name="T7" fmla="*/ 2147483647 h 1683"/>
              <a:gd name="T8" fmla="*/ 0 w 530"/>
              <a:gd name="T9" fmla="*/ 2147483647 h 1683"/>
              <a:gd name="T10" fmla="*/ 2147483647 w 530"/>
              <a:gd name="T11" fmla="*/ 2147483647 h 1683"/>
              <a:gd name="T12" fmla="*/ 2147483647 w 530"/>
              <a:gd name="T13" fmla="*/ 2147483647 h 1683"/>
              <a:gd name="T14" fmla="*/ 2147483647 w 530"/>
              <a:gd name="T15" fmla="*/ 2147483647 h 1683"/>
              <a:gd name="T16" fmla="*/ 2147483647 w 530"/>
              <a:gd name="T17" fmla="*/ 2147483647 h 1683"/>
              <a:gd name="T18" fmla="*/ 2147483647 w 530"/>
              <a:gd name="T19" fmla="*/ 2147483647 h 1683"/>
              <a:gd name="T20" fmla="*/ 2147483647 w 530"/>
              <a:gd name="T21" fmla="*/ 2147483647 h 1683"/>
              <a:gd name="T22" fmla="*/ 2147483647 w 530"/>
              <a:gd name="T23" fmla="*/ 2147483647 h 1683"/>
              <a:gd name="T24" fmla="*/ 2147483647 w 530"/>
              <a:gd name="T25" fmla="*/ 0 h 168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0" h="1683">
                <a:moveTo>
                  <a:pt x="402" y="0"/>
                </a:moveTo>
                <a:lnTo>
                  <a:pt x="402" y="125"/>
                </a:lnTo>
                <a:lnTo>
                  <a:pt x="215" y="525"/>
                </a:lnTo>
                <a:lnTo>
                  <a:pt x="93" y="936"/>
                </a:lnTo>
                <a:lnTo>
                  <a:pt x="0" y="1322"/>
                </a:lnTo>
                <a:lnTo>
                  <a:pt x="30" y="1512"/>
                </a:lnTo>
                <a:lnTo>
                  <a:pt x="93" y="1683"/>
                </a:lnTo>
                <a:lnTo>
                  <a:pt x="318" y="1436"/>
                </a:lnTo>
                <a:lnTo>
                  <a:pt x="318" y="1052"/>
                </a:lnTo>
                <a:lnTo>
                  <a:pt x="419" y="418"/>
                </a:lnTo>
                <a:lnTo>
                  <a:pt x="470" y="122"/>
                </a:lnTo>
                <a:lnTo>
                  <a:pt x="530" y="37"/>
                </a:lnTo>
                <a:lnTo>
                  <a:pt x="402" y="0"/>
                </a:lnTo>
                <a:close/>
              </a:path>
            </a:pathLst>
          </a:custGeom>
          <a:solidFill>
            <a:srgbClr val="8719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" name="Freeform 135"/>
          <p:cNvSpPr>
            <a:spLocks/>
          </p:cNvSpPr>
          <p:nvPr/>
        </p:nvSpPr>
        <p:spPr bwMode="auto">
          <a:xfrm>
            <a:off x="5778311" y="4560822"/>
            <a:ext cx="238233" cy="171734"/>
          </a:xfrm>
          <a:custGeom>
            <a:avLst/>
            <a:gdLst>
              <a:gd name="T0" fmla="*/ 2147483647 w 526"/>
              <a:gd name="T1" fmla="*/ 2147483647 h 423"/>
              <a:gd name="T2" fmla="*/ 2147483647 w 526"/>
              <a:gd name="T3" fmla="*/ 2147483647 h 423"/>
              <a:gd name="T4" fmla="*/ 2147483647 w 526"/>
              <a:gd name="T5" fmla="*/ 2147483647 h 423"/>
              <a:gd name="T6" fmla="*/ 0 w 526"/>
              <a:gd name="T7" fmla="*/ 2147483647 h 423"/>
              <a:gd name="T8" fmla="*/ 2147483647 w 526"/>
              <a:gd name="T9" fmla="*/ 2147483647 h 423"/>
              <a:gd name="T10" fmla="*/ 2147483647 w 526"/>
              <a:gd name="T11" fmla="*/ 2147483647 h 423"/>
              <a:gd name="T12" fmla="*/ 2147483647 w 526"/>
              <a:gd name="T13" fmla="*/ 2147483647 h 423"/>
              <a:gd name="T14" fmla="*/ 2147483647 w 526"/>
              <a:gd name="T15" fmla="*/ 2147483647 h 423"/>
              <a:gd name="T16" fmla="*/ 2147483647 w 526"/>
              <a:gd name="T17" fmla="*/ 2147483647 h 423"/>
              <a:gd name="T18" fmla="*/ 2147483647 w 526"/>
              <a:gd name="T19" fmla="*/ 2147483647 h 423"/>
              <a:gd name="T20" fmla="*/ 2147483647 w 526"/>
              <a:gd name="T21" fmla="*/ 2147483647 h 423"/>
              <a:gd name="T22" fmla="*/ 2147483647 w 526"/>
              <a:gd name="T23" fmla="*/ 2147483647 h 423"/>
              <a:gd name="T24" fmla="*/ 2147483647 w 526"/>
              <a:gd name="T25" fmla="*/ 2147483647 h 423"/>
              <a:gd name="T26" fmla="*/ 2147483647 w 526"/>
              <a:gd name="T27" fmla="*/ 2147483647 h 423"/>
              <a:gd name="T28" fmla="*/ 2147483647 w 526"/>
              <a:gd name="T29" fmla="*/ 2147483647 h 423"/>
              <a:gd name="T30" fmla="*/ 2147483647 w 526"/>
              <a:gd name="T31" fmla="*/ 2147483647 h 423"/>
              <a:gd name="T32" fmla="*/ 2147483647 w 526"/>
              <a:gd name="T33" fmla="*/ 2147483647 h 423"/>
              <a:gd name="T34" fmla="*/ 2147483647 w 526"/>
              <a:gd name="T35" fmla="*/ 2147483647 h 423"/>
              <a:gd name="T36" fmla="*/ 2147483647 w 526"/>
              <a:gd name="T37" fmla="*/ 2147483647 h 423"/>
              <a:gd name="T38" fmla="*/ 2147483647 w 526"/>
              <a:gd name="T39" fmla="*/ 2147483647 h 423"/>
              <a:gd name="T40" fmla="*/ 2147483647 w 526"/>
              <a:gd name="T41" fmla="*/ 2147483647 h 423"/>
              <a:gd name="T42" fmla="*/ 2147483647 w 526"/>
              <a:gd name="T43" fmla="*/ 2147483647 h 423"/>
              <a:gd name="T44" fmla="*/ 2147483647 w 526"/>
              <a:gd name="T45" fmla="*/ 2147483647 h 423"/>
              <a:gd name="T46" fmla="*/ 2147483647 w 526"/>
              <a:gd name="T47" fmla="*/ 2147483647 h 423"/>
              <a:gd name="T48" fmla="*/ 2147483647 w 526"/>
              <a:gd name="T49" fmla="*/ 2147483647 h 423"/>
              <a:gd name="T50" fmla="*/ 2147483647 w 526"/>
              <a:gd name="T51" fmla="*/ 2147483647 h 423"/>
              <a:gd name="T52" fmla="*/ 2147483647 w 526"/>
              <a:gd name="T53" fmla="*/ 2147483647 h 423"/>
              <a:gd name="T54" fmla="*/ 2147483647 w 526"/>
              <a:gd name="T55" fmla="*/ 2147483647 h 423"/>
              <a:gd name="T56" fmla="*/ 2147483647 w 526"/>
              <a:gd name="T57" fmla="*/ 2147483647 h 423"/>
              <a:gd name="T58" fmla="*/ 2147483647 w 526"/>
              <a:gd name="T59" fmla="*/ 2147483647 h 423"/>
              <a:gd name="T60" fmla="*/ 2147483647 w 526"/>
              <a:gd name="T61" fmla="*/ 2147483647 h 423"/>
              <a:gd name="T62" fmla="*/ 2147483647 w 526"/>
              <a:gd name="T63" fmla="*/ 2147483647 h 423"/>
              <a:gd name="T64" fmla="*/ 2147483647 w 526"/>
              <a:gd name="T65" fmla="*/ 2147483647 h 423"/>
              <a:gd name="T66" fmla="*/ 2147483647 w 526"/>
              <a:gd name="T67" fmla="*/ 2147483647 h 423"/>
              <a:gd name="T68" fmla="*/ 2147483647 w 526"/>
              <a:gd name="T69" fmla="*/ 2147483647 h 423"/>
              <a:gd name="T70" fmla="*/ 2147483647 w 526"/>
              <a:gd name="T71" fmla="*/ 2147483647 h 423"/>
              <a:gd name="T72" fmla="*/ 2147483647 w 526"/>
              <a:gd name="T73" fmla="*/ 2147483647 h 423"/>
              <a:gd name="T74" fmla="*/ 2147483647 w 526"/>
              <a:gd name="T75" fmla="*/ 2147483647 h 423"/>
              <a:gd name="T76" fmla="*/ 2147483647 w 526"/>
              <a:gd name="T77" fmla="*/ 2147483647 h 423"/>
              <a:gd name="T78" fmla="*/ 2147483647 w 526"/>
              <a:gd name="T79" fmla="*/ 2147483647 h 423"/>
              <a:gd name="T80" fmla="*/ 2147483647 w 526"/>
              <a:gd name="T81" fmla="*/ 2147483647 h 423"/>
              <a:gd name="T82" fmla="*/ 2147483647 w 526"/>
              <a:gd name="T83" fmla="*/ 2147483647 h 423"/>
              <a:gd name="T84" fmla="*/ 2147483647 w 526"/>
              <a:gd name="T85" fmla="*/ 2147483647 h 423"/>
              <a:gd name="T86" fmla="*/ 2147483647 w 526"/>
              <a:gd name="T87" fmla="*/ 2147483647 h 423"/>
              <a:gd name="T88" fmla="*/ 2147483647 w 526"/>
              <a:gd name="T89" fmla="*/ 2147483647 h 423"/>
              <a:gd name="T90" fmla="*/ 2147483647 w 526"/>
              <a:gd name="T91" fmla="*/ 2147483647 h 423"/>
              <a:gd name="T92" fmla="*/ 2147483647 w 526"/>
              <a:gd name="T93" fmla="*/ 2147483647 h 423"/>
              <a:gd name="T94" fmla="*/ 2147483647 w 526"/>
              <a:gd name="T95" fmla="*/ 2147483647 h 423"/>
              <a:gd name="T96" fmla="*/ 2147483647 w 526"/>
              <a:gd name="T97" fmla="*/ 2147483647 h 423"/>
              <a:gd name="T98" fmla="*/ 2147483647 w 526"/>
              <a:gd name="T99" fmla="*/ 0 h 423"/>
              <a:gd name="T100" fmla="*/ 2147483647 w 526"/>
              <a:gd name="T101" fmla="*/ 0 h 423"/>
              <a:gd name="T102" fmla="*/ 2147483647 w 526"/>
              <a:gd name="T103" fmla="*/ 2147483647 h 423"/>
              <a:gd name="T104" fmla="*/ 2147483647 w 526"/>
              <a:gd name="T105" fmla="*/ 2147483647 h 423"/>
              <a:gd name="T106" fmla="*/ 2147483647 w 526"/>
              <a:gd name="T107" fmla="*/ 2147483647 h 423"/>
              <a:gd name="T108" fmla="*/ 2147483647 w 526"/>
              <a:gd name="T109" fmla="*/ 2147483647 h 423"/>
              <a:gd name="T110" fmla="*/ 2147483647 w 526"/>
              <a:gd name="T111" fmla="*/ 2147483647 h 423"/>
              <a:gd name="T112" fmla="*/ 2147483647 w 526"/>
              <a:gd name="T113" fmla="*/ 2147483647 h 423"/>
              <a:gd name="T114" fmla="*/ 2147483647 w 526"/>
              <a:gd name="T115" fmla="*/ 2147483647 h 42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26" h="423">
                <a:moveTo>
                  <a:pt x="107" y="10"/>
                </a:moveTo>
                <a:lnTo>
                  <a:pt x="31" y="40"/>
                </a:lnTo>
                <a:lnTo>
                  <a:pt x="4" y="91"/>
                </a:lnTo>
                <a:lnTo>
                  <a:pt x="0" y="149"/>
                </a:lnTo>
                <a:lnTo>
                  <a:pt x="42" y="71"/>
                </a:lnTo>
                <a:lnTo>
                  <a:pt x="101" y="36"/>
                </a:lnTo>
                <a:lnTo>
                  <a:pt x="196" y="40"/>
                </a:lnTo>
                <a:lnTo>
                  <a:pt x="266" y="61"/>
                </a:lnTo>
                <a:lnTo>
                  <a:pt x="349" y="61"/>
                </a:lnTo>
                <a:lnTo>
                  <a:pt x="385" y="101"/>
                </a:lnTo>
                <a:lnTo>
                  <a:pt x="430" y="101"/>
                </a:lnTo>
                <a:lnTo>
                  <a:pt x="455" y="136"/>
                </a:lnTo>
                <a:lnTo>
                  <a:pt x="435" y="166"/>
                </a:lnTo>
                <a:lnTo>
                  <a:pt x="414" y="191"/>
                </a:lnTo>
                <a:lnTo>
                  <a:pt x="400" y="211"/>
                </a:lnTo>
                <a:lnTo>
                  <a:pt x="390" y="227"/>
                </a:lnTo>
                <a:lnTo>
                  <a:pt x="384" y="243"/>
                </a:lnTo>
                <a:lnTo>
                  <a:pt x="381" y="260"/>
                </a:lnTo>
                <a:lnTo>
                  <a:pt x="380" y="279"/>
                </a:lnTo>
                <a:lnTo>
                  <a:pt x="383" y="302"/>
                </a:lnTo>
                <a:lnTo>
                  <a:pt x="385" y="332"/>
                </a:lnTo>
                <a:lnTo>
                  <a:pt x="424" y="342"/>
                </a:lnTo>
                <a:lnTo>
                  <a:pt x="459" y="342"/>
                </a:lnTo>
                <a:lnTo>
                  <a:pt x="469" y="352"/>
                </a:lnTo>
                <a:lnTo>
                  <a:pt x="478" y="362"/>
                </a:lnTo>
                <a:lnTo>
                  <a:pt x="487" y="371"/>
                </a:lnTo>
                <a:lnTo>
                  <a:pt x="494" y="380"/>
                </a:lnTo>
                <a:lnTo>
                  <a:pt x="502" y="390"/>
                </a:lnTo>
                <a:lnTo>
                  <a:pt x="510" y="400"/>
                </a:lnTo>
                <a:lnTo>
                  <a:pt x="517" y="411"/>
                </a:lnTo>
                <a:lnTo>
                  <a:pt x="524" y="423"/>
                </a:lnTo>
                <a:lnTo>
                  <a:pt x="526" y="400"/>
                </a:lnTo>
                <a:lnTo>
                  <a:pt x="523" y="380"/>
                </a:lnTo>
                <a:lnTo>
                  <a:pt x="517" y="362"/>
                </a:lnTo>
                <a:lnTo>
                  <a:pt x="507" y="346"/>
                </a:lnTo>
                <a:lnTo>
                  <a:pt x="495" y="332"/>
                </a:lnTo>
                <a:lnTo>
                  <a:pt x="479" y="318"/>
                </a:lnTo>
                <a:lnTo>
                  <a:pt x="463" y="305"/>
                </a:lnTo>
                <a:lnTo>
                  <a:pt x="445" y="292"/>
                </a:lnTo>
                <a:lnTo>
                  <a:pt x="494" y="243"/>
                </a:lnTo>
                <a:lnTo>
                  <a:pt x="502" y="224"/>
                </a:lnTo>
                <a:lnTo>
                  <a:pt x="505" y="204"/>
                </a:lnTo>
                <a:lnTo>
                  <a:pt x="504" y="183"/>
                </a:lnTo>
                <a:lnTo>
                  <a:pt x="498" y="160"/>
                </a:lnTo>
                <a:lnTo>
                  <a:pt x="487" y="139"/>
                </a:lnTo>
                <a:lnTo>
                  <a:pt x="471" y="117"/>
                </a:lnTo>
                <a:lnTo>
                  <a:pt x="449" y="98"/>
                </a:lnTo>
                <a:lnTo>
                  <a:pt x="424" y="81"/>
                </a:lnTo>
                <a:lnTo>
                  <a:pt x="341" y="30"/>
                </a:lnTo>
                <a:lnTo>
                  <a:pt x="251" y="0"/>
                </a:lnTo>
                <a:lnTo>
                  <a:pt x="244" y="0"/>
                </a:lnTo>
                <a:lnTo>
                  <a:pt x="227" y="1"/>
                </a:lnTo>
                <a:lnTo>
                  <a:pt x="203" y="3"/>
                </a:lnTo>
                <a:lnTo>
                  <a:pt x="175" y="4"/>
                </a:lnTo>
                <a:lnTo>
                  <a:pt x="149" y="7"/>
                </a:lnTo>
                <a:lnTo>
                  <a:pt x="125" y="9"/>
                </a:lnTo>
                <a:lnTo>
                  <a:pt x="110" y="10"/>
                </a:lnTo>
                <a:lnTo>
                  <a:pt x="107" y="10"/>
                </a:lnTo>
                <a:close/>
              </a:path>
            </a:pathLst>
          </a:custGeom>
          <a:solidFill>
            <a:srgbClr val="D3C1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4" name="Freeform 136"/>
          <p:cNvSpPr>
            <a:spLocks/>
          </p:cNvSpPr>
          <p:nvPr/>
        </p:nvSpPr>
        <p:spPr bwMode="auto">
          <a:xfrm>
            <a:off x="5752446" y="4747172"/>
            <a:ext cx="25866" cy="31667"/>
          </a:xfrm>
          <a:custGeom>
            <a:avLst/>
            <a:gdLst>
              <a:gd name="T0" fmla="*/ 2147483647 w 59"/>
              <a:gd name="T1" fmla="*/ 0 h 80"/>
              <a:gd name="T2" fmla="*/ 2147483647 w 59"/>
              <a:gd name="T3" fmla="*/ 2147483647 h 80"/>
              <a:gd name="T4" fmla="*/ 2147483647 w 59"/>
              <a:gd name="T5" fmla="*/ 2147483647 h 80"/>
              <a:gd name="T6" fmla="*/ 2147483647 w 59"/>
              <a:gd name="T7" fmla="*/ 2147483647 h 80"/>
              <a:gd name="T8" fmla="*/ 2147483647 w 59"/>
              <a:gd name="T9" fmla="*/ 2147483647 h 80"/>
              <a:gd name="T10" fmla="*/ 2147483647 w 59"/>
              <a:gd name="T11" fmla="*/ 2147483647 h 80"/>
              <a:gd name="T12" fmla="*/ 0 w 59"/>
              <a:gd name="T13" fmla="*/ 2147483647 h 80"/>
              <a:gd name="T14" fmla="*/ 0 w 59"/>
              <a:gd name="T15" fmla="*/ 2147483647 h 80"/>
              <a:gd name="T16" fmla="*/ 2147483647 w 59"/>
              <a:gd name="T17" fmla="*/ 2147483647 h 80"/>
              <a:gd name="T18" fmla="*/ 2147483647 w 59"/>
              <a:gd name="T19" fmla="*/ 2147483647 h 80"/>
              <a:gd name="T20" fmla="*/ 2147483647 w 59"/>
              <a:gd name="T21" fmla="*/ 2147483647 h 80"/>
              <a:gd name="T22" fmla="*/ 2147483647 w 59"/>
              <a:gd name="T23" fmla="*/ 2147483647 h 80"/>
              <a:gd name="T24" fmla="*/ 2147483647 w 59"/>
              <a:gd name="T25" fmla="*/ 0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9" h="80">
                <a:moveTo>
                  <a:pt x="42" y="0"/>
                </a:moveTo>
                <a:lnTo>
                  <a:pt x="59" y="16"/>
                </a:lnTo>
                <a:lnTo>
                  <a:pt x="42" y="40"/>
                </a:lnTo>
                <a:lnTo>
                  <a:pt x="42" y="70"/>
                </a:lnTo>
                <a:lnTo>
                  <a:pt x="3" y="80"/>
                </a:lnTo>
                <a:lnTo>
                  <a:pt x="1" y="62"/>
                </a:lnTo>
                <a:lnTo>
                  <a:pt x="0" y="49"/>
                </a:lnTo>
                <a:lnTo>
                  <a:pt x="0" y="39"/>
                </a:lnTo>
                <a:lnTo>
                  <a:pt x="1" y="31"/>
                </a:lnTo>
                <a:lnTo>
                  <a:pt x="6" y="26"/>
                </a:lnTo>
                <a:lnTo>
                  <a:pt x="14" y="18"/>
                </a:lnTo>
                <a:lnTo>
                  <a:pt x="26" y="11"/>
                </a:lnTo>
                <a:lnTo>
                  <a:pt x="42" y="0"/>
                </a:lnTo>
                <a:close/>
              </a:path>
            </a:pathLst>
          </a:custGeom>
          <a:solidFill>
            <a:srgbClr val="D3C1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5" name="Freeform 137"/>
          <p:cNvSpPr>
            <a:spLocks/>
          </p:cNvSpPr>
          <p:nvPr/>
        </p:nvSpPr>
        <p:spPr bwMode="auto">
          <a:xfrm>
            <a:off x="5790563" y="4749608"/>
            <a:ext cx="58538" cy="95002"/>
          </a:xfrm>
          <a:custGeom>
            <a:avLst/>
            <a:gdLst>
              <a:gd name="T0" fmla="*/ 2147483647 w 131"/>
              <a:gd name="T1" fmla="*/ 0 h 234"/>
              <a:gd name="T2" fmla="*/ 2147483647 w 131"/>
              <a:gd name="T3" fmla="*/ 2147483647 h 234"/>
              <a:gd name="T4" fmla="*/ 2147483647 w 131"/>
              <a:gd name="T5" fmla="*/ 2147483647 h 234"/>
              <a:gd name="T6" fmla="*/ 2147483647 w 131"/>
              <a:gd name="T7" fmla="*/ 2147483647 h 234"/>
              <a:gd name="T8" fmla="*/ 2147483647 w 131"/>
              <a:gd name="T9" fmla="*/ 2147483647 h 234"/>
              <a:gd name="T10" fmla="*/ 2147483647 w 131"/>
              <a:gd name="T11" fmla="*/ 2147483647 h 234"/>
              <a:gd name="T12" fmla="*/ 2147483647 w 131"/>
              <a:gd name="T13" fmla="*/ 2147483647 h 234"/>
              <a:gd name="T14" fmla="*/ 2147483647 w 131"/>
              <a:gd name="T15" fmla="*/ 2147483647 h 234"/>
              <a:gd name="T16" fmla="*/ 2147483647 w 131"/>
              <a:gd name="T17" fmla="*/ 2147483647 h 234"/>
              <a:gd name="T18" fmla="*/ 2147483647 w 131"/>
              <a:gd name="T19" fmla="*/ 2147483647 h 234"/>
              <a:gd name="T20" fmla="*/ 2147483647 w 131"/>
              <a:gd name="T21" fmla="*/ 2147483647 h 234"/>
              <a:gd name="T22" fmla="*/ 2147483647 w 131"/>
              <a:gd name="T23" fmla="*/ 2147483647 h 234"/>
              <a:gd name="T24" fmla="*/ 2147483647 w 131"/>
              <a:gd name="T25" fmla="*/ 2147483647 h 234"/>
              <a:gd name="T26" fmla="*/ 2147483647 w 131"/>
              <a:gd name="T27" fmla="*/ 2147483647 h 234"/>
              <a:gd name="T28" fmla="*/ 2147483647 w 131"/>
              <a:gd name="T29" fmla="*/ 2147483647 h 234"/>
              <a:gd name="T30" fmla="*/ 2147483647 w 131"/>
              <a:gd name="T31" fmla="*/ 2147483647 h 234"/>
              <a:gd name="T32" fmla="*/ 2147483647 w 131"/>
              <a:gd name="T33" fmla="*/ 2147483647 h 234"/>
              <a:gd name="T34" fmla="*/ 2147483647 w 131"/>
              <a:gd name="T35" fmla="*/ 2147483647 h 234"/>
              <a:gd name="T36" fmla="*/ 0 w 131"/>
              <a:gd name="T37" fmla="*/ 2147483647 h 234"/>
              <a:gd name="T38" fmla="*/ 2147483647 w 131"/>
              <a:gd name="T39" fmla="*/ 2147483647 h 234"/>
              <a:gd name="T40" fmla="*/ 2147483647 w 131"/>
              <a:gd name="T41" fmla="*/ 2147483647 h 234"/>
              <a:gd name="T42" fmla="*/ 2147483647 w 131"/>
              <a:gd name="T43" fmla="*/ 2147483647 h 234"/>
              <a:gd name="T44" fmla="*/ 2147483647 w 131"/>
              <a:gd name="T45" fmla="*/ 2147483647 h 234"/>
              <a:gd name="T46" fmla="*/ 2147483647 w 131"/>
              <a:gd name="T47" fmla="*/ 2147483647 h 234"/>
              <a:gd name="T48" fmla="*/ 2147483647 w 131"/>
              <a:gd name="T49" fmla="*/ 2147483647 h 234"/>
              <a:gd name="T50" fmla="*/ 2147483647 w 131"/>
              <a:gd name="T51" fmla="*/ 2147483647 h 234"/>
              <a:gd name="T52" fmla="*/ 2147483647 w 131"/>
              <a:gd name="T53" fmla="*/ 2147483647 h 234"/>
              <a:gd name="T54" fmla="*/ 2147483647 w 131"/>
              <a:gd name="T55" fmla="*/ 2147483647 h 234"/>
              <a:gd name="T56" fmla="*/ 2147483647 w 131"/>
              <a:gd name="T57" fmla="*/ 2147483647 h 234"/>
              <a:gd name="T58" fmla="*/ 2147483647 w 131"/>
              <a:gd name="T59" fmla="*/ 2147483647 h 234"/>
              <a:gd name="T60" fmla="*/ 2147483647 w 131"/>
              <a:gd name="T61" fmla="*/ 2147483647 h 234"/>
              <a:gd name="T62" fmla="*/ 2147483647 w 131"/>
              <a:gd name="T63" fmla="*/ 2147483647 h 234"/>
              <a:gd name="T64" fmla="*/ 2147483647 w 131"/>
              <a:gd name="T65" fmla="*/ 2147483647 h 234"/>
              <a:gd name="T66" fmla="*/ 2147483647 w 131"/>
              <a:gd name="T67" fmla="*/ 2147483647 h 234"/>
              <a:gd name="T68" fmla="*/ 2147483647 w 131"/>
              <a:gd name="T69" fmla="*/ 2147483647 h 234"/>
              <a:gd name="T70" fmla="*/ 2147483647 w 131"/>
              <a:gd name="T71" fmla="*/ 2147483647 h 234"/>
              <a:gd name="T72" fmla="*/ 2147483647 w 131"/>
              <a:gd name="T73" fmla="*/ 2147483647 h 234"/>
              <a:gd name="T74" fmla="*/ 2147483647 w 131"/>
              <a:gd name="T75" fmla="*/ 2147483647 h 234"/>
              <a:gd name="T76" fmla="*/ 2147483647 w 131"/>
              <a:gd name="T77" fmla="*/ 2147483647 h 234"/>
              <a:gd name="T78" fmla="*/ 2147483647 w 131"/>
              <a:gd name="T79" fmla="*/ 0 h 2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31" h="234">
                <a:moveTo>
                  <a:pt x="24" y="0"/>
                </a:moveTo>
                <a:lnTo>
                  <a:pt x="46" y="5"/>
                </a:lnTo>
                <a:lnTo>
                  <a:pt x="63" y="8"/>
                </a:lnTo>
                <a:lnTo>
                  <a:pt x="78" y="9"/>
                </a:lnTo>
                <a:lnTo>
                  <a:pt x="89" y="13"/>
                </a:lnTo>
                <a:lnTo>
                  <a:pt x="99" y="19"/>
                </a:lnTo>
                <a:lnTo>
                  <a:pt x="108" y="29"/>
                </a:lnTo>
                <a:lnTo>
                  <a:pt x="118" y="42"/>
                </a:lnTo>
                <a:lnTo>
                  <a:pt x="130" y="62"/>
                </a:lnTo>
                <a:lnTo>
                  <a:pt x="131" y="90"/>
                </a:lnTo>
                <a:lnTo>
                  <a:pt x="130" y="117"/>
                </a:lnTo>
                <a:lnTo>
                  <a:pt x="127" y="145"/>
                </a:lnTo>
                <a:lnTo>
                  <a:pt x="125" y="174"/>
                </a:lnTo>
                <a:lnTo>
                  <a:pt x="89" y="208"/>
                </a:lnTo>
                <a:lnTo>
                  <a:pt x="50" y="234"/>
                </a:lnTo>
                <a:lnTo>
                  <a:pt x="29" y="228"/>
                </a:lnTo>
                <a:lnTo>
                  <a:pt x="13" y="218"/>
                </a:lnTo>
                <a:lnTo>
                  <a:pt x="3" y="205"/>
                </a:lnTo>
                <a:lnTo>
                  <a:pt x="0" y="191"/>
                </a:lnTo>
                <a:lnTo>
                  <a:pt x="4" y="176"/>
                </a:lnTo>
                <a:lnTo>
                  <a:pt x="14" y="165"/>
                </a:lnTo>
                <a:lnTo>
                  <a:pt x="33" y="159"/>
                </a:lnTo>
                <a:lnTo>
                  <a:pt x="60" y="158"/>
                </a:lnTo>
                <a:lnTo>
                  <a:pt x="73" y="146"/>
                </a:lnTo>
                <a:lnTo>
                  <a:pt x="84" y="136"/>
                </a:lnTo>
                <a:lnTo>
                  <a:pt x="91" y="127"/>
                </a:lnTo>
                <a:lnTo>
                  <a:pt x="97" y="120"/>
                </a:lnTo>
                <a:lnTo>
                  <a:pt x="101" y="111"/>
                </a:lnTo>
                <a:lnTo>
                  <a:pt x="104" y="100"/>
                </a:lnTo>
                <a:lnTo>
                  <a:pt x="107" y="87"/>
                </a:lnTo>
                <a:lnTo>
                  <a:pt x="110" y="68"/>
                </a:lnTo>
                <a:lnTo>
                  <a:pt x="97" y="58"/>
                </a:lnTo>
                <a:lnTo>
                  <a:pt x="85" y="51"/>
                </a:lnTo>
                <a:lnTo>
                  <a:pt x="75" y="45"/>
                </a:lnTo>
                <a:lnTo>
                  <a:pt x="63" y="41"/>
                </a:lnTo>
                <a:lnTo>
                  <a:pt x="52" y="38"/>
                </a:lnTo>
                <a:lnTo>
                  <a:pt x="40" y="35"/>
                </a:lnTo>
                <a:lnTo>
                  <a:pt x="26" y="32"/>
                </a:lnTo>
                <a:lnTo>
                  <a:pt x="10" y="28"/>
                </a:lnTo>
                <a:lnTo>
                  <a:pt x="24" y="0"/>
                </a:lnTo>
                <a:close/>
              </a:path>
            </a:pathLst>
          </a:custGeom>
          <a:solidFill>
            <a:srgbClr val="D3C1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6" name="Freeform 138"/>
          <p:cNvSpPr>
            <a:spLocks/>
          </p:cNvSpPr>
          <p:nvPr/>
        </p:nvSpPr>
        <p:spPr bwMode="auto">
          <a:xfrm>
            <a:off x="5748362" y="4799546"/>
            <a:ext cx="29949" cy="45065"/>
          </a:xfrm>
          <a:custGeom>
            <a:avLst/>
            <a:gdLst>
              <a:gd name="T0" fmla="*/ 2147483647 w 67"/>
              <a:gd name="T1" fmla="*/ 0 h 110"/>
              <a:gd name="T2" fmla="*/ 2147483647 w 67"/>
              <a:gd name="T3" fmla="*/ 2147483647 h 110"/>
              <a:gd name="T4" fmla="*/ 2147483647 w 67"/>
              <a:gd name="T5" fmla="*/ 2147483647 h 110"/>
              <a:gd name="T6" fmla="*/ 2147483647 w 67"/>
              <a:gd name="T7" fmla="*/ 2147483647 h 110"/>
              <a:gd name="T8" fmla="*/ 2147483647 w 67"/>
              <a:gd name="T9" fmla="*/ 2147483647 h 110"/>
              <a:gd name="T10" fmla="*/ 0 w 67"/>
              <a:gd name="T11" fmla="*/ 2147483647 h 110"/>
              <a:gd name="T12" fmla="*/ 0 w 67"/>
              <a:gd name="T13" fmla="*/ 2147483647 h 110"/>
              <a:gd name="T14" fmla="*/ 2147483647 w 67"/>
              <a:gd name="T15" fmla="*/ 2147483647 h 110"/>
              <a:gd name="T16" fmla="*/ 2147483647 w 67"/>
              <a:gd name="T17" fmla="*/ 2147483647 h 110"/>
              <a:gd name="T18" fmla="*/ 2147483647 w 67"/>
              <a:gd name="T19" fmla="*/ 2147483647 h 110"/>
              <a:gd name="T20" fmla="*/ 2147483647 w 67"/>
              <a:gd name="T21" fmla="*/ 2147483647 h 110"/>
              <a:gd name="T22" fmla="*/ 2147483647 w 67"/>
              <a:gd name="T23" fmla="*/ 2147483647 h 110"/>
              <a:gd name="T24" fmla="*/ 2147483647 w 67"/>
              <a:gd name="T25" fmla="*/ 2147483647 h 110"/>
              <a:gd name="T26" fmla="*/ 2147483647 w 67"/>
              <a:gd name="T27" fmla="*/ 2147483647 h 110"/>
              <a:gd name="T28" fmla="*/ 2147483647 w 67"/>
              <a:gd name="T29" fmla="*/ 2147483647 h 110"/>
              <a:gd name="T30" fmla="*/ 2147483647 w 67"/>
              <a:gd name="T31" fmla="*/ 2147483647 h 110"/>
              <a:gd name="T32" fmla="*/ 2147483647 w 67"/>
              <a:gd name="T33" fmla="*/ 2147483647 h 110"/>
              <a:gd name="T34" fmla="*/ 2147483647 w 67"/>
              <a:gd name="T35" fmla="*/ 2147483647 h 110"/>
              <a:gd name="T36" fmla="*/ 2147483647 w 67"/>
              <a:gd name="T37" fmla="*/ 0 h 11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7" h="110">
                <a:moveTo>
                  <a:pt x="57" y="0"/>
                </a:moveTo>
                <a:lnTo>
                  <a:pt x="33" y="12"/>
                </a:lnTo>
                <a:lnTo>
                  <a:pt x="18" y="20"/>
                </a:lnTo>
                <a:lnTo>
                  <a:pt x="7" y="29"/>
                </a:lnTo>
                <a:lnTo>
                  <a:pt x="2" y="39"/>
                </a:lnTo>
                <a:lnTo>
                  <a:pt x="0" y="49"/>
                </a:lnTo>
                <a:lnTo>
                  <a:pt x="0" y="64"/>
                </a:lnTo>
                <a:lnTo>
                  <a:pt x="3" y="82"/>
                </a:lnTo>
                <a:lnTo>
                  <a:pt x="6" y="105"/>
                </a:lnTo>
                <a:lnTo>
                  <a:pt x="23" y="108"/>
                </a:lnTo>
                <a:lnTo>
                  <a:pt x="36" y="110"/>
                </a:lnTo>
                <a:lnTo>
                  <a:pt x="46" y="108"/>
                </a:lnTo>
                <a:lnTo>
                  <a:pt x="55" y="105"/>
                </a:lnTo>
                <a:lnTo>
                  <a:pt x="61" y="98"/>
                </a:lnTo>
                <a:lnTo>
                  <a:pt x="64" y="90"/>
                </a:lnTo>
                <a:lnTo>
                  <a:pt x="67" y="77"/>
                </a:lnTo>
                <a:lnTo>
                  <a:pt x="67" y="61"/>
                </a:lnTo>
                <a:lnTo>
                  <a:pt x="41" y="51"/>
                </a:lnTo>
                <a:lnTo>
                  <a:pt x="57" y="0"/>
                </a:lnTo>
                <a:close/>
              </a:path>
            </a:pathLst>
          </a:custGeom>
          <a:solidFill>
            <a:srgbClr val="D3C1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" name="Freeform 139"/>
          <p:cNvSpPr>
            <a:spLocks/>
          </p:cNvSpPr>
          <p:nvPr/>
        </p:nvSpPr>
        <p:spPr bwMode="auto">
          <a:xfrm>
            <a:off x="5354936" y="5605846"/>
            <a:ext cx="134773" cy="120579"/>
          </a:xfrm>
          <a:custGeom>
            <a:avLst/>
            <a:gdLst>
              <a:gd name="T0" fmla="*/ 2147483647 w 297"/>
              <a:gd name="T1" fmla="*/ 2147483647 h 296"/>
              <a:gd name="T2" fmla="*/ 2147483647 w 297"/>
              <a:gd name="T3" fmla="*/ 2147483647 h 296"/>
              <a:gd name="T4" fmla="*/ 2147483647 w 297"/>
              <a:gd name="T5" fmla="*/ 2147483647 h 296"/>
              <a:gd name="T6" fmla="*/ 2147483647 w 297"/>
              <a:gd name="T7" fmla="*/ 2147483647 h 296"/>
              <a:gd name="T8" fmla="*/ 2147483647 w 297"/>
              <a:gd name="T9" fmla="*/ 2147483647 h 296"/>
              <a:gd name="T10" fmla="*/ 2147483647 w 297"/>
              <a:gd name="T11" fmla="*/ 2147483647 h 296"/>
              <a:gd name="T12" fmla="*/ 2147483647 w 297"/>
              <a:gd name="T13" fmla="*/ 2147483647 h 296"/>
              <a:gd name="T14" fmla="*/ 2147483647 w 297"/>
              <a:gd name="T15" fmla="*/ 0 h 296"/>
              <a:gd name="T16" fmla="*/ 2147483647 w 297"/>
              <a:gd name="T17" fmla="*/ 2147483647 h 296"/>
              <a:gd name="T18" fmla="*/ 2147483647 w 297"/>
              <a:gd name="T19" fmla="*/ 2147483647 h 296"/>
              <a:gd name="T20" fmla="*/ 2147483647 w 297"/>
              <a:gd name="T21" fmla="*/ 2147483647 h 296"/>
              <a:gd name="T22" fmla="*/ 2147483647 w 297"/>
              <a:gd name="T23" fmla="*/ 2147483647 h 296"/>
              <a:gd name="T24" fmla="*/ 0 w 297"/>
              <a:gd name="T25" fmla="*/ 2147483647 h 296"/>
              <a:gd name="T26" fmla="*/ 2147483647 w 297"/>
              <a:gd name="T27" fmla="*/ 2147483647 h 2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97" h="296">
                <a:moveTo>
                  <a:pt x="29" y="247"/>
                </a:moveTo>
                <a:lnTo>
                  <a:pt x="54" y="266"/>
                </a:lnTo>
                <a:lnTo>
                  <a:pt x="102" y="264"/>
                </a:lnTo>
                <a:lnTo>
                  <a:pt x="139" y="296"/>
                </a:lnTo>
                <a:lnTo>
                  <a:pt x="229" y="296"/>
                </a:lnTo>
                <a:lnTo>
                  <a:pt x="289" y="234"/>
                </a:lnTo>
                <a:lnTo>
                  <a:pt x="297" y="25"/>
                </a:lnTo>
                <a:lnTo>
                  <a:pt x="223" y="0"/>
                </a:lnTo>
                <a:lnTo>
                  <a:pt x="223" y="74"/>
                </a:lnTo>
                <a:lnTo>
                  <a:pt x="162" y="49"/>
                </a:lnTo>
                <a:lnTo>
                  <a:pt x="155" y="124"/>
                </a:lnTo>
                <a:lnTo>
                  <a:pt x="77" y="188"/>
                </a:lnTo>
                <a:lnTo>
                  <a:pt x="0" y="185"/>
                </a:lnTo>
                <a:lnTo>
                  <a:pt x="29" y="247"/>
                </a:lnTo>
                <a:close/>
              </a:path>
            </a:pathLst>
          </a:custGeom>
          <a:solidFill>
            <a:srgbClr val="722B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8" name="Freeform 140"/>
          <p:cNvSpPr>
            <a:spLocks/>
          </p:cNvSpPr>
          <p:nvPr/>
        </p:nvSpPr>
        <p:spPr bwMode="auto">
          <a:xfrm>
            <a:off x="5357658" y="5347635"/>
            <a:ext cx="54453" cy="319110"/>
          </a:xfrm>
          <a:custGeom>
            <a:avLst/>
            <a:gdLst>
              <a:gd name="T0" fmla="*/ 2147483647 w 120"/>
              <a:gd name="T1" fmla="*/ 0 h 785"/>
              <a:gd name="T2" fmla="*/ 0 w 120"/>
              <a:gd name="T3" fmla="*/ 2147483647 h 785"/>
              <a:gd name="T4" fmla="*/ 2147483647 w 120"/>
              <a:gd name="T5" fmla="*/ 2147483647 h 785"/>
              <a:gd name="T6" fmla="*/ 2147483647 w 120"/>
              <a:gd name="T7" fmla="*/ 2147483647 h 785"/>
              <a:gd name="T8" fmla="*/ 2147483647 w 120"/>
              <a:gd name="T9" fmla="*/ 0 h 7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" h="785">
                <a:moveTo>
                  <a:pt x="77" y="0"/>
                </a:moveTo>
                <a:lnTo>
                  <a:pt x="0" y="785"/>
                </a:lnTo>
                <a:lnTo>
                  <a:pt x="61" y="764"/>
                </a:lnTo>
                <a:lnTo>
                  <a:pt x="120" y="7"/>
                </a:lnTo>
                <a:lnTo>
                  <a:pt x="77" y="0"/>
                </a:lnTo>
                <a:close/>
              </a:path>
            </a:pathLst>
          </a:custGeom>
          <a:solidFill>
            <a:srgbClr val="898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" name="Text Box 141"/>
          <p:cNvSpPr txBox="1">
            <a:spLocks noChangeArrowheads="1"/>
          </p:cNvSpPr>
          <p:nvPr/>
        </p:nvSpPr>
        <p:spPr bwMode="auto">
          <a:xfrm>
            <a:off x="5188853" y="5760529"/>
            <a:ext cx="1007388" cy="28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9pPr>
          </a:lstStyle>
          <a:p>
            <a:pPr eaLnBrk="1" hangingPunct="1"/>
            <a:r>
              <a:rPr lang="ko-KR" altLang="en-US"/>
              <a:t>폰 노이만</a:t>
            </a:r>
          </a:p>
        </p:txBody>
      </p:sp>
    </p:spTree>
    <p:extLst>
      <p:ext uri="{BB962C8B-B14F-4D97-AF65-F5344CB8AC3E}">
        <p14:creationId xmlns:p14="http://schemas.microsoft.com/office/powerpoint/2010/main" val="2534406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==</a:t>
            </a:r>
            <a:r>
              <a:rPr lang="ko-KR" altLang="en-US" dirty="0" smtClean="0"/>
              <a:t>작업지시서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컴퓨터에게 </a:t>
            </a:r>
            <a:r>
              <a:rPr lang="ko-KR" altLang="en-US" dirty="0"/>
              <a:t>해야 할 작업의 내용을 알려주는 문서</a:t>
            </a:r>
          </a:p>
        </p:txBody>
      </p:sp>
      <p:pic>
        <p:nvPicPr>
          <p:cNvPr id="5" name="_x277810896" descr="EMB00001e3829c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217156"/>
            <a:ext cx="638492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538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14378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9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0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1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2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3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4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5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6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7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 smtClean="0">
                <a:latin typeface="굴림" pitchFamily="50" charset="-127"/>
              </a:rPr>
              <a:t>프로그래밍 개념</a:t>
            </a:r>
            <a:endParaRPr lang="en-US" altLang="ko-KR" dirty="0" smtClean="0"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 smtClean="0">
                <a:solidFill>
                  <a:schemeClr val="tx2"/>
                </a:solidFill>
                <a:latin typeface="굴림" pitchFamily="50" charset="-127"/>
              </a:rPr>
              <a:t>프로그래밍 </a:t>
            </a: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언어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알고리즘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프로그램 개발 과정</a:t>
            </a:r>
          </a:p>
        </p:txBody>
      </p:sp>
      <p:grpSp>
        <p:nvGrpSpPr>
          <p:cNvPr id="14341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14345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7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/>
              <a:t>프로그램을 작성하기에 앞서서 중요한 개념들을 살펴봅니다</a:t>
            </a:r>
            <a:r>
              <a:rPr lang="en-US" altLang="ko-KR" sz="1400"/>
              <a:t>.. </a:t>
            </a:r>
          </a:p>
        </p:txBody>
      </p:sp>
      <p:sp>
        <p:nvSpPr>
          <p:cNvPr id="14343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4344" name="직선 연결선 103"/>
          <p:cNvCxnSpPr>
            <a:cxnSpLocks noChangeShapeType="1"/>
            <a:endCxn id="14374" idx="4"/>
          </p:cNvCxnSpPr>
          <p:nvPr/>
        </p:nvCxnSpPr>
        <p:spPr bwMode="auto">
          <a:xfrm>
            <a:off x="3276600" y="2771775"/>
            <a:ext cx="2535238" cy="151923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3570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/>
              <a:t>기계어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011237" y="1352549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컴퓨터가 이해할 수 있는 언어는 어떤 것인가</a:t>
            </a:r>
            <a:r>
              <a:rPr lang="en-US" altLang="ko-KR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1331912" y="1784349"/>
            <a:ext cx="6750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컴퓨터가 알아듣는 언어는 한가지이다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즉 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과 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로 구성되어 있는 “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001101110001010...”</a:t>
            </a: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과 같은 기계어이다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1331912" y="3094037"/>
            <a:ext cx="64119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컴퓨터는 모든 것을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과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로 표현하고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과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에 의하여 내부 스위치 회로들이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ON/OFF 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상태로 변경되면서 작업을 한다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pic>
        <p:nvPicPr>
          <p:cNvPr id="408578" name="Picture 2" descr="125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4459287"/>
            <a:ext cx="23812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  <p:bldP spid="2027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기계어를 바로 이해할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41499"/>
            <a:ext cx="4629150" cy="460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6681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기계어의 예</a:t>
            </a:r>
            <a:endParaRPr lang="ko-KR" altLang="en-US" dirty="0"/>
          </a:p>
        </p:txBody>
      </p:sp>
      <p:pic>
        <p:nvPicPr>
          <p:cNvPr id="407554" name="Picture 2" descr="http://www.uigarden.net/english/images/164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966911"/>
            <a:ext cx="6699250" cy="395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578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/>
              <a:t>이진수</a:t>
            </a: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1247775" y="1238250"/>
            <a:ext cx="442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이진수는 십진수와 무엇이 다른가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1944688" y="1692275"/>
            <a:ext cx="463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이진수는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과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로만 구성되어 있다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 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252538" y="2165350"/>
            <a:ext cx="715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십진수를 이진수로 바꾸려면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2016125" y="2547938"/>
            <a:ext cx="673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십진수를 이진수로 바꾸려면 십진수를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2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로 나누고 나머지를 기록하는 작업을 몫이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이 될 때까지 되풀이하면 된다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pic>
        <p:nvPicPr>
          <p:cNvPr id="167957" name="Picture 21" descr="UNI0000057434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705225"/>
            <a:ext cx="286702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3" grpId="0"/>
      <p:bldP spid="167954" grpId="0"/>
      <p:bldP spid="1679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/>
              <a:t>프로그래밍 언어의 필요성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039812" y="1274763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그렇다면 인간이 기계어를 사용하면 어떤가</a:t>
            </a:r>
            <a:r>
              <a:rPr lang="en-US" altLang="ko-KR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1360487" y="1706563"/>
            <a:ext cx="67500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기계어를 사용할 수는 있으나 이진수로 프로그램을 작성하여야 하기 때문에 아주 불편하다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. </a:t>
            </a:r>
          </a:p>
          <a:p>
            <a:pPr>
              <a:buFontTx/>
              <a:buChar char="•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프로그래밍 언어는 자연어와 기계어 중간쯤에 위치</a:t>
            </a:r>
          </a:p>
          <a:p>
            <a:pPr>
              <a:buFontTx/>
              <a:buChar char="•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컴파일러가 프로그래밍 언어를 기계어로 통역 </a:t>
            </a:r>
          </a:p>
        </p:txBody>
      </p:sp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99" y="3205163"/>
            <a:ext cx="5057775" cy="312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컴파일러</a:t>
            </a:r>
            <a:r>
              <a:rPr lang="en-US" altLang="ko-KR" dirty="0" smtClean="0"/>
              <a:t>(compiler)</a:t>
            </a:r>
            <a:r>
              <a:rPr lang="ko-KR" altLang="en-US" dirty="0" smtClean="0"/>
              <a:t>는 인간과 컴퓨터 사이의 통역이라 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AutoShape 55"/>
          <p:cNvSpPr>
            <a:spLocks noChangeArrowheads="1"/>
          </p:cNvSpPr>
          <p:nvPr/>
        </p:nvSpPr>
        <p:spPr bwMode="auto">
          <a:xfrm flipH="1">
            <a:off x="4161126" y="3434849"/>
            <a:ext cx="941913" cy="558009"/>
          </a:xfrm>
          <a:prstGeom prst="leftArrow">
            <a:avLst>
              <a:gd name="adj1" fmla="val 17787"/>
              <a:gd name="adj2" fmla="val 432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2697145" y="3992858"/>
            <a:ext cx="1283873" cy="2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9pPr>
          </a:lstStyle>
          <a:p>
            <a:pPr eaLnBrk="1" hangingPunct="1"/>
            <a:r>
              <a:rPr lang="ko-KR" altLang="en-US" sz="1600"/>
              <a:t>프로그래밍 언어</a:t>
            </a:r>
          </a:p>
        </p:txBody>
      </p:sp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5538704" y="3838601"/>
            <a:ext cx="608471" cy="2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9pPr>
          </a:lstStyle>
          <a:p>
            <a:pPr eaLnBrk="1" hangingPunct="1"/>
            <a:r>
              <a:rPr lang="ko-KR" altLang="en-US" sz="1600"/>
              <a:t>기계어</a:t>
            </a: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4249963" y="3189379"/>
            <a:ext cx="764239" cy="2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9pPr>
          </a:lstStyle>
          <a:p>
            <a:pPr eaLnBrk="1" hangingPunct="1"/>
            <a:r>
              <a:rPr lang="ko-KR" altLang="en-US" sz="1600"/>
              <a:t>컴파일러</a:t>
            </a:r>
          </a:p>
        </p:txBody>
      </p:sp>
      <p:sp>
        <p:nvSpPr>
          <p:cNvPr id="10" name="AutoShape 59"/>
          <p:cNvSpPr>
            <a:spLocks noChangeArrowheads="1"/>
          </p:cNvSpPr>
          <p:nvPr/>
        </p:nvSpPr>
        <p:spPr bwMode="auto">
          <a:xfrm>
            <a:off x="5399972" y="2416750"/>
            <a:ext cx="921225" cy="1423192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400">
                <a:latin typeface="Lucida Calligraphy" pitchFamily="66" charset="0"/>
              </a:rPr>
              <a:t>01000110101010100101010101010110010111111</a:t>
            </a:r>
          </a:p>
        </p:txBody>
      </p:sp>
      <p:sp>
        <p:nvSpPr>
          <p:cNvPr id="11" name="AutoShape 60"/>
          <p:cNvSpPr>
            <a:spLocks noChangeArrowheads="1"/>
          </p:cNvSpPr>
          <p:nvPr/>
        </p:nvSpPr>
        <p:spPr bwMode="auto">
          <a:xfrm>
            <a:off x="2743389" y="2446260"/>
            <a:ext cx="921225" cy="1423192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 dirty="0">
                <a:latin typeface="Lucida Calligraphy" pitchFamily="66" charset="0"/>
              </a:rPr>
              <a:t>if( x &gt; 0 )</a:t>
            </a:r>
          </a:p>
          <a:p>
            <a:r>
              <a:rPr lang="en-US" altLang="ko-KR" sz="1400" dirty="0">
                <a:latin typeface="Lucida Calligraphy" pitchFamily="66" charset="0"/>
              </a:rPr>
              <a:t>  </a:t>
            </a:r>
            <a:r>
              <a:rPr lang="en-US" altLang="ko-KR" sz="1400" dirty="0" err="1">
                <a:latin typeface="Lucida Calligraphy" pitchFamily="66" charset="0"/>
              </a:rPr>
              <a:t>pos</a:t>
            </a:r>
            <a:r>
              <a:rPr lang="en-US" altLang="ko-KR" sz="1400" dirty="0">
                <a:latin typeface="Lucida Calligraphy" pitchFamily="66" charset="0"/>
              </a:rPr>
              <a:t>++;</a:t>
            </a:r>
          </a:p>
          <a:p>
            <a:r>
              <a:rPr lang="en-US" altLang="ko-KR" sz="1400" dirty="0">
                <a:latin typeface="Lucida Calligraphy" pitchFamily="66" charset="0"/>
              </a:rPr>
              <a:t>else</a:t>
            </a:r>
          </a:p>
          <a:p>
            <a:r>
              <a:rPr lang="en-US" altLang="ko-KR" sz="1400" dirty="0">
                <a:latin typeface="Lucida Calligraphy" pitchFamily="66" charset="0"/>
              </a:rPr>
              <a:t>  </a:t>
            </a:r>
            <a:r>
              <a:rPr lang="en-US" altLang="ko-KR" sz="1400" dirty="0" err="1">
                <a:latin typeface="Lucida Calligraphy" pitchFamily="66" charset="0"/>
              </a:rPr>
              <a:t>neg</a:t>
            </a:r>
            <a:r>
              <a:rPr lang="en-US" altLang="ko-KR" sz="1400" dirty="0">
                <a:latin typeface="Lucida Calligraphy" pitchFamily="66" charset="0"/>
              </a:rPr>
              <a:t>++;</a:t>
            </a:r>
          </a:p>
        </p:txBody>
      </p:sp>
      <p:sp>
        <p:nvSpPr>
          <p:cNvPr id="12" name="Text Box 62"/>
          <p:cNvSpPr txBox="1">
            <a:spLocks noChangeArrowheads="1"/>
          </p:cNvSpPr>
          <p:nvPr/>
        </p:nvSpPr>
        <p:spPr bwMode="auto">
          <a:xfrm>
            <a:off x="2923496" y="6381836"/>
            <a:ext cx="452702" cy="2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9pPr>
          </a:lstStyle>
          <a:p>
            <a:pPr eaLnBrk="1" hangingPunct="1"/>
            <a:r>
              <a:rPr lang="ko-KR" altLang="en-US" sz="1600"/>
              <a:t>영어</a:t>
            </a: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5565476" y="6309402"/>
            <a:ext cx="608471" cy="2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9pPr>
          </a:lstStyle>
          <a:p>
            <a:pPr eaLnBrk="1" hangingPunct="1"/>
            <a:r>
              <a:rPr lang="ko-KR" altLang="en-US" sz="1600"/>
              <a:t>한국어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4327847" y="5818461"/>
            <a:ext cx="608471" cy="28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defRPr>
            </a:lvl9pPr>
          </a:lstStyle>
          <a:p>
            <a:pPr eaLnBrk="1" hangingPunct="1"/>
            <a:r>
              <a:rPr lang="ko-KR" altLang="en-US" sz="1600"/>
              <a:t>번역가</a:t>
            </a:r>
          </a:p>
        </p:txBody>
      </p:sp>
      <p:sp>
        <p:nvSpPr>
          <p:cNvPr id="15" name="AutoShape 65"/>
          <p:cNvSpPr>
            <a:spLocks noChangeArrowheads="1"/>
          </p:cNvSpPr>
          <p:nvPr/>
        </p:nvSpPr>
        <p:spPr bwMode="auto">
          <a:xfrm>
            <a:off x="5409708" y="4836579"/>
            <a:ext cx="921225" cy="1421851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ko-KR" altLang="en-US" sz="1400">
                <a:latin typeface="Lucida Calligraphy" pitchFamily="66" charset="0"/>
              </a:rPr>
              <a:t>시작이 좋으면 끝도 좋다</a:t>
            </a:r>
            <a:r>
              <a:rPr lang="en-US" altLang="ko-KR" sz="1400">
                <a:latin typeface="Lucida Calligraphy" pitchFamily="66" charset="0"/>
              </a:rPr>
              <a:t>.</a:t>
            </a:r>
          </a:p>
          <a:p>
            <a:r>
              <a:rPr lang="en-US" altLang="ko-KR" sz="1400">
                <a:latin typeface="Lucida Calligraphy" pitchFamily="66" charset="0"/>
              </a:rPr>
              <a:t>...</a:t>
            </a:r>
          </a:p>
        </p:txBody>
      </p:sp>
      <p:sp>
        <p:nvSpPr>
          <p:cNvPr id="16" name="AutoShape 66"/>
          <p:cNvSpPr>
            <a:spLocks noChangeArrowheads="1"/>
          </p:cNvSpPr>
          <p:nvPr/>
        </p:nvSpPr>
        <p:spPr bwMode="auto">
          <a:xfrm>
            <a:off x="2743389" y="4886209"/>
            <a:ext cx="921225" cy="1423193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400">
                <a:latin typeface="Lucida Calligraphy" pitchFamily="66" charset="0"/>
              </a:rPr>
              <a:t>A good beginning makes a good ending.</a:t>
            </a:r>
          </a:p>
          <a:p>
            <a:r>
              <a:rPr lang="en-US" altLang="ko-KR" sz="1400">
                <a:latin typeface="Lucida Calligraphy" pitchFamily="66" charset="0"/>
              </a:rPr>
              <a:t>...</a:t>
            </a:r>
          </a:p>
        </p:txBody>
      </p:sp>
      <p:pic>
        <p:nvPicPr>
          <p:cNvPr id="17" name="Picture 68" descr="MCj041217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45" y="4752073"/>
            <a:ext cx="939479" cy="107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55"/>
          <p:cNvSpPr>
            <a:spLocks noChangeArrowheads="1"/>
          </p:cNvSpPr>
          <p:nvPr/>
        </p:nvSpPr>
        <p:spPr bwMode="auto">
          <a:xfrm flipH="1">
            <a:off x="4215888" y="5971377"/>
            <a:ext cx="941913" cy="558009"/>
          </a:xfrm>
          <a:prstGeom prst="leftArrow">
            <a:avLst>
              <a:gd name="adj1" fmla="val 17787"/>
              <a:gd name="adj2" fmla="val 432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9" name="Picture 70" descr="C:\Users\chun\AppData\Local\Microsoft\Windows\Temporary Internet Files\Content.IE5\MGUEKT03\MC90028015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35" y="2184693"/>
            <a:ext cx="874981" cy="94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946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4138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9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0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1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2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3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4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5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6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7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 smtClean="0">
                <a:solidFill>
                  <a:schemeClr val="tx2"/>
                </a:solidFill>
                <a:latin typeface="굴림" pitchFamily="50" charset="-127"/>
              </a:rPr>
              <a:t>프로그래밍 개</a:t>
            </a: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념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프로그래밍 언어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알고리즘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프로그램 개발 과정</a:t>
            </a:r>
          </a:p>
        </p:txBody>
      </p:sp>
      <p:grpSp>
        <p:nvGrpSpPr>
          <p:cNvPr id="4101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4105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6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7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8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9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0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1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2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3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4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5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7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9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0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3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4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5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6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7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2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/>
              <a:t>프로그램을 작성하기에 앞서서 중요한 개념들을 살펴봅니다</a:t>
            </a:r>
            <a:r>
              <a:rPr lang="en-US" altLang="ko-KR" sz="1400"/>
              <a:t>.. </a:t>
            </a:r>
          </a:p>
        </p:txBody>
      </p:sp>
      <p:sp>
        <p:nvSpPr>
          <p:cNvPr id="4103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4104" name="직선 연결선 103"/>
          <p:cNvCxnSpPr>
            <a:cxnSpLocks noChangeShapeType="1"/>
            <a:endCxn id="4134" idx="4"/>
          </p:cNvCxnSpPr>
          <p:nvPr/>
        </p:nvCxnSpPr>
        <p:spPr bwMode="auto">
          <a:xfrm>
            <a:off x="3248025" y="2486025"/>
            <a:ext cx="2563813" cy="18049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2389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/>
              <a:t>프로그램의 역할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800100" y="1706563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컴퓨터에서 프로그램이 하는 일은 무엇인가</a:t>
            </a:r>
            <a:r>
              <a:rPr lang="en-US" altLang="ko-KR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120775" y="2138363"/>
            <a:ext cx="6750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프로그램이란 우리가 하고자 하는 작업을 컴퓨터에게 전달하여 주는 역할을 한다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pic>
        <p:nvPicPr>
          <p:cNvPr id="2048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3154363"/>
            <a:ext cx="58674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/>
              <a:t>작업을 지시하는 방법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1000125" y="1274763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컴퓨터에게 </a:t>
            </a:r>
            <a:r>
              <a:rPr lang="ko-KR" altLang="en-US" sz="2000" b="1" dirty="0" smtClean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어떻게 </a:t>
            </a:r>
            <a:r>
              <a:rPr lang="ko-KR" altLang="en-US" sz="2000" b="1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작업을 시킬 수 있을까</a:t>
            </a:r>
            <a:r>
              <a:rPr lang="en-US" altLang="ko-KR" sz="2000" b="1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320800" y="1706563"/>
            <a:ext cx="6750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A) 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상식이나 지능이 없기 때문에 아주 자세하고 구체적으로 일을 지시하여야 한다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 </a:t>
            </a:r>
          </a:p>
        </p:txBody>
      </p:sp>
      <p:pic>
        <p:nvPicPr>
          <p:cNvPr id="2068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7" y="2809875"/>
            <a:ext cx="48101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60" name="Picture 4" descr="MCj034564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924050"/>
            <a:ext cx="792162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461" name="Picture 5" descr="MCj041924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9988" y="1444625"/>
            <a:ext cx="50641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62" name="AutoShape 6"/>
          <p:cNvSpPr>
            <a:spLocks noChangeArrowheads="1"/>
          </p:cNvSpPr>
          <p:nvPr/>
        </p:nvSpPr>
        <p:spPr bwMode="auto">
          <a:xfrm>
            <a:off x="207963" y="360363"/>
            <a:ext cx="1624012" cy="841375"/>
          </a:xfrm>
          <a:prstGeom prst="cloudCallout">
            <a:avLst>
              <a:gd name="adj1" fmla="val 137880"/>
              <a:gd name="adj2" fmla="val 7396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학생들의 성적의 평균을 계산해줘</a:t>
            </a:r>
          </a:p>
        </p:txBody>
      </p:sp>
      <p:sp>
        <p:nvSpPr>
          <p:cNvPr id="403463" name="AutoShape 7"/>
          <p:cNvSpPr>
            <a:spLocks noChangeArrowheads="1"/>
          </p:cNvSpPr>
          <p:nvPr/>
        </p:nvSpPr>
        <p:spPr bwMode="auto">
          <a:xfrm>
            <a:off x="2192338" y="360363"/>
            <a:ext cx="1684337" cy="1082675"/>
          </a:xfrm>
          <a:prstGeom prst="cloudCallout">
            <a:avLst>
              <a:gd name="adj1" fmla="val -15694"/>
              <a:gd name="adj2" fmla="val 9824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 sz="1000">
                <a:latin typeface="Arial"/>
                <a:ea typeface="HY엽서L" pitchFamily="18" charset="-127"/>
              </a:rPr>
              <a:t>“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평균</a:t>
            </a:r>
            <a:r>
              <a:rPr kumimoji="1" lang="ko-KR" altLang="en-US" sz="1000">
                <a:latin typeface="Arial"/>
                <a:ea typeface="HY엽서L" pitchFamily="18" charset="-127"/>
              </a:rPr>
              <a:t>”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이란 의미를 모른다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pic>
        <p:nvPicPr>
          <p:cNvPr id="403464" name="Picture 8" descr="MCj034564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72075"/>
            <a:ext cx="792163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465" name="Picture 9" descr="MCj041924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925" y="4692650"/>
            <a:ext cx="506413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66" name="AutoShape 10"/>
          <p:cNvSpPr>
            <a:spLocks noChangeArrowheads="1"/>
          </p:cNvSpPr>
          <p:nvPr/>
        </p:nvSpPr>
        <p:spPr bwMode="auto">
          <a:xfrm>
            <a:off x="268288" y="3487738"/>
            <a:ext cx="1744662" cy="962025"/>
          </a:xfrm>
          <a:prstGeom prst="cloudCallout">
            <a:avLst>
              <a:gd name="adj1" fmla="val 114606"/>
              <a:gd name="adj2" fmla="val 7095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평균이란</a:t>
            </a:r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2073275" y="3608388"/>
            <a:ext cx="1863725" cy="1201737"/>
          </a:xfrm>
          <a:prstGeom prst="cloudCallout">
            <a:avLst>
              <a:gd name="adj1" fmla="val -18995"/>
              <a:gd name="adj2" fmla="val 7575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단어의 의미는 알겠지만  단계적인 절차를 말해주어야 한다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403468" name="AutoShape 12"/>
          <p:cNvSpPr>
            <a:spLocks noChangeArrowheads="1"/>
          </p:cNvSpPr>
          <p:nvPr/>
        </p:nvSpPr>
        <p:spPr bwMode="auto">
          <a:xfrm>
            <a:off x="1831975" y="2044700"/>
            <a:ext cx="239713" cy="360363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3469" name="AutoShape 13"/>
          <p:cNvSpPr>
            <a:spLocks noChangeArrowheads="1"/>
          </p:cNvSpPr>
          <p:nvPr/>
        </p:nvSpPr>
        <p:spPr bwMode="auto">
          <a:xfrm>
            <a:off x="1771650" y="5172075"/>
            <a:ext cx="239713" cy="360363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03470" name="Object 14"/>
          <p:cNvGraphicFramePr>
            <a:graphicFrameLocks noChangeAspect="1"/>
          </p:cNvGraphicFramePr>
          <p:nvPr/>
        </p:nvGraphicFramePr>
        <p:xfrm>
          <a:off x="628650" y="3787775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31" name="Equation" r:id="rId5" imgW="1155600" imgH="393480" progId="Equation.3">
                  <p:embed/>
                </p:oleObj>
              </mc:Choice>
              <mc:Fallback>
                <p:oleObj name="Equation" r:id="rId5" imgW="11556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787775"/>
                        <a:ext cx="115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3471" name="Picture 15" descr="MCj034564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2251075"/>
            <a:ext cx="792162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472" name="Picture 16" descr="MCj041924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26088" y="1771650"/>
            <a:ext cx="50641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73" name="AutoShape 17"/>
          <p:cNvSpPr>
            <a:spLocks noChangeArrowheads="1"/>
          </p:cNvSpPr>
          <p:nvPr/>
        </p:nvSpPr>
        <p:spPr bwMode="auto">
          <a:xfrm>
            <a:off x="4564063" y="327025"/>
            <a:ext cx="1863725" cy="1203325"/>
          </a:xfrm>
          <a:prstGeom prst="cloudCallout">
            <a:avLst>
              <a:gd name="adj1" fmla="val 15759"/>
              <a:gd name="adj2" fmla="val 7044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학생들의 성적을 입력받고 입력받은 성적을 합하여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,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학생수로 나눈다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403474" name="AutoShape 18"/>
          <p:cNvSpPr>
            <a:spLocks noChangeArrowheads="1"/>
          </p:cNvSpPr>
          <p:nvPr/>
        </p:nvSpPr>
        <p:spPr bwMode="auto">
          <a:xfrm>
            <a:off x="6548438" y="327025"/>
            <a:ext cx="1684337" cy="1384300"/>
          </a:xfrm>
          <a:prstGeom prst="cloudCallout">
            <a:avLst>
              <a:gd name="adj1" fmla="val -10134"/>
              <a:gd name="adj2" fmla="val 81764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이제 어느정도 지시는 알겟지만 결과는 어떻게 하라는건지 모르겠다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pic>
        <p:nvPicPr>
          <p:cNvPr id="403475" name="Picture 19" descr="MCj041924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7025" y="5097463"/>
            <a:ext cx="506413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76" name="AutoShape 20"/>
          <p:cNvSpPr>
            <a:spLocks noChangeArrowheads="1"/>
          </p:cNvSpPr>
          <p:nvPr/>
        </p:nvSpPr>
        <p:spPr bwMode="auto">
          <a:xfrm>
            <a:off x="4564063" y="3651250"/>
            <a:ext cx="1863725" cy="1203325"/>
          </a:xfrm>
          <a:prstGeom prst="cloudCallout">
            <a:avLst>
              <a:gd name="adj1" fmla="val 12435"/>
              <a:gd name="adj2" fmla="val 6873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학생들의 성적을 입력받고 입력받은 성적을 합하여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,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학생수로 나눈다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algn="ctr"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결과는 화면에 표시하라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403477" name="AutoShape 21"/>
          <p:cNvSpPr>
            <a:spLocks noChangeArrowheads="1"/>
          </p:cNvSpPr>
          <p:nvPr/>
        </p:nvSpPr>
        <p:spPr bwMode="auto">
          <a:xfrm>
            <a:off x="6608763" y="3995738"/>
            <a:ext cx="1622425" cy="677862"/>
          </a:xfrm>
          <a:prstGeom prst="cloudCallout">
            <a:avLst>
              <a:gd name="adj1" fmla="val -13014"/>
              <a:gd name="adj2" fmla="val 14039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 sz="1000" dirty="0">
                <a:latin typeface="HY엽서L" pitchFamily="18" charset="-127"/>
                <a:ea typeface="HY엽서L" pitchFamily="18" charset="-127"/>
              </a:rPr>
              <a:t>처음부터 이렇게 지시하였어야 한다</a:t>
            </a:r>
            <a:r>
              <a:rPr kumimoji="1" lang="en-US" altLang="ko-KR" sz="1000" dirty="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403478" name="AutoShape 22"/>
          <p:cNvSpPr>
            <a:spLocks noChangeArrowheads="1"/>
          </p:cNvSpPr>
          <p:nvPr/>
        </p:nvSpPr>
        <p:spPr bwMode="auto">
          <a:xfrm>
            <a:off x="6188075" y="2371725"/>
            <a:ext cx="239713" cy="360363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3479" name="AutoShape 23"/>
          <p:cNvSpPr>
            <a:spLocks noChangeArrowheads="1"/>
          </p:cNvSpPr>
          <p:nvPr/>
        </p:nvSpPr>
        <p:spPr bwMode="auto">
          <a:xfrm>
            <a:off x="6127750" y="5576888"/>
            <a:ext cx="239713" cy="360362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03480" name="Picture 24" descr="MCj0345650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29413" y="5318125"/>
            <a:ext cx="7207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82" name="Freeform 26"/>
          <p:cNvSpPr>
            <a:spLocks/>
          </p:cNvSpPr>
          <p:nvPr/>
        </p:nvSpPr>
        <p:spPr bwMode="auto">
          <a:xfrm>
            <a:off x="3949700" y="1797050"/>
            <a:ext cx="660400" cy="50800"/>
          </a:xfrm>
          <a:custGeom>
            <a:avLst/>
            <a:gdLst>
              <a:gd name="T0" fmla="*/ 0 w 416"/>
              <a:gd name="T1" fmla="*/ 32 h 32"/>
              <a:gd name="T2" fmla="*/ 83 w 416"/>
              <a:gd name="T3" fmla="*/ 2 h 32"/>
              <a:gd name="T4" fmla="*/ 416 w 416"/>
              <a:gd name="T5" fmla="*/ 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6" h="32">
                <a:moveTo>
                  <a:pt x="0" y="32"/>
                </a:moveTo>
                <a:cubicBezTo>
                  <a:pt x="10" y="1"/>
                  <a:pt x="53" y="2"/>
                  <a:pt x="83" y="2"/>
                </a:cubicBezTo>
                <a:cubicBezTo>
                  <a:pt x="194" y="0"/>
                  <a:pt x="305" y="2"/>
                  <a:pt x="416" y="2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3483" name="Freeform 27"/>
          <p:cNvSpPr>
            <a:spLocks/>
          </p:cNvSpPr>
          <p:nvPr/>
        </p:nvSpPr>
        <p:spPr bwMode="auto">
          <a:xfrm>
            <a:off x="4025900" y="2498725"/>
            <a:ext cx="1216025" cy="1120775"/>
          </a:xfrm>
          <a:custGeom>
            <a:avLst/>
            <a:gdLst>
              <a:gd name="T0" fmla="*/ 766 w 766"/>
              <a:gd name="T1" fmla="*/ 0 h 706"/>
              <a:gd name="T2" fmla="*/ 629 w 766"/>
              <a:gd name="T3" fmla="*/ 83 h 706"/>
              <a:gd name="T4" fmla="*/ 487 w 766"/>
              <a:gd name="T5" fmla="*/ 172 h 706"/>
              <a:gd name="T6" fmla="*/ 368 w 766"/>
              <a:gd name="T7" fmla="*/ 261 h 706"/>
              <a:gd name="T8" fmla="*/ 296 w 766"/>
              <a:gd name="T9" fmla="*/ 326 h 706"/>
              <a:gd name="T10" fmla="*/ 219 w 766"/>
              <a:gd name="T11" fmla="*/ 415 h 706"/>
              <a:gd name="T12" fmla="*/ 154 w 766"/>
              <a:gd name="T13" fmla="*/ 510 h 706"/>
              <a:gd name="T14" fmla="*/ 136 w 766"/>
              <a:gd name="T15" fmla="*/ 522 h 706"/>
              <a:gd name="T16" fmla="*/ 101 w 766"/>
              <a:gd name="T17" fmla="*/ 570 h 706"/>
              <a:gd name="T18" fmla="*/ 77 w 766"/>
              <a:gd name="T19" fmla="*/ 587 h 706"/>
              <a:gd name="T20" fmla="*/ 41 w 766"/>
              <a:gd name="T21" fmla="*/ 623 h 706"/>
              <a:gd name="T22" fmla="*/ 11 w 766"/>
              <a:gd name="T23" fmla="*/ 677 h 706"/>
              <a:gd name="T24" fmla="*/ 0 w 766"/>
              <a:gd name="T25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6" h="706">
                <a:moveTo>
                  <a:pt x="766" y="0"/>
                </a:moveTo>
                <a:cubicBezTo>
                  <a:pt x="711" y="14"/>
                  <a:pt x="672" y="49"/>
                  <a:pt x="629" y="83"/>
                </a:cubicBezTo>
                <a:cubicBezTo>
                  <a:pt x="589" y="115"/>
                  <a:pt x="523" y="136"/>
                  <a:pt x="487" y="172"/>
                </a:cubicBezTo>
                <a:cubicBezTo>
                  <a:pt x="452" y="207"/>
                  <a:pt x="408" y="233"/>
                  <a:pt x="368" y="261"/>
                </a:cubicBezTo>
                <a:cubicBezTo>
                  <a:pt x="341" y="280"/>
                  <a:pt x="323" y="308"/>
                  <a:pt x="296" y="326"/>
                </a:cubicBezTo>
                <a:cubicBezTo>
                  <a:pt x="279" y="363"/>
                  <a:pt x="248" y="387"/>
                  <a:pt x="219" y="415"/>
                </a:cubicBezTo>
                <a:cubicBezTo>
                  <a:pt x="192" y="441"/>
                  <a:pt x="179" y="482"/>
                  <a:pt x="154" y="510"/>
                </a:cubicBezTo>
                <a:cubicBezTo>
                  <a:pt x="149" y="515"/>
                  <a:pt x="141" y="517"/>
                  <a:pt x="136" y="522"/>
                </a:cubicBezTo>
                <a:cubicBezTo>
                  <a:pt x="123" y="537"/>
                  <a:pt x="117" y="559"/>
                  <a:pt x="101" y="570"/>
                </a:cubicBezTo>
                <a:cubicBezTo>
                  <a:pt x="93" y="576"/>
                  <a:pt x="84" y="581"/>
                  <a:pt x="77" y="587"/>
                </a:cubicBezTo>
                <a:cubicBezTo>
                  <a:pt x="64" y="598"/>
                  <a:pt x="41" y="623"/>
                  <a:pt x="41" y="623"/>
                </a:cubicBezTo>
                <a:cubicBezTo>
                  <a:pt x="34" y="643"/>
                  <a:pt x="11" y="677"/>
                  <a:pt x="11" y="677"/>
                </a:cubicBezTo>
                <a:cubicBezTo>
                  <a:pt x="5" y="698"/>
                  <a:pt x="9" y="689"/>
                  <a:pt x="0" y="706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3484" name="Freeform 28"/>
          <p:cNvSpPr>
            <a:spLocks/>
          </p:cNvSpPr>
          <p:nvPr/>
        </p:nvSpPr>
        <p:spPr bwMode="auto">
          <a:xfrm>
            <a:off x="3940175" y="5019675"/>
            <a:ext cx="942975" cy="174625"/>
          </a:xfrm>
          <a:custGeom>
            <a:avLst/>
            <a:gdLst>
              <a:gd name="T0" fmla="*/ 0 w 594"/>
              <a:gd name="T1" fmla="*/ 110 h 110"/>
              <a:gd name="T2" fmla="*/ 594 w 594"/>
              <a:gd name="T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94" h="110">
                <a:moveTo>
                  <a:pt x="0" y="110"/>
                </a:moveTo>
                <a:cubicBezTo>
                  <a:pt x="165" y="0"/>
                  <a:pt x="396" y="92"/>
                  <a:pt x="594" y="92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왜 계산기는 컴퓨터라고 할 수 없는가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컴퓨터가 가장 쉽게 이해하는 언어는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컴파일러는 어떤 역할을 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eaLnBrk="1" hangingPunct="1">
              <a:buNone/>
            </a:pPr>
            <a:endParaRPr lang="ko-KR" altLang="en-US" dirty="0" smtClean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31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언어의 분류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463" y="1503363"/>
            <a:ext cx="8212137" cy="1006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ko-KR" altLang="en-US">
                <a:ea typeface="새굴림" pitchFamily="18" charset="-127"/>
              </a:rPr>
              <a:t>기계어</a:t>
            </a:r>
            <a:r>
              <a:rPr lang="en-US" altLang="ko-KR">
                <a:ea typeface="새굴림" pitchFamily="18" charset="-127"/>
              </a:rPr>
              <a:t>(machine language) </a:t>
            </a:r>
          </a:p>
          <a:p>
            <a:pPr eaLnBrk="0" hangingPunct="0">
              <a:spcBef>
                <a:spcPct val="0"/>
              </a:spcBef>
              <a:buClrTx/>
            </a:pPr>
            <a:r>
              <a:rPr lang="ko-KR" altLang="en-US">
                <a:ea typeface="새굴림" pitchFamily="18" charset="-127"/>
              </a:rPr>
              <a:t>어셈블리어</a:t>
            </a:r>
            <a:r>
              <a:rPr lang="en-US" altLang="ko-KR">
                <a:ea typeface="새굴림" pitchFamily="18" charset="-127"/>
              </a:rPr>
              <a:t>(assembly language) </a:t>
            </a:r>
          </a:p>
          <a:p>
            <a:pPr eaLnBrk="0" hangingPunct="0">
              <a:spcBef>
                <a:spcPct val="0"/>
              </a:spcBef>
              <a:buClrTx/>
            </a:pPr>
            <a:r>
              <a:rPr lang="ko-KR" altLang="en-US">
                <a:ea typeface="새굴림" pitchFamily="18" charset="-127"/>
              </a:rPr>
              <a:t>고급 언어</a:t>
            </a:r>
            <a:r>
              <a:rPr lang="en-US" altLang="ko-KR">
                <a:ea typeface="새굴림" pitchFamily="18" charset="-127"/>
              </a:rPr>
              <a:t>(high-level language) </a:t>
            </a:r>
            <a:endParaRPr lang="ko-KR" altLang="en-US">
              <a:ea typeface="새굴림" pitchFamily="18" charset="-127"/>
            </a:endParaRPr>
          </a:p>
        </p:txBody>
      </p:sp>
      <p:grpSp>
        <p:nvGrpSpPr>
          <p:cNvPr id="205841" name="Group 17"/>
          <p:cNvGrpSpPr>
            <a:grpSpLocks/>
          </p:cNvGrpSpPr>
          <p:nvPr/>
        </p:nvGrpSpPr>
        <p:grpSpPr bwMode="auto">
          <a:xfrm>
            <a:off x="1481138" y="3486150"/>
            <a:ext cx="5448300" cy="2070100"/>
            <a:chOff x="645" y="986"/>
            <a:chExt cx="4318" cy="1666"/>
          </a:xfrm>
        </p:grpSpPr>
        <p:sp>
          <p:nvSpPr>
            <p:cNvPr id="205832" name="Freeform 8"/>
            <p:cNvSpPr>
              <a:spLocks/>
            </p:cNvSpPr>
            <p:nvPr/>
          </p:nvSpPr>
          <p:spPr bwMode="auto">
            <a:xfrm>
              <a:off x="645" y="1062"/>
              <a:ext cx="2474" cy="1590"/>
            </a:xfrm>
            <a:custGeom>
              <a:avLst/>
              <a:gdLst>
                <a:gd name="T0" fmla="*/ 921 w 2600"/>
                <a:gd name="T1" fmla="*/ 81 h 1590"/>
                <a:gd name="T2" fmla="*/ 883 w 2600"/>
                <a:gd name="T3" fmla="*/ 81 h 1590"/>
                <a:gd name="T4" fmla="*/ 126 w 2600"/>
                <a:gd name="T5" fmla="*/ 384 h 1590"/>
                <a:gd name="T6" fmla="*/ 126 w 2600"/>
                <a:gd name="T7" fmla="*/ 1142 h 1590"/>
                <a:gd name="T8" fmla="*/ 694 w 2600"/>
                <a:gd name="T9" fmla="*/ 1559 h 1590"/>
                <a:gd name="T10" fmla="*/ 1906 w 2600"/>
                <a:gd name="T11" fmla="*/ 1331 h 1590"/>
                <a:gd name="T12" fmla="*/ 2436 w 2600"/>
                <a:gd name="T13" fmla="*/ 953 h 1590"/>
                <a:gd name="T14" fmla="*/ 2512 w 2600"/>
                <a:gd name="T15" fmla="*/ 309 h 1590"/>
                <a:gd name="T16" fmla="*/ 1906 w 2600"/>
                <a:gd name="T17" fmla="*/ 44 h 1590"/>
                <a:gd name="T18" fmla="*/ 959 w 2600"/>
                <a:gd name="T19" fmla="*/ 44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0" h="1590">
                  <a:moveTo>
                    <a:pt x="921" y="81"/>
                  </a:moveTo>
                  <a:cubicBezTo>
                    <a:pt x="968" y="55"/>
                    <a:pt x="1016" y="30"/>
                    <a:pt x="883" y="81"/>
                  </a:cubicBezTo>
                  <a:cubicBezTo>
                    <a:pt x="750" y="132"/>
                    <a:pt x="252" y="207"/>
                    <a:pt x="126" y="384"/>
                  </a:cubicBezTo>
                  <a:cubicBezTo>
                    <a:pt x="0" y="561"/>
                    <a:pt x="31" y="946"/>
                    <a:pt x="126" y="1142"/>
                  </a:cubicBezTo>
                  <a:cubicBezTo>
                    <a:pt x="221" y="1338"/>
                    <a:pt x="397" y="1528"/>
                    <a:pt x="694" y="1559"/>
                  </a:cubicBezTo>
                  <a:cubicBezTo>
                    <a:pt x="991" y="1590"/>
                    <a:pt x="1616" y="1432"/>
                    <a:pt x="1906" y="1331"/>
                  </a:cubicBezTo>
                  <a:cubicBezTo>
                    <a:pt x="2196" y="1230"/>
                    <a:pt x="2335" y="1123"/>
                    <a:pt x="2436" y="953"/>
                  </a:cubicBezTo>
                  <a:cubicBezTo>
                    <a:pt x="2537" y="783"/>
                    <a:pt x="2600" y="460"/>
                    <a:pt x="2512" y="309"/>
                  </a:cubicBezTo>
                  <a:cubicBezTo>
                    <a:pt x="2424" y="158"/>
                    <a:pt x="2165" y="88"/>
                    <a:pt x="1906" y="44"/>
                  </a:cubicBezTo>
                  <a:cubicBezTo>
                    <a:pt x="1647" y="0"/>
                    <a:pt x="1303" y="22"/>
                    <a:pt x="959" y="44"/>
                  </a:cubicBez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833" name="Freeform 9"/>
            <p:cNvSpPr>
              <a:spLocks/>
            </p:cNvSpPr>
            <p:nvPr/>
          </p:nvSpPr>
          <p:spPr bwMode="auto">
            <a:xfrm>
              <a:off x="2766" y="986"/>
              <a:ext cx="2197" cy="1590"/>
            </a:xfrm>
            <a:custGeom>
              <a:avLst/>
              <a:gdLst>
                <a:gd name="T0" fmla="*/ 921 w 2600"/>
                <a:gd name="T1" fmla="*/ 81 h 1590"/>
                <a:gd name="T2" fmla="*/ 883 w 2600"/>
                <a:gd name="T3" fmla="*/ 81 h 1590"/>
                <a:gd name="T4" fmla="*/ 126 w 2600"/>
                <a:gd name="T5" fmla="*/ 384 h 1590"/>
                <a:gd name="T6" fmla="*/ 126 w 2600"/>
                <a:gd name="T7" fmla="*/ 1142 h 1590"/>
                <a:gd name="T8" fmla="*/ 694 w 2600"/>
                <a:gd name="T9" fmla="*/ 1559 h 1590"/>
                <a:gd name="T10" fmla="*/ 1906 w 2600"/>
                <a:gd name="T11" fmla="*/ 1331 h 1590"/>
                <a:gd name="T12" fmla="*/ 2436 w 2600"/>
                <a:gd name="T13" fmla="*/ 953 h 1590"/>
                <a:gd name="T14" fmla="*/ 2512 w 2600"/>
                <a:gd name="T15" fmla="*/ 309 h 1590"/>
                <a:gd name="T16" fmla="*/ 1906 w 2600"/>
                <a:gd name="T17" fmla="*/ 44 h 1590"/>
                <a:gd name="T18" fmla="*/ 959 w 2600"/>
                <a:gd name="T19" fmla="*/ 44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0" h="1590">
                  <a:moveTo>
                    <a:pt x="921" y="81"/>
                  </a:moveTo>
                  <a:cubicBezTo>
                    <a:pt x="968" y="55"/>
                    <a:pt x="1016" y="30"/>
                    <a:pt x="883" y="81"/>
                  </a:cubicBezTo>
                  <a:cubicBezTo>
                    <a:pt x="750" y="132"/>
                    <a:pt x="252" y="207"/>
                    <a:pt x="126" y="384"/>
                  </a:cubicBezTo>
                  <a:cubicBezTo>
                    <a:pt x="0" y="561"/>
                    <a:pt x="31" y="946"/>
                    <a:pt x="126" y="1142"/>
                  </a:cubicBezTo>
                  <a:cubicBezTo>
                    <a:pt x="221" y="1338"/>
                    <a:pt x="397" y="1528"/>
                    <a:pt x="694" y="1559"/>
                  </a:cubicBezTo>
                  <a:cubicBezTo>
                    <a:pt x="991" y="1590"/>
                    <a:pt x="1616" y="1432"/>
                    <a:pt x="1906" y="1331"/>
                  </a:cubicBezTo>
                  <a:cubicBezTo>
                    <a:pt x="2196" y="1230"/>
                    <a:pt x="2335" y="1123"/>
                    <a:pt x="2436" y="953"/>
                  </a:cubicBezTo>
                  <a:cubicBezTo>
                    <a:pt x="2537" y="783"/>
                    <a:pt x="2600" y="460"/>
                    <a:pt x="2512" y="309"/>
                  </a:cubicBezTo>
                  <a:cubicBezTo>
                    <a:pt x="2424" y="158"/>
                    <a:pt x="2165" y="88"/>
                    <a:pt x="1906" y="44"/>
                  </a:cubicBezTo>
                  <a:cubicBezTo>
                    <a:pt x="1647" y="0"/>
                    <a:pt x="1303" y="22"/>
                    <a:pt x="959" y="44"/>
                  </a:cubicBez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05834" name="Picture 10" descr="MCj041647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" y="1402"/>
              <a:ext cx="1125" cy="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35" name="Picture 11" descr="MCj0378845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" y="1440"/>
              <a:ext cx="871" cy="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836" name="Text Box 12"/>
            <p:cNvSpPr txBox="1">
              <a:spLocks noChangeArrowheads="1"/>
            </p:cNvSpPr>
            <p:nvPr/>
          </p:nvSpPr>
          <p:spPr bwMode="auto">
            <a:xfrm>
              <a:off x="1516" y="1461"/>
              <a:ext cx="636" cy="279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latin typeface="HY엽서L" pitchFamily="18" charset="-127"/>
                  <a:ea typeface="HY엽서L" pitchFamily="18" charset="-127"/>
                </a:rPr>
                <a:t>기계어</a:t>
              </a:r>
            </a:p>
          </p:txBody>
        </p:sp>
        <p:sp>
          <p:nvSpPr>
            <p:cNvPr id="205837" name="Text Box 13"/>
            <p:cNvSpPr txBox="1">
              <a:spLocks noChangeArrowheads="1"/>
            </p:cNvSpPr>
            <p:nvPr/>
          </p:nvSpPr>
          <p:spPr bwMode="auto">
            <a:xfrm>
              <a:off x="2122" y="1461"/>
              <a:ext cx="959" cy="27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latin typeface="HY엽서L" pitchFamily="18" charset="-127"/>
                  <a:ea typeface="HY엽서L" pitchFamily="18" charset="-127"/>
                </a:rPr>
                <a:t>어셈블리어</a:t>
              </a:r>
            </a:p>
          </p:txBody>
        </p:sp>
        <p:sp>
          <p:nvSpPr>
            <p:cNvPr id="205838" name="Text Box 14"/>
            <p:cNvSpPr txBox="1">
              <a:spLocks noChangeArrowheads="1"/>
            </p:cNvSpPr>
            <p:nvPr/>
          </p:nvSpPr>
          <p:spPr bwMode="auto">
            <a:xfrm>
              <a:off x="2994" y="1461"/>
              <a:ext cx="798" cy="27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latin typeface="HY엽서L" pitchFamily="18" charset="-127"/>
                  <a:ea typeface="HY엽서L" pitchFamily="18" charset="-127"/>
                </a:rPr>
                <a:t>고급언어</a:t>
              </a:r>
            </a:p>
          </p:txBody>
        </p: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1043" y="2269"/>
              <a:ext cx="68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latin typeface="HY엽서L" pitchFamily="18" charset="-127"/>
                  <a:ea typeface="HY엽서L" pitchFamily="18" charset="-127"/>
                </a:rPr>
                <a:t>컴퓨터 </a:t>
              </a:r>
            </a:p>
          </p:txBody>
        </p:sp>
        <p:sp>
          <p:nvSpPr>
            <p:cNvPr id="205840" name="Text Box 16"/>
            <p:cNvSpPr txBox="1">
              <a:spLocks noChangeArrowheads="1"/>
            </p:cNvSpPr>
            <p:nvPr/>
          </p:nvSpPr>
          <p:spPr bwMode="auto">
            <a:xfrm>
              <a:off x="4055" y="2220"/>
              <a:ext cx="5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latin typeface="HY엽서L" pitchFamily="18" charset="-127"/>
                  <a:ea typeface="HY엽서L" pitchFamily="18" charset="-127"/>
                </a:rPr>
                <a:t>인간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기계어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 컴퓨터의 명령어</a:t>
            </a:r>
            <a:r>
              <a:rPr lang="en-US" altLang="ko-KR"/>
              <a:t>(instruction)</a:t>
            </a:r>
            <a:r>
              <a:rPr lang="ko-KR" altLang="en-US"/>
              <a:t>를 이진수로 표시한 것</a:t>
            </a:r>
          </a:p>
          <a:p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로 구성</a:t>
            </a:r>
          </a:p>
          <a:p>
            <a:r>
              <a:rPr lang="ko-KR" altLang="en-US"/>
              <a:t>하드웨어에 종속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1173163" y="2824163"/>
            <a:ext cx="4572000" cy="1614487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00001111 10111111 01000101 11111000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00001111 10111111 01001101 11111000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00000011 10100001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01100110 10001001 01000101 11111010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어셈블리어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CPU</a:t>
            </a:r>
            <a:r>
              <a:rPr lang="ko-KR" altLang="en-US"/>
              <a:t>의 명령어들을 이진수가 아닌 영어의 약자인 기호로 표기</a:t>
            </a:r>
          </a:p>
          <a:p>
            <a:r>
              <a:rPr lang="ko-KR" altLang="en-US"/>
              <a:t>기계어보다는 더 높은 수준에서 프로그램을 작성하는 것을 가능</a:t>
            </a:r>
          </a:p>
          <a:p>
            <a:r>
              <a:rPr lang="ko-KR" altLang="en-US"/>
              <a:t>기호와 </a:t>
            </a:r>
            <a:r>
              <a:rPr lang="en-US" altLang="ko-KR"/>
              <a:t>CPU</a:t>
            </a:r>
            <a:r>
              <a:rPr lang="ko-KR" altLang="en-US"/>
              <a:t>의 명령어가 일대일 대응</a:t>
            </a:r>
          </a:p>
          <a:p>
            <a:r>
              <a:rPr lang="ko-KR" altLang="en-US"/>
              <a:t>어셈블러</a:t>
            </a:r>
            <a:r>
              <a:rPr lang="en-US" altLang="ko-KR"/>
              <a:t>(assembler): </a:t>
            </a:r>
            <a:r>
              <a:rPr lang="ko-KR" altLang="en-US"/>
              <a:t>기호를 이진수로 변환하는 프로그램</a:t>
            </a: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1117600" y="3232150"/>
            <a:ext cx="4572000" cy="1614488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MOV AX, MIDSCORE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MOV CX, FINALSCORE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ADD AX CX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MOV TOTALSCORE, 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고급언어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특정한 컴퓨터의 구조나 프로세서에 무관하게</a:t>
            </a:r>
            <a:r>
              <a:rPr lang="en-US" altLang="ko-KR"/>
              <a:t>, </a:t>
            </a:r>
            <a:r>
              <a:rPr lang="ko-KR" altLang="en-US"/>
              <a:t>독립적으로 프로그램을 작성할 수 있는 언어</a:t>
            </a:r>
          </a:p>
          <a:p>
            <a:r>
              <a:rPr lang="en-US" altLang="ko-KR"/>
              <a:t>C, C++, JAVA, FORTRAN, PASCAL</a:t>
            </a:r>
          </a:p>
          <a:p>
            <a:r>
              <a:rPr lang="ko-KR" altLang="en-US"/>
              <a:t>컴파일러</a:t>
            </a:r>
            <a:r>
              <a:rPr lang="en-US" altLang="ko-KR"/>
              <a:t>: </a:t>
            </a:r>
            <a:r>
              <a:rPr lang="ko-KR" altLang="en-US"/>
              <a:t>고급 언어 문장을 기계어로 변환하는 프로그램</a:t>
            </a:r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079500" y="3136900"/>
            <a:ext cx="4119563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pitchFamily="50" charset="-127"/>
              </a:rPr>
              <a:t>TotalScore = MidScore + FinalScore;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1970</a:t>
            </a:r>
            <a:r>
              <a:rPr lang="ko-KR" altLang="en-US"/>
              <a:t>년대 초 </a:t>
            </a:r>
            <a:r>
              <a:rPr lang="en-US" altLang="ko-KR"/>
              <a:t>AT&amp;T</a:t>
            </a:r>
            <a:r>
              <a:rPr lang="ko-KR" altLang="en-US"/>
              <a:t>의 </a:t>
            </a:r>
            <a:r>
              <a:rPr lang="en-US" altLang="ko-KR"/>
              <a:t>Dennis Ritchie </a:t>
            </a:r>
            <a:r>
              <a:rPr lang="ko-KR" altLang="en-US"/>
              <a:t>에 의하여 개발</a:t>
            </a:r>
          </a:p>
          <a:p>
            <a:r>
              <a:rPr lang="en-US" altLang="ko-KR"/>
              <a:t>B</a:t>
            </a:r>
            <a:r>
              <a:rPr lang="ko-KR" altLang="en-US"/>
              <a:t>언어</a:t>
            </a:r>
            <a:r>
              <a:rPr lang="en-US" altLang="ko-KR"/>
              <a:t>-&gt;C</a:t>
            </a:r>
            <a:r>
              <a:rPr lang="ko-KR" altLang="en-US"/>
              <a:t>언어</a:t>
            </a:r>
          </a:p>
          <a:p>
            <a:r>
              <a:rPr lang="en-US" altLang="ko-KR"/>
              <a:t>UNIX </a:t>
            </a:r>
            <a:r>
              <a:rPr lang="ko-KR" altLang="en-US"/>
              <a:t>운영 체제 개발에 필요해서 만들어짐</a:t>
            </a:r>
          </a:p>
          <a:p>
            <a:r>
              <a:rPr lang="ko-KR" altLang="en-US"/>
              <a:t>처음부터 전문가용 언어로 출발</a:t>
            </a:r>
          </a:p>
          <a:p>
            <a:endParaRPr lang="ko-KR" altLang="en-US"/>
          </a:p>
        </p:txBody>
      </p: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2683" name="_x34109232" descr="EMB00000ba45b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2981325"/>
            <a:ext cx="3968750" cy="28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685" name="Rectangle 13"/>
          <p:cNvSpPr>
            <a:spLocks noChangeArrowheads="1"/>
          </p:cNvSpPr>
          <p:nvPr/>
        </p:nvSpPr>
        <p:spPr bwMode="auto">
          <a:xfrm>
            <a:off x="5808663" y="4400550"/>
            <a:ext cx="315753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ko-KR" i="1">
                <a:solidFill>
                  <a:srgbClr val="006600"/>
                </a:solidFill>
                <a:ea typeface="굴림" pitchFamily="50" charset="-127"/>
              </a:rPr>
              <a:t>Ken Thomson</a:t>
            </a:r>
            <a:r>
              <a:rPr lang="ko-KR" altLang="en-US" i="1">
                <a:solidFill>
                  <a:srgbClr val="006600"/>
                </a:solidFill>
                <a:ea typeface="굴림" pitchFamily="50" charset="-127"/>
              </a:rPr>
              <a:t>과 </a:t>
            </a:r>
            <a:r>
              <a:rPr lang="en-US" altLang="ko-KR" i="1">
                <a:solidFill>
                  <a:srgbClr val="006600"/>
                </a:solidFill>
                <a:ea typeface="굴림" pitchFamily="50" charset="-127"/>
              </a:rPr>
              <a:t>Dennis Ritchie</a:t>
            </a:r>
            <a:r>
              <a:rPr lang="ko-KR" altLang="en-US" i="1">
                <a:solidFill>
                  <a:srgbClr val="006600"/>
                </a:solidFill>
                <a:ea typeface="굴림" pitchFamily="50" charset="-127"/>
              </a:rPr>
              <a:t>가 클린턴 대통령으로부터 </a:t>
            </a:r>
            <a:r>
              <a:rPr lang="en-US" altLang="ko-KR" i="1">
                <a:solidFill>
                  <a:srgbClr val="006600"/>
                </a:solidFill>
                <a:ea typeface="굴림" pitchFamily="50" charset="-127"/>
              </a:rPr>
              <a:t>National Medal of Technology</a:t>
            </a:r>
            <a:r>
              <a:rPr lang="ko-KR" altLang="en-US" i="1">
                <a:solidFill>
                  <a:srgbClr val="006600"/>
                </a:solidFill>
                <a:ea typeface="굴림" pitchFamily="50" charset="-127"/>
              </a:rPr>
              <a:t>상을 받는 장면</a:t>
            </a:r>
            <a:endParaRPr lang="en-US" altLang="ko-KR" i="1">
              <a:solidFill>
                <a:srgbClr val="006600"/>
              </a:solidFill>
              <a:ea typeface="굴림" pitchFamily="50" charset="-127"/>
            </a:endParaRPr>
          </a:p>
        </p:txBody>
      </p:sp>
      <p:sp>
        <p:nvSpPr>
          <p:cNvPr id="412686" name="Freeform 14"/>
          <p:cNvSpPr>
            <a:spLocks/>
          </p:cNvSpPr>
          <p:nvPr/>
        </p:nvSpPr>
        <p:spPr bwMode="auto">
          <a:xfrm>
            <a:off x="5649913" y="3694113"/>
            <a:ext cx="1011237" cy="695325"/>
          </a:xfrm>
          <a:custGeom>
            <a:avLst/>
            <a:gdLst>
              <a:gd name="T0" fmla="*/ 637 w 637"/>
              <a:gd name="T1" fmla="*/ 438 h 438"/>
              <a:gd name="T2" fmla="*/ 631 w 637"/>
              <a:gd name="T3" fmla="*/ 420 h 438"/>
              <a:gd name="T4" fmla="*/ 625 w 637"/>
              <a:gd name="T5" fmla="*/ 359 h 438"/>
              <a:gd name="T6" fmla="*/ 528 w 637"/>
              <a:gd name="T7" fmla="*/ 207 h 438"/>
              <a:gd name="T8" fmla="*/ 394 w 637"/>
              <a:gd name="T9" fmla="*/ 123 h 438"/>
              <a:gd name="T10" fmla="*/ 164 w 637"/>
              <a:gd name="T11" fmla="*/ 26 h 438"/>
              <a:gd name="T12" fmla="*/ 0 w 637"/>
              <a:gd name="T13" fmla="*/ 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438">
                <a:moveTo>
                  <a:pt x="637" y="438"/>
                </a:moveTo>
                <a:cubicBezTo>
                  <a:pt x="635" y="432"/>
                  <a:pt x="632" y="426"/>
                  <a:pt x="631" y="420"/>
                </a:cubicBezTo>
                <a:cubicBezTo>
                  <a:pt x="628" y="400"/>
                  <a:pt x="631" y="378"/>
                  <a:pt x="625" y="359"/>
                </a:cubicBezTo>
                <a:cubicBezTo>
                  <a:pt x="617" y="333"/>
                  <a:pt x="546" y="225"/>
                  <a:pt x="528" y="207"/>
                </a:cubicBezTo>
                <a:cubicBezTo>
                  <a:pt x="497" y="176"/>
                  <a:pt x="432" y="147"/>
                  <a:pt x="394" y="123"/>
                </a:cubicBezTo>
                <a:cubicBezTo>
                  <a:pt x="323" y="77"/>
                  <a:pt x="249" y="37"/>
                  <a:pt x="164" y="26"/>
                </a:cubicBezTo>
                <a:cubicBezTo>
                  <a:pt x="97" y="0"/>
                  <a:pt x="88" y="7"/>
                  <a:pt x="0" y="7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버전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 &amp; R C</a:t>
            </a:r>
          </a:p>
          <a:p>
            <a:pPr lvl="1"/>
            <a:r>
              <a:rPr lang="en-US" altLang="ko-KR" dirty="0"/>
              <a:t>1978</a:t>
            </a:r>
            <a:r>
              <a:rPr lang="ko-KR" altLang="en-US" dirty="0"/>
              <a:t>년 </a:t>
            </a:r>
            <a:r>
              <a:rPr lang="ko-KR" altLang="en-US" dirty="0">
                <a:latin typeface="Arial"/>
              </a:rPr>
              <a:t>“</a:t>
            </a:r>
            <a:r>
              <a:rPr lang="en-US" altLang="ko-KR" dirty="0"/>
              <a:t>C Programming Language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 </a:t>
            </a:r>
            <a:r>
              <a:rPr lang="ko-KR" altLang="en-US" dirty="0"/>
              <a:t>책 출간</a:t>
            </a:r>
          </a:p>
          <a:p>
            <a:pPr lvl="1"/>
            <a:r>
              <a:rPr lang="ko-KR" altLang="en-US" dirty="0"/>
              <a:t>비공식적인 명세서 역할</a:t>
            </a:r>
          </a:p>
          <a:p>
            <a:r>
              <a:rPr lang="en-US" altLang="ko-KR" dirty="0"/>
              <a:t>ANSI C</a:t>
            </a:r>
          </a:p>
          <a:p>
            <a:pPr lvl="1"/>
            <a:r>
              <a:rPr lang="en-US" altLang="ko-KR" dirty="0"/>
              <a:t>1983</a:t>
            </a:r>
            <a:r>
              <a:rPr lang="ko-KR" altLang="en-US" dirty="0"/>
              <a:t>년 </a:t>
            </a:r>
            <a:r>
              <a:rPr lang="en-US" altLang="ko-KR" dirty="0"/>
              <a:t>ANSI(American National Standards Institute)</a:t>
            </a:r>
            <a:r>
              <a:rPr lang="ko-KR" altLang="en-US" dirty="0"/>
              <a:t>는 </a:t>
            </a:r>
            <a:r>
              <a:rPr lang="en-US" altLang="ko-KR" dirty="0"/>
              <a:t>X3J11</a:t>
            </a:r>
            <a:r>
              <a:rPr lang="ko-KR" altLang="en-US" dirty="0"/>
              <a:t>이라는 위원회에 의한 표준 </a:t>
            </a:r>
          </a:p>
          <a:p>
            <a:r>
              <a:rPr lang="en-US" altLang="ko-KR" dirty="0"/>
              <a:t>C99</a:t>
            </a:r>
          </a:p>
          <a:p>
            <a:pPr lvl="1"/>
            <a:r>
              <a:rPr lang="en-US" altLang="ko-KR" dirty="0"/>
              <a:t>1999</a:t>
            </a:r>
            <a:r>
              <a:rPr lang="ko-KR" altLang="en-US" dirty="0"/>
              <a:t>년에 </a:t>
            </a:r>
            <a:r>
              <a:rPr lang="en-US" altLang="ko-KR" dirty="0"/>
              <a:t>ISO</a:t>
            </a:r>
            <a:r>
              <a:rPr lang="ko-KR" altLang="en-US" dirty="0"/>
              <a:t>에 의한 표준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사용되는 특징 추가</a:t>
            </a:r>
          </a:p>
          <a:p>
            <a:pPr lvl="1"/>
            <a:r>
              <a:rPr lang="ko-KR" altLang="en-US" dirty="0" smtClean="0"/>
              <a:t>점차 많은 컴파일러에서 지원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프로그램이란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컴퓨터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ko-KR" altLang="en-US" dirty="0" smtClean="0">
                <a:solidFill>
                  <a:srgbClr val="FF0000"/>
                </a:solidFill>
              </a:rPr>
              <a:t>하드웨어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소프트웨어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프로그램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컴퓨터를 범용적으로 만드는 것은 바로 </a:t>
            </a:r>
            <a:r>
              <a:rPr lang="ko-KR" altLang="en-US" dirty="0" smtClean="0">
                <a:solidFill>
                  <a:srgbClr val="FF0000"/>
                </a:solidFill>
              </a:rPr>
              <a:t>프로그램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93729" y="2378540"/>
            <a:ext cx="5098035" cy="3486736"/>
            <a:chOff x="684213" y="1125538"/>
            <a:chExt cx="6575715" cy="4544995"/>
          </a:xfrm>
        </p:grpSpPr>
        <p:pic>
          <p:nvPicPr>
            <p:cNvPr id="27" name="Picture 4" descr="37315_3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125538"/>
              <a:ext cx="1152525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5" descr="30315_30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2636838"/>
              <a:ext cx="1141412" cy="114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6" descr="21947_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4186973"/>
              <a:ext cx="1152525" cy="1152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H="1">
              <a:off x="2268538" y="1916113"/>
              <a:ext cx="107950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>
              <a:off x="2555875" y="3213100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H="1" flipV="1">
              <a:off x="2411413" y="3644900"/>
              <a:ext cx="936625" cy="115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pic>
          <p:nvPicPr>
            <p:cNvPr id="33" name="Picture 10" descr="MCj0417098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326" y="2349500"/>
              <a:ext cx="889000" cy="158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 flipV="1">
              <a:off x="4356100" y="1773238"/>
              <a:ext cx="1800225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H="1">
              <a:off x="4356100" y="3284538"/>
              <a:ext cx="1728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4356100" y="3500438"/>
              <a:ext cx="1728788" cy="115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1258888" y="5229225"/>
              <a:ext cx="1032165" cy="44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9pPr>
            </a:lstStyle>
            <a:p>
              <a:pPr eaLnBrk="1" hangingPunct="1"/>
              <a:r>
                <a:rPr lang="ko-KR" altLang="en-US" sz="1600">
                  <a:latin typeface="+mn-ea"/>
                  <a:ea typeface="+mn-ea"/>
                </a:rPr>
                <a:t>컴퓨터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3492500" y="5229224"/>
              <a:ext cx="1296822" cy="44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9pPr>
            </a:lstStyle>
            <a:p>
              <a:pPr eaLnBrk="1" hangingPunct="1"/>
              <a:r>
                <a:rPr lang="ko-KR" altLang="en-US" sz="1600" dirty="0">
                  <a:latin typeface="+mn-ea"/>
                  <a:ea typeface="+mn-ea"/>
                </a:rPr>
                <a:t>프로그램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227763" y="5157788"/>
              <a:ext cx="1032165" cy="44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9pPr>
            </a:lstStyle>
            <a:p>
              <a:pPr eaLnBrk="1" hangingPunct="1"/>
              <a:r>
                <a:rPr lang="ko-KR" altLang="en-US" sz="1600">
                  <a:latin typeface="+mn-ea"/>
                  <a:ea typeface="+mn-ea"/>
                </a:rPr>
                <a:t>사용자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984750" y="1851025"/>
              <a:ext cx="1385731" cy="44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9pPr>
            </a:lstStyle>
            <a:p>
              <a:pPr eaLnBrk="1" hangingPunct="1"/>
              <a:r>
                <a:rPr lang="ko-KR" altLang="en-US" sz="1600">
                  <a:latin typeface="+mn-ea"/>
                  <a:ea typeface="+mn-ea"/>
                </a:rPr>
                <a:t>워드 작업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4500563" y="2924174"/>
              <a:ext cx="1915047" cy="44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9pPr>
            </a:lstStyle>
            <a:p>
              <a:pPr eaLnBrk="1" hangingPunct="1"/>
              <a:r>
                <a:rPr lang="ko-KR" altLang="en-US" sz="1600" dirty="0">
                  <a:latin typeface="+mn-ea"/>
                  <a:ea typeface="+mn-ea"/>
                </a:rPr>
                <a:t>회계장부 정리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4859338" y="4076700"/>
              <a:ext cx="1296822" cy="44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9pPr>
            </a:lstStyle>
            <a:p>
              <a:pPr eaLnBrk="1" hangingPunct="1"/>
              <a:r>
                <a:rPr lang="ko-KR" altLang="en-US" sz="1600">
                  <a:latin typeface="+mn-ea"/>
                  <a:ea typeface="+mn-ea"/>
                </a:rPr>
                <a:t>사진편집</a:t>
              </a:r>
            </a:p>
          </p:txBody>
        </p:sp>
        <p:pic>
          <p:nvPicPr>
            <p:cNvPr id="43" name="Picture 20" descr="MCj0285778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2565400"/>
              <a:ext cx="1827212" cy="140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특징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u="sng">
                <a:solidFill>
                  <a:schemeClr val="tx2"/>
                </a:solidFill>
              </a:rPr>
              <a:t>간결하다</a:t>
            </a:r>
            <a:r>
              <a:rPr lang="en-US" altLang="ko-KR" u="sng">
                <a:solidFill>
                  <a:schemeClr val="tx2"/>
                </a:solidFill>
              </a:rPr>
              <a:t>.</a:t>
            </a:r>
          </a:p>
          <a:p>
            <a:r>
              <a:rPr lang="ko-KR" altLang="en-US" u="sng">
                <a:solidFill>
                  <a:schemeClr val="tx2"/>
                </a:solidFill>
              </a:rPr>
              <a:t>효율적이다</a:t>
            </a:r>
            <a:r>
              <a:rPr lang="en-US" altLang="ko-KR">
                <a:solidFill>
                  <a:schemeClr val="tx2"/>
                </a:solidFill>
              </a:rPr>
              <a:t>.</a:t>
            </a:r>
          </a:p>
          <a:p>
            <a:r>
              <a:rPr lang="en-US" altLang="ko-KR" u="sng">
                <a:solidFill>
                  <a:schemeClr val="tx2"/>
                </a:solidFill>
              </a:rPr>
              <a:t>C </a:t>
            </a:r>
            <a:r>
              <a:rPr lang="ko-KR" altLang="en-US" u="sng">
                <a:solidFill>
                  <a:schemeClr val="tx2"/>
                </a:solidFill>
              </a:rPr>
              <a:t>언어는 하드웨어를 직접 제어하는 하는 저수준의 프로그래밍도 가능하고 고수준의 프로그래밍도 가능하다</a:t>
            </a:r>
            <a:r>
              <a:rPr lang="en-US" altLang="ko-KR" u="sng">
                <a:solidFill>
                  <a:schemeClr val="tx2"/>
                </a:solidFill>
              </a:rPr>
              <a:t>.</a:t>
            </a:r>
            <a:r>
              <a:rPr lang="en-US" altLang="ko-KR">
                <a:solidFill>
                  <a:schemeClr val="tx2"/>
                </a:solidFill>
              </a:rPr>
              <a:t> </a:t>
            </a:r>
          </a:p>
          <a:p>
            <a:r>
              <a:rPr lang="en-US" altLang="ko-KR" u="sng">
                <a:solidFill>
                  <a:schemeClr val="tx2"/>
                </a:solidFill>
                <a:latin typeface="Arial"/>
              </a:rPr>
              <a:t> </a:t>
            </a:r>
            <a:r>
              <a:rPr lang="en-US" altLang="ko-KR" u="sng">
                <a:solidFill>
                  <a:schemeClr val="tx2"/>
                </a:solidFill>
              </a:rPr>
              <a:t>C</a:t>
            </a:r>
            <a:r>
              <a:rPr lang="ko-KR" altLang="en-US" u="sng">
                <a:solidFill>
                  <a:schemeClr val="tx2"/>
                </a:solidFill>
              </a:rPr>
              <a:t>언어는 이식성이 뛰어나다</a:t>
            </a:r>
            <a:r>
              <a:rPr lang="en-US" altLang="ko-KR" u="sng">
                <a:solidFill>
                  <a:schemeClr val="tx2"/>
                </a:solidFill>
              </a:rPr>
              <a:t>.</a:t>
            </a:r>
            <a:r>
              <a:rPr lang="en-US" altLang="ko-KR">
                <a:solidFill>
                  <a:schemeClr val="tx2"/>
                </a:solidFill>
              </a:rPr>
              <a:t> </a:t>
            </a:r>
          </a:p>
          <a:p>
            <a:r>
              <a:rPr lang="ko-KR" altLang="en-US" u="sng">
                <a:solidFill>
                  <a:schemeClr val="tx2"/>
                </a:solidFill>
              </a:rPr>
              <a:t>초보자가 배우기가 어렵다</a:t>
            </a:r>
            <a:r>
              <a:rPr lang="en-US" altLang="ko-KR" u="sng">
                <a:solidFill>
                  <a:schemeClr val="tx2"/>
                </a:solidFill>
              </a:rPr>
              <a:t>.</a:t>
            </a:r>
          </a:p>
          <a:p>
            <a:endParaRPr lang="en-US" altLang="ko-KR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특징</a:t>
            </a:r>
          </a:p>
        </p:txBody>
      </p:sp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86" y="1609725"/>
            <a:ext cx="7137014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미래</a:t>
            </a: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846138" y="1682750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앞으로도 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C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언어는 사용될 것인가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1120775" y="2138363"/>
            <a:ext cx="6750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C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언어는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C++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와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JAVA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의 공통적인 부분이다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</a:t>
            </a:r>
          </a:p>
          <a:p>
            <a:pPr>
              <a:buFontTx/>
              <a:buChar char="•"/>
            </a:pP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엠베디드 시스템에서는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C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언어가 많이 사용된다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1079500" y="3179763"/>
            <a:ext cx="32607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엠베디드 시스템</a:t>
            </a:r>
            <a:r>
              <a:rPr lang="en-US" altLang="ko-KR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엠베디드 시스템이란 특수 목적의 시스템으로 컴퓨터가 장치 안에 </a:t>
            </a:r>
            <a:r>
              <a:rPr lang="en-US" altLang="ko-KR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MP3 </a:t>
            </a:r>
            <a:r>
              <a:rPr lang="ko-KR" altLang="en-US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플레이어</a:t>
            </a:r>
            <a:r>
              <a:rPr lang="en-US" altLang="ko-KR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, </a:t>
            </a:r>
            <a:r>
              <a:rPr lang="ko-KR" altLang="en-US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핸드폰등이 여기에 속한다</a:t>
            </a:r>
            <a:r>
              <a:rPr lang="en-US" altLang="ko-KR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pic>
        <p:nvPicPr>
          <p:cNvPr id="41575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2628900"/>
            <a:ext cx="50577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ko-KR" altLang="en-US" dirty="0" err="1"/>
              <a:t>임베디드</a:t>
            </a:r>
            <a:r>
              <a:rPr lang="ko-KR" altLang="en-US" dirty="0"/>
              <a:t> 시스템이란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ko-KR" dirty="0"/>
              <a:t>C</a:t>
            </a:r>
            <a:r>
              <a:rPr lang="ko-KR" altLang="en-US" dirty="0"/>
              <a:t>언어의 장점과 단점을 정리하여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156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24618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9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0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1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2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3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4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5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6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7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latin typeface="굴림" pitchFamily="50" charset="-127"/>
              </a:rPr>
              <a:t>프로그램의 이해</a:t>
            </a:r>
          </a:p>
          <a:p>
            <a:pPr>
              <a:buFontTx/>
              <a:buChar char="•"/>
            </a:pPr>
            <a:r>
              <a:rPr lang="ko-KR" altLang="en-US">
                <a:latin typeface="굴림" pitchFamily="50" charset="-127"/>
              </a:rPr>
              <a:t>프로그래밍 언어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알고리즘</a:t>
            </a:r>
          </a:p>
          <a:p>
            <a:pPr>
              <a:buFontTx/>
              <a:buChar char="•"/>
            </a:pPr>
            <a:r>
              <a:rPr lang="ko-KR" altLang="en-US">
                <a:latin typeface="굴림" pitchFamily="50" charset="-127"/>
              </a:rPr>
              <a:t>프로그램 개발 과정</a:t>
            </a:r>
          </a:p>
        </p:txBody>
      </p:sp>
      <p:grpSp>
        <p:nvGrpSpPr>
          <p:cNvPr id="24581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24585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6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7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8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9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0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1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2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3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4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5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6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8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9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0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1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2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3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4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5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6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7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8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9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0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1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2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3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4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5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6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7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2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/>
              <a:t>프로그램을 작성하기에 앞서서 중요한 개념들을 살펴봅니다</a:t>
            </a:r>
            <a:r>
              <a:rPr lang="en-US" altLang="ko-KR" sz="1400"/>
              <a:t>.. </a:t>
            </a:r>
          </a:p>
        </p:txBody>
      </p:sp>
      <p:sp>
        <p:nvSpPr>
          <p:cNvPr id="24583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24584" name="직선 연결선 103"/>
          <p:cNvCxnSpPr>
            <a:cxnSpLocks noChangeShapeType="1"/>
            <a:endCxn id="24614" idx="4"/>
          </p:cNvCxnSpPr>
          <p:nvPr/>
        </p:nvCxnSpPr>
        <p:spPr bwMode="auto">
          <a:xfrm>
            <a:off x="2609850" y="3028950"/>
            <a:ext cx="3201988" cy="126206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6407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846138" y="1682750"/>
            <a:ext cx="4302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오븐의 사용법만 배우고 음식 재료만 있으면 누구나 요리가 가능한가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1155700" y="2806700"/>
            <a:ext cx="399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A) 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요리법을 알아야 한다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sp>
        <p:nvSpPr>
          <p:cNvPr id="4167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73125" y="3446463"/>
            <a:ext cx="4027488" cy="2192337"/>
          </a:xfrm>
          <a:noFill/>
          <a:ln/>
        </p:spPr>
        <p:txBody>
          <a:bodyPr/>
          <a:lstStyle/>
          <a:p>
            <a:r>
              <a:rPr lang="ko-KR" altLang="en-US"/>
              <a:t>프로그램이 요리와 같다면 알고리즘은 요리법에 해당한다</a:t>
            </a:r>
            <a:r>
              <a:rPr lang="en-US" altLang="ko-KR"/>
              <a:t>.</a:t>
            </a:r>
          </a:p>
          <a:p>
            <a:r>
              <a:rPr lang="ko-KR" altLang="en-US">
                <a:solidFill>
                  <a:schemeClr val="tx2"/>
                </a:solidFill>
              </a:rPr>
              <a:t>알고리즘</a:t>
            </a:r>
            <a:r>
              <a:rPr lang="en-US" altLang="ko-KR">
                <a:solidFill>
                  <a:schemeClr val="tx2"/>
                </a:solidFill>
              </a:rPr>
              <a:t>(algorithm</a:t>
            </a:r>
            <a:r>
              <a:rPr lang="en-US" altLang="ko-KR"/>
              <a:t>): </a:t>
            </a:r>
            <a:r>
              <a:rPr lang="ko-KR" altLang="en-US"/>
              <a:t>문제를 해결하는 절차</a:t>
            </a:r>
            <a:r>
              <a:rPr lang="en-US" altLang="ko-KR"/>
              <a:t>(</a:t>
            </a:r>
            <a:r>
              <a:rPr lang="ko-KR" altLang="en-US"/>
              <a:t>방법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  <p:pic>
        <p:nvPicPr>
          <p:cNvPr id="416777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400175"/>
            <a:ext cx="30003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빵을 만드는 알고리즘</a:t>
            </a:r>
          </a:p>
        </p:txBody>
      </p:sp>
      <p:pic>
        <p:nvPicPr>
          <p:cNvPr id="41780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154363"/>
            <a:ext cx="8647113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7809" name="_x73705184"/>
          <p:cNvSpPr>
            <a:spLocks noChangeArrowheads="1"/>
          </p:cNvSpPr>
          <p:nvPr/>
        </p:nvSpPr>
        <p:spPr bwMode="auto">
          <a:xfrm>
            <a:off x="1192213" y="1254125"/>
            <a:ext cx="6064250" cy="14192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① 빈 그릇을 준비한다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. </a:t>
            </a:r>
            <a:endParaRPr lang="en-US" altLang="ko-KR" sz="1600">
              <a:ea typeface="굴림" pitchFamily="50" charset="-127"/>
            </a:endParaRPr>
          </a:p>
          <a:p>
            <a:pPr algn="just"/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②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이스트를 밀가루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우유에 넣고 저어준다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. </a:t>
            </a:r>
            <a:endParaRPr lang="en-US" altLang="ko-KR" sz="1600">
              <a:ea typeface="굴림" pitchFamily="50" charset="-127"/>
            </a:endParaRPr>
          </a:p>
          <a:p>
            <a:pPr algn="just"/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③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버터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설탕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계란을 추가로 넣고 섞는다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.</a:t>
            </a:r>
            <a:endParaRPr lang="en-US" altLang="ko-KR" sz="1600">
              <a:ea typeface="굴림" pitchFamily="50" charset="-127"/>
            </a:endParaRPr>
          </a:p>
          <a:p>
            <a:pPr algn="just"/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④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따뜻한 곳에 놓아두어 발효시킨다</a:t>
            </a:r>
            <a:endParaRPr lang="ko-KR" altLang="en-US" sz="1600">
              <a:ea typeface="굴림" pitchFamily="50" charset="-127"/>
            </a:endParaRPr>
          </a:p>
          <a:p>
            <a:pPr algn="just"/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⑤ 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170~180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도의 오븐에서 굽는다 </a:t>
            </a:r>
            <a:endParaRPr lang="ko-KR" altLang="en-US" sz="1600"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117475"/>
            <a:ext cx="7635875" cy="1295400"/>
          </a:xfrm>
        </p:spPr>
        <p:txBody>
          <a:bodyPr/>
          <a:lstStyle/>
          <a:p>
            <a:r>
              <a:rPr lang="en-US" altLang="ko-KR" sz="3600"/>
              <a:t>1</a:t>
            </a:r>
            <a:r>
              <a:rPr lang="ko-KR" altLang="en-US" sz="3600"/>
              <a:t>부터 </a:t>
            </a:r>
            <a:r>
              <a:rPr lang="en-US" altLang="ko-KR" sz="3600"/>
              <a:t>10</a:t>
            </a:r>
            <a:r>
              <a:rPr lang="ko-KR" altLang="en-US" sz="3600"/>
              <a:t>까지의 합을 구하는 알고리즘</a:t>
            </a:r>
          </a:p>
        </p:txBody>
      </p:sp>
      <p:pic>
        <p:nvPicPr>
          <p:cNvPr id="419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701800"/>
            <a:ext cx="7713663" cy="48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알고리즘의 기술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1266825"/>
            <a:ext cx="8212138" cy="41529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자연어</a:t>
            </a:r>
            <a:r>
              <a:rPr lang="en-US" altLang="ko-KR" dirty="0" smtClean="0">
                <a:solidFill>
                  <a:srgbClr val="FF0000"/>
                </a:solidFill>
              </a:rPr>
              <a:t>(natural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language)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순서도</a:t>
            </a:r>
            <a:r>
              <a:rPr lang="en-US" altLang="ko-KR" dirty="0">
                <a:solidFill>
                  <a:srgbClr val="FF0000"/>
                </a:solidFill>
              </a:rPr>
              <a:t>(flowchart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의사 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(pseudo-code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420873" name="Rectangle 9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4482" name="Picture 2" descr="http://www.dicts.info/img/ud/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96" y="2305050"/>
            <a:ext cx="2771904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자연어 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자연어 </a:t>
            </a:r>
            <a:r>
              <a:rPr lang="en-US" altLang="ko-KR" dirty="0">
                <a:solidFill>
                  <a:srgbClr val="FF0000"/>
                </a:solidFill>
              </a:rPr>
              <a:t>(natural language</a:t>
            </a:r>
            <a:r>
              <a:rPr lang="en-US" altLang="ko-KR" dirty="0"/>
              <a:t>)</a:t>
            </a:r>
            <a:r>
              <a:rPr lang="ko-KR" altLang="en-US" dirty="0"/>
              <a:t>는  인간이 사용하는 언어</a:t>
            </a:r>
          </a:p>
          <a:p>
            <a:r>
              <a:rPr lang="ko-KR" altLang="en-US" dirty="0"/>
              <a:t>단어들을 명백하게 정의해야 한다</a:t>
            </a:r>
            <a:r>
              <a:rPr lang="en-US" altLang="ko-KR" dirty="0"/>
              <a:t>.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804863" y="2719388"/>
            <a:ext cx="7348537" cy="229870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4923413"/>
            <a:r>
              <a:rPr lang="ko-KR" altLang="en-US">
                <a:ea typeface="굴림" pitchFamily="50" charset="-127"/>
              </a:rPr>
              <a:t>① </a:t>
            </a:r>
            <a:r>
              <a:rPr lang="en-US" altLang="ko-KR">
                <a:ea typeface="굴림" pitchFamily="50" charset="-127"/>
              </a:rPr>
              <a:t>1.</a:t>
            </a:r>
            <a:r>
              <a:rPr lang="ko-KR" altLang="en-US">
                <a:ea typeface="굴림" pitchFamily="50" charset="-127"/>
              </a:rPr>
              <a:t>리스트의 첫 번째 숫자가 가장 크다고 가정하자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 indent="34923413"/>
            <a:r>
              <a:rPr lang="en-US" altLang="ko-KR">
                <a:ea typeface="굴림" pitchFamily="50" charset="-127"/>
              </a:rPr>
              <a:t>② 2.</a:t>
            </a:r>
            <a:r>
              <a:rPr lang="ko-KR" altLang="en-US">
                <a:ea typeface="굴림" pitchFamily="50" charset="-127"/>
              </a:rPr>
              <a:t>리스트의 남아있는 숫자들이 하나씩 조사하여 현재의 최대값보다 크면 노트에 적는다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 indent="34923413"/>
            <a:r>
              <a:rPr lang="en-US" altLang="ko-KR">
                <a:ea typeface="굴림" pitchFamily="50" charset="-127"/>
              </a:rPr>
              <a:t>③ 3.</a:t>
            </a:r>
            <a:r>
              <a:rPr lang="ko-KR" altLang="en-US">
                <a:ea typeface="굴림" pitchFamily="50" charset="-127"/>
              </a:rPr>
              <a:t>모든 숫자들을 전부 조사된 후에 노트에 가장 나중에 적힌 숫자가 최대값이 된다</a:t>
            </a:r>
            <a:r>
              <a:rPr lang="en-US" altLang="ko-KR">
                <a:ea typeface="굴림" pitchFamily="50" charset="-127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/>
              <a:t>프로그램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912618" y="1163638"/>
            <a:ext cx="7270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왜 컴퓨터에서는 가전제품처럼 프로그램 설치 없이 바로 동작되도록 하지 않고 불편하게 사용자가 프로그램을 설치하게 하였을까 </a:t>
            </a:r>
            <a:r>
              <a:rPr lang="en-US" altLang="ko-KR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912618" y="2308226"/>
            <a:ext cx="6750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컴퓨터를 범용적인 기계로 만들기 위해서이다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컴퓨터는 </a:t>
            </a:r>
            <a:r>
              <a:rPr lang="ko-KR" altLang="en-US" sz="2000" dirty="0" smtClean="0">
                <a:latin typeface="새굴림" pitchFamily="18" charset="-127"/>
                <a:ea typeface="새굴림" pitchFamily="18" charset="-127"/>
              </a:rPr>
              <a:t>프로그램만 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바꾸어주면 다양한 작업을 할 수 있다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22925" y="3456709"/>
            <a:ext cx="3487737" cy="3025775"/>
            <a:chOff x="2411413" y="431800"/>
            <a:chExt cx="4183062" cy="3922909"/>
          </a:xfrm>
        </p:grpSpPr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3249613" y="2016125"/>
              <a:ext cx="1201737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 flipV="1">
              <a:off x="3168650" y="1076325"/>
              <a:ext cx="1519238" cy="777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3289300" y="2365375"/>
              <a:ext cx="1041400" cy="882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" name="Group 171"/>
            <p:cNvGrpSpPr>
              <a:grpSpLocks/>
            </p:cNvGrpSpPr>
            <p:nvPr/>
          </p:nvGrpSpPr>
          <p:grpSpPr bwMode="auto">
            <a:xfrm>
              <a:off x="2411413" y="1557338"/>
              <a:ext cx="858837" cy="1052512"/>
              <a:chOff x="3667" y="1078"/>
              <a:chExt cx="541" cy="663"/>
            </a:xfrm>
          </p:grpSpPr>
          <p:sp>
            <p:nvSpPr>
              <p:cNvPr id="10" name="Freeform 144"/>
              <p:cNvSpPr>
                <a:spLocks/>
              </p:cNvSpPr>
              <p:nvPr/>
            </p:nvSpPr>
            <p:spPr bwMode="auto">
              <a:xfrm>
                <a:off x="3667" y="1078"/>
                <a:ext cx="541" cy="663"/>
              </a:xfrm>
              <a:custGeom>
                <a:avLst/>
                <a:gdLst>
                  <a:gd name="T0" fmla="*/ 1 w 1081"/>
                  <a:gd name="T1" fmla="*/ 1 h 1326"/>
                  <a:gd name="T2" fmla="*/ 1 w 1081"/>
                  <a:gd name="T3" fmla="*/ 3 h 1326"/>
                  <a:gd name="T4" fmla="*/ 1 w 1081"/>
                  <a:gd name="T5" fmla="*/ 3 h 1326"/>
                  <a:gd name="T6" fmla="*/ 1 w 1081"/>
                  <a:gd name="T7" fmla="*/ 3 h 1326"/>
                  <a:gd name="T8" fmla="*/ 0 w 1081"/>
                  <a:gd name="T9" fmla="*/ 3 h 1326"/>
                  <a:gd name="T10" fmla="*/ 0 w 1081"/>
                  <a:gd name="T11" fmla="*/ 3 h 1326"/>
                  <a:gd name="T12" fmla="*/ 1 w 1081"/>
                  <a:gd name="T13" fmla="*/ 3 h 1326"/>
                  <a:gd name="T14" fmla="*/ 2 w 1081"/>
                  <a:gd name="T15" fmla="*/ 3 h 1326"/>
                  <a:gd name="T16" fmla="*/ 2 w 1081"/>
                  <a:gd name="T17" fmla="*/ 3 h 1326"/>
                  <a:gd name="T18" fmla="*/ 2 w 1081"/>
                  <a:gd name="T19" fmla="*/ 3 h 1326"/>
                  <a:gd name="T20" fmla="*/ 2 w 1081"/>
                  <a:gd name="T21" fmla="*/ 2 h 1326"/>
                  <a:gd name="T22" fmla="*/ 3 w 1081"/>
                  <a:gd name="T23" fmla="*/ 2 h 1326"/>
                  <a:gd name="T24" fmla="*/ 3 w 1081"/>
                  <a:gd name="T25" fmla="*/ 1 h 1326"/>
                  <a:gd name="T26" fmla="*/ 1 w 1081"/>
                  <a:gd name="T27" fmla="*/ 0 h 1326"/>
                  <a:gd name="T28" fmla="*/ 1 w 1081"/>
                  <a:gd name="T29" fmla="*/ 1 h 132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81" h="1326">
                    <a:moveTo>
                      <a:pt x="22" y="187"/>
                    </a:moveTo>
                    <a:lnTo>
                      <a:pt x="69" y="1060"/>
                    </a:lnTo>
                    <a:lnTo>
                      <a:pt x="330" y="1065"/>
                    </a:lnTo>
                    <a:lnTo>
                      <a:pt x="330" y="1091"/>
                    </a:lnTo>
                    <a:lnTo>
                      <a:pt x="0" y="1123"/>
                    </a:lnTo>
                    <a:lnTo>
                      <a:pt x="0" y="1219"/>
                    </a:lnTo>
                    <a:lnTo>
                      <a:pt x="272" y="1326"/>
                    </a:lnTo>
                    <a:lnTo>
                      <a:pt x="1017" y="1166"/>
                    </a:lnTo>
                    <a:lnTo>
                      <a:pt x="1017" y="1107"/>
                    </a:lnTo>
                    <a:lnTo>
                      <a:pt x="783" y="1065"/>
                    </a:lnTo>
                    <a:lnTo>
                      <a:pt x="783" y="1017"/>
                    </a:lnTo>
                    <a:lnTo>
                      <a:pt x="1054" y="921"/>
                    </a:lnTo>
                    <a:lnTo>
                      <a:pt x="1081" y="21"/>
                    </a:lnTo>
                    <a:lnTo>
                      <a:pt x="192" y="0"/>
                    </a:lnTo>
                    <a:lnTo>
                      <a:pt x="22" y="18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152"/>
              <p:cNvSpPr>
                <a:spLocks/>
              </p:cNvSpPr>
              <p:nvPr/>
            </p:nvSpPr>
            <p:spPr bwMode="auto">
              <a:xfrm>
                <a:off x="3698" y="1093"/>
                <a:ext cx="497" cy="499"/>
              </a:xfrm>
              <a:custGeom>
                <a:avLst/>
                <a:gdLst>
                  <a:gd name="T0" fmla="*/ 2 w 994"/>
                  <a:gd name="T1" fmla="*/ 1 h 999"/>
                  <a:gd name="T2" fmla="*/ 2 w 994"/>
                  <a:gd name="T3" fmla="*/ 0 h 999"/>
                  <a:gd name="T4" fmla="*/ 1 w 994"/>
                  <a:gd name="T5" fmla="*/ 0 h 999"/>
                  <a:gd name="T6" fmla="*/ 1 w 994"/>
                  <a:gd name="T7" fmla="*/ 1 h 999"/>
                  <a:gd name="T8" fmla="*/ 1 w 994"/>
                  <a:gd name="T9" fmla="*/ 1 h 999"/>
                  <a:gd name="T10" fmla="*/ 1 w 994"/>
                  <a:gd name="T11" fmla="*/ 1 h 999"/>
                  <a:gd name="T12" fmla="*/ 1 w 994"/>
                  <a:gd name="T13" fmla="*/ 1 h 999"/>
                  <a:gd name="T14" fmla="*/ 1 w 994"/>
                  <a:gd name="T15" fmla="*/ 1 h 999"/>
                  <a:gd name="T16" fmla="*/ 1 w 994"/>
                  <a:gd name="T17" fmla="*/ 0 h 999"/>
                  <a:gd name="T18" fmla="*/ 1 w 994"/>
                  <a:gd name="T19" fmla="*/ 0 h 999"/>
                  <a:gd name="T20" fmla="*/ 1 w 994"/>
                  <a:gd name="T21" fmla="*/ 0 h 999"/>
                  <a:gd name="T22" fmla="*/ 1 w 994"/>
                  <a:gd name="T23" fmla="*/ 1 h 999"/>
                  <a:gd name="T24" fmla="*/ 1 w 994"/>
                  <a:gd name="T25" fmla="*/ 1 h 999"/>
                  <a:gd name="T26" fmla="*/ 1 w 994"/>
                  <a:gd name="T27" fmla="*/ 1 h 999"/>
                  <a:gd name="T28" fmla="*/ 1 w 994"/>
                  <a:gd name="T29" fmla="*/ 1 h 999"/>
                  <a:gd name="T30" fmla="*/ 1 w 994"/>
                  <a:gd name="T31" fmla="*/ 1 h 999"/>
                  <a:gd name="T32" fmla="*/ 1 w 994"/>
                  <a:gd name="T33" fmla="*/ 1 h 999"/>
                  <a:gd name="T34" fmla="*/ 1 w 994"/>
                  <a:gd name="T35" fmla="*/ 1 h 999"/>
                  <a:gd name="T36" fmla="*/ 1 w 994"/>
                  <a:gd name="T37" fmla="*/ 1 h 999"/>
                  <a:gd name="T38" fmla="*/ 1 w 994"/>
                  <a:gd name="T39" fmla="*/ 1 h 999"/>
                  <a:gd name="T40" fmla="*/ 1 w 994"/>
                  <a:gd name="T41" fmla="*/ 1 h 999"/>
                  <a:gd name="T42" fmla="*/ 1 w 994"/>
                  <a:gd name="T43" fmla="*/ 1 h 999"/>
                  <a:gd name="T44" fmla="*/ 1 w 994"/>
                  <a:gd name="T45" fmla="*/ 1 h 999"/>
                  <a:gd name="T46" fmla="*/ 1 w 994"/>
                  <a:gd name="T47" fmla="*/ 1 h 999"/>
                  <a:gd name="T48" fmla="*/ 1 w 994"/>
                  <a:gd name="T49" fmla="*/ 1 h 999"/>
                  <a:gd name="T50" fmla="*/ 1 w 994"/>
                  <a:gd name="T51" fmla="*/ 1 h 999"/>
                  <a:gd name="T52" fmla="*/ 1 w 994"/>
                  <a:gd name="T53" fmla="*/ 1 h 999"/>
                  <a:gd name="T54" fmla="*/ 1 w 994"/>
                  <a:gd name="T55" fmla="*/ 1 h 999"/>
                  <a:gd name="T56" fmla="*/ 1 w 994"/>
                  <a:gd name="T57" fmla="*/ 1 h 999"/>
                  <a:gd name="T58" fmla="*/ 1 w 994"/>
                  <a:gd name="T59" fmla="*/ 1 h 999"/>
                  <a:gd name="T60" fmla="*/ 1 w 994"/>
                  <a:gd name="T61" fmla="*/ 1 h 999"/>
                  <a:gd name="T62" fmla="*/ 1 w 994"/>
                  <a:gd name="T63" fmla="*/ 1 h 999"/>
                  <a:gd name="T64" fmla="*/ 1 w 994"/>
                  <a:gd name="T65" fmla="*/ 1 h 999"/>
                  <a:gd name="T66" fmla="*/ 1 w 994"/>
                  <a:gd name="T67" fmla="*/ 1 h 999"/>
                  <a:gd name="T68" fmla="*/ 1 w 994"/>
                  <a:gd name="T69" fmla="*/ 0 h 999"/>
                  <a:gd name="T70" fmla="*/ 0 w 994"/>
                  <a:gd name="T71" fmla="*/ 0 h 999"/>
                  <a:gd name="T72" fmla="*/ 0 w 994"/>
                  <a:gd name="T73" fmla="*/ 0 h 999"/>
                  <a:gd name="T74" fmla="*/ 1 w 994"/>
                  <a:gd name="T75" fmla="*/ 0 h 999"/>
                  <a:gd name="T76" fmla="*/ 1 w 994"/>
                  <a:gd name="T77" fmla="*/ 0 h 999"/>
                  <a:gd name="T78" fmla="*/ 2 w 994"/>
                  <a:gd name="T79" fmla="*/ 0 h 999"/>
                  <a:gd name="T80" fmla="*/ 2 w 994"/>
                  <a:gd name="T81" fmla="*/ 0 h 999"/>
                  <a:gd name="T82" fmla="*/ 2 w 994"/>
                  <a:gd name="T83" fmla="*/ 0 h 999"/>
                  <a:gd name="T84" fmla="*/ 2 w 994"/>
                  <a:gd name="T85" fmla="*/ 0 h 999"/>
                  <a:gd name="T86" fmla="*/ 2 w 994"/>
                  <a:gd name="T87" fmla="*/ 0 h 999"/>
                  <a:gd name="T88" fmla="*/ 2 w 994"/>
                  <a:gd name="T89" fmla="*/ 1 h 999"/>
                  <a:gd name="T90" fmla="*/ 2 w 994"/>
                  <a:gd name="T91" fmla="*/ 1 h 999"/>
                  <a:gd name="T92" fmla="*/ 2 w 994"/>
                  <a:gd name="T93" fmla="*/ 1 h 999"/>
                  <a:gd name="T94" fmla="*/ 2 w 994"/>
                  <a:gd name="T95" fmla="*/ 1 h 999"/>
                  <a:gd name="T96" fmla="*/ 2 w 994"/>
                  <a:gd name="T97" fmla="*/ 1 h 99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994" h="999">
                    <a:moveTo>
                      <a:pt x="935" y="816"/>
                    </a:moveTo>
                    <a:lnTo>
                      <a:pt x="964" y="48"/>
                    </a:lnTo>
                    <a:lnTo>
                      <a:pt x="182" y="38"/>
                    </a:lnTo>
                    <a:lnTo>
                      <a:pt x="203" y="875"/>
                    </a:lnTo>
                    <a:lnTo>
                      <a:pt x="198" y="879"/>
                    </a:lnTo>
                    <a:lnTo>
                      <a:pt x="189" y="883"/>
                    </a:lnTo>
                    <a:lnTo>
                      <a:pt x="180" y="884"/>
                    </a:lnTo>
                    <a:lnTo>
                      <a:pt x="175" y="881"/>
                    </a:lnTo>
                    <a:lnTo>
                      <a:pt x="138" y="61"/>
                    </a:lnTo>
                    <a:lnTo>
                      <a:pt x="23" y="166"/>
                    </a:lnTo>
                    <a:lnTo>
                      <a:pt x="27" y="289"/>
                    </a:lnTo>
                    <a:lnTo>
                      <a:pt x="36" y="561"/>
                    </a:lnTo>
                    <a:lnTo>
                      <a:pt x="46" y="835"/>
                    </a:lnTo>
                    <a:lnTo>
                      <a:pt x="52" y="963"/>
                    </a:lnTo>
                    <a:lnTo>
                      <a:pt x="68" y="956"/>
                    </a:lnTo>
                    <a:lnTo>
                      <a:pt x="86" y="948"/>
                    </a:lnTo>
                    <a:lnTo>
                      <a:pt x="107" y="940"/>
                    </a:lnTo>
                    <a:lnTo>
                      <a:pt x="127" y="932"/>
                    </a:lnTo>
                    <a:lnTo>
                      <a:pt x="144" y="925"/>
                    </a:lnTo>
                    <a:lnTo>
                      <a:pt x="159" y="919"/>
                    </a:lnTo>
                    <a:lnTo>
                      <a:pt x="168" y="916"/>
                    </a:lnTo>
                    <a:lnTo>
                      <a:pt x="173" y="916"/>
                    </a:lnTo>
                    <a:lnTo>
                      <a:pt x="157" y="928"/>
                    </a:lnTo>
                    <a:lnTo>
                      <a:pt x="141" y="939"/>
                    </a:lnTo>
                    <a:lnTo>
                      <a:pt x="122" y="948"/>
                    </a:lnTo>
                    <a:lnTo>
                      <a:pt x="103" y="959"/>
                    </a:lnTo>
                    <a:lnTo>
                      <a:pt x="84" y="969"/>
                    </a:lnTo>
                    <a:lnTo>
                      <a:pt x="66" y="978"/>
                    </a:lnTo>
                    <a:lnTo>
                      <a:pt x="47" y="989"/>
                    </a:lnTo>
                    <a:lnTo>
                      <a:pt x="31" y="999"/>
                    </a:lnTo>
                    <a:lnTo>
                      <a:pt x="25" y="963"/>
                    </a:lnTo>
                    <a:lnTo>
                      <a:pt x="18" y="871"/>
                    </a:lnTo>
                    <a:lnTo>
                      <a:pt x="13" y="741"/>
                    </a:lnTo>
                    <a:lnTo>
                      <a:pt x="8" y="590"/>
                    </a:lnTo>
                    <a:lnTo>
                      <a:pt x="3" y="438"/>
                    </a:lnTo>
                    <a:lnTo>
                      <a:pt x="0" y="300"/>
                    </a:lnTo>
                    <a:lnTo>
                      <a:pt x="0" y="196"/>
                    </a:lnTo>
                    <a:lnTo>
                      <a:pt x="1" y="144"/>
                    </a:lnTo>
                    <a:lnTo>
                      <a:pt x="147" y="0"/>
                    </a:lnTo>
                    <a:lnTo>
                      <a:pt x="994" y="22"/>
                    </a:lnTo>
                    <a:lnTo>
                      <a:pt x="993" y="57"/>
                    </a:lnTo>
                    <a:lnTo>
                      <a:pt x="988" y="149"/>
                    </a:lnTo>
                    <a:lnTo>
                      <a:pt x="984" y="279"/>
                    </a:lnTo>
                    <a:lnTo>
                      <a:pt x="977" y="427"/>
                    </a:lnTo>
                    <a:lnTo>
                      <a:pt x="970" y="576"/>
                    </a:lnTo>
                    <a:lnTo>
                      <a:pt x="964" y="706"/>
                    </a:lnTo>
                    <a:lnTo>
                      <a:pt x="959" y="797"/>
                    </a:lnTo>
                    <a:lnTo>
                      <a:pt x="957" y="831"/>
                    </a:lnTo>
                    <a:lnTo>
                      <a:pt x="935" y="8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Freeform 155"/>
              <p:cNvSpPr>
                <a:spLocks/>
              </p:cNvSpPr>
              <p:nvPr/>
            </p:nvSpPr>
            <p:spPr bwMode="auto">
              <a:xfrm>
                <a:off x="3822" y="1153"/>
                <a:ext cx="321" cy="350"/>
              </a:xfrm>
              <a:custGeom>
                <a:avLst/>
                <a:gdLst>
                  <a:gd name="T0" fmla="*/ 2 w 641"/>
                  <a:gd name="T1" fmla="*/ 1 h 699"/>
                  <a:gd name="T2" fmla="*/ 2 w 641"/>
                  <a:gd name="T3" fmla="*/ 1 h 699"/>
                  <a:gd name="T4" fmla="*/ 2 w 641"/>
                  <a:gd name="T5" fmla="*/ 1 h 699"/>
                  <a:gd name="T6" fmla="*/ 2 w 641"/>
                  <a:gd name="T7" fmla="*/ 2 h 699"/>
                  <a:gd name="T8" fmla="*/ 2 w 641"/>
                  <a:gd name="T9" fmla="*/ 2 h 699"/>
                  <a:gd name="T10" fmla="*/ 2 w 641"/>
                  <a:gd name="T11" fmla="*/ 2 h 699"/>
                  <a:gd name="T12" fmla="*/ 2 w 641"/>
                  <a:gd name="T13" fmla="*/ 2 h 699"/>
                  <a:gd name="T14" fmla="*/ 2 w 641"/>
                  <a:gd name="T15" fmla="*/ 2 h 699"/>
                  <a:gd name="T16" fmla="*/ 2 w 641"/>
                  <a:gd name="T17" fmla="*/ 2 h 699"/>
                  <a:gd name="T18" fmla="*/ 1 w 641"/>
                  <a:gd name="T19" fmla="*/ 2 h 699"/>
                  <a:gd name="T20" fmla="*/ 1 w 641"/>
                  <a:gd name="T21" fmla="*/ 2 h 699"/>
                  <a:gd name="T22" fmla="*/ 1 w 641"/>
                  <a:gd name="T23" fmla="*/ 2 h 699"/>
                  <a:gd name="T24" fmla="*/ 1 w 641"/>
                  <a:gd name="T25" fmla="*/ 2 h 699"/>
                  <a:gd name="T26" fmla="*/ 1 w 641"/>
                  <a:gd name="T27" fmla="*/ 2 h 699"/>
                  <a:gd name="T28" fmla="*/ 1 w 641"/>
                  <a:gd name="T29" fmla="*/ 2 h 699"/>
                  <a:gd name="T30" fmla="*/ 1 w 641"/>
                  <a:gd name="T31" fmla="*/ 2 h 699"/>
                  <a:gd name="T32" fmla="*/ 1 w 641"/>
                  <a:gd name="T33" fmla="*/ 2 h 699"/>
                  <a:gd name="T34" fmla="*/ 1 w 641"/>
                  <a:gd name="T35" fmla="*/ 2 h 699"/>
                  <a:gd name="T36" fmla="*/ 1 w 641"/>
                  <a:gd name="T37" fmla="*/ 2 h 699"/>
                  <a:gd name="T38" fmla="*/ 1 w 641"/>
                  <a:gd name="T39" fmla="*/ 2 h 699"/>
                  <a:gd name="T40" fmla="*/ 1 w 641"/>
                  <a:gd name="T41" fmla="*/ 2 h 699"/>
                  <a:gd name="T42" fmla="*/ 0 w 641"/>
                  <a:gd name="T43" fmla="*/ 0 h 699"/>
                  <a:gd name="T44" fmla="*/ 2 w 641"/>
                  <a:gd name="T45" fmla="*/ 1 h 69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41" h="699">
                    <a:moveTo>
                      <a:pt x="641" y="3"/>
                    </a:moveTo>
                    <a:lnTo>
                      <a:pt x="641" y="107"/>
                    </a:lnTo>
                    <a:lnTo>
                      <a:pt x="641" y="334"/>
                    </a:lnTo>
                    <a:lnTo>
                      <a:pt x="638" y="563"/>
                    </a:lnTo>
                    <a:lnTo>
                      <a:pt x="629" y="668"/>
                    </a:lnTo>
                    <a:lnTo>
                      <a:pt x="623" y="668"/>
                    </a:lnTo>
                    <a:lnTo>
                      <a:pt x="607" y="669"/>
                    </a:lnTo>
                    <a:lnTo>
                      <a:pt x="583" y="672"/>
                    </a:lnTo>
                    <a:lnTo>
                      <a:pt x="549" y="673"/>
                    </a:lnTo>
                    <a:lnTo>
                      <a:pt x="511" y="676"/>
                    </a:lnTo>
                    <a:lnTo>
                      <a:pt x="466" y="678"/>
                    </a:lnTo>
                    <a:lnTo>
                      <a:pt x="419" y="682"/>
                    </a:lnTo>
                    <a:lnTo>
                      <a:pt x="368" y="684"/>
                    </a:lnTo>
                    <a:lnTo>
                      <a:pt x="318" y="688"/>
                    </a:lnTo>
                    <a:lnTo>
                      <a:pt x="266" y="690"/>
                    </a:lnTo>
                    <a:lnTo>
                      <a:pt x="216" y="693"/>
                    </a:lnTo>
                    <a:lnTo>
                      <a:pt x="169" y="696"/>
                    </a:lnTo>
                    <a:lnTo>
                      <a:pt x="127" y="697"/>
                    </a:lnTo>
                    <a:lnTo>
                      <a:pt x="88" y="698"/>
                    </a:lnTo>
                    <a:lnTo>
                      <a:pt x="57" y="699"/>
                    </a:lnTo>
                    <a:lnTo>
                      <a:pt x="34" y="699"/>
                    </a:lnTo>
                    <a:lnTo>
                      <a:pt x="0" y="0"/>
                    </a:lnTo>
                    <a:lnTo>
                      <a:pt x="64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Freeform 157"/>
              <p:cNvSpPr>
                <a:spLocks/>
              </p:cNvSpPr>
              <p:nvPr/>
            </p:nvSpPr>
            <p:spPr bwMode="auto">
              <a:xfrm>
                <a:off x="3840" y="1163"/>
                <a:ext cx="289" cy="328"/>
              </a:xfrm>
              <a:custGeom>
                <a:avLst/>
                <a:gdLst>
                  <a:gd name="T0" fmla="*/ 2 w 578"/>
                  <a:gd name="T1" fmla="*/ 2 h 654"/>
                  <a:gd name="T2" fmla="*/ 2 w 578"/>
                  <a:gd name="T3" fmla="*/ 2 h 654"/>
                  <a:gd name="T4" fmla="*/ 2 w 578"/>
                  <a:gd name="T5" fmla="*/ 2 h 654"/>
                  <a:gd name="T6" fmla="*/ 1 w 578"/>
                  <a:gd name="T7" fmla="*/ 2 h 654"/>
                  <a:gd name="T8" fmla="*/ 1 w 578"/>
                  <a:gd name="T9" fmla="*/ 2 h 654"/>
                  <a:gd name="T10" fmla="*/ 1 w 578"/>
                  <a:gd name="T11" fmla="*/ 2 h 654"/>
                  <a:gd name="T12" fmla="*/ 1 w 578"/>
                  <a:gd name="T13" fmla="*/ 2 h 654"/>
                  <a:gd name="T14" fmla="*/ 1 w 578"/>
                  <a:gd name="T15" fmla="*/ 2 h 654"/>
                  <a:gd name="T16" fmla="*/ 1 w 578"/>
                  <a:gd name="T17" fmla="*/ 2 h 654"/>
                  <a:gd name="T18" fmla="*/ 1 w 578"/>
                  <a:gd name="T19" fmla="*/ 2 h 654"/>
                  <a:gd name="T20" fmla="*/ 1 w 578"/>
                  <a:gd name="T21" fmla="*/ 2 h 654"/>
                  <a:gd name="T22" fmla="*/ 1 w 578"/>
                  <a:gd name="T23" fmla="*/ 2 h 654"/>
                  <a:gd name="T24" fmla="*/ 1 w 578"/>
                  <a:gd name="T25" fmla="*/ 2 h 654"/>
                  <a:gd name="T26" fmla="*/ 1 w 578"/>
                  <a:gd name="T27" fmla="*/ 2 h 654"/>
                  <a:gd name="T28" fmla="*/ 1 w 578"/>
                  <a:gd name="T29" fmla="*/ 2 h 654"/>
                  <a:gd name="T30" fmla="*/ 1 w 578"/>
                  <a:gd name="T31" fmla="*/ 2 h 654"/>
                  <a:gd name="T32" fmla="*/ 1 w 578"/>
                  <a:gd name="T33" fmla="*/ 2 h 654"/>
                  <a:gd name="T34" fmla="*/ 0 w 578"/>
                  <a:gd name="T35" fmla="*/ 0 h 654"/>
                  <a:gd name="T36" fmla="*/ 2 w 578"/>
                  <a:gd name="T37" fmla="*/ 1 h 654"/>
                  <a:gd name="T38" fmla="*/ 2 w 578"/>
                  <a:gd name="T39" fmla="*/ 2 h 6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78" h="654">
                    <a:moveTo>
                      <a:pt x="568" y="622"/>
                    </a:moveTo>
                    <a:lnTo>
                      <a:pt x="545" y="624"/>
                    </a:lnTo>
                    <a:lnTo>
                      <a:pt x="517" y="625"/>
                    </a:lnTo>
                    <a:lnTo>
                      <a:pt x="481" y="629"/>
                    </a:lnTo>
                    <a:lnTo>
                      <a:pt x="441" y="631"/>
                    </a:lnTo>
                    <a:lnTo>
                      <a:pt x="398" y="633"/>
                    </a:lnTo>
                    <a:lnTo>
                      <a:pt x="352" y="636"/>
                    </a:lnTo>
                    <a:lnTo>
                      <a:pt x="305" y="639"/>
                    </a:lnTo>
                    <a:lnTo>
                      <a:pt x="258" y="641"/>
                    </a:lnTo>
                    <a:lnTo>
                      <a:pt x="213" y="644"/>
                    </a:lnTo>
                    <a:lnTo>
                      <a:pt x="169" y="646"/>
                    </a:lnTo>
                    <a:lnTo>
                      <a:pt x="129" y="648"/>
                    </a:lnTo>
                    <a:lnTo>
                      <a:pt x="94" y="651"/>
                    </a:lnTo>
                    <a:lnTo>
                      <a:pt x="64" y="652"/>
                    </a:lnTo>
                    <a:lnTo>
                      <a:pt x="42" y="653"/>
                    </a:lnTo>
                    <a:lnTo>
                      <a:pt x="27" y="654"/>
                    </a:lnTo>
                    <a:lnTo>
                      <a:pt x="23" y="654"/>
                    </a:lnTo>
                    <a:lnTo>
                      <a:pt x="0" y="0"/>
                    </a:lnTo>
                    <a:lnTo>
                      <a:pt x="578" y="8"/>
                    </a:lnTo>
                    <a:lnTo>
                      <a:pt x="568" y="622"/>
                    </a:lnTo>
                    <a:close/>
                  </a:path>
                </a:pathLst>
              </a:custGeom>
              <a:solidFill>
                <a:srgbClr val="26AD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Freeform 158"/>
              <p:cNvSpPr>
                <a:spLocks/>
              </p:cNvSpPr>
              <p:nvPr/>
            </p:nvSpPr>
            <p:spPr bwMode="auto">
              <a:xfrm>
                <a:off x="3798" y="1529"/>
                <a:ext cx="378" cy="112"/>
              </a:xfrm>
              <a:custGeom>
                <a:avLst/>
                <a:gdLst>
                  <a:gd name="T0" fmla="*/ 2 w 756"/>
                  <a:gd name="T1" fmla="*/ 0 h 226"/>
                  <a:gd name="T2" fmla="*/ 2 w 756"/>
                  <a:gd name="T3" fmla="*/ 0 h 226"/>
                  <a:gd name="T4" fmla="*/ 2 w 756"/>
                  <a:gd name="T5" fmla="*/ 0 h 226"/>
                  <a:gd name="T6" fmla="*/ 2 w 756"/>
                  <a:gd name="T7" fmla="*/ 0 h 226"/>
                  <a:gd name="T8" fmla="*/ 2 w 756"/>
                  <a:gd name="T9" fmla="*/ 0 h 226"/>
                  <a:gd name="T10" fmla="*/ 2 w 756"/>
                  <a:gd name="T11" fmla="*/ 0 h 226"/>
                  <a:gd name="T12" fmla="*/ 2 w 756"/>
                  <a:gd name="T13" fmla="*/ 0 h 226"/>
                  <a:gd name="T14" fmla="*/ 2 w 756"/>
                  <a:gd name="T15" fmla="*/ 0 h 226"/>
                  <a:gd name="T16" fmla="*/ 1 w 756"/>
                  <a:gd name="T17" fmla="*/ 0 h 226"/>
                  <a:gd name="T18" fmla="*/ 1 w 756"/>
                  <a:gd name="T19" fmla="*/ 0 h 226"/>
                  <a:gd name="T20" fmla="*/ 1 w 756"/>
                  <a:gd name="T21" fmla="*/ 0 h 226"/>
                  <a:gd name="T22" fmla="*/ 1 w 756"/>
                  <a:gd name="T23" fmla="*/ 0 h 226"/>
                  <a:gd name="T24" fmla="*/ 1 w 756"/>
                  <a:gd name="T25" fmla="*/ 0 h 226"/>
                  <a:gd name="T26" fmla="*/ 1 w 756"/>
                  <a:gd name="T27" fmla="*/ 0 h 226"/>
                  <a:gd name="T28" fmla="*/ 1 w 756"/>
                  <a:gd name="T29" fmla="*/ 0 h 226"/>
                  <a:gd name="T30" fmla="*/ 1 w 756"/>
                  <a:gd name="T31" fmla="*/ 0 h 226"/>
                  <a:gd name="T32" fmla="*/ 1 w 756"/>
                  <a:gd name="T33" fmla="*/ 0 h 226"/>
                  <a:gd name="T34" fmla="*/ 2 w 756"/>
                  <a:gd name="T35" fmla="*/ 0 h 226"/>
                  <a:gd name="T36" fmla="*/ 2 w 756"/>
                  <a:gd name="T37" fmla="*/ 0 h 226"/>
                  <a:gd name="T38" fmla="*/ 2 w 756"/>
                  <a:gd name="T39" fmla="*/ 0 h 226"/>
                  <a:gd name="T40" fmla="*/ 2 w 756"/>
                  <a:gd name="T41" fmla="*/ 0 h 226"/>
                  <a:gd name="T42" fmla="*/ 2 w 756"/>
                  <a:gd name="T43" fmla="*/ 0 h 226"/>
                  <a:gd name="T44" fmla="*/ 1 w 756"/>
                  <a:gd name="T45" fmla="*/ 0 h 226"/>
                  <a:gd name="T46" fmla="*/ 1 w 756"/>
                  <a:gd name="T47" fmla="*/ 0 h 226"/>
                  <a:gd name="T48" fmla="*/ 1 w 756"/>
                  <a:gd name="T49" fmla="*/ 0 h 226"/>
                  <a:gd name="T50" fmla="*/ 1 w 756"/>
                  <a:gd name="T51" fmla="*/ 0 h 226"/>
                  <a:gd name="T52" fmla="*/ 1 w 756"/>
                  <a:gd name="T53" fmla="*/ 0 h 226"/>
                  <a:gd name="T54" fmla="*/ 1 w 756"/>
                  <a:gd name="T55" fmla="*/ 0 h 226"/>
                  <a:gd name="T56" fmla="*/ 1 w 756"/>
                  <a:gd name="T57" fmla="*/ 0 h 226"/>
                  <a:gd name="T58" fmla="*/ 1 w 756"/>
                  <a:gd name="T59" fmla="*/ 0 h 226"/>
                  <a:gd name="T60" fmla="*/ 1 w 756"/>
                  <a:gd name="T61" fmla="*/ 0 h 226"/>
                  <a:gd name="T62" fmla="*/ 1 w 756"/>
                  <a:gd name="T63" fmla="*/ 0 h 226"/>
                  <a:gd name="T64" fmla="*/ 1 w 756"/>
                  <a:gd name="T65" fmla="*/ 0 h 226"/>
                  <a:gd name="T66" fmla="*/ 1 w 756"/>
                  <a:gd name="T67" fmla="*/ 0 h 226"/>
                  <a:gd name="T68" fmla="*/ 1 w 756"/>
                  <a:gd name="T69" fmla="*/ 0 h 226"/>
                  <a:gd name="T70" fmla="*/ 1 w 756"/>
                  <a:gd name="T71" fmla="*/ 0 h 226"/>
                  <a:gd name="T72" fmla="*/ 1 w 756"/>
                  <a:gd name="T73" fmla="*/ 0 h 226"/>
                  <a:gd name="T74" fmla="*/ 1 w 756"/>
                  <a:gd name="T75" fmla="*/ 0 h 226"/>
                  <a:gd name="T76" fmla="*/ 1 w 756"/>
                  <a:gd name="T77" fmla="*/ 0 h 226"/>
                  <a:gd name="T78" fmla="*/ 1 w 756"/>
                  <a:gd name="T79" fmla="*/ 0 h 226"/>
                  <a:gd name="T80" fmla="*/ 2 w 756"/>
                  <a:gd name="T81" fmla="*/ 0 h 226"/>
                  <a:gd name="T82" fmla="*/ 2 w 756"/>
                  <a:gd name="T83" fmla="*/ 0 h 226"/>
                  <a:gd name="T84" fmla="*/ 2 w 756"/>
                  <a:gd name="T85" fmla="*/ 0 h 226"/>
                  <a:gd name="T86" fmla="*/ 2 w 756"/>
                  <a:gd name="T87" fmla="*/ 0 h 226"/>
                  <a:gd name="T88" fmla="*/ 2 w 756"/>
                  <a:gd name="T89" fmla="*/ 0 h 226"/>
                  <a:gd name="T90" fmla="*/ 2 w 756"/>
                  <a:gd name="T91" fmla="*/ 0 h 22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56" h="226">
                    <a:moveTo>
                      <a:pt x="756" y="6"/>
                    </a:moveTo>
                    <a:lnTo>
                      <a:pt x="754" y="7"/>
                    </a:lnTo>
                    <a:lnTo>
                      <a:pt x="749" y="9"/>
                    </a:lnTo>
                    <a:lnTo>
                      <a:pt x="741" y="14"/>
                    </a:lnTo>
                    <a:lnTo>
                      <a:pt x="729" y="20"/>
                    </a:lnTo>
                    <a:lnTo>
                      <a:pt x="716" y="27"/>
                    </a:lnTo>
                    <a:lnTo>
                      <a:pt x="700" y="35"/>
                    </a:lnTo>
                    <a:lnTo>
                      <a:pt x="682" y="43"/>
                    </a:lnTo>
                    <a:lnTo>
                      <a:pt x="664" y="51"/>
                    </a:lnTo>
                    <a:lnTo>
                      <a:pt x="643" y="59"/>
                    </a:lnTo>
                    <a:lnTo>
                      <a:pt x="622" y="67"/>
                    </a:lnTo>
                    <a:lnTo>
                      <a:pt x="602" y="74"/>
                    </a:lnTo>
                    <a:lnTo>
                      <a:pt x="580" y="81"/>
                    </a:lnTo>
                    <a:lnTo>
                      <a:pt x="559" y="86"/>
                    </a:lnTo>
                    <a:lnTo>
                      <a:pt x="538" y="90"/>
                    </a:lnTo>
                    <a:lnTo>
                      <a:pt x="519" y="92"/>
                    </a:lnTo>
                    <a:lnTo>
                      <a:pt x="500" y="92"/>
                    </a:lnTo>
                    <a:lnTo>
                      <a:pt x="486" y="128"/>
                    </a:lnTo>
                    <a:lnTo>
                      <a:pt x="478" y="173"/>
                    </a:lnTo>
                    <a:lnTo>
                      <a:pt x="475" y="210"/>
                    </a:lnTo>
                    <a:lnTo>
                      <a:pt x="475" y="226"/>
                    </a:lnTo>
                    <a:lnTo>
                      <a:pt x="458" y="206"/>
                    </a:lnTo>
                    <a:lnTo>
                      <a:pt x="452" y="180"/>
                    </a:lnTo>
                    <a:lnTo>
                      <a:pt x="453" y="151"/>
                    </a:lnTo>
                    <a:lnTo>
                      <a:pt x="458" y="123"/>
                    </a:lnTo>
                    <a:lnTo>
                      <a:pt x="460" y="116"/>
                    </a:lnTo>
                    <a:lnTo>
                      <a:pt x="463" y="108"/>
                    </a:lnTo>
                    <a:lnTo>
                      <a:pt x="467" y="101"/>
                    </a:lnTo>
                    <a:lnTo>
                      <a:pt x="470" y="96"/>
                    </a:lnTo>
                    <a:lnTo>
                      <a:pt x="476" y="90"/>
                    </a:lnTo>
                    <a:lnTo>
                      <a:pt x="482" y="84"/>
                    </a:lnTo>
                    <a:lnTo>
                      <a:pt x="488" y="81"/>
                    </a:lnTo>
                    <a:lnTo>
                      <a:pt x="496" y="77"/>
                    </a:lnTo>
                    <a:lnTo>
                      <a:pt x="505" y="77"/>
                    </a:lnTo>
                    <a:lnTo>
                      <a:pt x="520" y="75"/>
                    </a:lnTo>
                    <a:lnTo>
                      <a:pt x="541" y="69"/>
                    </a:lnTo>
                    <a:lnTo>
                      <a:pt x="565" y="62"/>
                    </a:lnTo>
                    <a:lnTo>
                      <a:pt x="590" y="54"/>
                    </a:lnTo>
                    <a:lnTo>
                      <a:pt x="614" y="46"/>
                    </a:lnTo>
                    <a:lnTo>
                      <a:pt x="636" y="38"/>
                    </a:lnTo>
                    <a:lnTo>
                      <a:pt x="653" y="33"/>
                    </a:lnTo>
                    <a:lnTo>
                      <a:pt x="636" y="32"/>
                    </a:lnTo>
                    <a:lnTo>
                      <a:pt x="609" y="33"/>
                    </a:lnTo>
                    <a:lnTo>
                      <a:pt x="574" y="35"/>
                    </a:lnTo>
                    <a:lnTo>
                      <a:pt x="531" y="37"/>
                    </a:lnTo>
                    <a:lnTo>
                      <a:pt x="483" y="40"/>
                    </a:lnTo>
                    <a:lnTo>
                      <a:pt x="431" y="44"/>
                    </a:lnTo>
                    <a:lnTo>
                      <a:pt x="376" y="47"/>
                    </a:lnTo>
                    <a:lnTo>
                      <a:pt x="321" y="52"/>
                    </a:lnTo>
                    <a:lnTo>
                      <a:pt x="264" y="57"/>
                    </a:lnTo>
                    <a:lnTo>
                      <a:pt x="210" y="60"/>
                    </a:lnTo>
                    <a:lnTo>
                      <a:pt x="159" y="65"/>
                    </a:lnTo>
                    <a:lnTo>
                      <a:pt x="113" y="68"/>
                    </a:lnTo>
                    <a:lnTo>
                      <a:pt x="72" y="71"/>
                    </a:lnTo>
                    <a:lnTo>
                      <a:pt x="40" y="73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" y="69"/>
                    </a:lnTo>
                    <a:lnTo>
                      <a:pt x="4" y="63"/>
                    </a:lnTo>
                    <a:lnTo>
                      <a:pt x="6" y="59"/>
                    </a:lnTo>
                    <a:lnTo>
                      <a:pt x="7" y="52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36" y="50"/>
                    </a:lnTo>
                    <a:lnTo>
                      <a:pt x="52" y="47"/>
                    </a:lnTo>
                    <a:lnTo>
                      <a:pt x="71" y="46"/>
                    </a:lnTo>
                    <a:lnTo>
                      <a:pt x="91" y="44"/>
                    </a:lnTo>
                    <a:lnTo>
                      <a:pt x="114" y="42"/>
                    </a:lnTo>
                    <a:lnTo>
                      <a:pt x="140" y="39"/>
                    </a:lnTo>
                    <a:lnTo>
                      <a:pt x="167" y="37"/>
                    </a:lnTo>
                    <a:lnTo>
                      <a:pt x="195" y="35"/>
                    </a:lnTo>
                    <a:lnTo>
                      <a:pt x="225" y="31"/>
                    </a:lnTo>
                    <a:lnTo>
                      <a:pt x="256" y="29"/>
                    </a:lnTo>
                    <a:lnTo>
                      <a:pt x="288" y="27"/>
                    </a:lnTo>
                    <a:lnTo>
                      <a:pt x="321" y="23"/>
                    </a:lnTo>
                    <a:lnTo>
                      <a:pt x="354" y="21"/>
                    </a:lnTo>
                    <a:lnTo>
                      <a:pt x="387" y="18"/>
                    </a:lnTo>
                    <a:lnTo>
                      <a:pt x="420" y="15"/>
                    </a:lnTo>
                    <a:lnTo>
                      <a:pt x="453" y="13"/>
                    </a:lnTo>
                    <a:lnTo>
                      <a:pt x="485" y="10"/>
                    </a:lnTo>
                    <a:lnTo>
                      <a:pt x="516" y="8"/>
                    </a:lnTo>
                    <a:lnTo>
                      <a:pt x="548" y="7"/>
                    </a:lnTo>
                    <a:lnTo>
                      <a:pt x="576" y="5"/>
                    </a:lnTo>
                    <a:lnTo>
                      <a:pt x="605" y="4"/>
                    </a:lnTo>
                    <a:lnTo>
                      <a:pt x="632" y="2"/>
                    </a:lnTo>
                    <a:lnTo>
                      <a:pt x="656" y="1"/>
                    </a:lnTo>
                    <a:lnTo>
                      <a:pt x="678" y="1"/>
                    </a:lnTo>
                    <a:lnTo>
                      <a:pt x="698" y="0"/>
                    </a:lnTo>
                    <a:lnTo>
                      <a:pt x="716" y="1"/>
                    </a:lnTo>
                    <a:lnTo>
                      <a:pt x="731" y="1"/>
                    </a:lnTo>
                    <a:lnTo>
                      <a:pt x="742" y="2"/>
                    </a:lnTo>
                    <a:lnTo>
                      <a:pt x="751" y="4"/>
                    </a:lnTo>
                    <a:lnTo>
                      <a:pt x="756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Freeform 159"/>
              <p:cNvSpPr>
                <a:spLocks/>
              </p:cNvSpPr>
              <p:nvPr/>
            </p:nvSpPr>
            <p:spPr bwMode="auto">
              <a:xfrm>
                <a:off x="3674" y="1587"/>
                <a:ext cx="496" cy="113"/>
              </a:xfrm>
              <a:custGeom>
                <a:avLst/>
                <a:gdLst>
                  <a:gd name="T0" fmla="*/ 1 w 991"/>
                  <a:gd name="T1" fmla="*/ 1 h 225"/>
                  <a:gd name="T2" fmla="*/ 1 w 991"/>
                  <a:gd name="T3" fmla="*/ 1 h 225"/>
                  <a:gd name="T4" fmla="*/ 1 w 991"/>
                  <a:gd name="T5" fmla="*/ 1 h 225"/>
                  <a:gd name="T6" fmla="*/ 1 w 991"/>
                  <a:gd name="T7" fmla="*/ 1 h 225"/>
                  <a:gd name="T8" fmla="*/ 1 w 991"/>
                  <a:gd name="T9" fmla="*/ 1 h 225"/>
                  <a:gd name="T10" fmla="*/ 1 w 991"/>
                  <a:gd name="T11" fmla="*/ 1 h 225"/>
                  <a:gd name="T12" fmla="*/ 1 w 991"/>
                  <a:gd name="T13" fmla="*/ 1 h 225"/>
                  <a:gd name="T14" fmla="*/ 1 w 991"/>
                  <a:gd name="T15" fmla="*/ 1 h 225"/>
                  <a:gd name="T16" fmla="*/ 1 w 991"/>
                  <a:gd name="T17" fmla="*/ 1 h 225"/>
                  <a:gd name="T18" fmla="*/ 1 w 991"/>
                  <a:gd name="T19" fmla="*/ 1 h 225"/>
                  <a:gd name="T20" fmla="*/ 1 w 991"/>
                  <a:gd name="T21" fmla="*/ 1 h 225"/>
                  <a:gd name="T22" fmla="*/ 1 w 991"/>
                  <a:gd name="T23" fmla="*/ 1 h 225"/>
                  <a:gd name="T24" fmla="*/ 1 w 991"/>
                  <a:gd name="T25" fmla="*/ 1 h 225"/>
                  <a:gd name="T26" fmla="*/ 1 w 991"/>
                  <a:gd name="T27" fmla="*/ 1 h 225"/>
                  <a:gd name="T28" fmla="*/ 1 w 991"/>
                  <a:gd name="T29" fmla="*/ 1 h 225"/>
                  <a:gd name="T30" fmla="*/ 1 w 991"/>
                  <a:gd name="T31" fmla="*/ 1 h 225"/>
                  <a:gd name="T32" fmla="*/ 1 w 991"/>
                  <a:gd name="T33" fmla="*/ 1 h 225"/>
                  <a:gd name="T34" fmla="*/ 1 w 991"/>
                  <a:gd name="T35" fmla="*/ 1 h 225"/>
                  <a:gd name="T36" fmla="*/ 1 w 991"/>
                  <a:gd name="T37" fmla="*/ 1 h 225"/>
                  <a:gd name="T38" fmla="*/ 1 w 991"/>
                  <a:gd name="T39" fmla="*/ 1 h 225"/>
                  <a:gd name="T40" fmla="*/ 1 w 991"/>
                  <a:gd name="T41" fmla="*/ 0 h 225"/>
                  <a:gd name="T42" fmla="*/ 1 w 991"/>
                  <a:gd name="T43" fmla="*/ 1 h 225"/>
                  <a:gd name="T44" fmla="*/ 1 w 991"/>
                  <a:gd name="T45" fmla="*/ 1 h 225"/>
                  <a:gd name="T46" fmla="*/ 1 w 991"/>
                  <a:gd name="T47" fmla="*/ 1 h 225"/>
                  <a:gd name="T48" fmla="*/ 1 w 991"/>
                  <a:gd name="T49" fmla="*/ 1 h 225"/>
                  <a:gd name="T50" fmla="*/ 1 w 991"/>
                  <a:gd name="T51" fmla="*/ 1 h 225"/>
                  <a:gd name="T52" fmla="*/ 1 w 991"/>
                  <a:gd name="T53" fmla="*/ 1 h 225"/>
                  <a:gd name="T54" fmla="*/ 1 w 991"/>
                  <a:gd name="T55" fmla="*/ 1 h 225"/>
                  <a:gd name="T56" fmla="*/ 1 w 991"/>
                  <a:gd name="T57" fmla="*/ 1 h 225"/>
                  <a:gd name="T58" fmla="*/ 1 w 991"/>
                  <a:gd name="T59" fmla="*/ 1 h 225"/>
                  <a:gd name="T60" fmla="*/ 1 w 991"/>
                  <a:gd name="T61" fmla="*/ 1 h 225"/>
                  <a:gd name="T62" fmla="*/ 1 w 991"/>
                  <a:gd name="T63" fmla="*/ 1 h 225"/>
                  <a:gd name="T64" fmla="*/ 1 w 991"/>
                  <a:gd name="T65" fmla="*/ 1 h 225"/>
                  <a:gd name="T66" fmla="*/ 1 w 991"/>
                  <a:gd name="T67" fmla="*/ 1 h 225"/>
                  <a:gd name="T68" fmla="*/ 1 w 991"/>
                  <a:gd name="T69" fmla="*/ 1 h 225"/>
                  <a:gd name="T70" fmla="*/ 1 w 991"/>
                  <a:gd name="T71" fmla="*/ 1 h 225"/>
                  <a:gd name="T72" fmla="*/ 1 w 991"/>
                  <a:gd name="T73" fmla="*/ 1 h 225"/>
                  <a:gd name="T74" fmla="*/ 2 w 991"/>
                  <a:gd name="T75" fmla="*/ 1 h 225"/>
                  <a:gd name="T76" fmla="*/ 2 w 991"/>
                  <a:gd name="T77" fmla="*/ 1 h 225"/>
                  <a:gd name="T78" fmla="*/ 2 w 991"/>
                  <a:gd name="T79" fmla="*/ 1 h 225"/>
                  <a:gd name="T80" fmla="*/ 2 w 991"/>
                  <a:gd name="T81" fmla="*/ 1 h 225"/>
                  <a:gd name="T82" fmla="*/ 2 w 991"/>
                  <a:gd name="T83" fmla="*/ 1 h 2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91" h="225">
                    <a:moveTo>
                      <a:pt x="301" y="225"/>
                    </a:moveTo>
                    <a:lnTo>
                      <a:pt x="298" y="224"/>
                    </a:lnTo>
                    <a:lnTo>
                      <a:pt x="289" y="222"/>
                    </a:lnTo>
                    <a:lnTo>
                      <a:pt x="275" y="218"/>
                    </a:lnTo>
                    <a:lnTo>
                      <a:pt x="256" y="215"/>
                    </a:lnTo>
                    <a:lnTo>
                      <a:pt x="235" y="209"/>
                    </a:lnTo>
                    <a:lnTo>
                      <a:pt x="209" y="204"/>
                    </a:lnTo>
                    <a:lnTo>
                      <a:pt x="183" y="197"/>
                    </a:lnTo>
                    <a:lnTo>
                      <a:pt x="156" y="190"/>
                    </a:lnTo>
                    <a:lnTo>
                      <a:pt x="129" y="183"/>
                    </a:lnTo>
                    <a:lnTo>
                      <a:pt x="101" y="176"/>
                    </a:lnTo>
                    <a:lnTo>
                      <a:pt x="76" y="169"/>
                    </a:lnTo>
                    <a:lnTo>
                      <a:pt x="53" y="162"/>
                    </a:lnTo>
                    <a:lnTo>
                      <a:pt x="33" y="156"/>
                    </a:lnTo>
                    <a:lnTo>
                      <a:pt x="17" y="151"/>
                    </a:lnTo>
                    <a:lnTo>
                      <a:pt x="5" y="147"/>
                    </a:lnTo>
                    <a:lnTo>
                      <a:pt x="0" y="144"/>
                    </a:lnTo>
                    <a:lnTo>
                      <a:pt x="2" y="139"/>
                    </a:lnTo>
                    <a:lnTo>
                      <a:pt x="5" y="136"/>
                    </a:lnTo>
                    <a:lnTo>
                      <a:pt x="10" y="132"/>
                    </a:lnTo>
                    <a:lnTo>
                      <a:pt x="13" y="127"/>
                    </a:lnTo>
                    <a:lnTo>
                      <a:pt x="330" y="85"/>
                    </a:lnTo>
                    <a:lnTo>
                      <a:pt x="333" y="85"/>
                    </a:lnTo>
                    <a:lnTo>
                      <a:pt x="335" y="70"/>
                    </a:lnTo>
                    <a:lnTo>
                      <a:pt x="336" y="54"/>
                    </a:lnTo>
                    <a:lnTo>
                      <a:pt x="334" y="38"/>
                    </a:lnTo>
                    <a:lnTo>
                      <a:pt x="327" y="24"/>
                    </a:lnTo>
                    <a:lnTo>
                      <a:pt x="324" y="24"/>
                    </a:lnTo>
                    <a:lnTo>
                      <a:pt x="318" y="25"/>
                    </a:lnTo>
                    <a:lnTo>
                      <a:pt x="306" y="26"/>
                    </a:lnTo>
                    <a:lnTo>
                      <a:pt x="292" y="27"/>
                    </a:lnTo>
                    <a:lnTo>
                      <a:pt x="276" y="28"/>
                    </a:lnTo>
                    <a:lnTo>
                      <a:pt x="258" y="31"/>
                    </a:lnTo>
                    <a:lnTo>
                      <a:pt x="237" y="33"/>
                    </a:lnTo>
                    <a:lnTo>
                      <a:pt x="216" y="34"/>
                    </a:lnTo>
                    <a:lnTo>
                      <a:pt x="195" y="36"/>
                    </a:lnTo>
                    <a:lnTo>
                      <a:pt x="175" y="39"/>
                    </a:lnTo>
                    <a:lnTo>
                      <a:pt x="156" y="41"/>
                    </a:lnTo>
                    <a:lnTo>
                      <a:pt x="139" y="42"/>
                    </a:lnTo>
                    <a:lnTo>
                      <a:pt x="124" y="43"/>
                    </a:lnTo>
                    <a:lnTo>
                      <a:pt x="111" y="45"/>
                    </a:lnTo>
                    <a:lnTo>
                      <a:pt x="103" y="46"/>
                    </a:lnTo>
                    <a:lnTo>
                      <a:pt x="100" y="46"/>
                    </a:lnTo>
                    <a:lnTo>
                      <a:pt x="98" y="43"/>
                    </a:lnTo>
                    <a:lnTo>
                      <a:pt x="98" y="40"/>
                    </a:lnTo>
                    <a:lnTo>
                      <a:pt x="98" y="36"/>
                    </a:lnTo>
                    <a:lnTo>
                      <a:pt x="98" y="33"/>
                    </a:lnTo>
                    <a:lnTo>
                      <a:pt x="113" y="31"/>
                    </a:lnTo>
                    <a:lnTo>
                      <a:pt x="128" y="27"/>
                    </a:lnTo>
                    <a:lnTo>
                      <a:pt x="144" y="25"/>
                    </a:lnTo>
                    <a:lnTo>
                      <a:pt x="159" y="24"/>
                    </a:lnTo>
                    <a:lnTo>
                      <a:pt x="174" y="21"/>
                    </a:lnTo>
                    <a:lnTo>
                      <a:pt x="189" y="19"/>
                    </a:lnTo>
                    <a:lnTo>
                      <a:pt x="205" y="17"/>
                    </a:lnTo>
                    <a:lnTo>
                      <a:pt x="220" y="16"/>
                    </a:lnTo>
                    <a:lnTo>
                      <a:pt x="235" y="13"/>
                    </a:lnTo>
                    <a:lnTo>
                      <a:pt x="251" y="12"/>
                    </a:lnTo>
                    <a:lnTo>
                      <a:pt x="266" y="10"/>
                    </a:lnTo>
                    <a:lnTo>
                      <a:pt x="282" y="8"/>
                    </a:lnTo>
                    <a:lnTo>
                      <a:pt x="297" y="6"/>
                    </a:lnTo>
                    <a:lnTo>
                      <a:pt x="312" y="4"/>
                    </a:lnTo>
                    <a:lnTo>
                      <a:pt x="328" y="2"/>
                    </a:lnTo>
                    <a:lnTo>
                      <a:pt x="343" y="0"/>
                    </a:lnTo>
                    <a:lnTo>
                      <a:pt x="353" y="13"/>
                    </a:lnTo>
                    <a:lnTo>
                      <a:pt x="360" y="28"/>
                    </a:lnTo>
                    <a:lnTo>
                      <a:pt x="365" y="46"/>
                    </a:lnTo>
                    <a:lnTo>
                      <a:pt x="368" y="62"/>
                    </a:lnTo>
                    <a:lnTo>
                      <a:pt x="372" y="79"/>
                    </a:lnTo>
                    <a:lnTo>
                      <a:pt x="368" y="96"/>
                    </a:lnTo>
                    <a:lnTo>
                      <a:pt x="360" y="112"/>
                    </a:lnTo>
                    <a:lnTo>
                      <a:pt x="352" y="127"/>
                    </a:lnTo>
                    <a:lnTo>
                      <a:pt x="327" y="131"/>
                    </a:lnTo>
                    <a:lnTo>
                      <a:pt x="324" y="112"/>
                    </a:lnTo>
                    <a:lnTo>
                      <a:pt x="308" y="114"/>
                    </a:lnTo>
                    <a:lnTo>
                      <a:pt x="292" y="115"/>
                    </a:lnTo>
                    <a:lnTo>
                      <a:pt x="276" y="116"/>
                    </a:lnTo>
                    <a:lnTo>
                      <a:pt x="261" y="118"/>
                    </a:lnTo>
                    <a:lnTo>
                      <a:pt x="245" y="119"/>
                    </a:lnTo>
                    <a:lnTo>
                      <a:pt x="229" y="122"/>
                    </a:lnTo>
                    <a:lnTo>
                      <a:pt x="214" y="124"/>
                    </a:lnTo>
                    <a:lnTo>
                      <a:pt x="198" y="126"/>
                    </a:lnTo>
                    <a:lnTo>
                      <a:pt x="183" y="129"/>
                    </a:lnTo>
                    <a:lnTo>
                      <a:pt x="168" y="131"/>
                    </a:lnTo>
                    <a:lnTo>
                      <a:pt x="152" y="134"/>
                    </a:lnTo>
                    <a:lnTo>
                      <a:pt x="137" y="137"/>
                    </a:lnTo>
                    <a:lnTo>
                      <a:pt x="121" y="139"/>
                    </a:lnTo>
                    <a:lnTo>
                      <a:pt x="106" y="141"/>
                    </a:lnTo>
                    <a:lnTo>
                      <a:pt x="89" y="144"/>
                    </a:lnTo>
                    <a:lnTo>
                      <a:pt x="75" y="146"/>
                    </a:lnTo>
                    <a:lnTo>
                      <a:pt x="89" y="149"/>
                    </a:lnTo>
                    <a:lnTo>
                      <a:pt x="103" y="153"/>
                    </a:lnTo>
                    <a:lnTo>
                      <a:pt x="118" y="155"/>
                    </a:lnTo>
                    <a:lnTo>
                      <a:pt x="133" y="159"/>
                    </a:lnTo>
                    <a:lnTo>
                      <a:pt x="147" y="162"/>
                    </a:lnTo>
                    <a:lnTo>
                      <a:pt x="162" y="167"/>
                    </a:lnTo>
                    <a:lnTo>
                      <a:pt x="176" y="170"/>
                    </a:lnTo>
                    <a:lnTo>
                      <a:pt x="191" y="174"/>
                    </a:lnTo>
                    <a:lnTo>
                      <a:pt x="205" y="177"/>
                    </a:lnTo>
                    <a:lnTo>
                      <a:pt x="220" y="180"/>
                    </a:lnTo>
                    <a:lnTo>
                      <a:pt x="233" y="184"/>
                    </a:lnTo>
                    <a:lnTo>
                      <a:pt x="248" y="187"/>
                    </a:lnTo>
                    <a:lnTo>
                      <a:pt x="263" y="190"/>
                    </a:lnTo>
                    <a:lnTo>
                      <a:pt x="277" y="193"/>
                    </a:lnTo>
                    <a:lnTo>
                      <a:pt x="292" y="197"/>
                    </a:lnTo>
                    <a:lnTo>
                      <a:pt x="307" y="199"/>
                    </a:lnTo>
                    <a:lnTo>
                      <a:pt x="313" y="198"/>
                    </a:lnTo>
                    <a:lnTo>
                      <a:pt x="328" y="195"/>
                    </a:lnTo>
                    <a:lnTo>
                      <a:pt x="352" y="192"/>
                    </a:lnTo>
                    <a:lnTo>
                      <a:pt x="383" y="187"/>
                    </a:lnTo>
                    <a:lnTo>
                      <a:pt x="421" y="182"/>
                    </a:lnTo>
                    <a:lnTo>
                      <a:pt x="464" y="175"/>
                    </a:lnTo>
                    <a:lnTo>
                      <a:pt x="511" y="168"/>
                    </a:lnTo>
                    <a:lnTo>
                      <a:pt x="559" y="160"/>
                    </a:lnTo>
                    <a:lnTo>
                      <a:pt x="610" y="152"/>
                    </a:lnTo>
                    <a:lnTo>
                      <a:pt x="660" y="145"/>
                    </a:lnTo>
                    <a:lnTo>
                      <a:pt x="709" y="137"/>
                    </a:lnTo>
                    <a:lnTo>
                      <a:pt x="755" y="129"/>
                    </a:lnTo>
                    <a:lnTo>
                      <a:pt x="799" y="122"/>
                    </a:lnTo>
                    <a:lnTo>
                      <a:pt x="836" y="116"/>
                    </a:lnTo>
                    <a:lnTo>
                      <a:pt x="868" y="110"/>
                    </a:lnTo>
                    <a:lnTo>
                      <a:pt x="892" y="106"/>
                    </a:lnTo>
                    <a:lnTo>
                      <a:pt x="744" y="87"/>
                    </a:lnTo>
                    <a:lnTo>
                      <a:pt x="743" y="84"/>
                    </a:lnTo>
                    <a:lnTo>
                      <a:pt x="745" y="78"/>
                    </a:lnTo>
                    <a:lnTo>
                      <a:pt x="748" y="72"/>
                    </a:lnTo>
                    <a:lnTo>
                      <a:pt x="752" y="68"/>
                    </a:lnTo>
                    <a:lnTo>
                      <a:pt x="991" y="106"/>
                    </a:lnTo>
                    <a:lnTo>
                      <a:pt x="301" y="2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Freeform 168"/>
              <p:cNvSpPr>
                <a:spLocks/>
              </p:cNvSpPr>
              <p:nvPr/>
            </p:nvSpPr>
            <p:spPr bwMode="auto">
              <a:xfrm>
                <a:off x="3886" y="1277"/>
                <a:ext cx="44" cy="198"/>
              </a:xfrm>
              <a:custGeom>
                <a:avLst/>
                <a:gdLst>
                  <a:gd name="T0" fmla="*/ 1 w 88"/>
                  <a:gd name="T1" fmla="*/ 1 h 395"/>
                  <a:gd name="T2" fmla="*/ 1 w 88"/>
                  <a:gd name="T3" fmla="*/ 0 h 395"/>
                  <a:gd name="T4" fmla="*/ 0 w 88"/>
                  <a:gd name="T5" fmla="*/ 1 h 395"/>
                  <a:gd name="T6" fmla="*/ 1 w 88"/>
                  <a:gd name="T7" fmla="*/ 1 h 395"/>
                  <a:gd name="T8" fmla="*/ 1 w 88"/>
                  <a:gd name="T9" fmla="*/ 1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395">
                    <a:moveTo>
                      <a:pt x="88" y="394"/>
                    </a:moveTo>
                    <a:lnTo>
                      <a:pt x="79" y="0"/>
                    </a:lnTo>
                    <a:lnTo>
                      <a:pt x="0" y="1"/>
                    </a:lnTo>
                    <a:lnTo>
                      <a:pt x="9" y="395"/>
                    </a:lnTo>
                    <a:lnTo>
                      <a:pt x="88" y="394"/>
                    </a:lnTo>
                    <a:close/>
                  </a:path>
                </a:pathLst>
              </a:custGeom>
              <a:solidFill>
                <a:srgbClr val="9E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" name="Freeform 169"/>
              <p:cNvSpPr>
                <a:spLocks/>
              </p:cNvSpPr>
              <p:nvPr/>
            </p:nvSpPr>
            <p:spPr bwMode="auto">
              <a:xfrm>
                <a:off x="3942" y="1200"/>
                <a:ext cx="45" cy="273"/>
              </a:xfrm>
              <a:custGeom>
                <a:avLst/>
                <a:gdLst>
                  <a:gd name="T0" fmla="*/ 1 w 90"/>
                  <a:gd name="T1" fmla="*/ 2 h 545"/>
                  <a:gd name="T2" fmla="*/ 1 w 90"/>
                  <a:gd name="T3" fmla="*/ 0 h 545"/>
                  <a:gd name="T4" fmla="*/ 0 w 90"/>
                  <a:gd name="T5" fmla="*/ 1 h 545"/>
                  <a:gd name="T6" fmla="*/ 1 w 90"/>
                  <a:gd name="T7" fmla="*/ 2 h 545"/>
                  <a:gd name="T8" fmla="*/ 1 w 90"/>
                  <a:gd name="T9" fmla="*/ 2 h 5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545">
                    <a:moveTo>
                      <a:pt x="90" y="543"/>
                    </a:moveTo>
                    <a:lnTo>
                      <a:pt x="80" y="0"/>
                    </a:lnTo>
                    <a:lnTo>
                      <a:pt x="0" y="2"/>
                    </a:lnTo>
                    <a:lnTo>
                      <a:pt x="9" y="545"/>
                    </a:lnTo>
                    <a:lnTo>
                      <a:pt x="90" y="543"/>
                    </a:lnTo>
                    <a:close/>
                  </a:path>
                </a:pathLst>
              </a:custGeom>
              <a:solidFill>
                <a:srgbClr val="9E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Freeform 170"/>
              <p:cNvSpPr>
                <a:spLocks/>
              </p:cNvSpPr>
              <p:nvPr/>
            </p:nvSpPr>
            <p:spPr bwMode="auto">
              <a:xfrm>
                <a:off x="3997" y="1245"/>
                <a:ext cx="45" cy="225"/>
              </a:xfrm>
              <a:custGeom>
                <a:avLst/>
                <a:gdLst>
                  <a:gd name="T0" fmla="*/ 1 w 90"/>
                  <a:gd name="T1" fmla="*/ 1 h 450"/>
                  <a:gd name="T2" fmla="*/ 1 w 90"/>
                  <a:gd name="T3" fmla="*/ 0 h 450"/>
                  <a:gd name="T4" fmla="*/ 0 w 90"/>
                  <a:gd name="T5" fmla="*/ 1 h 450"/>
                  <a:gd name="T6" fmla="*/ 1 w 90"/>
                  <a:gd name="T7" fmla="*/ 1 h 450"/>
                  <a:gd name="T8" fmla="*/ 1 w 90"/>
                  <a:gd name="T9" fmla="*/ 1 h 4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450">
                    <a:moveTo>
                      <a:pt x="90" y="448"/>
                    </a:moveTo>
                    <a:lnTo>
                      <a:pt x="79" y="0"/>
                    </a:lnTo>
                    <a:lnTo>
                      <a:pt x="0" y="3"/>
                    </a:lnTo>
                    <a:lnTo>
                      <a:pt x="9" y="450"/>
                    </a:lnTo>
                    <a:lnTo>
                      <a:pt x="90" y="448"/>
                    </a:lnTo>
                    <a:close/>
                  </a:path>
                </a:pathLst>
              </a:custGeom>
              <a:solidFill>
                <a:srgbClr val="9E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9" name="Picture 177" descr="MCj0286272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6650" y="431800"/>
              <a:ext cx="952500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81" descr="MCj0335627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0" y="1732756"/>
              <a:ext cx="1800225" cy="960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82" descr="MCj0335242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463" y="3186309"/>
              <a:ext cx="1079500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84"/>
            <p:cNvSpPr txBox="1">
              <a:spLocks noChangeArrowheads="1"/>
            </p:cNvSpPr>
            <p:nvPr/>
          </p:nvSpPr>
          <p:spPr bwMode="auto">
            <a:xfrm>
              <a:off x="4716463" y="1477963"/>
              <a:ext cx="14128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9pPr>
            </a:lstStyle>
            <a:p>
              <a:pPr eaLnBrk="1" hangingPunct="1"/>
              <a:r>
                <a:rPr lang="ko-KR" altLang="en-US" sz="1000">
                  <a:latin typeface="굴림" charset="-127"/>
                  <a:ea typeface="굴림" charset="-127"/>
                </a:rPr>
                <a:t>동영상 재생 프로그램</a:t>
              </a:r>
            </a:p>
          </p:txBody>
        </p:sp>
        <p:sp>
          <p:nvSpPr>
            <p:cNvPr id="23" name="Text Box 185"/>
            <p:cNvSpPr txBox="1">
              <a:spLocks noChangeArrowheads="1"/>
            </p:cNvSpPr>
            <p:nvPr/>
          </p:nvSpPr>
          <p:spPr bwMode="auto">
            <a:xfrm>
              <a:off x="4665663" y="2682875"/>
              <a:ext cx="12890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굴림" charset="-127"/>
                  <a:ea typeface="굴림" charset="-127"/>
                </a:rPr>
                <a:t>mp3 </a:t>
              </a:r>
              <a:r>
                <a:rPr lang="ko-KR" altLang="en-US" sz="1000">
                  <a:latin typeface="굴림" charset="-127"/>
                  <a:ea typeface="굴림" charset="-127"/>
                </a:rPr>
                <a:t>재생 프로그램</a:t>
              </a:r>
            </a:p>
          </p:txBody>
        </p:sp>
        <p:sp>
          <p:nvSpPr>
            <p:cNvPr id="24" name="Text Box 186"/>
            <p:cNvSpPr txBox="1">
              <a:spLocks noChangeArrowheads="1"/>
            </p:cNvSpPr>
            <p:nvPr/>
          </p:nvSpPr>
          <p:spPr bwMode="auto">
            <a:xfrm>
              <a:off x="4856956" y="4110234"/>
              <a:ext cx="124301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엽서L" pitchFamily="18" charset="-127"/>
                  <a:ea typeface="HY엽서L" pitchFamily="18" charset="-127"/>
                </a:defRPr>
              </a:lvl9pPr>
            </a:lstStyle>
            <a:p>
              <a:pPr eaLnBrk="1" hangingPunct="1"/>
              <a:r>
                <a:rPr lang="ko-KR" altLang="en-US" sz="1000" dirty="0">
                  <a:latin typeface="굴림" charset="-127"/>
                  <a:ea typeface="굴림" charset="-127"/>
                </a:rPr>
                <a:t>문서편집 프로그램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기술</a:t>
            </a:r>
          </a:p>
        </p:txBody>
      </p:sp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7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FF0000"/>
                </a:solidFill>
              </a:rPr>
              <a:t>순서도</a:t>
            </a:r>
            <a:r>
              <a:rPr lang="en-US" altLang="ko-KR" dirty="0" smtClean="0">
                <a:solidFill>
                  <a:srgbClr val="FF0000"/>
                </a:solidFill>
              </a:rPr>
              <a:t>(flow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chart): </a:t>
            </a:r>
            <a:r>
              <a:rPr lang="ko-KR" altLang="en-US" dirty="0" smtClean="0"/>
              <a:t>프로그램에서의 논리 순서 또는 작업 순서를 그림으로 표현하는 방법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28678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19" b="11019"/>
          <a:stretch/>
        </p:blipFill>
        <p:spPr bwMode="auto">
          <a:xfrm>
            <a:off x="2138363" y="1957388"/>
            <a:ext cx="5114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951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예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219200"/>
            <a:ext cx="648652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024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의사 </a:t>
            </a:r>
            <a:r>
              <a:rPr lang="ko-KR" altLang="en-US" dirty="0" smtClean="0">
                <a:solidFill>
                  <a:srgbClr val="FF0000"/>
                </a:solidFill>
              </a:rPr>
              <a:t>코드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Pseudocode</a:t>
            </a:r>
            <a:r>
              <a:rPr lang="en-US" altLang="ko-KR" b="1" dirty="0" smtClean="0">
                <a:solidFill>
                  <a:srgbClr val="FF0000"/>
                </a:solidFill>
              </a:rPr>
              <a:t>): </a:t>
            </a:r>
            <a:r>
              <a:rPr lang="ko-KR" altLang="en-US" dirty="0" smtClean="0"/>
              <a:t>자연어보다는 </a:t>
            </a:r>
            <a:r>
              <a:rPr lang="ko-KR" altLang="en-US" dirty="0"/>
              <a:t>더 체계적이고 프로그래밍 언어보다는 덜 엄격한 언어로서 알고리즘의 표현에 주로 사용되는 코드 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1295400" y="2771775"/>
            <a:ext cx="6715125" cy="2847975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>
                <a:ea typeface="굴림" pitchFamily="50" charset="-127"/>
              </a:rPr>
              <a:t>알고리즘 </a:t>
            </a:r>
            <a:r>
              <a:rPr lang="en-US" altLang="ko-KR">
                <a:ea typeface="굴림" pitchFamily="50" charset="-127"/>
              </a:rPr>
              <a:t>GetLargest </a:t>
            </a:r>
          </a:p>
          <a:p>
            <a:r>
              <a:rPr lang="en-US" altLang="ko-KR">
                <a:ea typeface="굴림" pitchFamily="50" charset="-127"/>
              </a:rPr>
              <a:t>  </a:t>
            </a:r>
            <a:r>
              <a:rPr lang="ko-KR" altLang="en-US">
                <a:ea typeface="굴림" pitchFamily="50" charset="-127"/>
              </a:rPr>
              <a:t>입력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ko-KR" altLang="en-US">
                <a:ea typeface="굴림" pitchFamily="50" charset="-127"/>
              </a:rPr>
              <a:t>숫자들의 리스트 </a:t>
            </a:r>
            <a:r>
              <a:rPr lang="en-US" altLang="ko-KR">
                <a:ea typeface="굴림" pitchFamily="50" charset="-127"/>
              </a:rPr>
              <a:t>L. </a:t>
            </a:r>
          </a:p>
          <a:p>
            <a:r>
              <a:rPr lang="en-US" altLang="ko-KR">
                <a:ea typeface="굴림" pitchFamily="50" charset="-127"/>
              </a:rPr>
              <a:t>  </a:t>
            </a:r>
            <a:r>
              <a:rPr lang="ko-KR" altLang="en-US">
                <a:ea typeface="굴림" pitchFamily="50" charset="-127"/>
              </a:rPr>
              <a:t>출력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ko-KR" altLang="en-US">
                <a:ea typeface="굴림" pitchFamily="50" charset="-127"/>
              </a:rPr>
              <a:t>리스트에서 가장 큰 값 </a:t>
            </a:r>
          </a:p>
          <a:p>
            <a:r>
              <a:rPr lang="ko-KR" altLang="en-US">
                <a:ea typeface="굴림" pitchFamily="50" charset="-127"/>
              </a:rPr>
              <a:t/>
            </a:r>
            <a:br>
              <a:rPr lang="ko-KR" altLang="en-US">
                <a:ea typeface="굴림" pitchFamily="50" charset="-127"/>
              </a:rPr>
            </a:br>
            <a:endParaRPr lang="ko-KR" altLang="en-US">
              <a:ea typeface="굴림" pitchFamily="50" charset="-127"/>
            </a:endParaRPr>
          </a:p>
          <a:p>
            <a:r>
              <a:rPr lang="ko-KR" altLang="en-US">
                <a:ea typeface="굴림" pitchFamily="50" charset="-127"/>
              </a:rPr>
              <a:t>  </a:t>
            </a:r>
            <a:r>
              <a:rPr lang="en-US" altLang="ko-KR">
                <a:ea typeface="굴림" pitchFamily="50" charset="-127"/>
              </a:rPr>
              <a:t>largest ←L[0]</a:t>
            </a:r>
          </a:p>
          <a:p>
            <a:r>
              <a:rPr lang="en-US" altLang="ko-KR">
                <a:ea typeface="굴림" pitchFamily="50" charset="-127"/>
              </a:rPr>
              <a:t>  for each n in L do </a:t>
            </a:r>
          </a:p>
          <a:p>
            <a:r>
              <a:rPr lang="en-US" altLang="ko-KR">
                <a:ea typeface="굴림" pitchFamily="50" charset="-127"/>
              </a:rPr>
              <a:t>    if n &gt; largest  then </a:t>
            </a:r>
          </a:p>
          <a:p>
            <a:r>
              <a:rPr lang="en-US" altLang="ko-KR">
                <a:ea typeface="굴림" pitchFamily="50" charset="-127"/>
              </a:rPr>
              <a:t>      largest ← n </a:t>
            </a:r>
          </a:p>
          <a:p>
            <a:r>
              <a:rPr lang="en-US" altLang="ko-KR">
                <a:ea typeface="굴림" pitchFamily="50" charset="-127"/>
              </a:rPr>
              <a:t>  return largest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알고리즘을 만드는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7" y="1593850"/>
            <a:ext cx="7769225" cy="661988"/>
          </a:xfrm>
          <a:solidFill>
            <a:schemeClr val="accent1"/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eaLnBrk="0" hangingPunct="0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800"/>
              <a:t>문제를 한 </a:t>
            </a:r>
            <a:r>
              <a:rPr lang="ko-KR" altLang="en-US" sz="1800">
                <a:latin typeface="굴림" pitchFamily="50" charset="-127"/>
              </a:rPr>
              <a:t>번에 해결하려고 하지 말고 더 작은 크기의 문제들로 분해한다</a:t>
            </a:r>
            <a:r>
              <a:rPr lang="en-US" altLang="ko-KR" sz="1800">
                <a:latin typeface="굴림" pitchFamily="50" charset="-127"/>
              </a:rPr>
              <a:t>.</a:t>
            </a:r>
            <a:r>
              <a:rPr lang="en-US" altLang="ko-KR" sz="1800"/>
              <a:t> </a:t>
            </a:r>
          </a:p>
          <a:p>
            <a:pPr eaLnBrk="0" hangingPunct="0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800"/>
              <a:t>문제가 충분히 작아질 때까지 계속해서 분해한다</a:t>
            </a:r>
            <a:r>
              <a:rPr lang="en-US" altLang="ko-KR" sz="1800"/>
              <a:t>. </a:t>
            </a:r>
            <a:endParaRPr lang="ko-KR" altLang="en-US" sz="18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439374968"/>
          <p:cNvSpPr>
            <a:spLocks noChangeArrowheads="1"/>
          </p:cNvSpPr>
          <p:nvPr/>
        </p:nvSpPr>
        <p:spPr bwMode="auto">
          <a:xfrm>
            <a:off x="2476501" y="2733675"/>
            <a:ext cx="1762124" cy="17240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방을 청소한다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거실을 청소한다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부엌을 청소한다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439375048"/>
          <p:cNvSpPr>
            <a:spLocks noChangeArrowheads="1"/>
          </p:cNvSpPr>
          <p:nvPr/>
        </p:nvSpPr>
        <p:spPr bwMode="auto">
          <a:xfrm>
            <a:off x="4781550" y="2733674"/>
            <a:ext cx="1790700" cy="17240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환기를 시킨다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물건들을 정리한다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진공 청소기를 돌린다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걸레질을 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209800" y="3181350"/>
            <a:ext cx="1895475" cy="3143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781551" y="3195637"/>
            <a:ext cx="1790700" cy="90963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직선 화살표 연결선 7"/>
          <p:cNvCxnSpPr>
            <a:endCxn id="5" idx="1"/>
          </p:cNvCxnSpPr>
          <p:nvPr/>
        </p:nvCxnSpPr>
        <p:spPr bwMode="auto">
          <a:xfrm>
            <a:off x="4105275" y="3195637"/>
            <a:ext cx="676275" cy="400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77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4876799"/>
            <a:ext cx="45910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ko-KR" altLang="en-US" smtClean="0"/>
              <a:t>친구에게 전화를 거는 알고리즘을 만들어보라</a:t>
            </a:r>
            <a:r>
              <a:rPr lang="en-US" altLang="ko-KR" smtClean="0"/>
              <a:t>.</a:t>
            </a:r>
          </a:p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ko-KR" altLang="en-US" smtClean="0"/>
              <a:t>세탁기를 이용하여서 세탁을 하는 알고리즘을 만들어보라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255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786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7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8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9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90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91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92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93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94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95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748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 smtClean="0">
                <a:latin typeface="굴림" pitchFamily="50" charset="-127"/>
              </a:rPr>
              <a:t>프로그래밍의 개념</a:t>
            </a:r>
            <a:endParaRPr lang="en-US" altLang="ko-KR" dirty="0" smtClean="0"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 smtClean="0">
                <a:latin typeface="굴림" pitchFamily="50" charset="-127"/>
              </a:rPr>
              <a:t>프로그래밍 </a:t>
            </a:r>
            <a:r>
              <a:rPr lang="ko-KR" altLang="en-US" dirty="0">
                <a:latin typeface="굴림" pitchFamily="50" charset="-127"/>
              </a:rPr>
              <a:t>언어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알고리즘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프로그램 개발 과정</a:t>
            </a:r>
          </a:p>
        </p:txBody>
      </p:sp>
      <p:grpSp>
        <p:nvGrpSpPr>
          <p:cNvPr id="31749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1753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4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5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6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7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8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9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0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1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2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3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4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5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6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7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8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9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0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1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2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3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4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5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6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7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8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9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0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1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2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3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4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5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750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/>
              <a:t>프로그램을 작성하기에 앞서서 중요한 개념들을 살펴봅니다</a:t>
            </a:r>
            <a:r>
              <a:rPr lang="en-US" altLang="ko-KR" sz="1400"/>
              <a:t>.. </a:t>
            </a:r>
          </a:p>
        </p:txBody>
      </p:sp>
      <p:sp>
        <p:nvSpPr>
          <p:cNvPr id="31751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1752" name="직선 연결선 103"/>
          <p:cNvCxnSpPr>
            <a:cxnSpLocks noChangeShapeType="1"/>
            <a:endCxn id="31782" idx="4"/>
          </p:cNvCxnSpPr>
          <p:nvPr/>
        </p:nvCxnSpPr>
        <p:spPr bwMode="auto">
          <a:xfrm>
            <a:off x="3533775" y="3362325"/>
            <a:ext cx="2278063" cy="9286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71755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개발 과정</a:t>
            </a:r>
          </a:p>
        </p:txBody>
      </p:sp>
      <p:pic>
        <p:nvPicPr>
          <p:cNvPr id="425988" name="Picture 4" descr="MCj041647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4483100"/>
            <a:ext cx="1412875" cy="113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989" name="AutoShape 5"/>
          <p:cNvSpPr>
            <a:spLocks noChangeArrowheads="1"/>
          </p:cNvSpPr>
          <p:nvPr/>
        </p:nvSpPr>
        <p:spPr bwMode="auto">
          <a:xfrm>
            <a:off x="5583238" y="2705100"/>
            <a:ext cx="1463675" cy="1404938"/>
          </a:xfrm>
          <a:prstGeom prst="cloudCallout">
            <a:avLst>
              <a:gd name="adj1" fmla="val -31343"/>
              <a:gd name="adj2" fmla="val 7508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 sz="1000">
                <a:latin typeface="새굴림" pitchFamily="18" charset="-127"/>
                <a:ea typeface="새굴림" pitchFamily="18" charset="-127"/>
              </a:rPr>
              <a:t>규모가 큰 프로그래밍은 절차를 따라야 합니다</a:t>
            </a:r>
            <a:r>
              <a:rPr kumimoji="1" lang="en-US" altLang="ko-KR" sz="100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sp>
        <p:nvSpPr>
          <p:cNvPr id="425990" name="AutoShape 6"/>
          <p:cNvSpPr>
            <a:spLocks noChangeArrowheads="1"/>
          </p:cNvSpPr>
          <p:nvPr/>
        </p:nvSpPr>
        <p:spPr bwMode="auto">
          <a:xfrm>
            <a:off x="1905000" y="1498601"/>
            <a:ext cx="2041525" cy="373062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 b="1">
                <a:latin typeface="굴림" pitchFamily="50" charset="-127"/>
                <a:ea typeface="굴림" pitchFamily="50" charset="-127"/>
              </a:rPr>
              <a:t>요구사항분석</a:t>
            </a:r>
          </a:p>
        </p:txBody>
      </p:sp>
      <p:sp>
        <p:nvSpPr>
          <p:cNvPr id="425991" name="AutoShape 7"/>
          <p:cNvSpPr>
            <a:spLocks noChangeArrowheads="1"/>
          </p:cNvSpPr>
          <p:nvPr/>
        </p:nvSpPr>
        <p:spPr bwMode="auto">
          <a:xfrm>
            <a:off x="1905000" y="2297113"/>
            <a:ext cx="2041525" cy="373063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 b="1">
                <a:latin typeface="굴림" pitchFamily="50" charset="-127"/>
                <a:ea typeface="굴림" pitchFamily="50" charset="-127"/>
              </a:rPr>
              <a:t>알고리즘의 개발</a:t>
            </a:r>
          </a:p>
        </p:txBody>
      </p:sp>
      <p:sp>
        <p:nvSpPr>
          <p:cNvPr id="425992" name="AutoShape 8"/>
          <p:cNvSpPr>
            <a:spLocks noChangeArrowheads="1"/>
          </p:cNvSpPr>
          <p:nvPr/>
        </p:nvSpPr>
        <p:spPr bwMode="auto">
          <a:xfrm>
            <a:off x="1905000" y="3097213"/>
            <a:ext cx="2041525" cy="371475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 b="1">
                <a:latin typeface="굴림" pitchFamily="50" charset="-127"/>
                <a:ea typeface="굴림" pitchFamily="50" charset="-127"/>
              </a:rPr>
              <a:t>코딩</a:t>
            </a:r>
          </a:p>
        </p:txBody>
      </p:sp>
      <p:sp>
        <p:nvSpPr>
          <p:cNvPr id="425993" name="AutoShape 9"/>
          <p:cNvSpPr>
            <a:spLocks noChangeArrowheads="1"/>
          </p:cNvSpPr>
          <p:nvPr/>
        </p:nvSpPr>
        <p:spPr bwMode="auto">
          <a:xfrm>
            <a:off x="1905000" y="4002088"/>
            <a:ext cx="2041525" cy="373063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 b="1">
                <a:latin typeface="굴림" pitchFamily="50" charset="-127"/>
                <a:ea typeface="굴림" pitchFamily="50" charset="-127"/>
              </a:rPr>
              <a:t>컴파일과 링크</a:t>
            </a:r>
          </a:p>
        </p:txBody>
      </p:sp>
      <p:sp>
        <p:nvSpPr>
          <p:cNvPr id="425994" name="AutoShape 10"/>
          <p:cNvSpPr>
            <a:spLocks noChangeArrowheads="1"/>
          </p:cNvSpPr>
          <p:nvPr/>
        </p:nvSpPr>
        <p:spPr bwMode="auto">
          <a:xfrm>
            <a:off x="1905000" y="4854576"/>
            <a:ext cx="2041525" cy="373062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 b="1">
                <a:latin typeface="굴림" pitchFamily="50" charset="-127"/>
                <a:ea typeface="굴림" pitchFamily="50" charset="-127"/>
              </a:rPr>
              <a:t>실행과 디버깅</a:t>
            </a:r>
          </a:p>
        </p:txBody>
      </p:sp>
      <p:cxnSp>
        <p:nvCxnSpPr>
          <p:cNvPr id="425995" name="AutoShape 11"/>
          <p:cNvCxnSpPr>
            <a:cxnSpLocks noChangeShapeType="1"/>
            <a:stCxn id="425990" idx="2"/>
            <a:endCxn id="425991" idx="0"/>
          </p:cNvCxnSpPr>
          <p:nvPr/>
        </p:nvCxnSpPr>
        <p:spPr bwMode="auto">
          <a:xfrm>
            <a:off x="2925763" y="1871663"/>
            <a:ext cx="0" cy="42545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5996" name="AutoShape 12"/>
          <p:cNvCxnSpPr>
            <a:cxnSpLocks noChangeShapeType="1"/>
            <a:stCxn id="425991" idx="2"/>
            <a:endCxn id="425992" idx="0"/>
          </p:cNvCxnSpPr>
          <p:nvPr/>
        </p:nvCxnSpPr>
        <p:spPr bwMode="auto">
          <a:xfrm>
            <a:off x="2925763" y="2670176"/>
            <a:ext cx="0" cy="42703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5997" name="AutoShape 13"/>
          <p:cNvCxnSpPr>
            <a:cxnSpLocks noChangeShapeType="1"/>
            <a:stCxn id="425992" idx="2"/>
            <a:endCxn id="425993" idx="0"/>
          </p:cNvCxnSpPr>
          <p:nvPr/>
        </p:nvCxnSpPr>
        <p:spPr bwMode="auto">
          <a:xfrm>
            <a:off x="2925763" y="3468688"/>
            <a:ext cx="0" cy="5334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5998" name="AutoShape 14"/>
          <p:cNvCxnSpPr>
            <a:cxnSpLocks noChangeShapeType="1"/>
            <a:stCxn id="425993" idx="2"/>
            <a:endCxn id="425994" idx="0"/>
          </p:cNvCxnSpPr>
          <p:nvPr/>
        </p:nvCxnSpPr>
        <p:spPr bwMode="auto">
          <a:xfrm>
            <a:off x="2925763" y="4375151"/>
            <a:ext cx="0" cy="47942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5999" name="AutoShape 15"/>
          <p:cNvSpPr>
            <a:spLocks noChangeArrowheads="1"/>
          </p:cNvSpPr>
          <p:nvPr/>
        </p:nvSpPr>
        <p:spPr bwMode="auto">
          <a:xfrm>
            <a:off x="1905000" y="5708651"/>
            <a:ext cx="2041525" cy="373062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 b="1">
                <a:latin typeface="굴림" pitchFamily="50" charset="-127"/>
                <a:ea typeface="굴림" pitchFamily="50" charset="-127"/>
              </a:rPr>
              <a:t>유지보수</a:t>
            </a:r>
          </a:p>
        </p:txBody>
      </p:sp>
      <p:cxnSp>
        <p:nvCxnSpPr>
          <p:cNvPr id="426000" name="AutoShape 16"/>
          <p:cNvCxnSpPr>
            <a:cxnSpLocks noChangeShapeType="1"/>
            <a:endCxn id="425999" idx="0"/>
          </p:cNvCxnSpPr>
          <p:nvPr/>
        </p:nvCxnSpPr>
        <p:spPr bwMode="auto">
          <a:xfrm>
            <a:off x="2925763" y="5229226"/>
            <a:ext cx="0" cy="47942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 사항 분석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프로그래머는 사용자들의 요구사항을 만족시키기 위하여 프로그램을 작성 </a:t>
            </a:r>
          </a:p>
          <a:p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3</a:t>
            </a:r>
            <a:r>
              <a:rPr lang="ko-KR" altLang="en-US"/>
              <a:t>년 이상 근무한 직원들의 리스트 출력</a:t>
            </a:r>
          </a:p>
          <a:p>
            <a:pPr lvl="1"/>
            <a:r>
              <a:rPr lang="ko-KR" altLang="en-US"/>
              <a:t>정규직만 </a:t>
            </a:r>
            <a:r>
              <a:rPr lang="en-US" altLang="ko-KR"/>
              <a:t>or </a:t>
            </a:r>
            <a:r>
              <a:rPr lang="ko-KR" altLang="en-US"/>
              <a:t>계약직 포함</a:t>
            </a:r>
          </a:p>
          <a:p>
            <a:pPr lvl="1"/>
            <a:r>
              <a:rPr lang="ko-KR" altLang="en-US"/>
              <a:t>기준이 되는 날짜가 오늘</a:t>
            </a:r>
            <a:r>
              <a:rPr lang="en-US" altLang="ko-KR"/>
              <a:t>?</a:t>
            </a:r>
          </a:p>
          <a:p>
            <a:r>
              <a:rPr lang="ko-KR" altLang="en-US"/>
              <a:t>요구 사항 명세서</a:t>
            </a:r>
            <a:r>
              <a:rPr lang="en-US" altLang="ko-KR"/>
              <a:t>: </a:t>
            </a:r>
            <a:r>
              <a:rPr lang="ko-KR" altLang="en-US"/>
              <a:t>사용자의 요구 조건을 만족하도록 소프트웨어가 갖는 기능 및 제약 조건</a:t>
            </a:r>
            <a:r>
              <a:rPr lang="en-US" altLang="ko-KR"/>
              <a:t>, </a:t>
            </a:r>
            <a:r>
              <a:rPr lang="ko-KR" altLang="en-US"/>
              <a:t>성능 목표 등을 포함 </a:t>
            </a:r>
            <a:endParaRPr lang="en-US" altLang="ko-KR"/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0" y="190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27012" name="_x73733560" descr="EMB000009f8334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3779838"/>
            <a:ext cx="3678237" cy="29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알고리즘의 개발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핵심적인 부분</a:t>
            </a:r>
          </a:p>
          <a:p>
            <a:r>
              <a:rPr lang="ko-KR" altLang="en-US"/>
              <a:t>어떤 단계를 밟아서 어떤 순서로 작업을 처리할 것인지를 설계</a:t>
            </a:r>
          </a:p>
          <a:p>
            <a:r>
              <a:rPr lang="ko-KR" altLang="en-US"/>
              <a:t>순서도와 의사 코드를 도구로 사용</a:t>
            </a:r>
          </a:p>
          <a:p>
            <a:r>
              <a:rPr lang="ko-KR" altLang="en-US"/>
              <a:t>알고리즘은 프로그래밍 언어와는 무관</a:t>
            </a:r>
          </a:p>
          <a:p>
            <a:r>
              <a:rPr lang="ko-KR" altLang="en-US"/>
              <a:t>알고리즘은 원하는 결과를 얻기 위하여 밟아야 하는 단계에 집중적으로 초점을 맞추는 것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28036" name="_x73729632" descr="EMB000009f833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3192463"/>
            <a:ext cx="2674938" cy="34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알고리즘의 각 단계를 프로그래밍 언어를 이용하여 기술</a:t>
            </a:r>
          </a:p>
          <a:p>
            <a:r>
              <a:rPr lang="ko-KR" altLang="en-US" dirty="0" smtClean="0"/>
              <a:t>알고리즘을 </a:t>
            </a:r>
            <a:r>
              <a:rPr lang="ko-KR" altLang="en-US" dirty="0"/>
              <a:t>프로그래밍 언어의 문법에 맞추어 기술한 것을 </a:t>
            </a:r>
            <a:r>
              <a:rPr lang="ko-KR" altLang="en-US" i="1" dirty="0">
                <a:solidFill>
                  <a:schemeClr val="tx2"/>
                </a:solidFill>
              </a:rPr>
              <a:t>소스 프로그램</a:t>
            </a:r>
            <a:r>
              <a:rPr lang="en-US" altLang="ko-KR" i="1" dirty="0">
                <a:solidFill>
                  <a:schemeClr val="tx2"/>
                </a:solidFill>
              </a:rPr>
              <a:t>(source program)</a:t>
            </a:r>
          </a:p>
          <a:p>
            <a:r>
              <a:rPr lang="ko-KR" altLang="en-US" dirty="0"/>
              <a:t>소스 프로그램은 주로 텍스트 에디터나 통합 개발 환경을 이용하여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소스 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test.c</a:t>
            </a:r>
            <a:endParaRPr lang="ko-KR" altLang="en-US" dirty="0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0" y="237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4" y="3333750"/>
            <a:ext cx="259805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계산기와 컴퓨터의 차</a:t>
            </a:r>
            <a:r>
              <a:rPr lang="ko-KR" altLang="en-US" dirty="0"/>
              <a:t>이</a:t>
            </a:r>
          </a:p>
        </p:txBody>
      </p:sp>
      <p:pic>
        <p:nvPicPr>
          <p:cNvPr id="4" name="Picture 14" descr="MCj035401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808411"/>
            <a:ext cx="909638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1519238" y="1765299"/>
            <a:ext cx="2286000" cy="1382712"/>
          </a:xfrm>
          <a:prstGeom prst="cloudCallout">
            <a:avLst>
              <a:gd name="adj1" fmla="val 20694"/>
              <a:gd name="adj2" fmla="val 734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 dirty="0">
                <a:latin typeface="새굴림" pitchFamily="18" charset="-127"/>
                <a:ea typeface="새굴림" pitchFamily="18" charset="-127"/>
              </a:rPr>
              <a:t>계산기는 정해진 기능만을 수행한다</a:t>
            </a:r>
            <a:r>
              <a:rPr lang="en-US" altLang="ko-KR" sz="1400" dirty="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1400" dirty="0">
                <a:latin typeface="새굴림" pitchFamily="18" charset="-127"/>
                <a:ea typeface="새굴림" pitchFamily="18" charset="-127"/>
              </a:rPr>
              <a:t>기능을 변경할 수 없다</a:t>
            </a:r>
            <a:r>
              <a:rPr lang="en-US" altLang="ko-KR" sz="1400" dirty="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4584700" y="1644649"/>
            <a:ext cx="2286000" cy="1382712"/>
          </a:xfrm>
          <a:prstGeom prst="cloudCallout">
            <a:avLst>
              <a:gd name="adj1" fmla="val 20625"/>
              <a:gd name="adj2" fmla="val 758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 dirty="0">
                <a:latin typeface="새굴림" pitchFamily="18" charset="-127"/>
                <a:ea typeface="새굴림" pitchFamily="18" charset="-127"/>
              </a:rPr>
              <a:t>프로그램이라는 개념을 도입하여 수행하는 기능을 쉽게 변경할 수 있다</a:t>
            </a:r>
            <a:r>
              <a:rPr lang="en-US" altLang="ko-KR" sz="1400" dirty="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pic>
        <p:nvPicPr>
          <p:cNvPr id="7" name="Picture 23" descr="MCj028577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3448049"/>
            <a:ext cx="216376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3764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 프로그램을 </a:t>
            </a:r>
            <a:r>
              <a:rPr lang="ko-KR" altLang="en-US" dirty="0" smtClean="0"/>
              <a:t>오브젝트 </a:t>
            </a:r>
            <a:r>
              <a:rPr lang="ko-KR" altLang="en-US" dirty="0"/>
              <a:t>프로그램으로 변환하는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r>
              <a:rPr lang="ko-KR" altLang="en-US" dirty="0" smtClean="0"/>
              <a:t>오브젝트 파일 </a:t>
            </a:r>
            <a:r>
              <a:rPr lang="ko-KR" altLang="en-US" dirty="0"/>
              <a:t>이름</a:t>
            </a:r>
            <a:r>
              <a:rPr lang="en-US" altLang="ko-KR" dirty="0"/>
              <a:t>: (</a:t>
            </a:r>
            <a:r>
              <a:rPr lang="ko-KR" altLang="en-US" dirty="0"/>
              <a:t>예</a:t>
            </a:r>
            <a:r>
              <a:rPr lang="en-US" altLang="ko-KR" dirty="0"/>
              <a:t>) test.obj</a:t>
            </a:r>
            <a:endParaRPr lang="ko-KR" altLang="en-US" dirty="0"/>
          </a:p>
          <a:p>
            <a:r>
              <a:rPr lang="ko-KR" altLang="en-US" dirty="0" smtClean="0"/>
              <a:t>컴파일러가 </a:t>
            </a:r>
            <a:r>
              <a:rPr lang="ko-KR" altLang="en-US" dirty="0"/>
              <a:t>수행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컴파일 </a:t>
            </a:r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complie</a:t>
            </a:r>
            <a:r>
              <a:rPr lang="en-US" altLang="ko-KR" dirty="0" smtClean="0">
                <a:solidFill>
                  <a:srgbClr val="FF0000"/>
                </a:solidFill>
              </a:rPr>
              <a:t> error): </a:t>
            </a:r>
            <a:r>
              <a:rPr lang="ko-KR" altLang="en-US" dirty="0"/>
              <a:t>문법 오류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He go to school;</a:t>
            </a:r>
          </a:p>
          <a:p>
            <a:r>
              <a:rPr lang="ko-KR" altLang="en-US" dirty="0"/>
              <a:t>오류가 발생하면 소스 프로그램을 수정한 후에 다시 컴파일</a:t>
            </a:r>
          </a:p>
          <a:p>
            <a:endParaRPr lang="ko-KR" altLang="en-US" dirty="0"/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0" y="234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30084" name="_x73731664" descr="EMB000009f8334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3644900"/>
            <a:ext cx="3629025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링크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컴파일된</a:t>
            </a:r>
            <a:r>
              <a:rPr lang="ko-KR" altLang="en-US" dirty="0"/>
              <a:t> 목적 프로그램을 라이브러리와 연결하여 실행 프로그램을 작성하는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실행 파일 </a:t>
            </a:r>
            <a:r>
              <a:rPr lang="ko-KR" altLang="en-US" dirty="0"/>
              <a:t>이름</a:t>
            </a:r>
            <a:r>
              <a:rPr lang="en-US" altLang="ko-KR" dirty="0"/>
              <a:t>: 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test.exe</a:t>
            </a:r>
            <a:endParaRPr lang="ko-KR" altLang="en-US" dirty="0"/>
          </a:p>
          <a:p>
            <a:r>
              <a:rPr lang="ko-KR" altLang="en-US" i="1" dirty="0" smtClean="0">
                <a:solidFill>
                  <a:schemeClr val="tx2"/>
                </a:solidFill>
              </a:rPr>
              <a:t>라이브러리</a:t>
            </a:r>
            <a:r>
              <a:rPr lang="en-US" altLang="ko-KR" i="1" dirty="0">
                <a:solidFill>
                  <a:schemeClr val="tx2"/>
                </a:solidFill>
              </a:rPr>
              <a:t>(library):</a:t>
            </a:r>
            <a:r>
              <a:rPr lang="en-US" altLang="ko-KR" dirty="0"/>
              <a:t> </a:t>
            </a:r>
            <a:r>
              <a:rPr lang="ko-KR" altLang="en-US" dirty="0"/>
              <a:t>프로그래머들이 많이 사용되는 기능을 미리 작성해 놓은 것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입출력 기능</a:t>
            </a:r>
            <a:r>
              <a:rPr lang="en-US" altLang="ko-KR" dirty="0"/>
              <a:t>, </a:t>
            </a:r>
            <a:r>
              <a:rPr lang="ko-KR" altLang="en-US" dirty="0"/>
              <a:t>파일 처리</a:t>
            </a:r>
            <a:r>
              <a:rPr lang="en-US" altLang="ko-KR" dirty="0"/>
              <a:t>, </a:t>
            </a:r>
            <a:r>
              <a:rPr lang="ko-KR" altLang="en-US" dirty="0"/>
              <a:t>수학 함수 계산 </a:t>
            </a:r>
          </a:p>
          <a:p>
            <a:r>
              <a:rPr lang="ko-KR" altLang="en-US" dirty="0"/>
              <a:t>링크를 수행하는 프로그램을 </a:t>
            </a:r>
            <a:r>
              <a:rPr lang="ko-KR" altLang="en-US" i="1" dirty="0" err="1">
                <a:solidFill>
                  <a:schemeClr val="tx2"/>
                </a:solidFill>
              </a:rPr>
              <a:t>링커</a:t>
            </a:r>
            <a:r>
              <a:rPr lang="en-US" altLang="ko-KR" i="1" dirty="0">
                <a:solidFill>
                  <a:schemeClr val="tx2"/>
                </a:solidFill>
              </a:rPr>
              <a:t>(linker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31108" name="_x73720576" descr="EMB000009f833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316413"/>
            <a:ext cx="2727325" cy="167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및 디버깅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실행 </a:t>
            </a:r>
            <a:r>
              <a:rPr lang="ko-KR" altLang="en-US" dirty="0">
                <a:solidFill>
                  <a:schemeClr val="tx2"/>
                </a:solidFill>
              </a:rPr>
              <a:t>시간 오류</a:t>
            </a:r>
            <a:r>
              <a:rPr lang="en-US" altLang="ko-KR" dirty="0">
                <a:solidFill>
                  <a:schemeClr val="tx2"/>
                </a:solidFill>
              </a:rPr>
              <a:t>(run time error):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0</a:t>
            </a:r>
            <a:r>
              <a:rPr lang="ko-KR" altLang="en-US" dirty="0"/>
              <a:t>으로 나누는 것</a:t>
            </a:r>
          </a:p>
          <a:p>
            <a:pPr lvl="1"/>
            <a:r>
              <a:rPr lang="ko-KR" altLang="en-US" dirty="0"/>
              <a:t>잘못된 메모리 주소에 접근하는 것</a:t>
            </a:r>
          </a:p>
          <a:p>
            <a:r>
              <a:rPr lang="ko-KR" altLang="en-US" dirty="0">
                <a:solidFill>
                  <a:schemeClr val="tx2"/>
                </a:solidFill>
              </a:rPr>
              <a:t>논리 오류</a:t>
            </a:r>
            <a:r>
              <a:rPr lang="en-US" altLang="ko-KR" dirty="0">
                <a:solidFill>
                  <a:schemeClr val="tx2"/>
                </a:solidFill>
              </a:rPr>
              <a:t>(logical error):</a:t>
            </a:r>
          </a:p>
          <a:p>
            <a:pPr lvl="1"/>
            <a:r>
              <a:rPr lang="en-US" altLang="ko-KR" dirty="0">
                <a:latin typeface="Arial"/>
              </a:rPr>
              <a:t> </a:t>
            </a:r>
            <a:r>
              <a:rPr lang="ko-KR" altLang="en-US" dirty="0"/>
              <a:t>문법은 틀리지 않았으나 논리적으로 정확하지 않는 것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198563" y="3701019"/>
            <a:ext cx="6313487" cy="73866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① 그릇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과 그릇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를 준비한다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en-US" altLang="ko-KR" sz="1400" dirty="0">
                <a:latin typeface="+mj-ea"/>
                <a:ea typeface="+mj-ea"/>
              </a:rPr>
              <a:t>② </a:t>
            </a:r>
            <a:r>
              <a:rPr lang="ko-KR" altLang="en-US" sz="1400" dirty="0">
                <a:latin typeface="+mj-ea"/>
                <a:ea typeface="+mj-ea"/>
              </a:rPr>
              <a:t>그릇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에 밀가루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계란을 넣고 잘 섞는다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en-US" altLang="ko-KR" sz="1400" dirty="0">
                <a:latin typeface="+mj-ea"/>
                <a:ea typeface="+mj-ea"/>
              </a:rPr>
              <a:t>③ 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그릇</a:t>
            </a:r>
            <a:r>
              <a:rPr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2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를 오븐에 넣고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 동안 </a:t>
            </a:r>
            <a:r>
              <a:rPr lang="en-US" altLang="ko-KR" sz="1400" dirty="0">
                <a:latin typeface="+mj-ea"/>
                <a:ea typeface="+mj-ea"/>
              </a:rPr>
              <a:t>350</a:t>
            </a:r>
            <a:r>
              <a:rPr lang="ko-KR" altLang="en-US" sz="1400" dirty="0">
                <a:latin typeface="+mj-ea"/>
                <a:ea typeface="+mj-ea"/>
              </a:rPr>
              <a:t>도로 굽는다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3505200"/>
            <a:ext cx="364013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디버깅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소스에 존재하는 오류를 잡는 것</a:t>
            </a:r>
          </a:p>
        </p:txBody>
      </p:sp>
      <p:pic>
        <p:nvPicPr>
          <p:cNvPr id="433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533650"/>
            <a:ext cx="6954837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소프트웨어의 유지 보수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소프트웨어의 유지 보수가 필요한 이유</a:t>
            </a:r>
          </a:p>
          <a:p>
            <a:pPr lvl="1"/>
            <a:r>
              <a:rPr lang="ko-KR" altLang="en-US"/>
              <a:t>디버깅 후에도 버그가 남아 있을 수 있기 때문</a:t>
            </a:r>
          </a:p>
          <a:p>
            <a:pPr lvl="1"/>
            <a:r>
              <a:rPr lang="ko-KR" altLang="en-US"/>
              <a:t>소프트웨어가 개발된 다음에 사용자의 요구가 추가될 수 있기 때문</a:t>
            </a:r>
          </a:p>
          <a:p>
            <a:r>
              <a:rPr lang="ko-KR" altLang="en-US"/>
              <a:t>유지 보수 비용이 전체 비용의 </a:t>
            </a:r>
            <a:r>
              <a:rPr lang="en-US" altLang="ko-KR"/>
              <a:t>50% </a:t>
            </a:r>
            <a:r>
              <a:rPr lang="ko-KR" altLang="en-US"/>
              <a:t>이상을 차지</a:t>
            </a:r>
          </a:p>
        </p:txBody>
      </p:sp>
      <p:pic>
        <p:nvPicPr>
          <p:cNvPr id="434192" name="Picture 16" descr="MCj023153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75100"/>
            <a:ext cx="2149475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개발 과정을 순서대로 정리하여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소스 파일의 이름으로 </a:t>
            </a:r>
            <a:r>
              <a:rPr lang="en-US" altLang="ko-KR" dirty="0"/>
              <a:t>test.txt</a:t>
            </a:r>
            <a:r>
              <a:rPr lang="ko-KR" altLang="en-US" dirty="0"/>
              <a:t>는 올바른가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소스 파일</a:t>
            </a:r>
            <a:r>
              <a:rPr lang="en-US" altLang="ko-KR" dirty="0"/>
              <a:t>, </a:t>
            </a:r>
            <a:r>
              <a:rPr lang="ko-KR" altLang="en-US" dirty="0"/>
              <a:t>오브젝트 파일</a:t>
            </a:r>
            <a:r>
              <a:rPr lang="en-US" altLang="ko-KR" dirty="0"/>
              <a:t>, </a:t>
            </a:r>
            <a:r>
              <a:rPr lang="ko-KR" altLang="en-US" dirty="0"/>
              <a:t>실행 파일의 차이점을 설명하라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소스 파일이 </a:t>
            </a:r>
            <a:r>
              <a:rPr lang="en-US" altLang="ko-KR" dirty="0" err="1"/>
              <a:t>test.c</a:t>
            </a:r>
            <a:r>
              <a:rPr lang="ko-KR" altLang="en-US" dirty="0"/>
              <a:t>라면 컴파일 과정을 거친 후에 생성되는 오브젝트 파일과 실행 파일의 이름은 어떻게 되는가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컴파일과 링크 과정을 거쳐서 실행 파일을 만든 다음에 소스 파일과 오브젝트 파일을 보관해야 하는가</a:t>
            </a:r>
            <a:r>
              <a:rPr lang="en-US" altLang="ko-KR" dirty="0"/>
              <a:t>? </a:t>
            </a:r>
            <a:r>
              <a:rPr lang="ko-KR" altLang="en-US" dirty="0"/>
              <a:t>아니면 삭제하여도 되는가</a:t>
            </a:r>
            <a:r>
              <a:rPr lang="en-US" altLang="ko-KR" dirty="0"/>
              <a:t>? </a:t>
            </a:r>
            <a:r>
              <a:rPr lang="ko-KR" altLang="en-US" dirty="0"/>
              <a:t>그 이유를 말하라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디버깅</a:t>
            </a:r>
            <a:r>
              <a:rPr lang="en-US" altLang="ko-KR" dirty="0"/>
              <a:t>(debugging)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왜 소프트웨어도 유지 보수가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476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스크래치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스크래치</a:t>
            </a:r>
            <a:r>
              <a:rPr lang="en-US" altLang="ko-KR" dirty="0" smtClean="0"/>
              <a:t>(scratch): MIT</a:t>
            </a:r>
            <a:r>
              <a:rPr lang="ko-KR" altLang="en-US" dirty="0"/>
              <a:t>에서 개발된 </a:t>
            </a:r>
            <a:r>
              <a:rPr lang="ko-KR" altLang="en-US" dirty="0" smtClean="0"/>
              <a:t>도구로서 프로그래밍 </a:t>
            </a:r>
            <a:r>
              <a:rPr lang="ko-KR" altLang="en-US" dirty="0"/>
              <a:t>개념을 학습하기 위한 환경</a:t>
            </a:r>
          </a:p>
          <a:p>
            <a:endParaRPr lang="ko-KR" altLang="en-US" dirty="0"/>
          </a:p>
        </p:txBody>
      </p:sp>
      <p:pic>
        <p:nvPicPr>
          <p:cNvPr id="419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00275"/>
            <a:ext cx="58674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989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고양이 댄스 예제</a:t>
            </a:r>
            <a:endParaRPr lang="ko-KR" altLang="en-US" dirty="0"/>
          </a:p>
        </p:txBody>
      </p:sp>
      <p:pic>
        <p:nvPicPr>
          <p:cNvPr id="420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143000"/>
            <a:ext cx="3514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6325"/>
            <a:ext cx="37719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3667125"/>
            <a:ext cx="37909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00462"/>
            <a:ext cx="37719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443413" y="2195512"/>
            <a:ext cx="452437" cy="5476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 rot="20147157" flipH="1">
            <a:off x="4443412" y="3205164"/>
            <a:ext cx="452438" cy="5476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509633" y="4700587"/>
            <a:ext cx="452437" cy="5476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8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21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09725"/>
            <a:ext cx="8153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265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반복</a:t>
            </a:r>
            <a:endParaRPr lang="ko-KR" altLang="en-US" dirty="0"/>
          </a:p>
        </p:txBody>
      </p:sp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771650"/>
            <a:ext cx="79533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472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44614"/>
            <a:ext cx="7789862" cy="707886"/>
          </a:xfrm>
        </p:spPr>
        <p:txBody>
          <a:bodyPr>
            <a:spAutoFit/>
          </a:bodyPr>
          <a:lstStyle/>
          <a:p>
            <a:r>
              <a:rPr lang="ko-KR" altLang="en-US" dirty="0" smtClean="0"/>
              <a:t>컴퓨터의 정의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새굴림" pitchFamily="18" charset="-127"/>
                <a:ea typeface="새굴림" pitchFamily="18" charset="-127"/>
              </a:rPr>
              <a:t>컴퓨터</a:t>
            </a:r>
            <a:r>
              <a:rPr lang="en-US" altLang="ko-KR" dirty="0" smtClean="0">
                <a:latin typeface="새굴림" pitchFamily="18" charset="-127"/>
                <a:ea typeface="새굴림" pitchFamily="18" charset="-127"/>
              </a:rPr>
              <a:t>(computer)</a:t>
            </a:r>
            <a:r>
              <a:rPr lang="ko-KR" altLang="en-US" dirty="0" smtClean="0">
                <a:latin typeface="새굴림" pitchFamily="18" charset="-127"/>
                <a:ea typeface="새굴림" pitchFamily="18" charset="-127"/>
              </a:rPr>
              <a:t>는 단순히 </a:t>
            </a:r>
            <a:r>
              <a:rPr lang="ko-KR" altLang="en-US" u="sng" dirty="0" smtClean="0">
                <a:solidFill>
                  <a:srgbClr val="FF0000"/>
                </a:solidFill>
                <a:latin typeface="새굴림" pitchFamily="18" charset="-127"/>
                <a:ea typeface="새굴림" pitchFamily="18" charset="-127"/>
              </a:rPr>
              <a:t>계산</a:t>
            </a:r>
            <a:r>
              <a:rPr lang="en-US" altLang="ko-KR" u="sng" dirty="0" smtClean="0">
                <a:solidFill>
                  <a:srgbClr val="FF0000"/>
                </a:solidFill>
                <a:latin typeface="새굴림" pitchFamily="18" charset="-127"/>
                <a:ea typeface="새굴림" pitchFamily="18" charset="-127"/>
              </a:rPr>
              <a:t>(compute)</a:t>
            </a:r>
            <a:r>
              <a:rPr lang="ko-KR" altLang="en-US" u="sng" dirty="0" err="1" smtClean="0">
                <a:solidFill>
                  <a:srgbClr val="FF0000"/>
                </a:solidFill>
                <a:latin typeface="새굴림" pitchFamily="18" charset="-127"/>
                <a:ea typeface="새굴림" pitchFamily="18" charset="-127"/>
              </a:rPr>
              <a:t>만</a:t>
            </a:r>
            <a:r>
              <a:rPr lang="ko-KR" altLang="en-US" dirty="0" err="1" smtClean="0">
                <a:latin typeface="새굴림" pitchFamily="18" charset="-127"/>
                <a:ea typeface="새굴림" pitchFamily="18" charset="-127"/>
              </a:rPr>
              <a:t>하는</a:t>
            </a:r>
            <a:r>
              <a:rPr lang="ko-KR" altLang="en-US" dirty="0" smtClean="0">
                <a:latin typeface="새굴림" pitchFamily="18" charset="-127"/>
                <a:ea typeface="새굴림" pitchFamily="18" charset="-127"/>
              </a:rPr>
              <a:t> 기계가 아니다</a:t>
            </a:r>
            <a:r>
              <a:rPr lang="en-US" altLang="ko-KR" dirty="0" smtClean="0">
                <a:latin typeface="새굴림" pitchFamily="18" charset="-127"/>
                <a:ea typeface="새굴림" pitchFamily="18" charset="-127"/>
              </a:rPr>
              <a:t>. </a:t>
            </a:r>
          </a:p>
          <a:p>
            <a:r>
              <a:rPr lang="ko-KR" altLang="en-US" dirty="0" smtClean="0">
                <a:latin typeface="새굴림" pitchFamily="18" charset="-127"/>
                <a:ea typeface="새굴림" pitchFamily="18" charset="-127"/>
              </a:rPr>
              <a:t>현대적인 </a:t>
            </a:r>
            <a:r>
              <a:rPr lang="ko-KR" altLang="en-US" dirty="0">
                <a:latin typeface="새굴림" pitchFamily="18" charset="-127"/>
                <a:ea typeface="새굴림" pitchFamily="18" charset="-127"/>
              </a:rPr>
              <a:t>의미에서의 컴퓨터는 </a:t>
            </a:r>
            <a:r>
              <a:rPr lang="ko-KR" altLang="en-US" dirty="0" smtClean="0">
                <a:latin typeface="새굴림" pitchFamily="18" charset="-127"/>
                <a:ea typeface="새굴림" pitchFamily="18" charset="-127"/>
              </a:rPr>
              <a:t>프로그램</a:t>
            </a:r>
            <a:r>
              <a:rPr lang="en-US" altLang="ko-KR" dirty="0" smtClean="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dirty="0" smtClean="0">
                <a:latin typeface="새굴림" pitchFamily="18" charset="-127"/>
                <a:ea typeface="새굴림" pitchFamily="18" charset="-127"/>
              </a:rPr>
              <a:t>명령어들의 리스트</a:t>
            </a:r>
            <a:r>
              <a:rPr lang="en-US" altLang="ko-KR" dirty="0" smtClean="0">
                <a:latin typeface="새굴림" pitchFamily="18" charset="-127"/>
                <a:ea typeface="새굴림" pitchFamily="18" charset="-127"/>
              </a:rPr>
              <a:t>)</a:t>
            </a:r>
            <a:r>
              <a:rPr lang="ko-KR" altLang="en-US" dirty="0" smtClean="0">
                <a:latin typeface="새굴림" pitchFamily="18" charset="-127"/>
                <a:ea typeface="새굴림" pitchFamily="18" charset="-127"/>
              </a:rPr>
              <a:t>에 </a:t>
            </a:r>
            <a:r>
              <a:rPr lang="ko-KR" altLang="en-US" dirty="0">
                <a:latin typeface="새굴림" pitchFamily="18" charset="-127"/>
                <a:ea typeface="새굴림" pitchFamily="18" charset="-127"/>
              </a:rPr>
              <a:t>따라 데이터를 처리하는 기계라고 할 수 있다 </a:t>
            </a:r>
            <a:endParaRPr lang="en-US" altLang="ko-KR" dirty="0">
              <a:latin typeface="새굴림" pitchFamily="18" charset="-127"/>
              <a:ea typeface="새굴림" pitchFamily="18" charset="-127"/>
            </a:endParaRPr>
          </a:p>
          <a:p>
            <a:endParaRPr lang="ko-KR" altLang="en-US" dirty="0"/>
          </a:p>
        </p:txBody>
      </p:sp>
      <p:pic>
        <p:nvPicPr>
          <p:cNvPr id="405506" name="Picture 2" descr="http://www.mikestratton.net/images/im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37172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스크래치와 프로그램</a:t>
            </a:r>
            <a:endParaRPr lang="ko-KR" altLang="en-US" dirty="0"/>
          </a:p>
        </p:txBody>
      </p:sp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43038"/>
            <a:ext cx="83343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664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9225"/>
            <a:ext cx="82677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087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고양이를 무한히 회전시키는 스크립트를 작성하고 실행하여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표 </a:t>
            </a:r>
            <a:r>
              <a:rPr lang="en-US" altLang="ko-KR" dirty="0"/>
              <a:t>1-2</a:t>
            </a:r>
            <a:r>
              <a:rPr lang="ko-KR" altLang="en-US" dirty="0"/>
              <a:t>에 나오는 스크립트들을 작성하여서 실행하여 보고 어떤 동작을 하는 지를 조사하여 보자</a:t>
            </a:r>
            <a:r>
              <a:rPr lang="en-US" altLang="ko-KR" dirty="0"/>
              <a:t>. </a:t>
            </a:r>
            <a:r>
              <a:rPr lang="ko-KR" altLang="en-US" dirty="0"/>
              <a:t>필요하다면 변수도 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385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스마트폰도 컴퓨터의 일종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 err="1" smtClean="0">
                <a:solidFill>
                  <a:srgbClr val="FF0000"/>
                </a:solidFill>
              </a:rPr>
              <a:t>피처폰</a:t>
            </a:r>
            <a:r>
              <a:rPr lang="en-US" altLang="ko-KR" dirty="0" smtClean="0"/>
              <a:t>:    </a:t>
            </a:r>
            <a:r>
              <a:rPr lang="ko-KR" altLang="en-US" dirty="0" smtClean="0"/>
              <a:t>미리 설정된 기능만 가능</a:t>
            </a:r>
            <a:endParaRPr lang="en-US" altLang="ko-KR" dirty="0" smtClean="0"/>
          </a:p>
          <a:p>
            <a:r>
              <a:rPr lang="ko-KR" altLang="en-US" i="1" dirty="0" err="1" smtClean="0">
                <a:solidFill>
                  <a:srgbClr val="FF0000"/>
                </a:solidFill>
              </a:rPr>
              <a:t>스마트폰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애플리케이션만 변경하면 다양한 용도로 사용가능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509838"/>
            <a:ext cx="4572000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http://www.android.com/market/data/screenshots/com.facebook.pin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597150"/>
            <a:ext cx="2174875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3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프로그래밍이 가능한 최초의 기계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해석 </a:t>
            </a:r>
            <a:r>
              <a:rPr lang="ko-KR" altLang="en-US" dirty="0">
                <a:solidFill>
                  <a:srgbClr val="FF0000"/>
                </a:solidFill>
              </a:rPr>
              <a:t>기관</a:t>
            </a:r>
            <a:r>
              <a:rPr lang="en-US" altLang="ko-KR" dirty="0">
                <a:solidFill>
                  <a:srgbClr val="FF0000"/>
                </a:solidFill>
              </a:rPr>
              <a:t>(Analytical Engine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 smtClean="0"/>
              <a:t>만든이</a:t>
            </a:r>
            <a:r>
              <a:rPr lang="en-US" altLang="ko-KR" dirty="0" smtClean="0"/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챨스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배비지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수천 </a:t>
            </a:r>
            <a:r>
              <a:rPr lang="ko-KR" altLang="en-US" dirty="0"/>
              <a:t>개의 기어</a:t>
            </a:r>
            <a:r>
              <a:rPr lang="en-US" altLang="ko-KR" dirty="0"/>
              <a:t>, </a:t>
            </a:r>
            <a:r>
              <a:rPr lang="ko-KR" altLang="en-US" dirty="0"/>
              <a:t>바퀴</a:t>
            </a:r>
            <a:r>
              <a:rPr lang="en-US" altLang="ko-KR" dirty="0"/>
              <a:t>, 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 smtClean="0"/>
              <a:t>레버 등이 증기로 작동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97" y="2943225"/>
            <a:ext cx="242030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20" y="3051175"/>
            <a:ext cx="1973580" cy="251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77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최초의 프로그래머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프로그램을 최초로 만든 사람은 </a:t>
            </a:r>
            <a:r>
              <a:rPr lang="ko-KR" altLang="en-US" dirty="0" smtClean="0">
                <a:solidFill>
                  <a:srgbClr val="FF0000"/>
                </a:solidFill>
              </a:rPr>
              <a:t>에이다 러브레이스</a:t>
            </a:r>
            <a:r>
              <a:rPr lang="en-US" altLang="ko-KR" dirty="0" smtClean="0">
                <a:solidFill>
                  <a:srgbClr val="FF0000"/>
                </a:solidFill>
              </a:rPr>
              <a:t>(Ada Lovelace)</a:t>
            </a:r>
          </a:p>
          <a:p>
            <a:r>
              <a:rPr lang="ko-KR" altLang="en-US" dirty="0" err="1"/>
              <a:t>에이다는</a:t>
            </a:r>
            <a:r>
              <a:rPr lang="ko-KR" altLang="en-US" dirty="0"/>
              <a:t> </a:t>
            </a:r>
            <a:r>
              <a:rPr lang="ko-KR" altLang="en-US" dirty="0" err="1"/>
              <a:t>대문호</a:t>
            </a:r>
            <a:r>
              <a:rPr lang="ko-KR" altLang="en-US" dirty="0"/>
              <a:t> </a:t>
            </a:r>
            <a:r>
              <a:rPr lang="ko-KR" altLang="en-US" dirty="0" err="1"/>
              <a:t>바이런의</a:t>
            </a:r>
            <a:r>
              <a:rPr lang="ko-KR" altLang="en-US" dirty="0"/>
              <a:t> </a:t>
            </a:r>
            <a:r>
              <a:rPr lang="ko-KR" altLang="en-US" dirty="0" smtClean="0"/>
              <a:t>친딸</a:t>
            </a:r>
            <a:endParaRPr lang="en-US" altLang="ko-KR" dirty="0" smtClean="0"/>
          </a:p>
          <a:p>
            <a:r>
              <a:rPr lang="ko-KR" altLang="en-US" dirty="0" err="1" smtClean="0"/>
              <a:t>배비지의</a:t>
            </a:r>
            <a:r>
              <a:rPr lang="ko-KR" altLang="en-US" dirty="0" smtClean="0"/>
              <a:t> </a:t>
            </a:r>
            <a:r>
              <a:rPr lang="ko-KR" altLang="en-US" dirty="0"/>
              <a:t>해석 기관에 매료되어 해석 기관을 위한 프로그램을 개발하였다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서브루틴</a:t>
            </a:r>
            <a:r>
              <a:rPr lang="en-US" altLang="ko-KR" dirty="0"/>
              <a:t>(subroutine), </a:t>
            </a:r>
            <a:r>
              <a:rPr lang="ko-KR" altLang="en-US" dirty="0"/>
              <a:t>루프</a:t>
            </a:r>
            <a:r>
              <a:rPr lang="en-US" altLang="ko-KR" dirty="0"/>
              <a:t>(loop), </a:t>
            </a:r>
            <a:r>
              <a:rPr lang="ko-KR" altLang="en-US" dirty="0"/>
              <a:t>점프</a:t>
            </a:r>
            <a:r>
              <a:rPr lang="en-US" altLang="ko-KR" dirty="0"/>
              <a:t>(jump) </a:t>
            </a:r>
            <a:r>
              <a:rPr lang="ko-KR" altLang="en-US" dirty="0"/>
              <a:t>등의 핵심적인 컴퓨터 프로그래밍 기본 원리를 </a:t>
            </a:r>
            <a:r>
              <a:rPr lang="ko-KR" altLang="en-US" dirty="0" smtClean="0"/>
              <a:t>고안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7556" name="Picture 4" descr="http://upload.wikimedia.org/wikipedia/commons/thumb/0/0f/Ada_lovelace.jpg/225px-Ada_lovelac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1" y="3519484"/>
            <a:ext cx="199794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558" name="Picture 6" descr="http://upload.wikimedia.org/wikipedia/commons/thumb/8/87/Ada_Lovelace.jpg/220px-Ada_Lovelace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519485"/>
            <a:ext cx="1730284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2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Words>1722</Words>
  <Application>Microsoft Office PowerPoint</Application>
  <PresentationFormat>화면 슬라이드 쇼(4:3)</PresentationFormat>
  <Paragraphs>317</Paragraphs>
  <Slides>63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5" baseType="lpstr">
      <vt:lpstr>1_Crayons</vt:lpstr>
      <vt:lpstr>Equation</vt:lpstr>
      <vt:lpstr>PowerPoint 프레젠테이션</vt:lpstr>
      <vt:lpstr>이번 장에서 학습할 내용</vt:lpstr>
      <vt:lpstr>프로그램이란?</vt:lpstr>
      <vt:lpstr>프로그램</vt:lpstr>
      <vt:lpstr>계산기와 컴퓨터의 차이</vt:lpstr>
      <vt:lpstr>컴퓨터의 정의</vt:lpstr>
      <vt:lpstr>스마트폰도 컴퓨터의 일종</vt:lpstr>
      <vt:lpstr>프로그램의 역사</vt:lpstr>
      <vt:lpstr>최초의 프로그래머</vt:lpstr>
      <vt:lpstr>초기 컴퓨터의 프로그래밍</vt:lpstr>
      <vt:lpstr>폰노이만 구조</vt:lpstr>
      <vt:lpstr>프로그램==작업지시서</vt:lpstr>
      <vt:lpstr>이번 장에서 학습할 내용</vt:lpstr>
      <vt:lpstr>기계어</vt:lpstr>
      <vt:lpstr>기계어</vt:lpstr>
      <vt:lpstr>기계어</vt:lpstr>
      <vt:lpstr>이진수</vt:lpstr>
      <vt:lpstr>프로그래밍 언어의 필요성</vt:lpstr>
      <vt:lpstr>컴파일러</vt:lpstr>
      <vt:lpstr>프로그램의 역할</vt:lpstr>
      <vt:lpstr>작업을 지시하는 방법</vt:lpstr>
      <vt:lpstr>PowerPoint 프레젠테이션</vt:lpstr>
      <vt:lpstr>중간 점검</vt:lpstr>
      <vt:lpstr>프로그래밍 언어의 분류</vt:lpstr>
      <vt:lpstr>기계어</vt:lpstr>
      <vt:lpstr>어셈블리어</vt:lpstr>
      <vt:lpstr>고급언어</vt:lpstr>
      <vt:lpstr>C</vt:lpstr>
      <vt:lpstr>C언어의 버전</vt:lpstr>
      <vt:lpstr>C언어의 특징</vt:lpstr>
      <vt:lpstr>C언어의 특징</vt:lpstr>
      <vt:lpstr>C언어의 미래</vt:lpstr>
      <vt:lpstr>중간 점검</vt:lpstr>
      <vt:lpstr>이번 장에서 학습할 내용</vt:lpstr>
      <vt:lpstr>알고리즘</vt:lpstr>
      <vt:lpstr>빵을 만드는 알고리즘</vt:lpstr>
      <vt:lpstr>1부터 10까지의 합을 구하는 알고리즘</vt:lpstr>
      <vt:lpstr>알고리즘의 기술</vt:lpstr>
      <vt:lpstr>자연어 </vt:lpstr>
      <vt:lpstr>알고리즘의 기술</vt:lpstr>
      <vt:lpstr>알고리즘의 예</vt:lpstr>
      <vt:lpstr>의사 코드</vt:lpstr>
      <vt:lpstr>알고리즘을 만드는 방법</vt:lpstr>
      <vt:lpstr>중간 점검</vt:lpstr>
      <vt:lpstr>이번 장에서 학습할 내용</vt:lpstr>
      <vt:lpstr>프로그램 개발 과정</vt:lpstr>
      <vt:lpstr>요구 사항 분석</vt:lpstr>
      <vt:lpstr>알고리즘의 개발</vt:lpstr>
      <vt:lpstr>소스 작성</vt:lpstr>
      <vt:lpstr>컴파일</vt:lpstr>
      <vt:lpstr>링크</vt:lpstr>
      <vt:lpstr>실행 및 디버깅</vt:lpstr>
      <vt:lpstr>디버깅</vt:lpstr>
      <vt:lpstr>소프트웨어의 유지 보수</vt:lpstr>
      <vt:lpstr>중간 점검</vt:lpstr>
      <vt:lpstr>스크래치</vt:lpstr>
      <vt:lpstr>고양이 댄스 예제</vt:lpstr>
      <vt:lpstr>실행 결과</vt:lpstr>
      <vt:lpstr>무한 반복</vt:lpstr>
      <vt:lpstr>스크래치와 프로그램</vt:lpstr>
      <vt:lpstr>PowerPoint 프레젠테이션</vt:lpstr>
      <vt:lpstr>중간 점검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120</cp:revision>
  <dcterms:created xsi:type="dcterms:W3CDTF">2007-06-29T06:43:39Z</dcterms:created>
  <dcterms:modified xsi:type="dcterms:W3CDTF">2013-02-19T06:34:21Z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