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9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5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9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7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0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0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5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8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DF8B-4ADC-44A1-848B-E8105D1319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42B5-2007-4B3D-9420-C7027C04C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7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VirtualBox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Ubutu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설치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71" y="2412627"/>
            <a:ext cx="4648200" cy="3619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84259" y="5736292"/>
            <a:ext cx="1075764" cy="29583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Ubutu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https://ubuntu.com/download/desktop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3" y="1996676"/>
            <a:ext cx="8210550" cy="44509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12107" y="3617259"/>
            <a:ext cx="2719666" cy="61856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Virtualbox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ubutu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en-US" altLang="ko-KR" dirty="0" err="1" smtClean="0"/>
              <a:t>virtualbox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133600"/>
            <a:ext cx="6838950" cy="2590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9990" y="2474260"/>
            <a:ext cx="1071281" cy="739587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382931"/>
            <a:ext cx="3933825" cy="3867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20990" y="4168589"/>
            <a:ext cx="4056528" cy="134470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599204"/>
            <a:ext cx="4076700" cy="3676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63069" y="4067735"/>
            <a:ext cx="1071281" cy="739587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700" y="2162969"/>
            <a:ext cx="4038600" cy="3676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6700" y="4531660"/>
            <a:ext cx="2619935" cy="33617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75" y="1948656"/>
            <a:ext cx="3829050" cy="4105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47884" y="3523131"/>
            <a:ext cx="1972234" cy="33617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75" y="1972469"/>
            <a:ext cx="3829050" cy="4057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20990" y="4572002"/>
            <a:ext cx="1071281" cy="416858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237" y="1934369"/>
            <a:ext cx="3819525" cy="4133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8602" y="3261708"/>
            <a:ext cx="4137210" cy="530364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71132" y="4094259"/>
            <a:ext cx="2048433" cy="571870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3363119"/>
            <a:ext cx="6191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https://www.virtualbox.org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805828"/>
            <a:ext cx="5638800" cy="3676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3718" y="3213847"/>
            <a:ext cx="1075764" cy="29583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61129" y="4388223"/>
            <a:ext cx="1622611" cy="304801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iso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72" y="2349593"/>
            <a:ext cx="7745786" cy="3480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20853" y="3154132"/>
            <a:ext cx="2418229" cy="1189268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iso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28" y="1857375"/>
            <a:ext cx="8934450" cy="5000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77990" y="3248261"/>
            <a:ext cx="7109010" cy="530364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iso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24" y="1690688"/>
            <a:ext cx="7086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3. </a:t>
            </a:r>
            <a:r>
              <a:rPr lang="ko-KR" altLang="en-US" dirty="0" err="1" smtClean="0"/>
              <a:t>우분투</a:t>
            </a:r>
            <a:r>
              <a:rPr lang="ko-KR" altLang="en-US" dirty="0" smtClean="0"/>
              <a:t> 설치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45" y="1690688"/>
            <a:ext cx="9572625" cy="66008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99094" y="2145602"/>
            <a:ext cx="1102659" cy="530364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79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76" y="1971377"/>
            <a:ext cx="6448943" cy="50034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82155" y="5762861"/>
            <a:ext cx="883021" cy="328657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47649" y="5175673"/>
            <a:ext cx="1779492" cy="328657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59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07" y="1825625"/>
            <a:ext cx="58801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7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252" y="1825625"/>
            <a:ext cx="56694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70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843881"/>
            <a:ext cx="7620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025" y="1825625"/>
            <a:ext cx="5155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95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628" y="1825625"/>
            <a:ext cx="5892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9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Virtualbox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93" y="2523284"/>
            <a:ext cx="4695825" cy="3667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58118" y="5795682"/>
            <a:ext cx="1075764" cy="29583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44" y="1905841"/>
            <a:ext cx="7658100" cy="45767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85884" y="3427555"/>
            <a:ext cx="5100916" cy="2314339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0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253" y="1825625"/>
            <a:ext cx="5393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 err="1"/>
              <a:t>ubutu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설치 완료 후 </a:t>
            </a:r>
            <a:r>
              <a:rPr lang="ko-KR" altLang="en-US" dirty="0" err="1" smtClean="0"/>
              <a:t>재부팅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 err="1" smtClean="0"/>
              <a:t>우분투</a:t>
            </a:r>
            <a:r>
              <a:rPr lang="ko-KR" altLang="en-US" dirty="0" smtClean="0"/>
              <a:t> 설치 완료 후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모든 항목은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메뉴만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730" y="2809245"/>
            <a:ext cx="5896255" cy="39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우분투</a:t>
            </a:r>
            <a:r>
              <a:rPr lang="ko-KR" altLang="en-US" dirty="0" smtClean="0"/>
              <a:t>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기능 </a:t>
            </a:r>
            <a:r>
              <a:rPr lang="en-US" altLang="ko-KR" dirty="0"/>
              <a:t>(</a:t>
            </a:r>
            <a:r>
              <a:rPr lang="ko-KR" altLang="en-US" dirty="0"/>
              <a:t>공유폴더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사용하고 싶다면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장치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게스트 확장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015" y="3186905"/>
            <a:ext cx="7650306" cy="32542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11272" y="4485365"/>
            <a:ext cx="1779492" cy="328657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확장 기능 </a:t>
            </a:r>
            <a:r>
              <a:rPr lang="en-US" altLang="ko-KR" dirty="0"/>
              <a:t>(</a:t>
            </a:r>
            <a:r>
              <a:rPr lang="ko-KR" altLang="en-US" dirty="0"/>
              <a:t>공유폴더 등</a:t>
            </a:r>
            <a:r>
              <a:rPr lang="en-US" altLang="ko-KR" dirty="0"/>
              <a:t>)</a:t>
            </a:r>
            <a:r>
              <a:rPr lang="ko-KR" altLang="en-US" dirty="0"/>
              <a:t>을 사용하고 싶다면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장치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게스트 </a:t>
            </a:r>
            <a:r>
              <a:rPr lang="ko-KR" altLang="en-US" dirty="0" smtClean="0">
                <a:sym typeface="Wingdings" panose="05000000000000000000" pitchFamily="2" charset="2"/>
              </a:rPr>
              <a:t>확장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339" y="1986990"/>
            <a:ext cx="6151322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02942" y="3441002"/>
            <a:ext cx="2545975" cy="1346151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28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확장 기능 </a:t>
            </a:r>
            <a:r>
              <a:rPr lang="en-US" altLang="ko-KR" dirty="0"/>
              <a:t>(</a:t>
            </a:r>
            <a:r>
              <a:rPr lang="ko-KR" altLang="en-US" dirty="0"/>
              <a:t>공유폴더 등</a:t>
            </a:r>
            <a:r>
              <a:rPr lang="en-US" altLang="ko-KR" dirty="0"/>
              <a:t>)</a:t>
            </a:r>
            <a:r>
              <a:rPr lang="ko-KR" altLang="en-US" dirty="0"/>
              <a:t>을 사용하고 싶다면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장치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게스트 </a:t>
            </a:r>
            <a:r>
              <a:rPr lang="ko-KR" altLang="en-US" dirty="0" smtClean="0">
                <a:sym typeface="Wingdings" panose="05000000000000000000" pitchFamily="2" charset="2"/>
              </a:rPr>
              <a:t>확장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05" y="2164975"/>
            <a:ext cx="4133850" cy="4287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32" y="2474258"/>
            <a:ext cx="4574372" cy="3137087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1156446" y="4297680"/>
            <a:ext cx="5325186" cy="1797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확장 기능 </a:t>
            </a:r>
            <a:r>
              <a:rPr lang="en-US" altLang="ko-KR" dirty="0"/>
              <a:t>(</a:t>
            </a:r>
            <a:r>
              <a:rPr lang="ko-KR" altLang="en-US" dirty="0"/>
              <a:t>공유폴더 등</a:t>
            </a:r>
            <a:r>
              <a:rPr lang="en-US" altLang="ko-KR" dirty="0"/>
              <a:t>)</a:t>
            </a:r>
            <a:r>
              <a:rPr lang="ko-KR" altLang="en-US" dirty="0"/>
              <a:t>을 사용하고 싶다면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장치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게스트 </a:t>
            </a:r>
            <a:r>
              <a:rPr lang="ko-KR" altLang="en-US" dirty="0" smtClean="0">
                <a:sym typeface="Wingdings" panose="05000000000000000000" pitchFamily="2" charset="2"/>
              </a:rPr>
              <a:t>확장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666"/>
            <a:ext cx="4465544" cy="3895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120666"/>
            <a:ext cx="2349305" cy="376965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899646" y="5253554"/>
            <a:ext cx="4763349" cy="28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57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확장 기능 </a:t>
            </a:r>
            <a:r>
              <a:rPr lang="en-US" altLang="ko-KR" dirty="0"/>
              <a:t>(</a:t>
            </a:r>
            <a:r>
              <a:rPr lang="ko-KR" altLang="en-US" dirty="0"/>
              <a:t>공유폴더 등</a:t>
            </a:r>
            <a:r>
              <a:rPr lang="en-US" altLang="ko-KR" dirty="0"/>
              <a:t>)</a:t>
            </a:r>
            <a:r>
              <a:rPr lang="ko-KR" altLang="en-US" dirty="0"/>
              <a:t>을 사용하고 싶다면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장치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게스트 </a:t>
            </a:r>
            <a:r>
              <a:rPr lang="ko-KR" altLang="en-US" dirty="0" smtClean="0">
                <a:sym typeface="Wingdings" panose="05000000000000000000" pitchFamily="2" charset="2"/>
              </a:rPr>
              <a:t>확장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8630"/>
            <a:ext cx="10515600" cy="49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9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설치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86" y="2384892"/>
            <a:ext cx="4714875" cy="3648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87672" y="5634318"/>
            <a:ext cx="1075764" cy="29583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설치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28" y="2375366"/>
            <a:ext cx="4667250" cy="3667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80095" y="5620871"/>
            <a:ext cx="1075764" cy="29583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설치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3" y="2321578"/>
            <a:ext cx="4676775" cy="3667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80095" y="5620871"/>
            <a:ext cx="1075764" cy="29583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설치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06" y="2429155"/>
            <a:ext cx="4676775" cy="3667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78389" y="5661212"/>
            <a:ext cx="1075764" cy="29583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설치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304" y="2426074"/>
            <a:ext cx="4667250" cy="3619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17025" y="5634318"/>
            <a:ext cx="1075764" cy="29583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설치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2321579"/>
            <a:ext cx="46767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180</Words>
  <Application>Microsoft Office PowerPoint</Application>
  <PresentationFormat>와이드스크린</PresentationFormat>
  <Paragraphs>41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VirtualBox + Ubutu</vt:lpstr>
      <vt:lpstr>다운로드 https://www.virtualbox.org</vt:lpstr>
      <vt:lpstr>Virtualbox 설치 과정</vt:lpstr>
      <vt:lpstr>Virtualbox 설치 과정</vt:lpstr>
      <vt:lpstr>Virtualbox 설치 과정</vt:lpstr>
      <vt:lpstr>Virtualbox 설치 과정</vt:lpstr>
      <vt:lpstr>Virtualbox 설치 과정</vt:lpstr>
      <vt:lpstr>Virtualbox 설치 과정</vt:lpstr>
      <vt:lpstr>Virtualbox 설치 과정</vt:lpstr>
      <vt:lpstr>Virtualbox 설치 과정</vt:lpstr>
      <vt:lpstr>Ubutu 다운로드 https://ubuntu.com/download/desktop</vt:lpstr>
      <vt:lpstr>Virtualbox에 ubutu 설치 1. virtualbox 환경설정</vt:lpstr>
      <vt:lpstr>Virtualbox에 ubutu 설치 1. virtualbox 환경설정</vt:lpstr>
      <vt:lpstr>Virtualbox에 ubutu 설치 1. virtualbox 환경설정</vt:lpstr>
      <vt:lpstr>Virtualbox에 ubutu 설치 1. virtualbox 환경설정</vt:lpstr>
      <vt:lpstr>Virtualbox에 ubutu 설치 1. virtualbox 환경설정</vt:lpstr>
      <vt:lpstr>Virtualbox에 ubutu 설치 1. virtualbox 환경설정</vt:lpstr>
      <vt:lpstr>Virtualbox에 ubutu 설치 1. virtualbox 환경설정</vt:lpstr>
      <vt:lpstr>Virtualbox에 ubutu 설치 1. virtualbox 환경설정</vt:lpstr>
      <vt:lpstr>Virtualbox에 ubutu 설치 2. iso 파일 선택</vt:lpstr>
      <vt:lpstr>Virtualbox에 ubutu 설치 2. iso 파일 선택</vt:lpstr>
      <vt:lpstr>Virtualbox에 ubutu 설치 2. iso 파일 선택</vt:lpstr>
      <vt:lpstr>Virtualbox에 ubutu 설치 3. 우분투 설치 </vt:lpstr>
      <vt:lpstr>Virtualbox에 ubutu 설치 3. 우분투 설치 </vt:lpstr>
      <vt:lpstr>Virtualbox에 ubutu 설치 3. 우분투 설치 </vt:lpstr>
      <vt:lpstr>Virtualbox에 ubutu 설치 3. 우분투 설치 </vt:lpstr>
      <vt:lpstr>Virtualbox에 ubutu 설치 3. 우분투 설치 </vt:lpstr>
      <vt:lpstr>Virtualbox에 ubutu 설치 3. 우분투 설치 </vt:lpstr>
      <vt:lpstr>Virtualbox에 ubutu 설치 3. 우분투 설치 </vt:lpstr>
      <vt:lpstr>Virtualbox에 ubutu 설치 3. 우분투 설치 </vt:lpstr>
      <vt:lpstr>Virtualbox에 ubutu 설치 3. 우분투 설치 </vt:lpstr>
      <vt:lpstr>Virtualbox에 ubutu 설치 4. 설치 완료 후 재부팅</vt:lpstr>
      <vt:lpstr>우분투 환경 설정</vt:lpstr>
      <vt:lpstr>확장 기능 (공유폴더 등)을 사용하고 싶다면     장치  게스트 확장</vt:lpstr>
      <vt:lpstr>확장 기능 (공유폴더 등)을 사용하고 싶다면     장치  게스트 확장</vt:lpstr>
      <vt:lpstr>확장 기능 (공유폴더 등)을 사용하고 싶다면     장치  게스트 확장</vt:lpstr>
      <vt:lpstr>확장 기능 (공유폴더 등)을 사용하고 싶다면     장치  게스트 확장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VirtualBox + Ubutu</dc:title>
  <dc:creator>Microsoft 계정</dc:creator>
  <cp:lastModifiedBy>Microsoft 계정</cp:lastModifiedBy>
  <cp:revision>13</cp:revision>
  <dcterms:created xsi:type="dcterms:W3CDTF">2021-03-08T01:46:11Z</dcterms:created>
  <dcterms:modified xsi:type="dcterms:W3CDTF">2021-03-08T05:33:42Z</dcterms:modified>
</cp:coreProperties>
</file>