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9" r:id="rId2"/>
    <p:sldId id="256" r:id="rId3"/>
    <p:sldId id="266" r:id="rId4"/>
    <p:sldId id="383" r:id="rId5"/>
    <p:sldId id="424" r:id="rId6"/>
    <p:sldId id="425" r:id="rId7"/>
    <p:sldId id="426" r:id="rId8"/>
    <p:sldId id="427" r:id="rId9"/>
    <p:sldId id="428" r:id="rId10"/>
    <p:sldId id="429" r:id="rId11"/>
    <p:sldId id="431" r:id="rId12"/>
    <p:sldId id="432" r:id="rId13"/>
    <p:sldId id="435" r:id="rId14"/>
    <p:sldId id="437" r:id="rId15"/>
    <p:sldId id="438" r:id="rId16"/>
    <p:sldId id="440" r:id="rId17"/>
    <p:sldId id="441" r:id="rId18"/>
    <p:sldId id="439" r:id="rId19"/>
    <p:sldId id="442" r:id="rId20"/>
    <p:sldId id="443" r:id="rId21"/>
    <p:sldId id="444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F4D"/>
    <a:srgbClr val="9EC157"/>
    <a:srgbClr val="F6713C"/>
    <a:srgbClr val="FDE2D7"/>
    <a:srgbClr val="FCC7B2"/>
    <a:srgbClr val="F88D62"/>
    <a:srgbClr val="B6DF63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97439" autoAdjust="0"/>
  </p:normalViewPr>
  <p:slideViewPr>
    <p:cSldViewPr>
      <p:cViewPr varScale="1">
        <p:scale>
          <a:sx n="110" d="100"/>
          <a:sy n="110" d="100"/>
        </p:scale>
        <p:origin x="18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7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7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7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1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7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7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7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파일 내용 보기와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파일 내용 검색하기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7592"/>
            <a:ext cx="8001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6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파일 내용 보기와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다음 검색하기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4732"/>
            <a:ext cx="79819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3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파일 내용 보기와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내용 보기 종료하기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3401"/>
            <a:ext cx="7972425" cy="352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5" y="5698046"/>
            <a:ext cx="8010525" cy="10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3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복사 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특정 파일이나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디렉토리륻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다른 이름으로 복사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파일을 덮어쓸 때 경고 메시지 출력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: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복사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 형태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576" y="1298841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cp</a:t>
            </a:r>
            <a:r>
              <a:rPr lang="en-US" altLang="ko-KR" sz="2400" b="1" dirty="0">
                <a:latin typeface="+mj-ea"/>
                <a:ea typeface="+mj-ea"/>
              </a:rPr>
              <a:t> [ </a:t>
            </a:r>
            <a:r>
              <a:rPr lang="ko-KR" altLang="en-US" sz="2400" b="1" dirty="0">
                <a:latin typeface="+mj-ea"/>
                <a:ea typeface="+mj-ea"/>
              </a:rPr>
              <a:t>옵션 </a:t>
            </a:r>
            <a:r>
              <a:rPr lang="en-US" altLang="ko-KR" sz="2400" b="1" dirty="0">
                <a:latin typeface="+mj-ea"/>
                <a:ea typeface="+mj-ea"/>
              </a:rPr>
              <a:t>] </a:t>
            </a:r>
            <a:r>
              <a:rPr lang="ko-KR" altLang="en-US" sz="2400" b="1" dirty="0">
                <a:latin typeface="+mj-ea"/>
                <a:ea typeface="+mj-ea"/>
              </a:rPr>
              <a:t>원본 파일명 복사 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9" name="Group 3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137058"/>
              </p:ext>
            </p:extLst>
          </p:nvPr>
        </p:nvGraphicFramePr>
        <p:xfrm>
          <a:off x="772220" y="4293096"/>
          <a:ext cx="7913687" cy="2305622"/>
        </p:xfrm>
        <a:graphic>
          <a:graphicData uri="http://schemas.openxmlformats.org/drawingml/2006/table">
            <a:tbl>
              <a:tblPr firstRow="1"/>
              <a:tblGrid>
                <a:gridCol w="34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사용 형식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동 작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  </a:t>
                      </a:r>
                      <a:r>
                        <a:rPr kumimoji="1" lang="ko-KR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1" lang="en-US" altLang="ko-K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 </a:t>
                      </a:r>
                      <a:r>
                        <a:rPr kumimoji="1" lang="ko-KR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1" lang="en-US" altLang="ko-K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을 파일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로 복사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  </a:t>
                      </a:r>
                      <a:r>
                        <a:rPr kumimoji="1" lang="ko-KR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파일들   </a:t>
                      </a:r>
                      <a:r>
                        <a:rPr kumimoji="1" lang="ko-KR" altLang="en-US" sz="1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파일들을 </a:t>
                      </a: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밑에 같은 이름으로 복사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  -r   </a:t>
                      </a:r>
                      <a:r>
                        <a:rPr kumimoji="1" lang="ko-KR" altLang="en-US" sz="1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 </a:t>
                      </a:r>
                      <a:r>
                        <a:rPr kumimoji="1" lang="ko-KR" altLang="en-US" sz="1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을 디렉토리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복사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 파일도 모두 복사됨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파일 삭제 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파일이나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디렉토리를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삭제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 후 삭제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무조건 삭제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r :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삭제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576" y="1298841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rm</a:t>
            </a:r>
            <a:r>
              <a:rPr lang="en-US" altLang="ko-KR" sz="2400" b="1" dirty="0">
                <a:latin typeface="+mj-ea"/>
                <a:ea typeface="+mj-ea"/>
              </a:rPr>
              <a:t>  [ </a:t>
            </a:r>
            <a:r>
              <a:rPr lang="ko-KR" altLang="en-US" sz="2400" b="1" dirty="0">
                <a:latin typeface="+mj-ea"/>
                <a:ea typeface="+mj-ea"/>
              </a:rPr>
              <a:t>옵션 </a:t>
            </a:r>
            <a:r>
              <a:rPr lang="en-US" altLang="ko-KR" sz="2400" b="1" dirty="0">
                <a:latin typeface="+mj-ea"/>
                <a:ea typeface="+mj-ea"/>
              </a:rPr>
              <a:t>] </a:t>
            </a:r>
            <a:r>
              <a:rPr lang="ko-KR" altLang="en-US" sz="2400" b="1" dirty="0">
                <a:latin typeface="+mj-ea"/>
                <a:ea typeface="+mj-ea"/>
              </a:rPr>
              <a:t>파일명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ko-KR" altLang="en-US" sz="2400" b="1" dirty="0" err="1">
                <a:latin typeface="+mj-ea"/>
                <a:ea typeface="+mj-ea"/>
              </a:rPr>
              <a:t>디렉토리명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AutoShap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42029" y="4221088"/>
            <a:ext cx="3474883" cy="1746740"/>
          </a:xfrm>
          <a:prstGeom prst="cloud">
            <a:avLst/>
          </a:prstGeom>
          <a:solidFill>
            <a:srgbClr val="9EC157"/>
          </a:solidFill>
          <a:ln w="9525">
            <a:solidFill>
              <a:srgbClr val="2D7F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0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주의 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!!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0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한번 삭제한 파일은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0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되살릴 수 없음 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2777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파일 이동 </a:t>
            </a:r>
            <a:r>
              <a:rPr lang="en-US" altLang="ko-KR" dirty="0"/>
              <a:t>: mv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이름을 바꾸거나 이동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 후 이동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무조건 삭제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 형태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2624" y="1298841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mv [ </a:t>
            </a:r>
            <a:r>
              <a:rPr lang="ko-KR" altLang="en-US" sz="2400" b="1" dirty="0">
                <a:latin typeface="+mj-ea"/>
                <a:ea typeface="+mj-ea"/>
              </a:rPr>
              <a:t>옵션 </a:t>
            </a:r>
            <a:r>
              <a:rPr lang="en-US" altLang="ko-KR" sz="2400" b="1" dirty="0"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latin typeface="+mj-ea"/>
                <a:ea typeface="+mj-ea"/>
              </a:rPr>
              <a:t>원래이름</a:t>
            </a:r>
            <a:r>
              <a:rPr lang="ko-KR" altLang="en-US" sz="2400" b="1" dirty="0">
                <a:latin typeface="+mj-ea"/>
                <a:ea typeface="+mj-ea"/>
              </a:rPr>
              <a:t>  </a:t>
            </a:r>
            <a:r>
              <a:rPr lang="ko-KR" altLang="en-US" sz="2400" b="1" dirty="0" err="1">
                <a:latin typeface="+mj-ea"/>
                <a:ea typeface="+mj-ea"/>
              </a:rPr>
              <a:t>새이름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10" name="Group 2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4685596"/>
              </p:ext>
            </p:extLst>
          </p:nvPr>
        </p:nvGraphicFramePr>
        <p:xfrm>
          <a:off x="739924" y="4301604"/>
          <a:ext cx="8013700" cy="2009776"/>
        </p:xfrm>
        <a:graphic>
          <a:graphicData uri="http://schemas.openxmlformats.org/drawingml/2006/table">
            <a:tbl>
              <a:tblPr firstRow="1" firstCol="1"/>
              <a:tblGrid>
                <a:gridCol w="338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사용 형식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동 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mv  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 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 이름을 파일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로 바꿈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  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파일명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…   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지정한 파일들을 </a:t>
                      </a:r>
                      <a:r>
                        <a:rPr kumimoji="1" lang="ko-KR" alt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디렉토리로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옮김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mv  </a:t>
                      </a:r>
                      <a:r>
                        <a:rPr kumimoji="1" lang="ko-KR" alt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 </a:t>
                      </a:r>
                      <a:r>
                        <a:rPr kumimoji="1" lang="ko-KR" alt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 이름을 디렉토리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바꿈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8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삭제하기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현재 위치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8" y="1579563"/>
            <a:ext cx="8010525" cy="99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3098552"/>
            <a:ext cx="801102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4776789"/>
            <a:ext cx="8003728" cy="18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78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삭제하기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이름 바꾸기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삭제하기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1537792"/>
            <a:ext cx="7981950" cy="124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3290765"/>
            <a:ext cx="7981950" cy="121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5013176"/>
            <a:ext cx="799147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8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파일 링크 </a:t>
            </a:r>
            <a:r>
              <a:rPr lang="en-US" altLang="ko-KR" dirty="0"/>
              <a:t>: 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하나의 파일에 새로운 이름을 붙임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경로를 다르게 지정할 수 있음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-s :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심볼릭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링크 파일 생성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윈도우의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바로가기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아이콘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2624" y="1298841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ln [ </a:t>
            </a:r>
            <a:r>
              <a:rPr lang="ko-KR" altLang="en-US" sz="2400" b="1" dirty="0">
                <a:latin typeface="+mj-ea"/>
                <a:ea typeface="+mj-ea"/>
              </a:rPr>
              <a:t>옵션 </a:t>
            </a:r>
            <a:r>
              <a:rPr lang="en-US" altLang="ko-KR" sz="2400" b="1" dirty="0"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latin typeface="+mj-ea"/>
                <a:ea typeface="+mj-ea"/>
              </a:rPr>
              <a:t>원래이름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latin typeface="+mj-ea"/>
                <a:ea typeface="+mj-ea"/>
              </a:rPr>
              <a:t>새이름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4" y="4437112"/>
            <a:ext cx="4010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76601"/>
            <a:ext cx="3816424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12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파일 링크 </a:t>
            </a:r>
            <a:r>
              <a:rPr lang="en-US" altLang="ko-KR" dirty="0"/>
              <a:t>: 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복사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cp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링크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(ln)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차이는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Group 1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1827226"/>
              </p:ext>
            </p:extLst>
          </p:nvPr>
        </p:nvGraphicFramePr>
        <p:xfrm>
          <a:off x="752624" y="1950740"/>
          <a:ext cx="7923832" cy="1937670"/>
        </p:xfrm>
        <a:graphic>
          <a:graphicData uri="http://schemas.openxmlformats.org/drawingml/2006/table">
            <a:tbl>
              <a:tblPr firstRow="1"/>
              <a:tblGrid>
                <a:gridCol w="3781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완전 별도 파일 생성</a:t>
                      </a: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이름만 다르고 내용은 동일 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둘 중 하나를 수정해도 다른 파일에 영향 없음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둘 중 하나를 수정하면 두 파일이 같이 수정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같은 파일을 별도로 수정하여 작업할 때 사용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mpd="sng">
                      <a:solidFill>
                        <a:srgbClr val="9BBB59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파일을 공동으로 관리해야 할 때 사용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mpd="sng">
                      <a:solidFill>
                        <a:srgbClr val="9BBB59"/>
                      </a:solidFill>
                    </a:lnR>
                    <a:lnT w="12700" cmpd="sng">
                      <a:solidFill>
                        <a:srgbClr val="9BBB59"/>
                      </a:solidFill>
                    </a:lnT>
                    <a:lnB w="12700" cmpd="sng">
                      <a:solidFill>
                        <a:srgbClr val="9BBB5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0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03.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다루기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파일 생성 및 수정시간 변경 </a:t>
            </a:r>
            <a:r>
              <a:rPr lang="en-US" altLang="ko-KR" dirty="0"/>
              <a:t>: touch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하지정한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파일이 존재하지 않으면 생성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존재하면 현재 시간 또는 지정한 시간으로 변경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접근 시간만 변경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파일이 없는 경우 새로 생성하지 않음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-m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수정 시간만 변경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ref_file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시간을 파일에서 읽음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 [[CC]YY]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MMDDhhmm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[.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시간을 직접 입력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2624" y="1298841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touch [ </a:t>
            </a:r>
            <a:r>
              <a:rPr lang="ko-KR" altLang="en-US" sz="2400" b="1" dirty="0">
                <a:latin typeface="+mj-ea"/>
                <a:ea typeface="+mj-ea"/>
              </a:rPr>
              <a:t>옵션 </a:t>
            </a:r>
            <a:r>
              <a:rPr lang="en-US" altLang="ko-KR" sz="2400" b="1" dirty="0">
                <a:latin typeface="+mj-ea"/>
                <a:ea typeface="+mj-ea"/>
              </a:rPr>
              <a:t>] </a:t>
            </a:r>
            <a:r>
              <a:rPr lang="ko-KR" altLang="en-US" sz="2400" b="1" dirty="0">
                <a:latin typeface="+mj-ea"/>
                <a:ea typeface="+mj-ea"/>
              </a:rPr>
              <a:t>파일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336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파일 생성 및 수정시간 변경 </a:t>
            </a:r>
            <a:r>
              <a:rPr lang="en-US" altLang="ko-KR" dirty="0"/>
              <a:t>: touch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 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8324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8" y="4068564"/>
            <a:ext cx="8007696" cy="20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18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파일 내용 보기 </a:t>
            </a:r>
            <a:r>
              <a:rPr lang="en-US" altLang="ko-KR" dirty="0"/>
              <a:t>: cat/more/tail</a:t>
            </a:r>
          </a:p>
          <a:p>
            <a:r>
              <a:rPr lang="ko-KR" altLang="en-US" dirty="0"/>
              <a:t>파일 복사 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endParaRPr lang="en-US" altLang="ko-KR" dirty="0"/>
          </a:p>
          <a:p>
            <a:r>
              <a:rPr lang="ko-KR" altLang="en-US" dirty="0"/>
              <a:t>파일 삭제 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endParaRPr lang="en-US" altLang="ko-KR" dirty="0"/>
          </a:p>
          <a:p>
            <a:r>
              <a:rPr lang="ko-KR" altLang="en-US" dirty="0"/>
              <a:t>파일 이동 </a:t>
            </a:r>
            <a:r>
              <a:rPr lang="en-US" altLang="ko-KR" dirty="0"/>
              <a:t>: mv</a:t>
            </a:r>
          </a:p>
          <a:p>
            <a:r>
              <a:rPr lang="ko-KR" altLang="en-US" dirty="0"/>
              <a:t>파일 링크 </a:t>
            </a:r>
            <a:r>
              <a:rPr lang="en-US" altLang="ko-KR" dirty="0"/>
              <a:t>: In</a:t>
            </a:r>
          </a:p>
          <a:p>
            <a:r>
              <a:rPr lang="ko-KR" altLang="en-US" dirty="0"/>
              <a:t>파일 생성 및 수정 시간 변경 </a:t>
            </a:r>
            <a:r>
              <a:rPr lang="en-US" altLang="ko-KR" dirty="0"/>
              <a:t>: touch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파일 관련 기본 명령의 사용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파일의 내용을 보고</a:t>
            </a:r>
            <a:r>
              <a:rPr lang="en-US" altLang="ko-KR" b="0" dirty="0"/>
              <a:t>, </a:t>
            </a:r>
            <a:r>
              <a:rPr lang="ko-KR" altLang="en-US" b="0" dirty="0"/>
              <a:t>복사</a:t>
            </a:r>
            <a:r>
              <a:rPr lang="en-US" altLang="ko-KR" b="0" dirty="0"/>
              <a:t>,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이동</a:t>
            </a:r>
            <a:r>
              <a:rPr lang="en-US" altLang="ko-KR" b="0" dirty="0"/>
              <a:t>, </a:t>
            </a:r>
            <a:r>
              <a:rPr lang="ko-KR" altLang="en-US" b="0" dirty="0"/>
              <a:t>링크하는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빈 파일을 생성하고 수정 시간을 변경하는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보기 </a:t>
            </a:r>
            <a:r>
              <a:rPr lang="en-US" altLang="ko-KR" dirty="0"/>
              <a:t>: cat/more/tail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간단한 파일보기 명령으로 짧은 파일에 적합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-n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행 번호 출력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cat [ </a:t>
            </a:r>
            <a:r>
              <a:rPr lang="ko-KR" altLang="en-US" sz="2400" b="1" dirty="0">
                <a:latin typeface="+mj-ea"/>
                <a:ea typeface="+mj-ea"/>
              </a:rPr>
              <a:t>옵션</a:t>
            </a:r>
            <a:r>
              <a:rPr lang="en-US" altLang="ko-KR" sz="2400" b="1" dirty="0">
                <a:latin typeface="+mj-ea"/>
                <a:ea typeface="+mj-ea"/>
              </a:rPr>
              <a:t> ] </a:t>
            </a:r>
            <a:r>
              <a:rPr lang="ko-KR" altLang="en-US" sz="2400" b="1" dirty="0">
                <a:latin typeface="+mj-ea"/>
                <a:ea typeface="+mj-ea"/>
              </a:rPr>
              <a:t>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" y="4457873"/>
            <a:ext cx="7776870" cy="9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보기 </a:t>
            </a:r>
            <a:r>
              <a:rPr lang="en-US" altLang="ko-KR" dirty="0"/>
              <a:t>: cat/more/tail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파일의 내용을 한 화면씩 출력옵션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+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행 번호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지정한 행부터 출력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다음 페이지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space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이전페이지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종료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q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문자열 찾기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/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문자열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more  [ </a:t>
            </a:r>
            <a:r>
              <a:rPr lang="ko-KR" altLang="en-US" sz="2400" b="1" dirty="0">
                <a:latin typeface="+mj-ea"/>
                <a:ea typeface="+mj-ea"/>
              </a:rPr>
              <a:t>옵션 </a:t>
            </a:r>
            <a:r>
              <a:rPr lang="en-US" altLang="ko-KR" sz="2400" b="1" dirty="0">
                <a:latin typeface="+mj-ea"/>
                <a:ea typeface="+mj-ea"/>
              </a:rPr>
              <a:t>]  </a:t>
            </a:r>
            <a:r>
              <a:rPr lang="ko-KR" altLang="en-US" sz="2400" b="1" dirty="0">
                <a:latin typeface="+mj-ea"/>
                <a:ea typeface="+mj-ea"/>
              </a:rPr>
              <a:t>파일명</a:t>
            </a:r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9" y="6084788"/>
            <a:ext cx="7394631" cy="65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6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내용 보기 </a:t>
            </a:r>
            <a:r>
              <a:rPr lang="en-US" altLang="ko-KR" dirty="0"/>
              <a:t>: cat/more/tail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파일의 마지막 부분 출력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행 번호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행부터 끝까지 출력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숫자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화면에 출력할 행 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 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출력이 종료되지 않고 주기적으로 반복 출력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1910" y="1298845"/>
            <a:ext cx="7662862" cy="47397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tail [ </a:t>
            </a:r>
            <a:r>
              <a:rPr lang="ko-KR" altLang="en-US" sz="2400" b="1" dirty="0">
                <a:latin typeface="+mj-ea"/>
                <a:ea typeface="+mj-ea"/>
              </a:rPr>
              <a:t>옵션 </a:t>
            </a:r>
            <a:r>
              <a:rPr lang="en-US" altLang="ko-KR" sz="2400" b="1" dirty="0">
                <a:latin typeface="+mj-ea"/>
                <a:ea typeface="+mj-ea"/>
              </a:rPr>
              <a:t>] </a:t>
            </a:r>
            <a:r>
              <a:rPr lang="ko-KR" altLang="en-US" sz="2400" b="1" dirty="0">
                <a:latin typeface="+mj-ea"/>
                <a:ea typeface="+mj-ea"/>
              </a:rPr>
              <a:t>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0" y="4763244"/>
            <a:ext cx="745049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1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파일 내용 보기와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 복사하기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8" y="1607592"/>
            <a:ext cx="8010525" cy="18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8" y="4284216"/>
            <a:ext cx="7967861" cy="212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56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파일 내용 보기와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파일 내용 보기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54" y="1595462"/>
            <a:ext cx="7940675" cy="471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789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qHeZLIkibPsAhwc3eh8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0xF0tfQGitCq7x03n7Y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3cnR47oBt0z6kSR4y2v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IreEqcYnHum1ZKDM94GB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7185</TotalTime>
  <Words>700</Words>
  <Application>Microsoft Office PowerPoint</Application>
  <PresentationFormat>화면 슬라이드 쇼(4:3)</PresentationFormat>
  <Paragraphs>252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Times New Roman</vt:lpstr>
      <vt:lpstr>Wingdings</vt:lpstr>
      <vt:lpstr>Office 테마</vt:lpstr>
      <vt:lpstr>IT CookBook, 유닉스 이론과 실습(3판)</vt:lpstr>
      <vt:lpstr>Chapter 03. 파일 다루기</vt:lpstr>
      <vt:lpstr>PowerPoint 프레젠테이션</vt:lpstr>
      <vt:lpstr>PowerPoint 프레젠테이션</vt:lpstr>
      <vt:lpstr>01. 파일 내용 보기 : cat/more/tail</vt:lpstr>
      <vt:lpstr>01. 파일 내용 보기 : cat/more/tail</vt:lpstr>
      <vt:lpstr>01. 파일 내용 보기 : cat/more/tail</vt:lpstr>
      <vt:lpstr>[실습 3-1] 파일 내용 보기와 검색</vt:lpstr>
      <vt:lpstr>[실습 3-1] 파일 내용 보기와 검색</vt:lpstr>
      <vt:lpstr>[실습 3-1] 파일 내용 보기와 검색</vt:lpstr>
      <vt:lpstr>[실습 3-1] 파일 내용 보기와 검색</vt:lpstr>
      <vt:lpstr>[실습 3-1] 파일 내용 보기와 검색</vt:lpstr>
      <vt:lpstr>02. 파일 복사 : cp</vt:lpstr>
      <vt:lpstr>03. 파일 삭제 : rm</vt:lpstr>
      <vt:lpstr>04. 파일 이동 : mv</vt:lpstr>
      <vt:lpstr>[실습 3-2] 이동/삭제하기</vt:lpstr>
      <vt:lpstr>[실습 3-2] 이동/삭제하기</vt:lpstr>
      <vt:lpstr>05. 파일 링크 : In</vt:lpstr>
      <vt:lpstr>05. 파일 링크 : In</vt:lpstr>
      <vt:lpstr>06. 파일 생성 및 수정시간 변경 : touch</vt:lpstr>
      <vt:lpstr>06. 파일 생성 및 수정시간 변경 :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686</cp:revision>
  <dcterms:created xsi:type="dcterms:W3CDTF">2012-07-11T10:23:22Z</dcterms:created>
  <dcterms:modified xsi:type="dcterms:W3CDTF">2019-12-27T06:03:13Z</dcterms:modified>
</cp:coreProperties>
</file>