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9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6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1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9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711D-EF2B-45E5-A599-4283AF223699}" type="datetimeFigureOut">
              <a:rPr lang="zh-CN" altLang="en-US" smtClean="0"/>
              <a:t>2025-01-07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6430-6F2B-4FAE-8FD2-725B4D0C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4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7CFBF6E-CEFC-9E77-2E5D-4072523C85C1}"/>
              </a:ext>
            </a:extLst>
          </p:cNvPr>
          <p:cNvGrpSpPr/>
          <p:nvPr/>
        </p:nvGrpSpPr>
        <p:grpSpPr>
          <a:xfrm>
            <a:off x="6636600" y="164907"/>
            <a:ext cx="4727461" cy="4510160"/>
            <a:chOff x="9817367" y="375918"/>
            <a:chExt cx="4874765" cy="45101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EEE4497-2722-6395-3989-CE722D95024F}"/>
                </a:ext>
              </a:extLst>
            </p:cNvPr>
            <p:cNvSpPr/>
            <p:nvPr/>
          </p:nvSpPr>
          <p:spPr>
            <a:xfrm>
              <a:off x="9817367" y="375918"/>
              <a:ext cx="4874765" cy="4510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人工智能原理与技术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ECE0A7-26BF-FA4D-7A2E-99B46847B93D}"/>
                </a:ext>
              </a:extLst>
            </p:cNvPr>
            <p:cNvSpPr/>
            <p:nvPr/>
          </p:nvSpPr>
          <p:spPr>
            <a:xfrm>
              <a:off x="10819318" y="1357979"/>
              <a:ext cx="1001950" cy="567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搜索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A03180F-BDD0-EECA-5E10-16D8D9458925}"/>
                </a:ext>
              </a:extLst>
            </p:cNvPr>
            <p:cNvSpPr/>
            <p:nvPr/>
          </p:nvSpPr>
          <p:spPr>
            <a:xfrm>
              <a:off x="12755725" y="1357979"/>
              <a:ext cx="1001950" cy="567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推理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B06D87-A6CD-C4EB-51BA-4650A2D03484}"/>
                </a:ext>
              </a:extLst>
            </p:cNvPr>
            <p:cNvSpPr/>
            <p:nvPr/>
          </p:nvSpPr>
          <p:spPr>
            <a:xfrm>
              <a:off x="10819318" y="3428339"/>
              <a:ext cx="1001950" cy="567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学习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3978656-B1C1-FA9F-5EF8-3A8422679BF5}"/>
                </a:ext>
              </a:extLst>
            </p:cNvPr>
            <p:cNvSpPr/>
            <p:nvPr/>
          </p:nvSpPr>
          <p:spPr>
            <a:xfrm>
              <a:off x="12755725" y="3428339"/>
              <a:ext cx="1001950" cy="567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博弈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D7B62A-A0E9-272D-E059-4A0E55A49EC5}"/>
              </a:ext>
            </a:extLst>
          </p:cNvPr>
          <p:cNvGrpSpPr/>
          <p:nvPr/>
        </p:nvGrpSpPr>
        <p:grpSpPr>
          <a:xfrm>
            <a:off x="357063" y="5973971"/>
            <a:ext cx="17286533" cy="4510162"/>
            <a:chOff x="339641" y="6235228"/>
            <a:chExt cx="17286533" cy="451016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C54384C-4074-EF98-9203-545D7FC42D2D}"/>
                </a:ext>
              </a:extLst>
            </p:cNvPr>
            <p:cNvGrpSpPr/>
            <p:nvPr/>
          </p:nvGrpSpPr>
          <p:grpSpPr>
            <a:xfrm>
              <a:off x="339641" y="6235228"/>
              <a:ext cx="4727461" cy="4510162"/>
              <a:chOff x="227744" y="5399881"/>
              <a:chExt cx="4727461" cy="451016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4F569C0-A4B5-E2EF-4968-812EF33EDE2D}"/>
                  </a:ext>
                </a:extLst>
              </p:cNvPr>
              <p:cNvSpPr/>
              <p:nvPr/>
            </p:nvSpPr>
            <p:spPr>
              <a:xfrm>
                <a:off x="227744" y="5399881"/>
                <a:ext cx="4727461" cy="4510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数据科学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90F99A6-D496-313D-009F-9F028408B833}"/>
                  </a:ext>
                </a:extLst>
              </p:cNvPr>
              <p:cNvSpPr/>
              <p:nvPr/>
            </p:nvSpPr>
            <p:spPr>
              <a:xfrm>
                <a:off x="2019737" y="6140644"/>
                <a:ext cx="1054735" cy="5674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数据分析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E634EA-DA86-B75F-5D1A-44828B776E9D}"/>
                  </a:ext>
                </a:extLst>
              </p:cNvPr>
              <p:cNvSpPr/>
              <p:nvPr/>
            </p:nvSpPr>
            <p:spPr>
              <a:xfrm>
                <a:off x="976243" y="8123230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数据统计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875E9D-2FDC-B6CA-823B-19C76CDCC178}"/>
                  </a:ext>
                </a:extLst>
              </p:cNvPr>
              <p:cNvSpPr/>
              <p:nvPr/>
            </p:nvSpPr>
            <p:spPr>
              <a:xfrm>
                <a:off x="3074473" y="8123230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数据挖掘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81F2C4-5CCC-4838-1FAA-95BCE8E8B913}"/>
                </a:ext>
              </a:extLst>
            </p:cNvPr>
            <p:cNvGrpSpPr/>
            <p:nvPr/>
          </p:nvGrpSpPr>
          <p:grpSpPr>
            <a:xfrm>
              <a:off x="6716413" y="6235229"/>
              <a:ext cx="4727461" cy="4510161"/>
              <a:chOff x="1895396" y="5442976"/>
              <a:chExt cx="4727461" cy="451016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B8035F2-C1C2-041C-F1CE-A0A7245F0AAE}"/>
                  </a:ext>
                </a:extLst>
              </p:cNvPr>
              <p:cNvSpPr/>
              <p:nvPr/>
            </p:nvSpPr>
            <p:spPr>
              <a:xfrm>
                <a:off x="1895396" y="5442976"/>
                <a:ext cx="4727461" cy="45101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机器学习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5D4A811-B39E-C223-1950-C03864F934EA}"/>
                  </a:ext>
                </a:extLst>
              </p:cNvPr>
              <p:cNvSpPr/>
              <p:nvPr/>
            </p:nvSpPr>
            <p:spPr>
              <a:xfrm>
                <a:off x="3460167" y="6341436"/>
                <a:ext cx="1597918" cy="7110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ML=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模型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5A22E5-D262-998E-37AC-9AB0CA0DE757}"/>
                  </a:ext>
                </a:extLst>
              </p:cNvPr>
              <p:cNvSpPr/>
              <p:nvPr/>
            </p:nvSpPr>
            <p:spPr>
              <a:xfrm>
                <a:off x="2400176" y="8166324"/>
                <a:ext cx="1398271" cy="7042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监督学习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“线策网向贝集”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5927501-6339-326F-67D5-773665B380AF}"/>
                  </a:ext>
                </a:extLst>
              </p:cNvPr>
              <p:cNvSpPr/>
              <p:nvPr/>
            </p:nvSpPr>
            <p:spPr>
              <a:xfrm>
                <a:off x="4679634" y="8166325"/>
                <a:ext cx="1398271" cy="7042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无监督学习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“聚降特概”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1A24D6D-D865-8BCF-8717-15176FD029C1}"/>
                </a:ext>
              </a:extLst>
            </p:cNvPr>
            <p:cNvGrpSpPr/>
            <p:nvPr/>
          </p:nvGrpSpPr>
          <p:grpSpPr>
            <a:xfrm>
              <a:off x="12751408" y="6235228"/>
              <a:ext cx="4874766" cy="4510162"/>
              <a:chOff x="10318342" y="5442977"/>
              <a:chExt cx="4874766" cy="451016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07D5B68-A997-8C57-9C52-787A54D96D0C}"/>
                  </a:ext>
                </a:extLst>
              </p:cNvPr>
              <p:cNvSpPr/>
              <p:nvPr/>
            </p:nvSpPr>
            <p:spPr>
              <a:xfrm>
                <a:off x="10318342" y="5442977"/>
                <a:ext cx="4874766" cy="4510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深度学习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7A4615-2A6E-A36A-5934-46068E226B09}"/>
                  </a:ext>
                </a:extLst>
              </p:cNvPr>
              <p:cNvSpPr/>
              <p:nvPr/>
            </p:nvSpPr>
            <p:spPr>
              <a:xfrm>
                <a:off x="10785915" y="6771443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CNN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9DD22D5-0BDD-43A5-43E2-FF24C569AC68}"/>
                  </a:ext>
                </a:extLst>
              </p:cNvPr>
              <p:cNvSpPr/>
              <p:nvPr/>
            </p:nvSpPr>
            <p:spPr>
              <a:xfrm>
                <a:off x="12254750" y="5773989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DNN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6C74690-FFF2-996B-47A9-872F436125F3}"/>
                  </a:ext>
                </a:extLst>
              </p:cNvPr>
              <p:cNvSpPr/>
              <p:nvPr/>
            </p:nvSpPr>
            <p:spPr>
              <a:xfrm>
                <a:off x="13916997" y="6771444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RNN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FF6BF90-C15E-DC97-C25A-315FEBEDEDF1}"/>
                  </a:ext>
                </a:extLst>
              </p:cNvPr>
              <p:cNvSpPr/>
              <p:nvPr/>
            </p:nvSpPr>
            <p:spPr>
              <a:xfrm>
                <a:off x="10785915" y="8078566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Attention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574021-E257-BFC7-0868-FA578E1017B7}"/>
                  </a:ext>
                </a:extLst>
              </p:cNvPr>
              <p:cNvSpPr/>
              <p:nvPr/>
            </p:nvSpPr>
            <p:spPr>
              <a:xfrm>
                <a:off x="12254750" y="8953661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GAN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C62E0B-CE74-336C-EE35-2279AAAA1EAC}"/>
                  </a:ext>
                </a:extLst>
              </p:cNvPr>
              <p:cNvSpPr/>
              <p:nvPr/>
            </p:nvSpPr>
            <p:spPr>
              <a:xfrm>
                <a:off x="13930272" y="8078567"/>
                <a:ext cx="1001950" cy="567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GCN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56770337-5B04-66DA-1D71-A5608E71EAF6}"/>
                </a:ext>
              </a:extLst>
            </p:cNvPr>
            <p:cNvSpPr/>
            <p:nvPr/>
          </p:nvSpPr>
          <p:spPr>
            <a:xfrm>
              <a:off x="11587116" y="8247992"/>
              <a:ext cx="97840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559ADB18-252C-5C6D-B1C5-B15EF9172B5B}"/>
                </a:ext>
              </a:extLst>
            </p:cNvPr>
            <p:cNvSpPr/>
            <p:nvPr/>
          </p:nvSpPr>
          <p:spPr>
            <a:xfrm>
              <a:off x="5400397" y="8247992"/>
              <a:ext cx="97840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标注: 上箭头 43">
            <a:extLst>
              <a:ext uri="{FF2B5EF4-FFF2-40B4-BE49-F238E27FC236}">
                <a16:creationId xmlns:a16="http://schemas.microsoft.com/office/drawing/2014/main" id="{FAE6E9EA-7AE9-64A7-ECD5-6CA120ECF317}"/>
              </a:ext>
            </a:extLst>
          </p:cNvPr>
          <p:cNvSpPr/>
          <p:nvPr/>
        </p:nvSpPr>
        <p:spPr>
          <a:xfrm>
            <a:off x="221064" y="4772967"/>
            <a:ext cx="17604712" cy="5796768"/>
          </a:xfrm>
          <a:prstGeom prst="upArrowCallout">
            <a:avLst>
              <a:gd name="adj1" fmla="val 7383"/>
              <a:gd name="adj2" fmla="val 10588"/>
              <a:gd name="adj3" fmla="val 10614"/>
              <a:gd name="adj4" fmla="val 8053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83ECEC4-F099-88A2-AB21-27EB855D1EA5}"/>
              </a:ext>
            </a:extLst>
          </p:cNvPr>
          <p:cNvSpPr/>
          <p:nvPr/>
        </p:nvSpPr>
        <p:spPr>
          <a:xfrm>
            <a:off x="2525698" y="1939400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数学基础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E19046-BE51-39C6-D398-97B55891FD9B}"/>
              </a:ext>
            </a:extLst>
          </p:cNvPr>
          <p:cNvSpPr/>
          <p:nvPr/>
        </p:nvSpPr>
        <p:spPr>
          <a:xfrm>
            <a:off x="2525698" y="3528068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计算机基础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E21D96-9497-7911-29F2-870218B10636}"/>
              </a:ext>
            </a:extLst>
          </p:cNvPr>
          <p:cNvCxnSpPr>
            <a:stCxn id="46" idx="3"/>
            <a:endCxn id="6" idx="2"/>
          </p:cNvCxnSpPr>
          <p:nvPr/>
        </p:nvCxnSpPr>
        <p:spPr>
          <a:xfrm>
            <a:off x="4455628" y="2419986"/>
            <a:ext cx="21809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EAC70-F673-C183-B92A-051B44544AFE}"/>
              </a:ext>
            </a:extLst>
          </p:cNvPr>
          <p:cNvCxnSpPr>
            <a:cxnSpLocks/>
            <a:stCxn id="47" idx="3"/>
            <a:endCxn id="6" idx="3"/>
          </p:cNvCxnSpPr>
          <p:nvPr/>
        </p:nvCxnSpPr>
        <p:spPr>
          <a:xfrm>
            <a:off x="4455628" y="4008654"/>
            <a:ext cx="2873293" cy="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C5CF9CA-3D1B-508A-BE47-99586A7E9AA9}"/>
              </a:ext>
            </a:extLst>
          </p:cNvPr>
          <p:cNvSpPr/>
          <p:nvPr/>
        </p:nvSpPr>
        <p:spPr>
          <a:xfrm>
            <a:off x="12977497" y="1939401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问题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FD20A37-9D92-63CC-84B4-ECF60D17A0EE}"/>
              </a:ext>
            </a:extLst>
          </p:cNvPr>
          <p:cNvCxnSpPr>
            <a:stCxn id="6" idx="6"/>
            <a:endCxn id="53" idx="1"/>
          </p:cNvCxnSpPr>
          <p:nvPr/>
        </p:nvCxnSpPr>
        <p:spPr>
          <a:xfrm>
            <a:off x="11364061" y="2419987"/>
            <a:ext cx="1613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126E46-709B-BE3F-0127-F71C58C9BE95}"/>
              </a:ext>
            </a:extLst>
          </p:cNvPr>
          <p:cNvSpPr/>
          <p:nvPr/>
        </p:nvSpPr>
        <p:spPr>
          <a:xfrm>
            <a:off x="2525698" y="326115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非理性基础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人文社史哲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70EDA9-EEA4-168D-EFCC-DCAC352F8DBE}"/>
              </a:ext>
            </a:extLst>
          </p:cNvPr>
          <p:cNvCxnSpPr>
            <a:cxnSpLocks/>
            <a:stCxn id="59" idx="3"/>
            <a:endCxn id="6" idx="1"/>
          </p:cNvCxnSpPr>
          <p:nvPr/>
        </p:nvCxnSpPr>
        <p:spPr>
          <a:xfrm>
            <a:off x="4455628" y="806701"/>
            <a:ext cx="2873293" cy="1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DF2B64-317F-8492-56A5-112D4F3BD3ED}"/>
              </a:ext>
            </a:extLst>
          </p:cNvPr>
          <p:cNvSpPr/>
          <p:nvPr/>
        </p:nvSpPr>
        <p:spPr>
          <a:xfrm>
            <a:off x="9806174" y="1731056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数学基础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537F36-0F02-A769-99FA-D30FA5C44BBF}"/>
              </a:ext>
            </a:extLst>
          </p:cNvPr>
          <p:cNvSpPr/>
          <p:nvPr/>
        </p:nvSpPr>
        <p:spPr>
          <a:xfrm>
            <a:off x="2525698" y="3528068"/>
            <a:ext cx="1929930" cy="961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2E8BE8-2CD5-2134-C1CA-FC09F9726FA6}"/>
              </a:ext>
            </a:extLst>
          </p:cNvPr>
          <p:cNvSpPr txBox="1"/>
          <p:nvPr/>
        </p:nvSpPr>
        <p:spPr>
          <a:xfrm>
            <a:off x="9000331" y="29441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微积分、线代、概统、离散、数值方法等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6E2D92-F4D1-CA32-4DB0-C8A7629DD638}"/>
              </a:ext>
            </a:extLst>
          </p:cNvPr>
          <p:cNvSpPr txBox="1"/>
          <p:nvPr/>
        </p:nvSpPr>
        <p:spPr>
          <a:xfrm>
            <a:off x="1363482" y="5133676"/>
            <a:ext cx="465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Linux/</a:t>
            </a:r>
            <a:r>
              <a:rPr lang="zh-CN" altLang="en-US" dirty="0"/>
              <a:t>爬虫、</a:t>
            </a:r>
            <a:r>
              <a:rPr lang="en-US" altLang="zh-CN" dirty="0"/>
              <a:t>C++/Python</a:t>
            </a:r>
            <a:r>
              <a:rPr lang="zh-CN" altLang="en-US" dirty="0"/>
              <a:t>、数据结构与算法等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前后端技术部署开发相关</a:t>
            </a:r>
          </a:p>
        </p:txBody>
      </p:sp>
    </p:spTree>
    <p:extLst>
      <p:ext uri="{BB962C8B-B14F-4D97-AF65-F5344CB8AC3E}">
        <p14:creationId xmlns:p14="http://schemas.microsoft.com/office/powerpoint/2010/main" val="173990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292</TotalTime>
  <Words>91</Words>
  <Application>Microsoft Office PowerPoint</Application>
  <PresentationFormat>自定义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 li</dc:creator>
  <cp:lastModifiedBy>der li</cp:lastModifiedBy>
  <cp:revision>3</cp:revision>
  <dcterms:created xsi:type="dcterms:W3CDTF">2025-01-07T07:03:45Z</dcterms:created>
  <dcterms:modified xsi:type="dcterms:W3CDTF">2025-01-07T11:56:19Z</dcterms:modified>
</cp:coreProperties>
</file>