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3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80" r:id="rId5"/>
    <p:sldId id="256" r:id="rId6"/>
    <p:sldId id="262" r:id="rId7"/>
    <p:sldId id="263" r:id="rId8"/>
    <p:sldId id="264" r:id="rId9"/>
    <p:sldId id="265" r:id="rId10"/>
    <p:sldId id="281" r:id="rId11"/>
    <p:sldId id="266" r:id="rId12"/>
    <p:sldId id="267" r:id="rId13"/>
    <p:sldId id="268" r:id="rId14"/>
    <p:sldId id="269" r:id="rId15"/>
    <p:sldId id="270" r:id="rId16"/>
    <p:sldId id="282" r:id="rId17"/>
    <p:sldId id="272" r:id="rId18"/>
    <p:sldId id="273" r:id="rId19"/>
    <p:sldId id="274" r:id="rId20"/>
    <p:sldId id="271" r:id="rId21"/>
    <p:sldId id="275" r:id="rId22"/>
    <p:sldId id="283" r:id="rId23"/>
    <p:sldId id="276" r:id="rId24"/>
    <p:sldId id="277" r:id="rId25"/>
    <p:sldId id="278" r:id="rId26"/>
    <p:sldId id="279" r:id="rId27"/>
    <p:sldId id="284" r:id="rId28"/>
  </p:sldIdLst>
  <p:sldSz cx="9001125" cy="5040313"/>
  <p:notesSz cx="6858000" cy="9144000"/>
  <p:custDataLst>
    <p:tags r:id="rId30"/>
  </p:custDataLst>
  <p:defaultTextStyle>
    <a:defPPr>
      <a:defRPr lang="zh-CN"/>
    </a:defPPr>
    <a:lvl1pPr marL="0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147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295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442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589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736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884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8031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178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>
      <p:cViewPr varScale="1">
        <p:scale>
          <a:sx n="117" d="100"/>
          <a:sy n="117" d="100"/>
        </p:scale>
        <p:origin x="782" y="77"/>
      </p:cViewPr>
      <p:guideLst>
        <p:guide orient="horz" pos="1588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5EAB1-25CC-4F72-A2FC-3BABBE5A9D32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8BA23-BD00-4857-B603-DD487FFC3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91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45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670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704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154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948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95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12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128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09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273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7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3744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138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537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01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6326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569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820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521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420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788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648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659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075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84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930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072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8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1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2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4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7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8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80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147" indent="0">
              <a:buNone/>
              <a:defRPr sz="2500"/>
            </a:lvl2pPr>
            <a:lvl3pPr marL="802295" indent="0">
              <a:buNone/>
              <a:defRPr sz="2100"/>
            </a:lvl3pPr>
            <a:lvl4pPr marL="1203442" indent="0">
              <a:buNone/>
              <a:defRPr sz="1800"/>
            </a:lvl4pPr>
            <a:lvl5pPr marL="1604589" indent="0">
              <a:buNone/>
              <a:defRPr sz="1800"/>
            </a:lvl5pPr>
            <a:lvl6pPr marL="2005736" indent="0">
              <a:buNone/>
              <a:defRPr sz="1800"/>
            </a:lvl6pPr>
            <a:lvl7pPr marL="2406884" indent="0">
              <a:buNone/>
              <a:defRPr sz="1800"/>
            </a:lvl7pPr>
            <a:lvl8pPr marL="2808031" indent="0">
              <a:buNone/>
              <a:defRPr sz="1800"/>
            </a:lvl8pPr>
            <a:lvl9pPr marL="3209178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229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860" indent="-300860" algn="l" defTabSz="80229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64" indent="-250717" algn="l" defTabSz="802295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868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4015" indent="-200574" algn="l" defTabSz="80229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163" indent="-200574" algn="l" defTabSz="802295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310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457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05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752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47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295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442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589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736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884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8031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178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notesSlide" Target="../notesSlides/notesSlide3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302706"/>
            <a:ext cx="9001125" cy="1801626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4178" y="2401588"/>
            <a:ext cx="7230053" cy="754005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 algn="ctr"/>
            <a:r>
              <a:rPr lang="zh-CN" altLang="en-US" sz="4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完整框架年终工作总结</a:t>
            </a:r>
            <a:r>
              <a:rPr lang="en-US" altLang="zh-CN" sz="4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4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3204418" y="1033436"/>
            <a:ext cx="2399037" cy="1052447"/>
          </a:xfrm>
          <a:prstGeom prst="rect">
            <a:avLst/>
          </a:prstGeom>
          <a:noFill/>
        </p:spPr>
        <p:txBody>
          <a:bodyPr wrap="square" lIns="89858" tIns="44929" rIns="89858" bIns="44929" rtlCol="0">
            <a:prstTxWarp prst="textPlain">
              <a:avLst/>
            </a:prstTxWarp>
            <a:spAutoFit/>
          </a:bodyPr>
          <a:lstStyle/>
          <a:p>
            <a:r>
              <a:rPr lang="en-US" altLang="zh-CN" sz="5900" b="1">
                <a:solidFill>
                  <a:srgbClr val="17375E"/>
                </a:solidFill>
                <a:latin typeface="Agency FB" panose="020B0503020202020204" pitchFamily="34" charset="0"/>
                <a:ea typeface="Adobe Gothic Std B" panose="020B0800000000000000" pitchFamily="34" charset="-128"/>
              </a:rPr>
              <a:t>201X</a:t>
            </a:r>
            <a:endParaRPr lang="zh-CN" altLang="en-US" sz="5900" b="1" dirty="0">
              <a:solidFill>
                <a:srgbClr val="17375E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Freeform 7"/>
          <p:cNvSpPr>
            <a:spLocks noEditPoints="1"/>
          </p:cNvSpPr>
          <p:nvPr/>
        </p:nvSpPr>
        <p:spPr bwMode="auto">
          <a:xfrm>
            <a:off x="2578289" y="3697184"/>
            <a:ext cx="217142" cy="21616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7376" tIns="33688" rIns="67376" bIns="33688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2802087" y="3648634"/>
            <a:ext cx="1253361" cy="283478"/>
          </a:xfrm>
          <a:prstGeom prst="rect">
            <a:avLst/>
          </a:prstGeom>
          <a:noFill/>
        </p:spPr>
        <p:txBody>
          <a:bodyPr wrap="none" lIns="67376" tIns="33688" rIns="67376" bIns="3368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4969772" y="3697184"/>
            <a:ext cx="217142" cy="216164"/>
          </a:xfrm>
          <a:custGeom>
            <a:avLst/>
            <a:gdLst>
              <a:gd name="T0" fmla="*/ 245 w 490"/>
              <a:gd name="T1" fmla="*/ 0 h 490"/>
              <a:gd name="T2" fmla="*/ 490 w 490"/>
              <a:gd name="T3" fmla="*/ 245 h 490"/>
              <a:gd name="T4" fmla="*/ 245 w 490"/>
              <a:gd name="T5" fmla="*/ 490 h 490"/>
              <a:gd name="T6" fmla="*/ 0 w 490"/>
              <a:gd name="T7" fmla="*/ 245 h 490"/>
              <a:gd name="T8" fmla="*/ 245 w 490"/>
              <a:gd name="T9" fmla="*/ 0 h 490"/>
              <a:gd name="T10" fmla="*/ 436 w 490"/>
              <a:gd name="T11" fmla="*/ 250 h 490"/>
              <a:gd name="T12" fmla="*/ 427 w 490"/>
              <a:gd name="T13" fmla="*/ 256 h 490"/>
              <a:gd name="T14" fmla="*/ 394 w 490"/>
              <a:gd name="T15" fmla="*/ 256 h 490"/>
              <a:gd name="T16" fmla="*/ 386 w 490"/>
              <a:gd name="T17" fmla="*/ 253 h 490"/>
              <a:gd name="T18" fmla="*/ 245 w 490"/>
              <a:gd name="T19" fmla="*/ 105 h 490"/>
              <a:gd name="T20" fmla="*/ 104 w 490"/>
              <a:gd name="T21" fmla="*/ 253 h 490"/>
              <a:gd name="T22" fmla="*/ 96 w 490"/>
              <a:gd name="T23" fmla="*/ 256 h 490"/>
              <a:gd name="T24" fmla="*/ 63 w 490"/>
              <a:gd name="T25" fmla="*/ 256 h 490"/>
              <a:gd name="T26" fmla="*/ 54 w 490"/>
              <a:gd name="T27" fmla="*/ 250 h 490"/>
              <a:gd name="T28" fmla="*/ 56 w 490"/>
              <a:gd name="T29" fmla="*/ 239 h 490"/>
              <a:gd name="T30" fmla="*/ 236 w 490"/>
              <a:gd name="T31" fmla="*/ 52 h 490"/>
              <a:gd name="T32" fmla="*/ 245 w 490"/>
              <a:gd name="T33" fmla="*/ 48 h 490"/>
              <a:gd name="T34" fmla="*/ 254 w 490"/>
              <a:gd name="T35" fmla="*/ 52 h 490"/>
              <a:gd name="T36" fmla="*/ 434 w 490"/>
              <a:gd name="T37" fmla="*/ 239 h 490"/>
              <a:gd name="T38" fmla="*/ 436 w 490"/>
              <a:gd name="T39" fmla="*/ 250 h 490"/>
              <a:gd name="T40" fmla="*/ 113 w 490"/>
              <a:gd name="T41" fmla="*/ 267 h 490"/>
              <a:gd name="T42" fmla="*/ 113 w 490"/>
              <a:gd name="T43" fmla="*/ 267 h 490"/>
              <a:gd name="T44" fmla="*/ 113 w 490"/>
              <a:gd name="T45" fmla="*/ 379 h 490"/>
              <a:gd name="T46" fmla="*/ 129 w 490"/>
              <a:gd name="T47" fmla="*/ 398 h 490"/>
              <a:gd name="T48" fmla="*/ 202 w 490"/>
              <a:gd name="T49" fmla="*/ 398 h 490"/>
              <a:gd name="T50" fmla="*/ 202 w 490"/>
              <a:gd name="T51" fmla="*/ 276 h 490"/>
              <a:gd name="T52" fmla="*/ 221 w 490"/>
              <a:gd name="T53" fmla="*/ 257 h 490"/>
              <a:gd name="T54" fmla="*/ 269 w 490"/>
              <a:gd name="T55" fmla="*/ 257 h 490"/>
              <a:gd name="T56" fmla="*/ 288 w 490"/>
              <a:gd name="T57" fmla="*/ 276 h 490"/>
              <a:gd name="T58" fmla="*/ 288 w 490"/>
              <a:gd name="T59" fmla="*/ 398 h 490"/>
              <a:gd name="T60" fmla="*/ 361 w 490"/>
              <a:gd name="T61" fmla="*/ 398 h 490"/>
              <a:gd name="T62" fmla="*/ 377 w 490"/>
              <a:gd name="T63" fmla="*/ 379 h 490"/>
              <a:gd name="T64" fmla="*/ 377 w 490"/>
              <a:gd name="T65" fmla="*/ 268 h 490"/>
              <a:gd name="T66" fmla="*/ 245 w 490"/>
              <a:gd name="T67" fmla="*/ 130 h 490"/>
              <a:gd name="T68" fmla="*/ 113 w 490"/>
              <a:gd name="T69" fmla="*/ 26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858" tIns="44929" rIns="89858" bIns="44929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5223395" y="3648435"/>
            <a:ext cx="1266186" cy="283478"/>
          </a:xfrm>
          <a:prstGeom prst="rect">
            <a:avLst/>
          </a:prstGeom>
          <a:noFill/>
        </p:spPr>
        <p:txBody>
          <a:bodyPr wrap="none" lIns="67376" tIns="33688" rIns="67376" bIns="3368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部门： 设计部</a:t>
            </a:r>
            <a:endParaRPr lang="zh-CN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Breath and Life - Audiomachine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56115" y="3714164"/>
            <a:ext cx="600075" cy="59737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1752349" y="3345496"/>
            <a:ext cx="546770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3235870" y="3192733"/>
            <a:ext cx="2488828" cy="282254"/>
          </a:xfrm>
          <a:prstGeom prst="roundRect">
            <a:avLst/>
          </a:prstGeom>
          <a:solidFill>
            <a:srgbClr val="1737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29" tIns="44914" rIns="89829" bIns="44914" rtlCol="0" anchor="ctr"/>
          <a:lstStyle/>
          <a:p>
            <a:pPr algn="ctr" defTabSz="897957"/>
            <a:r>
              <a: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科技有限公司</a:t>
            </a:r>
          </a:p>
        </p:txBody>
      </p:sp>
    </p:spTree>
    <p:extLst>
      <p:ext uri="{BB962C8B-B14F-4D97-AF65-F5344CB8AC3E}">
        <p14:creationId xmlns:p14="http://schemas.microsoft.com/office/powerpoint/2010/main" val="269101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44"/>
    </mc:Choice>
    <mc:Fallback xmlns="">
      <p:transition spd="slow" advTm="8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00"/>
                            </p:stCondLst>
                            <p:childTnLst>
                              <p:par>
                                <p:cTn id="3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1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6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7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3" grpId="0" animBg="1"/>
      <p:bldP spid="4" grpId="0"/>
      <p:bldP spid="5" grpId="0"/>
      <p:bldP spid="6" grpId="0" animBg="1"/>
      <p:bldP spid="7" grpId="0"/>
      <p:bldP spid="8" grpId="0" animBg="1"/>
      <p:bldP spid="9" grpId="0"/>
      <p:bldP spid="12" grpId="0" animBg="1"/>
    </p:bldLst>
  </p:timing>
  <p:extLst mod="1">
    <p:ext uri="{E180D4A7-C9FB-4DFB-919C-405C955672EB}">
      <p14:showEvtLst xmlns:p14="http://schemas.microsoft.com/office/powerpoint/2010/main">
        <p14:playEvt time="77" objId="10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-179958" y="1728068"/>
            <a:ext cx="9188653" cy="1801626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/>
          </a:p>
        </p:txBody>
      </p:sp>
      <p:sp>
        <p:nvSpPr>
          <p:cNvPr id="16" name="MH_SubTitle_1"/>
          <p:cNvSpPr/>
          <p:nvPr>
            <p:custDataLst>
              <p:tags r:id="rId2"/>
            </p:custDataLst>
          </p:nvPr>
        </p:nvSpPr>
        <p:spPr>
          <a:xfrm>
            <a:off x="2204856" y="1876778"/>
            <a:ext cx="1503618" cy="1291450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6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66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2"/>
          <p:cNvSpPr/>
          <p:nvPr>
            <p:custDataLst>
              <p:tags r:id="rId3"/>
            </p:custDataLst>
          </p:nvPr>
        </p:nvSpPr>
        <p:spPr>
          <a:xfrm>
            <a:off x="3564458" y="2088108"/>
            <a:ext cx="4032448" cy="9233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成功作品展示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COMPLETION OF WORK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594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9"/>
    </mc:Choice>
    <mc:Fallback xmlns="">
      <p:transition spd="slow" advTm="27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6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ChangeArrowheads="1"/>
          </p:cNvSpPr>
          <p:nvPr/>
        </p:nvSpPr>
        <p:spPr bwMode="auto">
          <a:xfrm rot="10800000">
            <a:off x="2218279" y="2152220"/>
            <a:ext cx="168041" cy="261637"/>
          </a:xfrm>
          <a:custGeom>
            <a:avLst/>
            <a:gdLst>
              <a:gd name="T0" fmla="*/ 5999 w 6375"/>
              <a:gd name="T1" fmla="*/ 8218 h 9969"/>
              <a:gd name="T2" fmla="*/ 5999 w 6375"/>
              <a:gd name="T3" fmla="*/ 8218 h 9969"/>
              <a:gd name="T4" fmla="*/ 2750 w 6375"/>
              <a:gd name="T5" fmla="*/ 4969 h 9969"/>
              <a:gd name="T6" fmla="*/ 5999 w 6375"/>
              <a:gd name="T7" fmla="*/ 1750 h 9969"/>
              <a:gd name="T8" fmla="*/ 5999 w 6375"/>
              <a:gd name="T9" fmla="*/ 375 h 9969"/>
              <a:gd name="T10" fmla="*/ 4624 w 6375"/>
              <a:gd name="T11" fmla="*/ 375 h 9969"/>
              <a:gd name="T12" fmla="*/ 0 w 6375"/>
              <a:gd name="T13" fmla="*/ 4969 h 9969"/>
              <a:gd name="T14" fmla="*/ 4624 w 6375"/>
              <a:gd name="T15" fmla="*/ 9593 h 9969"/>
              <a:gd name="T16" fmla="*/ 5999 w 6375"/>
              <a:gd name="T17" fmla="*/ 9593 h 9969"/>
              <a:gd name="T18" fmla="*/ 6280 w 6375"/>
              <a:gd name="T19" fmla="*/ 8905 h 9969"/>
              <a:gd name="T20" fmla="*/ 5999 w 6375"/>
              <a:gd name="T21" fmla="*/ 8218 h 9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75" h="9969">
                <a:moveTo>
                  <a:pt x="5999" y="8218"/>
                </a:moveTo>
                <a:lnTo>
                  <a:pt x="5999" y="8218"/>
                </a:lnTo>
                <a:cubicBezTo>
                  <a:pt x="2750" y="4969"/>
                  <a:pt x="2750" y="4969"/>
                  <a:pt x="2750" y="4969"/>
                </a:cubicBezTo>
                <a:cubicBezTo>
                  <a:pt x="5999" y="1750"/>
                  <a:pt x="5999" y="1750"/>
                  <a:pt x="5999" y="1750"/>
                </a:cubicBezTo>
                <a:cubicBezTo>
                  <a:pt x="6374" y="1375"/>
                  <a:pt x="6374" y="750"/>
                  <a:pt x="5999" y="375"/>
                </a:cubicBezTo>
                <a:cubicBezTo>
                  <a:pt x="5624" y="0"/>
                  <a:pt x="4999" y="0"/>
                  <a:pt x="4624" y="375"/>
                </a:cubicBezTo>
                <a:cubicBezTo>
                  <a:pt x="0" y="4969"/>
                  <a:pt x="0" y="4969"/>
                  <a:pt x="0" y="4969"/>
                </a:cubicBezTo>
                <a:cubicBezTo>
                  <a:pt x="4624" y="9593"/>
                  <a:pt x="4624" y="9593"/>
                  <a:pt x="4624" y="9593"/>
                </a:cubicBezTo>
                <a:cubicBezTo>
                  <a:pt x="4999" y="9968"/>
                  <a:pt x="5624" y="9968"/>
                  <a:pt x="5999" y="9593"/>
                </a:cubicBezTo>
                <a:cubicBezTo>
                  <a:pt x="6186" y="9405"/>
                  <a:pt x="6280" y="9155"/>
                  <a:pt x="6280" y="8905"/>
                </a:cubicBezTo>
                <a:cubicBezTo>
                  <a:pt x="6280" y="8655"/>
                  <a:pt x="6186" y="8405"/>
                  <a:pt x="5999" y="8218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lIns="179719" tIns="89859" rIns="179719" bIns="89859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3" name="Freeform 1"/>
          <p:cNvSpPr>
            <a:spLocks noChangeArrowheads="1"/>
          </p:cNvSpPr>
          <p:nvPr/>
        </p:nvSpPr>
        <p:spPr bwMode="auto">
          <a:xfrm rot="10800000">
            <a:off x="3489835" y="2152220"/>
            <a:ext cx="168041" cy="261637"/>
          </a:xfrm>
          <a:custGeom>
            <a:avLst/>
            <a:gdLst>
              <a:gd name="T0" fmla="*/ 5999 w 6375"/>
              <a:gd name="T1" fmla="*/ 8218 h 9969"/>
              <a:gd name="T2" fmla="*/ 5999 w 6375"/>
              <a:gd name="T3" fmla="*/ 8218 h 9969"/>
              <a:gd name="T4" fmla="*/ 2750 w 6375"/>
              <a:gd name="T5" fmla="*/ 4969 h 9969"/>
              <a:gd name="T6" fmla="*/ 5999 w 6375"/>
              <a:gd name="T7" fmla="*/ 1750 h 9969"/>
              <a:gd name="T8" fmla="*/ 5999 w 6375"/>
              <a:gd name="T9" fmla="*/ 375 h 9969"/>
              <a:gd name="T10" fmla="*/ 4624 w 6375"/>
              <a:gd name="T11" fmla="*/ 375 h 9969"/>
              <a:gd name="T12" fmla="*/ 0 w 6375"/>
              <a:gd name="T13" fmla="*/ 4969 h 9969"/>
              <a:gd name="T14" fmla="*/ 4624 w 6375"/>
              <a:gd name="T15" fmla="*/ 9593 h 9969"/>
              <a:gd name="T16" fmla="*/ 5999 w 6375"/>
              <a:gd name="T17" fmla="*/ 9593 h 9969"/>
              <a:gd name="T18" fmla="*/ 6280 w 6375"/>
              <a:gd name="T19" fmla="*/ 8905 h 9969"/>
              <a:gd name="T20" fmla="*/ 5999 w 6375"/>
              <a:gd name="T21" fmla="*/ 8218 h 9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75" h="9969">
                <a:moveTo>
                  <a:pt x="5999" y="8218"/>
                </a:moveTo>
                <a:lnTo>
                  <a:pt x="5999" y="8218"/>
                </a:lnTo>
                <a:cubicBezTo>
                  <a:pt x="2750" y="4969"/>
                  <a:pt x="2750" y="4969"/>
                  <a:pt x="2750" y="4969"/>
                </a:cubicBezTo>
                <a:cubicBezTo>
                  <a:pt x="5999" y="1750"/>
                  <a:pt x="5999" y="1750"/>
                  <a:pt x="5999" y="1750"/>
                </a:cubicBezTo>
                <a:cubicBezTo>
                  <a:pt x="6374" y="1375"/>
                  <a:pt x="6374" y="750"/>
                  <a:pt x="5999" y="375"/>
                </a:cubicBezTo>
                <a:cubicBezTo>
                  <a:pt x="5624" y="0"/>
                  <a:pt x="4999" y="0"/>
                  <a:pt x="4624" y="375"/>
                </a:cubicBezTo>
                <a:cubicBezTo>
                  <a:pt x="0" y="4969"/>
                  <a:pt x="0" y="4969"/>
                  <a:pt x="0" y="4969"/>
                </a:cubicBezTo>
                <a:cubicBezTo>
                  <a:pt x="4624" y="9593"/>
                  <a:pt x="4624" y="9593"/>
                  <a:pt x="4624" y="9593"/>
                </a:cubicBezTo>
                <a:cubicBezTo>
                  <a:pt x="4999" y="9968"/>
                  <a:pt x="5624" y="9968"/>
                  <a:pt x="5999" y="9593"/>
                </a:cubicBezTo>
                <a:cubicBezTo>
                  <a:pt x="6186" y="9405"/>
                  <a:pt x="6280" y="9155"/>
                  <a:pt x="6280" y="8905"/>
                </a:cubicBezTo>
                <a:cubicBezTo>
                  <a:pt x="6280" y="8655"/>
                  <a:pt x="6186" y="8405"/>
                  <a:pt x="5999" y="8218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lIns="179719" tIns="89859" rIns="179719" bIns="89859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4" name="Freeform 1"/>
          <p:cNvSpPr>
            <a:spLocks noChangeArrowheads="1"/>
          </p:cNvSpPr>
          <p:nvPr/>
        </p:nvSpPr>
        <p:spPr bwMode="auto">
          <a:xfrm rot="10800000">
            <a:off x="5252789" y="2152221"/>
            <a:ext cx="168041" cy="261637"/>
          </a:xfrm>
          <a:custGeom>
            <a:avLst/>
            <a:gdLst>
              <a:gd name="T0" fmla="*/ 5999 w 6375"/>
              <a:gd name="T1" fmla="*/ 8218 h 9969"/>
              <a:gd name="T2" fmla="*/ 5999 w 6375"/>
              <a:gd name="T3" fmla="*/ 8218 h 9969"/>
              <a:gd name="T4" fmla="*/ 2750 w 6375"/>
              <a:gd name="T5" fmla="*/ 4969 h 9969"/>
              <a:gd name="T6" fmla="*/ 5999 w 6375"/>
              <a:gd name="T7" fmla="*/ 1750 h 9969"/>
              <a:gd name="T8" fmla="*/ 5999 w 6375"/>
              <a:gd name="T9" fmla="*/ 375 h 9969"/>
              <a:gd name="T10" fmla="*/ 4624 w 6375"/>
              <a:gd name="T11" fmla="*/ 375 h 9969"/>
              <a:gd name="T12" fmla="*/ 0 w 6375"/>
              <a:gd name="T13" fmla="*/ 4969 h 9969"/>
              <a:gd name="T14" fmla="*/ 4624 w 6375"/>
              <a:gd name="T15" fmla="*/ 9593 h 9969"/>
              <a:gd name="T16" fmla="*/ 5999 w 6375"/>
              <a:gd name="T17" fmla="*/ 9593 h 9969"/>
              <a:gd name="T18" fmla="*/ 6280 w 6375"/>
              <a:gd name="T19" fmla="*/ 8905 h 9969"/>
              <a:gd name="T20" fmla="*/ 5999 w 6375"/>
              <a:gd name="T21" fmla="*/ 8218 h 9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75" h="9969">
                <a:moveTo>
                  <a:pt x="5999" y="8218"/>
                </a:moveTo>
                <a:lnTo>
                  <a:pt x="5999" y="8218"/>
                </a:lnTo>
                <a:cubicBezTo>
                  <a:pt x="2750" y="4969"/>
                  <a:pt x="2750" y="4969"/>
                  <a:pt x="2750" y="4969"/>
                </a:cubicBezTo>
                <a:cubicBezTo>
                  <a:pt x="5999" y="1750"/>
                  <a:pt x="5999" y="1750"/>
                  <a:pt x="5999" y="1750"/>
                </a:cubicBezTo>
                <a:cubicBezTo>
                  <a:pt x="6374" y="1375"/>
                  <a:pt x="6374" y="750"/>
                  <a:pt x="5999" y="375"/>
                </a:cubicBezTo>
                <a:cubicBezTo>
                  <a:pt x="5624" y="0"/>
                  <a:pt x="4999" y="0"/>
                  <a:pt x="4624" y="375"/>
                </a:cubicBezTo>
                <a:cubicBezTo>
                  <a:pt x="0" y="4969"/>
                  <a:pt x="0" y="4969"/>
                  <a:pt x="0" y="4969"/>
                </a:cubicBezTo>
                <a:cubicBezTo>
                  <a:pt x="4624" y="9593"/>
                  <a:pt x="4624" y="9593"/>
                  <a:pt x="4624" y="9593"/>
                </a:cubicBezTo>
                <a:cubicBezTo>
                  <a:pt x="4999" y="9968"/>
                  <a:pt x="5624" y="9968"/>
                  <a:pt x="5999" y="9593"/>
                </a:cubicBezTo>
                <a:cubicBezTo>
                  <a:pt x="6186" y="9405"/>
                  <a:pt x="6280" y="9155"/>
                  <a:pt x="6280" y="8905"/>
                </a:cubicBezTo>
                <a:cubicBezTo>
                  <a:pt x="6280" y="8655"/>
                  <a:pt x="6186" y="8405"/>
                  <a:pt x="5999" y="8218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lIns="179719" tIns="89859" rIns="179719" bIns="89859" anchor="ctr"/>
          <a:lstStyle/>
          <a:p>
            <a:endParaRPr lang="en-US" dirty="0">
              <a:latin typeface="Calibri Light" panose="020F0302020204030204"/>
            </a:endParaRPr>
          </a:p>
        </p:txBody>
      </p:sp>
      <p:sp>
        <p:nvSpPr>
          <p:cNvPr id="5" name="Freeform 1"/>
          <p:cNvSpPr>
            <a:spLocks noChangeArrowheads="1"/>
          </p:cNvSpPr>
          <p:nvPr/>
        </p:nvSpPr>
        <p:spPr bwMode="auto">
          <a:xfrm rot="10800000">
            <a:off x="6550226" y="2152221"/>
            <a:ext cx="168041" cy="261637"/>
          </a:xfrm>
          <a:custGeom>
            <a:avLst/>
            <a:gdLst>
              <a:gd name="T0" fmla="*/ 5999 w 6375"/>
              <a:gd name="T1" fmla="*/ 8218 h 9969"/>
              <a:gd name="T2" fmla="*/ 5999 w 6375"/>
              <a:gd name="T3" fmla="*/ 8218 h 9969"/>
              <a:gd name="T4" fmla="*/ 2750 w 6375"/>
              <a:gd name="T5" fmla="*/ 4969 h 9969"/>
              <a:gd name="T6" fmla="*/ 5999 w 6375"/>
              <a:gd name="T7" fmla="*/ 1750 h 9969"/>
              <a:gd name="T8" fmla="*/ 5999 w 6375"/>
              <a:gd name="T9" fmla="*/ 375 h 9969"/>
              <a:gd name="T10" fmla="*/ 4624 w 6375"/>
              <a:gd name="T11" fmla="*/ 375 h 9969"/>
              <a:gd name="T12" fmla="*/ 0 w 6375"/>
              <a:gd name="T13" fmla="*/ 4969 h 9969"/>
              <a:gd name="T14" fmla="*/ 4624 w 6375"/>
              <a:gd name="T15" fmla="*/ 9593 h 9969"/>
              <a:gd name="T16" fmla="*/ 5999 w 6375"/>
              <a:gd name="T17" fmla="*/ 9593 h 9969"/>
              <a:gd name="T18" fmla="*/ 6280 w 6375"/>
              <a:gd name="T19" fmla="*/ 8905 h 9969"/>
              <a:gd name="T20" fmla="*/ 5999 w 6375"/>
              <a:gd name="T21" fmla="*/ 8218 h 9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75" h="9969">
                <a:moveTo>
                  <a:pt x="5999" y="8218"/>
                </a:moveTo>
                <a:lnTo>
                  <a:pt x="5999" y="8218"/>
                </a:lnTo>
                <a:cubicBezTo>
                  <a:pt x="2750" y="4969"/>
                  <a:pt x="2750" y="4969"/>
                  <a:pt x="2750" y="4969"/>
                </a:cubicBezTo>
                <a:cubicBezTo>
                  <a:pt x="5999" y="1750"/>
                  <a:pt x="5999" y="1750"/>
                  <a:pt x="5999" y="1750"/>
                </a:cubicBezTo>
                <a:cubicBezTo>
                  <a:pt x="6374" y="1375"/>
                  <a:pt x="6374" y="750"/>
                  <a:pt x="5999" y="375"/>
                </a:cubicBezTo>
                <a:cubicBezTo>
                  <a:pt x="5624" y="0"/>
                  <a:pt x="4999" y="0"/>
                  <a:pt x="4624" y="375"/>
                </a:cubicBezTo>
                <a:cubicBezTo>
                  <a:pt x="0" y="4969"/>
                  <a:pt x="0" y="4969"/>
                  <a:pt x="0" y="4969"/>
                </a:cubicBezTo>
                <a:cubicBezTo>
                  <a:pt x="4624" y="9593"/>
                  <a:pt x="4624" y="9593"/>
                  <a:pt x="4624" y="9593"/>
                </a:cubicBezTo>
                <a:cubicBezTo>
                  <a:pt x="4999" y="9968"/>
                  <a:pt x="5624" y="9968"/>
                  <a:pt x="5999" y="9593"/>
                </a:cubicBezTo>
                <a:cubicBezTo>
                  <a:pt x="6186" y="9405"/>
                  <a:pt x="6280" y="9155"/>
                  <a:pt x="6280" y="8905"/>
                </a:cubicBezTo>
                <a:cubicBezTo>
                  <a:pt x="6280" y="8655"/>
                  <a:pt x="6186" y="8405"/>
                  <a:pt x="5999" y="8218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lIns="179719" tIns="89859" rIns="179719" bIns="89859" anchor="ctr"/>
          <a:lstStyle/>
          <a:p>
            <a:endParaRPr lang="en-US" dirty="0">
              <a:latin typeface="Calibri Light" panose="020F0302020204030204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43133" y="1715972"/>
            <a:ext cx="1164475" cy="1159529"/>
            <a:chOff x="1142022" y="2334802"/>
            <a:chExt cx="1577278" cy="1577690"/>
          </a:xfrm>
        </p:grpSpPr>
        <p:sp>
          <p:nvSpPr>
            <p:cNvPr id="7" name="Oval 89"/>
            <p:cNvSpPr/>
            <p:nvPr/>
          </p:nvSpPr>
          <p:spPr>
            <a:xfrm>
              <a:off x="1142022" y="2334802"/>
              <a:ext cx="1577278" cy="1577690"/>
            </a:xfrm>
            <a:prstGeom prst="ellipse">
              <a:avLst/>
            </a:prstGeom>
            <a:solidFill>
              <a:srgbClr val="17375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8" name="Freeform 16"/>
            <p:cNvSpPr>
              <a:spLocks noChangeArrowheads="1"/>
            </p:cNvSpPr>
            <p:nvPr/>
          </p:nvSpPr>
          <p:spPr bwMode="auto">
            <a:xfrm>
              <a:off x="1622651" y="2640346"/>
              <a:ext cx="599175" cy="941234"/>
            </a:xfrm>
            <a:custGeom>
              <a:avLst/>
              <a:gdLst>
                <a:gd name="T0" fmla="*/ 406 w 657"/>
                <a:gd name="T1" fmla="*/ 947 h 1032"/>
                <a:gd name="T2" fmla="*/ 333 w 657"/>
                <a:gd name="T3" fmla="*/ 1031 h 1032"/>
                <a:gd name="T4" fmla="*/ 250 w 657"/>
                <a:gd name="T5" fmla="*/ 947 h 1032"/>
                <a:gd name="T6" fmla="*/ 448 w 657"/>
                <a:gd name="T7" fmla="*/ 916 h 1032"/>
                <a:gd name="T8" fmla="*/ 198 w 657"/>
                <a:gd name="T9" fmla="*/ 833 h 1032"/>
                <a:gd name="T10" fmla="*/ 656 w 657"/>
                <a:gd name="T11" fmla="*/ 333 h 1032"/>
                <a:gd name="T12" fmla="*/ 562 w 657"/>
                <a:gd name="T13" fmla="*/ 562 h 1032"/>
                <a:gd name="T14" fmla="*/ 531 w 657"/>
                <a:gd name="T15" fmla="*/ 635 h 1032"/>
                <a:gd name="T16" fmla="*/ 500 w 657"/>
                <a:gd name="T17" fmla="*/ 708 h 1032"/>
                <a:gd name="T18" fmla="*/ 500 w 657"/>
                <a:gd name="T19" fmla="*/ 729 h 1032"/>
                <a:gd name="T20" fmla="*/ 166 w 657"/>
                <a:gd name="T21" fmla="*/ 791 h 1032"/>
                <a:gd name="T22" fmla="*/ 156 w 657"/>
                <a:gd name="T23" fmla="*/ 708 h 1032"/>
                <a:gd name="T24" fmla="*/ 135 w 657"/>
                <a:gd name="T25" fmla="*/ 635 h 1032"/>
                <a:gd name="T26" fmla="*/ 93 w 657"/>
                <a:gd name="T27" fmla="*/ 552 h 1032"/>
                <a:gd name="T28" fmla="*/ 0 w 657"/>
                <a:gd name="T29" fmla="*/ 333 h 1032"/>
                <a:gd name="T30" fmla="*/ 333 w 657"/>
                <a:gd name="T31" fmla="*/ 0 h 1032"/>
                <a:gd name="T32" fmla="*/ 656 w 657"/>
                <a:gd name="T33" fmla="*/ 333 h 1032"/>
                <a:gd name="T34" fmla="*/ 510 w 657"/>
                <a:gd name="T35" fmla="*/ 156 h 1032"/>
                <a:gd name="T36" fmla="*/ 156 w 657"/>
                <a:gd name="T37" fmla="*/ 156 h 1032"/>
                <a:gd name="T38" fmla="*/ 146 w 657"/>
                <a:gd name="T39" fmla="*/ 499 h 1032"/>
                <a:gd name="T40" fmla="*/ 166 w 657"/>
                <a:gd name="T41" fmla="*/ 541 h 1032"/>
                <a:gd name="T42" fmla="*/ 229 w 657"/>
                <a:gd name="T43" fmla="*/ 666 h 1032"/>
                <a:gd name="T44" fmla="*/ 427 w 657"/>
                <a:gd name="T45" fmla="*/ 718 h 1032"/>
                <a:gd name="T46" fmla="*/ 458 w 657"/>
                <a:gd name="T47" fmla="*/ 604 h 1032"/>
                <a:gd name="T48" fmla="*/ 510 w 657"/>
                <a:gd name="T49" fmla="*/ 520 h 1032"/>
                <a:gd name="T50" fmla="*/ 583 w 657"/>
                <a:gd name="T51" fmla="*/ 333 h 1032"/>
                <a:gd name="T52" fmla="*/ 354 w 657"/>
                <a:gd name="T53" fmla="*/ 354 h 1032"/>
                <a:gd name="T54" fmla="*/ 302 w 657"/>
                <a:gd name="T55" fmla="*/ 354 h 1032"/>
                <a:gd name="T56" fmla="*/ 239 w 657"/>
                <a:gd name="T57" fmla="*/ 354 h 1032"/>
                <a:gd name="T58" fmla="*/ 250 w 657"/>
                <a:gd name="T59" fmla="*/ 499 h 1032"/>
                <a:gd name="T60" fmla="*/ 302 w 657"/>
                <a:gd name="T61" fmla="*/ 499 h 1032"/>
                <a:gd name="T62" fmla="*/ 364 w 657"/>
                <a:gd name="T63" fmla="*/ 499 h 1032"/>
                <a:gd name="T64" fmla="*/ 416 w 657"/>
                <a:gd name="T65" fmla="*/ 499 h 1032"/>
                <a:gd name="T66" fmla="*/ 427 w 657"/>
                <a:gd name="T67" fmla="*/ 354 h 1032"/>
                <a:gd name="T68" fmla="*/ 385 w 657"/>
                <a:gd name="T69" fmla="*/ 41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7" h="1032">
                  <a:moveTo>
                    <a:pt x="250" y="947"/>
                  </a:moveTo>
                  <a:cubicBezTo>
                    <a:pt x="406" y="947"/>
                    <a:pt x="406" y="947"/>
                    <a:pt x="406" y="947"/>
                  </a:cubicBezTo>
                  <a:cubicBezTo>
                    <a:pt x="406" y="968"/>
                    <a:pt x="396" y="989"/>
                    <a:pt x="385" y="1010"/>
                  </a:cubicBezTo>
                  <a:cubicBezTo>
                    <a:pt x="364" y="1020"/>
                    <a:pt x="354" y="1031"/>
                    <a:pt x="333" y="1031"/>
                  </a:cubicBezTo>
                  <a:cubicBezTo>
                    <a:pt x="312" y="1031"/>
                    <a:pt x="291" y="1020"/>
                    <a:pt x="281" y="1010"/>
                  </a:cubicBezTo>
                  <a:cubicBezTo>
                    <a:pt x="260" y="989"/>
                    <a:pt x="250" y="968"/>
                    <a:pt x="250" y="947"/>
                  </a:cubicBezTo>
                  <a:close/>
                  <a:moveTo>
                    <a:pt x="208" y="916"/>
                  </a:moveTo>
                  <a:cubicBezTo>
                    <a:pt x="448" y="916"/>
                    <a:pt x="448" y="916"/>
                    <a:pt x="448" y="916"/>
                  </a:cubicBezTo>
                  <a:cubicBezTo>
                    <a:pt x="458" y="833"/>
                    <a:pt x="458" y="833"/>
                    <a:pt x="458" y="833"/>
                  </a:cubicBezTo>
                  <a:cubicBezTo>
                    <a:pt x="198" y="833"/>
                    <a:pt x="198" y="833"/>
                    <a:pt x="198" y="833"/>
                  </a:cubicBezTo>
                  <a:lnTo>
                    <a:pt x="208" y="916"/>
                  </a:lnTo>
                  <a:close/>
                  <a:moveTo>
                    <a:pt x="656" y="333"/>
                  </a:moveTo>
                  <a:cubicBezTo>
                    <a:pt x="656" y="416"/>
                    <a:pt x="625" y="489"/>
                    <a:pt x="573" y="552"/>
                  </a:cubicBezTo>
                  <a:lnTo>
                    <a:pt x="562" y="562"/>
                  </a:lnTo>
                  <a:cubicBezTo>
                    <a:pt x="562" y="562"/>
                    <a:pt x="562" y="572"/>
                    <a:pt x="552" y="572"/>
                  </a:cubicBezTo>
                  <a:cubicBezTo>
                    <a:pt x="541" y="593"/>
                    <a:pt x="541" y="614"/>
                    <a:pt x="531" y="635"/>
                  </a:cubicBezTo>
                  <a:cubicBezTo>
                    <a:pt x="521" y="656"/>
                    <a:pt x="510" y="677"/>
                    <a:pt x="510" y="697"/>
                  </a:cubicBezTo>
                  <a:cubicBezTo>
                    <a:pt x="500" y="697"/>
                    <a:pt x="500" y="697"/>
                    <a:pt x="500" y="708"/>
                  </a:cubicBezTo>
                  <a:lnTo>
                    <a:pt x="500" y="718"/>
                  </a:lnTo>
                  <a:cubicBezTo>
                    <a:pt x="500" y="729"/>
                    <a:pt x="500" y="729"/>
                    <a:pt x="500" y="729"/>
                  </a:cubicBezTo>
                  <a:cubicBezTo>
                    <a:pt x="500" y="791"/>
                    <a:pt x="500" y="791"/>
                    <a:pt x="500" y="791"/>
                  </a:cubicBezTo>
                  <a:cubicBezTo>
                    <a:pt x="166" y="791"/>
                    <a:pt x="166" y="791"/>
                    <a:pt x="166" y="791"/>
                  </a:cubicBezTo>
                  <a:cubicBezTo>
                    <a:pt x="166" y="729"/>
                    <a:pt x="166" y="729"/>
                    <a:pt x="166" y="729"/>
                  </a:cubicBezTo>
                  <a:cubicBezTo>
                    <a:pt x="166" y="718"/>
                    <a:pt x="156" y="718"/>
                    <a:pt x="156" y="708"/>
                  </a:cubicBezTo>
                  <a:lnTo>
                    <a:pt x="156" y="697"/>
                  </a:lnTo>
                  <a:cubicBezTo>
                    <a:pt x="146" y="677"/>
                    <a:pt x="146" y="656"/>
                    <a:pt x="135" y="635"/>
                  </a:cubicBezTo>
                  <a:cubicBezTo>
                    <a:pt x="125" y="614"/>
                    <a:pt x="114" y="593"/>
                    <a:pt x="104" y="572"/>
                  </a:cubicBezTo>
                  <a:cubicBezTo>
                    <a:pt x="93" y="562"/>
                    <a:pt x="93" y="562"/>
                    <a:pt x="93" y="552"/>
                  </a:cubicBezTo>
                  <a:lnTo>
                    <a:pt x="83" y="552"/>
                  </a:lnTo>
                  <a:cubicBezTo>
                    <a:pt x="31" y="489"/>
                    <a:pt x="0" y="416"/>
                    <a:pt x="0" y="333"/>
                  </a:cubicBezTo>
                  <a:cubicBezTo>
                    <a:pt x="0" y="239"/>
                    <a:pt x="31" y="166"/>
                    <a:pt x="104" y="104"/>
                  </a:cubicBezTo>
                  <a:cubicBezTo>
                    <a:pt x="166" y="31"/>
                    <a:pt x="239" y="0"/>
                    <a:pt x="333" y="0"/>
                  </a:cubicBezTo>
                  <a:cubicBezTo>
                    <a:pt x="416" y="0"/>
                    <a:pt x="500" y="31"/>
                    <a:pt x="562" y="104"/>
                  </a:cubicBezTo>
                  <a:cubicBezTo>
                    <a:pt x="625" y="166"/>
                    <a:pt x="656" y="239"/>
                    <a:pt x="656" y="333"/>
                  </a:cubicBezTo>
                  <a:close/>
                  <a:moveTo>
                    <a:pt x="583" y="333"/>
                  </a:moveTo>
                  <a:cubicBezTo>
                    <a:pt x="583" y="260"/>
                    <a:pt x="562" y="198"/>
                    <a:pt x="510" y="156"/>
                  </a:cubicBezTo>
                  <a:cubicBezTo>
                    <a:pt x="458" y="104"/>
                    <a:pt x="396" y="83"/>
                    <a:pt x="333" y="83"/>
                  </a:cubicBezTo>
                  <a:cubicBezTo>
                    <a:pt x="260" y="83"/>
                    <a:pt x="198" y="104"/>
                    <a:pt x="156" y="156"/>
                  </a:cubicBezTo>
                  <a:cubicBezTo>
                    <a:pt x="104" y="198"/>
                    <a:pt x="73" y="260"/>
                    <a:pt x="73" y="333"/>
                  </a:cubicBezTo>
                  <a:cubicBezTo>
                    <a:pt x="73" y="396"/>
                    <a:pt x="93" y="448"/>
                    <a:pt x="146" y="499"/>
                  </a:cubicBezTo>
                  <a:cubicBezTo>
                    <a:pt x="146" y="499"/>
                    <a:pt x="146" y="510"/>
                    <a:pt x="156" y="510"/>
                  </a:cubicBezTo>
                  <a:cubicBezTo>
                    <a:pt x="156" y="520"/>
                    <a:pt x="166" y="531"/>
                    <a:pt x="166" y="541"/>
                  </a:cubicBezTo>
                  <a:cubicBezTo>
                    <a:pt x="177" y="562"/>
                    <a:pt x="187" y="583"/>
                    <a:pt x="198" y="604"/>
                  </a:cubicBezTo>
                  <a:cubicBezTo>
                    <a:pt x="208" y="624"/>
                    <a:pt x="218" y="645"/>
                    <a:pt x="229" y="666"/>
                  </a:cubicBezTo>
                  <a:cubicBezTo>
                    <a:pt x="229" y="697"/>
                    <a:pt x="239" y="708"/>
                    <a:pt x="239" y="718"/>
                  </a:cubicBezTo>
                  <a:cubicBezTo>
                    <a:pt x="427" y="718"/>
                    <a:pt x="427" y="718"/>
                    <a:pt x="427" y="718"/>
                  </a:cubicBezTo>
                  <a:cubicBezTo>
                    <a:pt x="427" y="708"/>
                    <a:pt x="427" y="697"/>
                    <a:pt x="437" y="666"/>
                  </a:cubicBezTo>
                  <a:cubicBezTo>
                    <a:pt x="437" y="645"/>
                    <a:pt x="448" y="624"/>
                    <a:pt x="458" y="604"/>
                  </a:cubicBezTo>
                  <a:cubicBezTo>
                    <a:pt x="468" y="583"/>
                    <a:pt x="479" y="562"/>
                    <a:pt x="489" y="541"/>
                  </a:cubicBezTo>
                  <a:cubicBezTo>
                    <a:pt x="489" y="531"/>
                    <a:pt x="500" y="520"/>
                    <a:pt x="510" y="520"/>
                  </a:cubicBezTo>
                  <a:cubicBezTo>
                    <a:pt x="510" y="510"/>
                    <a:pt x="510" y="499"/>
                    <a:pt x="521" y="499"/>
                  </a:cubicBezTo>
                  <a:cubicBezTo>
                    <a:pt x="562" y="448"/>
                    <a:pt x="583" y="396"/>
                    <a:pt x="583" y="333"/>
                  </a:cubicBezTo>
                  <a:close/>
                  <a:moveTo>
                    <a:pt x="385" y="416"/>
                  </a:moveTo>
                  <a:cubicBezTo>
                    <a:pt x="354" y="354"/>
                    <a:pt x="354" y="354"/>
                    <a:pt x="354" y="354"/>
                  </a:cubicBezTo>
                  <a:cubicBezTo>
                    <a:pt x="333" y="302"/>
                    <a:pt x="333" y="302"/>
                    <a:pt x="333" y="302"/>
                  </a:cubicBezTo>
                  <a:cubicBezTo>
                    <a:pt x="302" y="354"/>
                    <a:pt x="302" y="354"/>
                    <a:pt x="302" y="354"/>
                  </a:cubicBezTo>
                  <a:cubicBezTo>
                    <a:pt x="271" y="416"/>
                    <a:pt x="271" y="416"/>
                    <a:pt x="271" y="416"/>
                  </a:cubicBezTo>
                  <a:cubicBezTo>
                    <a:pt x="239" y="354"/>
                    <a:pt x="239" y="354"/>
                    <a:pt x="239" y="354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250" y="499"/>
                    <a:pt x="250" y="499"/>
                    <a:pt x="250" y="499"/>
                  </a:cubicBezTo>
                  <a:cubicBezTo>
                    <a:pt x="271" y="552"/>
                    <a:pt x="271" y="552"/>
                    <a:pt x="271" y="552"/>
                  </a:cubicBezTo>
                  <a:cubicBezTo>
                    <a:pt x="302" y="499"/>
                    <a:pt x="302" y="499"/>
                    <a:pt x="302" y="499"/>
                  </a:cubicBezTo>
                  <a:cubicBezTo>
                    <a:pt x="333" y="437"/>
                    <a:pt x="333" y="437"/>
                    <a:pt x="333" y="437"/>
                  </a:cubicBezTo>
                  <a:cubicBezTo>
                    <a:pt x="364" y="499"/>
                    <a:pt x="364" y="499"/>
                    <a:pt x="364" y="499"/>
                  </a:cubicBezTo>
                  <a:cubicBezTo>
                    <a:pt x="385" y="552"/>
                    <a:pt x="385" y="552"/>
                    <a:pt x="385" y="552"/>
                  </a:cubicBezTo>
                  <a:cubicBezTo>
                    <a:pt x="416" y="499"/>
                    <a:pt x="416" y="499"/>
                    <a:pt x="416" y="499"/>
                  </a:cubicBezTo>
                  <a:cubicBezTo>
                    <a:pt x="479" y="385"/>
                    <a:pt x="479" y="385"/>
                    <a:pt x="479" y="385"/>
                  </a:cubicBezTo>
                  <a:cubicBezTo>
                    <a:pt x="427" y="354"/>
                    <a:pt x="427" y="354"/>
                    <a:pt x="427" y="354"/>
                  </a:cubicBezTo>
                  <a:lnTo>
                    <a:pt x="385" y="416"/>
                  </a:lnTo>
                  <a:close/>
                  <a:moveTo>
                    <a:pt x="385" y="416"/>
                  </a:moveTo>
                  <a:lnTo>
                    <a:pt x="385" y="4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852" tIns="121926" rIns="243852" bIns="121926" anchor="ctr"/>
            <a:lstStyle/>
            <a:p>
              <a:pPr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</p:grpSp>
      <p:cxnSp>
        <p:nvCxnSpPr>
          <p:cNvPr id="9" name="Straight Connector 107"/>
          <p:cNvCxnSpPr/>
          <p:nvPr/>
        </p:nvCxnSpPr>
        <p:spPr>
          <a:xfrm>
            <a:off x="1433840" y="2910099"/>
            <a:ext cx="0" cy="591422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2559019" y="1939370"/>
            <a:ext cx="690269" cy="687336"/>
            <a:chOff x="3466184" y="2638764"/>
            <a:chExt cx="934967" cy="935210"/>
          </a:xfrm>
        </p:grpSpPr>
        <p:sp>
          <p:nvSpPr>
            <p:cNvPr id="11" name="Oval 91"/>
            <p:cNvSpPr/>
            <p:nvPr/>
          </p:nvSpPr>
          <p:spPr>
            <a:xfrm>
              <a:off x="3466184" y="2638764"/>
              <a:ext cx="934967" cy="935210"/>
            </a:xfrm>
            <a:prstGeom prst="ellipse">
              <a:avLst/>
            </a:prstGeom>
            <a:solidFill>
              <a:srgbClr val="FFC000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12" name="Freeform 17"/>
            <p:cNvSpPr>
              <a:spLocks noChangeArrowheads="1"/>
            </p:cNvSpPr>
            <p:nvPr/>
          </p:nvSpPr>
          <p:spPr bwMode="auto">
            <a:xfrm>
              <a:off x="3765603" y="2842545"/>
              <a:ext cx="341347" cy="476215"/>
            </a:xfrm>
            <a:custGeom>
              <a:avLst/>
              <a:gdLst>
                <a:gd name="T0" fmla="*/ 326 w 503"/>
                <a:gd name="T1" fmla="*/ 142 h 703"/>
                <a:gd name="T2" fmla="*/ 168 w 503"/>
                <a:gd name="T3" fmla="*/ 142 h 703"/>
                <a:gd name="T4" fmla="*/ 168 w 503"/>
                <a:gd name="T5" fmla="*/ 134 h 703"/>
                <a:gd name="T6" fmla="*/ 184 w 503"/>
                <a:gd name="T7" fmla="*/ 125 h 703"/>
                <a:gd name="T8" fmla="*/ 310 w 503"/>
                <a:gd name="T9" fmla="*/ 125 h 703"/>
                <a:gd name="T10" fmla="*/ 343 w 503"/>
                <a:gd name="T11" fmla="*/ 0 h 703"/>
                <a:gd name="T12" fmla="*/ 151 w 503"/>
                <a:gd name="T13" fmla="*/ 0 h 703"/>
                <a:gd name="T14" fmla="*/ 176 w 503"/>
                <a:gd name="T15" fmla="*/ 125 h 703"/>
                <a:gd name="T16" fmla="*/ 67 w 503"/>
                <a:gd name="T17" fmla="*/ 67 h 703"/>
                <a:gd name="T18" fmla="*/ 75 w 503"/>
                <a:gd name="T19" fmla="*/ 84 h 703"/>
                <a:gd name="T20" fmla="*/ 168 w 503"/>
                <a:gd name="T21" fmla="*/ 134 h 703"/>
                <a:gd name="T22" fmla="*/ 92 w 503"/>
                <a:gd name="T23" fmla="*/ 134 h 703"/>
                <a:gd name="T24" fmla="*/ 84 w 503"/>
                <a:gd name="T25" fmla="*/ 142 h 703"/>
                <a:gd name="T26" fmla="*/ 126 w 503"/>
                <a:gd name="T27" fmla="*/ 159 h 703"/>
                <a:gd name="T28" fmla="*/ 151 w 503"/>
                <a:gd name="T29" fmla="*/ 151 h 703"/>
                <a:gd name="T30" fmla="*/ 0 w 503"/>
                <a:gd name="T31" fmla="*/ 460 h 703"/>
                <a:gd name="T32" fmla="*/ 251 w 503"/>
                <a:gd name="T33" fmla="*/ 702 h 703"/>
                <a:gd name="T34" fmla="*/ 502 w 503"/>
                <a:gd name="T35" fmla="*/ 452 h 703"/>
                <a:gd name="T36" fmla="*/ 326 w 503"/>
                <a:gd name="T37" fmla="*/ 142 h 703"/>
                <a:gd name="T38" fmla="*/ 318 w 503"/>
                <a:gd name="T39" fmla="*/ 535 h 703"/>
                <a:gd name="T40" fmla="*/ 276 w 503"/>
                <a:gd name="T41" fmla="*/ 560 h 703"/>
                <a:gd name="T42" fmla="*/ 276 w 503"/>
                <a:gd name="T43" fmla="*/ 602 h 703"/>
                <a:gd name="T44" fmla="*/ 234 w 503"/>
                <a:gd name="T45" fmla="*/ 602 h 703"/>
                <a:gd name="T46" fmla="*/ 226 w 503"/>
                <a:gd name="T47" fmla="*/ 560 h 703"/>
                <a:gd name="T48" fmla="*/ 176 w 503"/>
                <a:gd name="T49" fmla="*/ 535 h 703"/>
                <a:gd name="T50" fmla="*/ 151 w 503"/>
                <a:gd name="T51" fmla="*/ 485 h 703"/>
                <a:gd name="T52" fmla="*/ 151 w 503"/>
                <a:gd name="T53" fmla="*/ 468 h 703"/>
                <a:gd name="T54" fmla="*/ 193 w 503"/>
                <a:gd name="T55" fmla="*/ 468 h 703"/>
                <a:gd name="T56" fmla="*/ 193 w 503"/>
                <a:gd name="T57" fmla="*/ 476 h 703"/>
                <a:gd name="T58" fmla="*/ 209 w 503"/>
                <a:gd name="T59" fmla="*/ 510 h 703"/>
                <a:gd name="T60" fmla="*/ 251 w 503"/>
                <a:gd name="T61" fmla="*/ 527 h 703"/>
                <a:gd name="T62" fmla="*/ 293 w 503"/>
                <a:gd name="T63" fmla="*/ 510 h 703"/>
                <a:gd name="T64" fmla="*/ 310 w 503"/>
                <a:gd name="T65" fmla="*/ 476 h 703"/>
                <a:gd name="T66" fmla="*/ 293 w 503"/>
                <a:gd name="T67" fmla="*/ 443 h 703"/>
                <a:gd name="T68" fmla="*/ 243 w 503"/>
                <a:gd name="T69" fmla="*/ 426 h 703"/>
                <a:gd name="T70" fmla="*/ 184 w 503"/>
                <a:gd name="T71" fmla="*/ 393 h 703"/>
                <a:gd name="T72" fmla="*/ 159 w 503"/>
                <a:gd name="T73" fmla="*/ 351 h 703"/>
                <a:gd name="T74" fmla="*/ 184 w 503"/>
                <a:gd name="T75" fmla="*/ 293 h 703"/>
                <a:gd name="T76" fmla="*/ 226 w 503"/>
                <a:gd name="T77" fmla="*/ 276 h 703"/>
                <a:gd name="T78" fmla="*/ 226 w 503"/>
                <a:gd name="T79" fmla="*/ 234 h 703"/>
                <a:gd name="T80" fmla="*/ 268 w 503"/>
                <a:gd name="T81" fmla="*/ 234 h 703"/>
                <a:gd name="T82" fmla="*/ 268 w 503"/>
                <a:gd name="T83" fmla="*/ 267 h 703"/>
                <a:gd name="T84" fmla="*/ 318 w 503"/>
                <a:gd name="T85" fmla="*/ 293 h 703"/>
                <a:gd name="T86" fmla="*/ 343 w 503"/>
                <a:gd name="T87" fmla="*/ 351 h 703"/>
                <a:gd name="T88" fmla="*/ 301 w 503"/>
                <a:gd name="T89" fmla="*/ 351 h 703"/>
                <a:gd name="T90" fmla="*/ 284 w 503"/>
                <a:gd name="T91" fmla="*/ 318 h 703"/>
                <a:gd name="T92" fmla="*/ 251 w 503"/>
                <a:gd name="T93" fmla="*/ 301 h 703"/>
                <a:gd name="T94" fmla="*/ 218 w 503"/>
                <a:gd name="T95" fmla="*/ 318 h 703"/>
                <a:gd name="T96" fmla="*/ 201 w 503"/>
                <a:gd name="T97" fmla="*/ 343 h 703"/>
                <a:gd name="T98" fmla="*/ 218 w 503"/>
                <a:gd name="T99" fmla="*/ 376 h 703"/>
                <a:gd name="T100" fmla="*/ 260 w 503"/>
                <a:gd name="T101" fmla="*/ 393 h 703"/>
                <a:gd name="T102" fmla="*/ 326 w 503"/>
                <a:gd name="T103" fmla="*/ 426 h 703"/>
                <a:gd name="T104" fmla="*/ 351 w 503"/>
                <a:gd name="T105" fmla="*/ 476 h 703"/>
                <a:gd name="T106" fmla="*/ 318 w 503"/>
                <a:gd name="T107" fmla="*/ 535 h 703"/>
                <a:gd name="T108" fmla="*/ 318 w 503"/>
                <a:gd name="T109" fmla="*/ 535 h 703"/>
                <a:gd name="T110" fmla="*/ 318 w 503"/>
                <a:gd name="T111" fmla="*/ 535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3" h="703">
                  <a:moveTo>
                    <a:pt x="326" y="142"/>
                  </a:moveTo>
                  <a:cubicBezTo>
                    <a:pt x="168" y="142"/>
                    <a:pt x="168" y="142"/>
                    <a:pt x="168" y="142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84" y="125"/>
                    <a:pt x="184" y="125"/>
                    <a:pt x="184" y="125"/>
                  </a:cubicBezTo>
                  <a:cubicBezTo>
                    <a:pt x="310" y="125"/>
                    <a:pt x="310" y="125"/>
                    <a:pt x="310" y="125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76" y="125"/>
                    <a:pt x="176" y="125"/>
                    <a:pt x="176" y="125"/>
                  </a:cubicBezTo>
                  <a:cubicBezTo>
                    <a:pt x="159" y="100"/>
                    <a:pt x="109" y="50"/>
                    <a:pt x="67" y="67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109" y="67"/>
                    <a:pt x="159" y="117"/>
                    <a:pt x="168" y="134"/>
                  </a:cubicBezTo>
                  <a:cubicBezTo>
                    <a:pt x="142" y="142"/>
                    <a:pt x="109" y="151"/>
                    <a:pt x="92" y="134"/>
                  </a:cubicBezTo>
                  <a:cubicBezTo>
                    <a:pt x="84" y="142"/>
                    <a:pt x="84" y="142"/>
                    <a:pt x="84" y="142"/>
                  </a:cubicBezTo>
                  <a:cubicBezTo>
                    <a:pt x="92" y="151"/>
                    <a:pt x="109" y="159"/>
                    <a:pt x="126" y="159"/>
                  </a:cubicBezTo>
                  <a:cubicBezTo>
                    <a:pt x="134" y="159"/>
                    <a:pt x="142" y="159"/>
                    <a:pt x="151" y="151"/>
                  </a:cubicBezTo>
                  <a:cubicBezTo>
                    <a:pt x="67" y="217"/>
                    <a:pt x="0" y="351"/>
                    <a:pt x="0" y="460"/>
                  </a:cubicBezTo>
                  <a:cubicBezTo>
                    <a:pt x="0" y="594"/>
                    <a:pt x="117" y="702"/>
                    <a:pt x="251" y="702"/>
                  </a:cubicBezTo>
                  <a:cubicBezTo>
                    <a:pt x="393" y="702"/>
                    <a:pt x="502" y="594"/>
                    <a:pt x="502" y="452"/>
                  </a:cubicBezTo>
                  <a:cubicBezTo>
                    <a:pt x="502" y="343"/>
                    <a:pt x="427" y="192"/>
                    <a:pt x="326" y="142"/>
                  </a:cubicBezTo>
                  <a:close/>
                  <a:moveTo>
                    <a:pt x="318" y="535"/>
                  </a:moveTo>
                  <a:cubicBezTo>
                    <a:pt x="310" y="552"/>
                    <a:pt x="293" y="552"/>
                    <a:pt x="276" y="560"/>
                  </a:cubicBezTo>
                  <a:cubicBezTo>
                    <a:pt x="276" y="602"/>
                    <a:pt x="276" y="602"/>
                    <a:pt x="276" y="602"/>
                  </a:cubicBezTo>
                  <a:cubicBezTo>
                    <a:pt x="234" y="602"/>
                    <a:pt x="234" y="602"/>
                    <a:pt x="234" y="602"/>
                  </a:cubicBezTo>
                  <a:cubicBezTo>
                    <a:pt x="226" y="560"/>
                    <a:pt x="226" y="560"/>
                    <a:pt x="226" y="560"/>
                  </a:cubicBezTo>
                  <a:cubicBezTo>
                    <a:pt x="209" y="560"/>
                    <a:pt x="193" y="552"/>
                    <a:pt x="176" y="535"/>
                  </a:cubicBezTo>
                  <a:cubicBezTo>
                    <a:pt x="159" y="518"/>
                    <a:pt x="151" y="502"/>
                    <a:pt x="151" y="485"/>
                  </a:cubicBezTo>
                  <a:cubicBezTo>
                    <a:pt x="151" y="468"/>
                    <a:pt x="151" y="468"/>
                    <a:pt x="151" y="468"/>
                  </a:cubicBezTo>
                  <a:cubicBezTo>
                    <a:pt x="193" y="468"/>
                    <a:pt x="193" y="468"/>
                    <a:pt x="193" y="468"/>
                  </a:cubicBezTo>
                  <a:cubicBezTo>
                    <a:pt x="193" y="476"/>
                    <a:pt x="193" y="476"/>
                    <a:pt x="193" y="476"/>
                  </a:cubicBezTo>
                  <a:cubicBezTo>
                    <a:pt x="193" y="493"/>
                    <a:pt x="201" y="502"/>
                    <a:pt x="209" y="510"/>
                  </a:cubicBezTo>
                  <a:cubicBezTo>
                    <a:pt x="218" y="518"/>
                    <a:pt x="234" y="527"/>
                    <a:pt x="251" y="527"/>
                  </a:cubicBezTo>
                  <a:cubicBezTo>
                    <a:pt x="268" y="527"/>
                    <a:pt x="284" y="518"/>
                    <a:pt x="293" y="510"/>
                  </a:cubicBezTo>
                  <a:cubicBezTo>
                    <a:pt x="301" y="502"/>
                    <a:pt x="310" y="493"/>
                    <a:pt x="310" y="476"/>
                  </a:cubicBezTo>
                  <a:cubicBezTo>
                    <a:pt x="310" y="460"/>
                    <a:pt x="301" y="452"/>
                    <a:pt x="293" y="443"/>
                  </a:cubicBezTo>
                  <a:cubicBezTo>
                    <a:pt x="284" y="435"/>
                    <a:pt x="268" y="426"/>
                    <a:pt x="243" y="426"/>
                  </a:cubicBezTo>
                  <a:cubicBezTo>
                    <a:pt x="218" y="418"/>
                    <a:pt x="193" y="410"/>
                    <a:pt x="184" y="393"/>
                  </a:cubicBezTo>
                  <a:cubicBezTo>
                    <a:pt x="168" y="385"/>
                    <a:pt x="159" y="368"/>
                    <a:pt x="159" y="351"/>
                  </a:cubicBezTo>
                  <a:cubicBezTo>
                    <a:pt x="159" y="326"/>
                    <a:pt x="168" y="309"/>
                    <a:pt x="184" y="293"/>
                  </a:cubicBezTo>
                  <a:cubicBezTo>
                    <a:pt x="201" y="284"/>
                    <a:pt x="209" y="276"/>
                    <a:pt x="226" y="276"/>
                  </a:cubicBezTo>
                  <a:cubicBezTo>
                    <a:pt x="226" y="234"/>
                    <a:pt x="226" y="234"/>
                    <a:pt x="226" y="234"/>
                  </a:cubicBezTo>
                  <a:cubicBezTo>
                    <a:pt x="268" y="234"/>
                    <a:pt x="268" y="234"/>
                    <a:pt x="268" y="234"/>
                  </a:cubicBezTo>
                  <a:cubicBezTo>
                    <a:pt x="268" y="267"/>
                    <a:pt x="268" y="267"/>
                    <a:pt x="268" y="267"/>
                  </a:cubicBezTo>
                  <a:cubicBezTo>
                    <a:pt x="293" y="276"/>
                    <a:pt x="310" y="276"/>
                    <a:pt x="318" y="293"/>
                  </a:cubicBezTo>
                  <a:cubicBezTo>
                    <a:pt x="335" y="301"/>
                    <a:pt x="343" y="326"/>
                    <a:pt x="343" y="351"/>
                  </a:cubicBezTo>
                  <a:cubicBezTo>
                    <a:pt x="301" y="351"/>
                    <a:pt x="301" y="351"/>
                    <a:pt x="301" y="351"/>
                  </a:cubicBezTo>
                  <a:cubicBezTo>
                    <a:pt x="301" y="334"/>
                    <a:pt x="293" y="326"/>
                    <a:pt x="284" y="318"/>
                  </a:cubicBezTo>
                  <a:cubicBezTo>
                    <a:pt x="284" y="309"/>
                    <a:pt x="268" y="301"/>
                    <a:pt x="251" y="301"/>
                  </a:cubicBezTo>
                  <a:cubicBezTo>
                    <a:pt x="234" y="301"/>
                    <a:pt x="226" y="309"/>
                    <a:pt x="218" y="318"/>
                  </a:cubicBezTo>
                  <a:cubicBezTo>
                    <a:pt x="209" y="326"/>
                    <a:pt x="201" y="334"/>
                    <a:pt x="201" y="343"/>
                  </a:cubicBezTo>
                  <a:cubicBezTo>
                    <a:pt x="201" y="360"/>
                    <a:pt x="209" y="368"/>
                    <a:pt x="218" y="376"/>
                  </a:cubicBezTo>
                  <a:cubicBezTo>
                    <a:pt x="226" y="385"/>
                    <a:pt x="234" y="385"/>
                    <a:pt x="260" y="393"/>
                  </a:cubicBezTo>
                  <a:cubicBezTo>
                    <a:pt x="284" y="401"/>
                    <a:pt x="310" y="410"/>
                    <a:pt x="326" y="426"/>
                  </a:cubicBezTo>
                  <a:cubicBezTo>
                    <a:pt x="343" y="435"/>
                    <a:pt x="351" y="452"/>
                    <a:pt x="351" y="476"/>
                  </a:cubicBezTo>
                  <a:cubicBezTo>
                    <a:pt x="351" y="502"/>
                    <a:pt x="343" y="518"/>
                    <a:pt x="318" y="535"/>
                  </a:cubicBezTo>
                  <a:close/>
                  <a:moveTo>
                    <a:pt x="318" y="535"/>
                  </a:moveTo>
                  <a:lnTo>
                    <a:pt x="318" y="5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852" tIns="121926" rIns="243852" bIns="121926" anchor="ctr"/>
            <a:lstStyle/>
            <a:p>
              <a:pPr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</p:grpSp>
      <p:cxnSp>
        <p:nvCxnSpPr>
          <p:cNvPr id="13" name="Straight Connector 111"/>
          <p:cNvCxnSpPr/>
          <p:nvPr/>
        </p:nvCxnSpPr>
        <p:spPr>
          <a:xfrm>
            <a:off x="2895774" y="2667083"/>
            <a:ext cx="0" cy="344595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839251" y="1706680"/>
            <a:ext cx="1164475" cy="1159528"/>
            <a:chOff x="5200255" y="2322159"/>
            <a:chExt cx="1577278" cy="1577689"/>
          </a:xfrm>
        </p:grpSpPr>
        <p:sp>
          <p:nvSpPr>
            <p:cNvPr id="15" name="Oval 93"/>
            <p:cNvSpPr/>
            <p:nvPr/>
          </p:nvSpPr>
          <p:spPr>
            <a:xfrm>
              <a:off x="5200255" y="2322159"/>
              <a:ext cx="1577278" cy="1577689"/>
            </a:xfrm>
            <a:prstGeom prst="ellipse">
              <a:avLst/>
            </a:prstGeom>
            <a:solidFill>
              <a:srgbClr val="17375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16" name="Freeform 109"/>
            <p:cNvSpPr>
              <a:spLocks noChangeArrowheads="1"/>
            </p:cNvSpPr>
            <p:nvPr/>
          </p:nvSpPr>
          <p:spPr bwMode="auto">
            <a:xfrm>
              <a:off x="5547114" y="2625619"/>
              <a:ext cx="925584" cy="925825"/>
            </a:xfrm>
            <a:custGeom>
              <a:avLst/>
              <a:gdLst>
                <a:gd name="T0" fmla="*/ 552 w 1105"/>
                <a:gd name="T1" fmla="*/ 0 h 1105"/>
                <a:gd name="T2" fmla="*/ 0 w 1105"/>
                <a:gd name="T3" fmla="*/ 552 h 1105"/>
                <a:gd name="T4" fmla="*/ 552 w 1105"/>
                <a:gd name="T5" fmla="*/ 1104 h 1105"/>
                <a:gd name="T6" fmla="*/ 1104 w 1105"/>
                <a:gd name="T7" fmla="*/ 552 h 1105"/>
                <a:gd name="T8" fmla="*/ 552 w 1105"/>
                <a:gd name="T9" fmla="*/ 0 h 1105"/>
                <a:gd name="T10" fmla="*/ 552 w 1105"/>
                <a:gd name="T11" fmla="*/ 1012 h 1105"/>
                <a:gd name="T12" fmla="*/ 84 w 1105"/>
                <a:gd name="T13" fmla="*/ 552 h 1105"/>
                <a:gd name="T14" fmla="*/ 552 w 1105"/>
                <a:gd name="T15" fmla="*/ 84 h 1105"/>
                <a:gd name="T16" fmla="*/ 1012 w 1105"/>
                <a:gd name="T17" fmla="*/ 552 h 1105"/>
                <a:gd name="T18" fmla="*/ 552 w 1105"/>
                <a:gd name="T19" fmla="*/ 1012 h 1105"/>
                <a:gd name="T20" fmla="*/ 836 w 1105"/>
                <a:gd name="T21" fmla="*/ 410 h 1105"/>
                <a:gd name="T22" fmla="*/ 828 w 1105"/>
                <a:gd name="T23" fmla="*/ 452 h 1105"/>
                <a:gd name="T24" fmla="*/ 560 w 1105"/>
                <a:gd name="T25" fmla="*/ 636 h 1105"/>
                <a:gd name="T26" fmla="*/ 544 w 1105"/>
                <a:gd name="T27" fmla="*/ 636 h 1105"/>
                <a:gd name="T28" fmla="*/ 527 w 1105"/>
                <a:gd name="T29" fmla="*/ 636 h 1105"/>
                <a:gd name="T30" fmla="*/ 518 w 1105"/>
                <a:gd name="T31" fmla="*/ 611 h 1105"/>
                <a:gd name="T32" fmla="*/ 518 w 1105"/>
                <a:gd name="T33" fmla="*/ 218 h 1105"/>
                <a:gd name="T34" fmla="*/ 544 w 1105"/>
                <a:gd name="T35" fmla="*/ 184 h 1105"/>
                <a:gd name="T36" fmla="*/ 577 w 1105"/>
                <a:gd name="T37" fmla="*/ 218 h 1105"/>
                <a:gd name="T38" fmla="*/ 577 w 1105"/>
                <a:gd name="T39" fmla="*/ 552 h 1105"/>
                <a:gd name="T40" fmla="*/ 795 w 1105"/>
                <a:gd name="T41" fmla="*/ 402 h 1105"/>
                <a:gd name="T42" fmla="*/ 836 w 1105"/>
                <a:gd name="T43" fmla="*/ 410 h 1105"/>
                <a:gd name="T44" fmla="*/ 836 w 1105"/>
                <a:gd name="T45" fmla="*/ 410 h 1105"/>
                <a:gd name="T46" fmla="*/ 836 w 1105"/>
                <a:gd name="T47" fmla="*/ 410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5" h="1105">
                  <a:moveTo>
                    <a:pt x="552" y="0"/>
                  </a:moveTo>
                  <a:cubicBezTo>
                    <a:pt x="243" y="0"/>
                    <a:pt x="0" y="243"/>
                    <a:pt x="0" y="552"/>
                  </a:cubicBezTo>
                  <a:cubicBezTo>
                    <a:pt x="0" y="853"/>
                    <a:pt x="243" y="1104"/>
                    <a:pt x="552" y="1104"/>
                  </a:cubicBezTo>
                  <a:cubicBezTo>
                    <a:pt x="853" y="1104"/>
                    <a:pt x="1104" y="853"/>
                    <a:pt x="1104" y="552"/>
                  </a:cubicBezTo>
                  <a:cubicBezTo>
                    <a:pt x="1104" y="243"/>
                    <a:pt x="853" y="0"/>
                    <a:pt x="552" y="0"/>
                  </a:cubicBezTo>
                  <a:close/>
                  <a:moveTo>
                    <a:pt x="552" y="1012"/>
                  </a:moveTo>
                  <a:cubicBezTo>
                    <a:pt x="293" y="1012"/>
                    <a:pt x="84" y="803"/>
                    <a:pt x="84" y="552"/>
                  </a:cubicBezTo>
                  <a:cubicBezTo>
                    <a:pt x="84" y="293"/>
                    <a:pt x="293" y="84"/>
                    <a:pt x="552" y="84"/>
                  </a:cubicBezTo>
                  <a:cubicBezTo>
                    <a:pt x="803" y="84"/>
                    <a:pt x="1012" y="293"/>
                    <a:pt x="1012" y="552"/>
                  </a:cubicBezTo>
                  <a:cubicBezTo>
                    <a:pt x="1012" y="803"/>
                    <a:pt x="803" y="1012"/>
                    <a:pt x="552" y="1012"/>
                  </a:cubicBezTo>
                  <a:close/>
                  <a:moveTo>
                    <a:pt x="836" y="410"/>
                  </a:moveTo>
                  <a:cubicBezTo>
                    <a:pt x="845" y="419"/>
                    <a:pt x="845" y="435"/>
                    <a:pt x="828" y="452"/>
                  </a:cubicBezTo>
                  <a:cubicBezTo>
                    <a:pt x="560" y="636"/>
                    <a:pt x="560" y="636"/>
                    <a:pt x="560" y="636"/>
                  </a:cubicBezTo>
                  <a:cubicBezTo>
                    <a:pt x="552" y="636"/>
                    <a:pt x="552" y="636"/>
                    <a:pt x="544" y="636"/>
                  </a:cubicBezTo>
                  <a:cubicBezTo>
                    <a:pt x="544" y="636"/>
                    <a:pt x="535" y="636"/>
                    <a:pt x="527" y="636"/>
                  </a:cubicBezTo>
                  <a:cubicBezTo>
                    <a:pt x="518" y="628"/>
                    <a:pt x="518" y="619"/>
                    <a:pt x="518" y="611"/>
                  </a:cubicBezTo>
                  <a:cubicBezTo>
                    <a:pt x="518" y="218"/>
                    <a:pt x="518" y="218"/>
                    <a:pt x="518" y="218"/>
                  </a:cubicBezTo>
                  <a:cubicBezTo>
                    <a:pt x="518" y="201"/>
                    <a:pt x="527" y="184"/>
                    <a:pt x="544" y="184"/>
                  </a:cubicBezTo>
                  <a:cubicBezTo>
                    <a:pt x="560" y="184"/>
                    <a:pt x="577" y="201"/>
                    <a:pt x="577" y="218"/>
                  </a:cubicBezTo>
                  <a:cubicBezTo>
                    <a:pt x="577" y="552"/>
                    <a:pt x="577" y="552"/>
                    <a:pt x="577" y="552"/>
                  </a:cubicBezTo>
                  <a:cubicBezTo>
                    <a:pt x="795" y="402"/>
                    <a:pt x="795" y="402"/>
                    <a:pt x="795" y="402"/>
                  </a:cubicBezTo>
                  <a:cubicBezTo>
                    <a:pt x="811" y="393"/>
                    <a:pt x="828" y="393"/>
                    <a:pt x="836" y="410"/>
                  </a:cubicBezTo>
                  <a:close/>
                  <a:moveTo>
                    <a:pt x="836" y="410"/>
                  </a:moveTo>
                  <a:lnTo>
                    <a:pt x="836" y="4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852" tIns="121926" rIns="243852" bIns="121926" anchor="ctr"/>
            <a:lstStyle/>
            <a:p>
              <a:pPr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</p:grpSp>
      <p:cxnSp>
        <p:nvCxnSpPr>
          <p:cNvPr id="17" name="Straight Connector 115"/>
          <p:cNvCxnSpPr/>
          <p:nvPr/>
        </p:nvCxnSpPr>
        <p:spPr>
          <a:xfrm>
            <a:off x="4444117" y="2901771"/>
            <a:ext cx="0" cy="591422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19"/>
          <p:cNvCxnSpPr/>
          <p:nvPr/>
        </p:nvCxnSpPr>
        <p:spPr>
          <a:xfrm>
            <a:off x="5963730" y="2667084"/>
            <a:ext cx="0" cy="344595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5607279" y="1939370"/>
            <a:ext cx="690269" cy="687336"/>
            <a:chOff x="7595045" y="2638765"/>
            <a:chExt cx="934967" cy="935210"/>
          </a:xfrm>
        </p:grpSpPr>
        <p:sp>
          <p:nvSpPr>
            <p:cNvPr id="20" name="Oval 94"/>
            <p:cNvSpPr/>
            <p:nvPr/>
          </p:nvSpPr>
          <p:spPr>
            <a:xfrm>
              <a:off x="7595045" y="2638765"/>
              <a:ext cx="934967" cy="935210"/>
            </a:xfrm>
            <a:prstGeom prst="ellipse">
              <a:avLst/>
            </a:prstGeom>
            <a:solidFill>
              <a:srgbClr val="FFC000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dirty="0">
                <a:latin typeface="Calibri Light" panose="020F0302020204030204"/>
              </a:endParaRPr>
            </a:p>
          </p:txBody>
        </p:sp>
        <p:grpSp>
          <p:nvGrpSpPr>
            <p:cNvPr id="21" name="Group 4698"/>
            <p:cNvGrpSpPr/>
            <p:nvPr/>
          </p:nvGrpSpPr>
          <p:grpSpPr bwMode="auto">
            <a:xfrm>
              <a:off x="7822552" y="2868338"/>
              <a:ext cx="457522" cy="448452"/>
              <a:chOff x="5427663" y="4046537"/>
              <a:chExt cx="395287" cy="387350"/>
            </a:xfrm>
            <a:solidFill>
              <a:schemeClr val="bg1"/>
            </a:solidFill>
          </p:grpSpPr>
          <p:sp>
            <p:nvSpPr>
              <p:cNvPr id="22" name="Freeform 418"/>
              <p:cNvSpPr>
                <a:spLocks noChangeArrowheads="1"/>
              </p:cNvSpPr>
              <p:nvPr/>
            </p:nvSpPr>
            <p:spPr bwMode="auto">
              <a:xfrm>
                <a:off x="5635625" y="4046537"/>
                <a:ext cx="187325" cy="184150"/>
              </a:xfrm>
              <a:custGeom>
                <a:avLst/>
                <a:gdLst>
                  <a:gd name="T0" fmla="*/ 301 w 520"/>
                  <a:gd name="T1" fmla="*/ 75 h 511"/>
                  <a:gd name="T2" fmla="*/ 444 w 520"/>
                  <a:gd name="T3" fmla="*/ 217 h 511"/>
                  <a:gd name="T4" fmla="*/ 394 w 520"/>
                  <a:gd name="T5" fmla="*/ 267 h 511"/>
                  <a:gd name="T6" fmla="*/ 327 w 520"/>
                  <a:gd name="T7" fmla="*/ 200 h 511"/>
                  <a:gd name="T8" fmla="*/ 301 w 520"/>
                  <a:gd name="T9" fmla="*/ 225 h 511"/>
                  <a:gd name="T10" fmla="*/ 368 w 520"/>
                  <a:gd name="T11" fmla="*/ 292 h 511"/>
                  <a:gd name="T12" fmla="*/ 335 w 520"/>
                  <a:gd name="T13" fmla="*/ 326 h 511"/>
                  <a:gd name="T14" fmla="*/ 293 w 520"/>
                  <a:gd name="T15" fmla="*/ 275 h 511"/>
                  <a:gd name="T16" fmla="*/ 268 w 520"/>
                  <a:gd name="T17" fmla="*/ 309 h 511"/>
                  <a:gd name="T18" fmla="*/ 310 w 520"/>
                  <a:gd name="T19" fmla="*/ 351 h 511"/>
                  <a:gd name="T20" fmla="*/ 268 w 520"/>
                  <a:gd name="T21" fmla="*/ 393 h 511"/>
                  <a:gd name="T22" fmla="*/ 201 w 520"/>
                  <a:gd name="T23" fmla="*/ 326 h 511"/>
                  <a:gd name="T24" fmla="*/ 168 w 520"/>
                  <a:gd name="T25" fmla="*/ 351 h 511"/>
                  <a:gd name="T26" fmla="*/ 243 w 520"/>
                  <a:gd name="T27" fmla="*/ 418 h 511"/>
                  <a:gd name="T28" fmla="*/ 209 w 520"/>
                  <a:gd name="T29" fmla="*/ 443 h 511"/>
                  <a:gd name="T30" fmla="*/ 168 w 520"/>
                  <a:gd name="T31" fmla="*/ 401 h 511"/>
                  <a:gd name="T32" fmla="*/ 134 w 520"/>
                  <a:gd name="T33" fmla="*/ 426 h 511"/>
                  <a:gd name="T34" fmla="*/ 218 w 520"/>
                  <a:gd name="T35" fmla="*/ 510 h 511"/>
                  <a:gd name="T36" fmla="*/ 519 w 520"/>
                  <a:gd name="T37" fmla="*/ 217 h 511"/>
                  <a:gd name="T38" fmla="*/ 301 w 520"/>
                  <a:gd name="T39" fmla="*/ 0 h 511"/>
                  <a:gd name="T40" fmla="*/ 0 w 520"/>
                  <a:gd name="T41" fmla="*/ 292 h 511"/>
                  <a:gd name="T42" fmla="*/ 34 w 520"/>
                  <a:gd name="T43" fmla="*/ 334 h 511"/>
                  <a:gd name="T44" fmla="*/ 301 w 520"/>
                  <a:gd name="T45" fmla="*/ 75 h 511"/>
                  <a:gd name="T46" fmla="*/ 301 w 520"/>
                  <a:gd name="T47" fmla="*/ 75 h 511"/>
                  <a:gd name="T48" fmla="*/ 301 w 520"/>
                  <a:gd name="T49" fmla="*/ 75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20" h="511">
                    <a:moveTo>
                      <a:pt x="301" y="75"/>
                    </a:moveTo>
                    <a:lnTo>
                      <a:pt x="444" y="217"/>
                    </a:lnTo>
                    <a:lnTo>
                      <a:pt x="394" y="267"/>
                    </a:lnTo>
                    <a:lnTo>
                      <a:pt x="327" y="200"/>
                    </a:lnTo>
                    <a:lnTo>
                      <a:pt x="301" y="225"/>
                    </a:lnTo>
                    <a:lnTo>
                      <a:pt x="368" y="292"/>
                    </a:lnTo>
                    <a:lnTo>
                      <a:pt x="335" y="326"/>
                    </a:lnTo>
                    <a:lnTo>
                      <a:pt x="293" y="275"/>
                    </a:lnTo>
                    <a:lnTo>
                      <a:pt x="268" y="309"/>
                    </a:lnTo>
                    <a:lnTo>
                      <a:pt x="310" y="351"/>
                    </a:lnTo>
                    <a:lnTo>
                      <a:pt x="268" y="393"/>
                    </a:lnTo>
                    <a:lnTo>
                      <a:pt x="201" y="326"/>
                    </a:lnTo>
                    <a:lnTo>
                      <a:pt x="168" y="351"/>
                    </a:lnTo>
                    <a:lnTo>
                      <a:pt x="243" y="418"/>
                    </a:lnTo>
                    <a:lnTo>
                      <a:pt x="209" y="443"/>
                    </a:lnTo>
                    <a:lnTo>
                      <a:pt x="168" y="401"/>
                    </a:lnTo>
                    <a:lnTo>
                      <a:pt x="134" y="426"/>
                    </a:lnTo>
                    <a:lnTo>
                      <a:pt x="218" y="510"/>
                    </a:lnTo>
                    <a:lnTo>
                      <a:pt x="519" y="217"/>
                    </a:lnTo>
                    <a:lnTo>
                      <a:pt x="301" y="0"/>
                    </a:lnTo>
                    <a:lnTo>
                      <a:pt x="0" y="292"/>
                    </a:lnTo>
                    <a:lnTo>
                      <a:pt x="34" y="334"/>
                    </a:lnTo>
                    <a:lnTo>
                      <a:pt x="301" y="75"/>
                    </a:lnTo>
                    <a:close/>
                    <a:moveTo>
                      <a:pt x="301" y="75"/>
                    </a:moveTo>
                    <a:lnTo>
                      <a:pt x="301" y="7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alibri Light" panose="020F0302020204030204"/>
                </a:endParaRPr>
              </a:p>
            </p:txBody>
          </p:sp>
          <p:sp>
            <p:nvSpPr>
              <p:cNvPr id="23" name="Freeform 419"/>
              <p:cNvSpPr>
                <a:spLocks noChangeArrowheads="1"/>
              </p:cNvSpPr>
              <p:nvPr/>
            </p:nvSpPr>
            <p:spPr bwMode="auto">
              <a:xfrm>
                <a:off x="5635625" y="4046537"/>
                <a:ext cx="187325" cy="184150"/>
              </a:xfrm>
              <a:custGeom>
                <a:avLst/>
                <a:gdLst>
                  <a:gd name="T0" fmla="*/ 301 w 520"/>
                  <a:gd name="T1" fmla="*/ 75 h 511"/>
                  <a:gd name="T2" fmla="*/ 444 w 520"/>
                  <a:gd name="T3" fmla="*/ 217 h 511"/>
                  <a:gd name="T4" fmla="*/ 394 w 520"/>
                  <a:gd name="T5" fmla="*/ 267 h 511"/>
                  <a:gd name="T6" fmla="*/ 327 w 520"/>
                  <a:gd name="T7" fmla="*/ 200 h 511"/>
                  <a:gd name="T8" fmla="*/ 301 w 520"/>
                  <a:gd name="T9" fmla="*/ 225 h 511"/>
                  <a:gd name="T10" fmla="*/ 368 w 520"/>
                  <a:gd name="T11" fmla="*/ 292 h 511"/>
                  <a:gd name="T12" fmla="*/ 335 w 520"/>
                  <a:gd name="T13" fmla="*/ 326 h 511"/>
                  <a:gd name="T14" fmla="*/ 293 w 520"/>
                  <a:gd name="T15" fmla="*/ 275 h 511"/>
                  <a:gd name="T16" fmla="*/ 268 w 520"/>
                  <a:gd name="T17" fmla="*/ 309 h 511"/>
                  <a:gd name="T18" fmla="*/ 310 w 520"/>
                  <a:gd name="T19" fmla="*/ 351 h 511"/>
                  <a:gd name="T20" fmla="*/ 268 w 520"/>
                  <a:gd name="T21" fmla="*/ 393 h 511"/>
                  <a:gd name="T22" fmla="*/ 201 w 520"/>
                  <a:gd name="T23" fmla="*/ 326 h 511"/>
                  <a:gd name="T24" fmla="*/ 168 w 520"/>
                  <a:gd name="T25" fmla="*/ 351 h 511"/>
                  <a:gd name="T26" fmla="*/ 243 w 520"/>
                  <a:gd name="T27" fmla="*/ 418 h 511"/>
                  <a:gd name="T28" fmla="*/ 209 w 520"/>
                  <a:gd name="T29" fmla="*/ 443 h 511"/>
                  <a:gd name="T30" fmla="*/ 168 w 520"/>
                  <a:gd name="T31" fmla="*/ 401 h 511"/>
                  <a:gd name="T32" fmla="*/ 134 w 520"/>
                  <a:gd name="T33" fmla="*/ 426 h 511"/>
                  <a:gd name="T34" fmla="*/ 218 w 520"/>
                  <a:gd name="T35" fmla="*/ 510 h 511"/>
                  <a:gd name="T36" fmla="*/ 519 w 520"/>
                  <a:gd name="T37" fmla="*/ 217 h 511"/>
                  <a:gd name="T38" fmla="*/ 301 w 520"/>
                  <a:gd name="T39" fmla="*/ 0 h 511"/>
                  <a:gd name="T40" fmla="*/ 0 w 520"/>
                  <a:gd name="T41" fmla="*/ 292 h 511"/>
                  <a:gd name="T42" fmla="*/ 34 w 520"/>
                  <a:gd name="T43" fmla="*/ 334 h 511"/>
                  <a:gd name="T44" fmla="*/ 301 w 520"/>
                  <a:gd name="T45" fmla="*/ 75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0" h="511">
                    <a:moveTo>
                      <a:pt x="301" y="75"/>
                    </a:moveTo>
                    <a:lnTo>
                      <a:pt x="444" y="217"/>
                    </a:lnTo>
                    <a:lnTo>
                      <a:pt x="394" y="267"/>
                    </a:lnTo>
                    <a:lnTo>
                      <a:pt x="327" y="200"/>
                    </a:lnTo>
                    <a:lnTo>
                      <a:pt x="301" y="225"/>
                    </a:lnTo>
                    <a:lnTo>
                      <a:pt x="368" y="292"/>
                    </a:lnTo>
                    <a:lnTo>
                      <a:pt x="335" y="326"/>
                    </a:lnTo>
                    <a:lnTo>
                      <a:pt x="293" y="275"/>
                    </a:lnTo>
                    <a:lnTo>
                      <a:pt x="268" y="309"/>
                    </a:lnTo>
                    <a:lnTo>
                      <a:pt x="310" y="351"/>
                    </a:lnTo>
                    <a:lnTo>
                      <a:pt x="268" y="393"/>
                    </a:lnTo>
                    <a:lnTo>
                      <a:pt x="201" y="326"/>
                    </a:lnTo>
                    <a:lnTo>
                      <a:pt x="168" y="351"/>
                    </a:lnTo>
                    <a:lnTo>
                      <a:pt x="243" y="418"/>
                    </a:lnTo>
                    <a:lnTo>
                      <a:pt x="209" y="443"/>
                    </a:lnTo>
                    <a:lnTo>
                      <a:pt x="168" y="401"/>
                    </a:lnTo>
                    <a:lnTo>
                      <a:pt x="134" y="426"/>
                    </a:lnTo>
                    <a:lnTo>
                      <a:pt x="218" y="510"/>
                    </a:lnTo>
                    <a:lnTo>
                      <a:pt x="519" y="217"/>
                    </a:lnTo>
                    <a:lnTo>
                      <a:pt x="301" y="0"/>
                    </a:lnTo>
                    <a:lnTo>
                      <a:pt x="0" y="292"/>
                    </a:lnTo>
                    <a:lnTo>
                      <a:pt x="34" y="334"/>
                    </a:lnTo>
                    <a:lnTo>
                      <a:pt x="301" y="75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alibri Light" panose="020F0302020204030204"/>
                </a:endParaRPr>
              </a:p>
            </p:txBody>
          </p:sp>
          <p:sp>
            <p:nvSpPr>
              <p:cNvPr id="24" name="Freeform 420"/>
              <p:cNvSpPr>
                <a:spLocks noChangeArrowheads="1"/>
              </p:cNvSpPr>
              <p:nvPr/>
            </p:nvSpPr>
            <p:spPr bwMode="auto">
              <a:xfrm>
                <a:off x="5743575" y="4073524"/>
                <a:ext cx="1588" cy="158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alibri Light" panose="020F0302020204030204"/>
                </a:endParaRPr>
              </a:p>
            </p:txBody>
          </p:sp>
          <p:sp>
            <p:nvSpPr>
              <p:cNvPr id="25" name="Freeform 421"/>
              <p:cNvSpPr>
                <a:spLocks noChangeArrowheads="1"/>
              </p:cNvSpPr>
              <p:nvPr/>
            </p:nvSpPr>
            <p:spPr bwMode="auto">
              <a:xfrm>
                <a:off x="5427663" y="4229099"/>
                <a:ext cx="204787" cy="204788"/>
              </a:xfrm>
              <a:custGeom>
                <a:avLst/>
                <a:gdLst>
                  <a:gd name="T0" fmla="*/ 451 w 569"/>
                  <a:gd name="T1" fmla="*/ 158 h 569"/>
                  <a:gd name="T2" fmla="*/ 501 w 569"/>
                  <a:gd name="T3" fmla="*/ 209 h 569"/>
                  <a:gd name="T4" fmla="*/ 468 w 569"/>
                  <a:gd name="T5" fmla="*/ 251 h 569"/>
                  <a:gd name="T6" fmla="*/ 393 w 569"/>
                  <a:gd name="T7" fmla="*/ 175 h 569"/>
                  <a:gd name="T8" fmla="*/ 368 w 569"/>
                  <a:gd name="T9" fmla="*/ 200 h 569"/>
                  <a:gd name="T10" fmla="*/ 443 w 569"/>
                  <a:gd name="T11" fmla="*/ 275 h 569"/>
                  <a:gd name="T12" fmla="*/ 409 w 569"/>
                  <a:gd name="T13" fmla="*/ 309 h 569"/>
                  <a:gd name="T14" fmla="*/ 359 w 569"/>
                  <a:gd name="T15" fmla="*/ 251 h 569"/>
                  <a:gd name="T16" fmla="*/ 334 w 569"/>
                  <a:gd name="T17" fmla="*/ 284 h 569"/>
                  <a:gd name="T18" fmla="*/ 384 w 569"/>
                  <a:gd name="T19" fmla="*/ 334 h 569"/>
                  <a:gd name="T20" fmla="*/ 342 w 569"/>
                  <a:gd name="T21" fmla="*/ 376 h 569"/>
                  <a:gd name="T22" fmla="*/ 267 w 569"/>
                  <a:gd name="T23" fmla="*/ 301 h 569"/>
                  <a:gd name="T24" fmla="*/ 234 w 569"/>
                  <a:gd name="T25" fmla="*/ 326 h 569"/>
                  <a:gd name="T26" fmla="*/ 309 w 569"/>
                  <a:gd name="T27" fmla="*/ 401 h 569"/>
                  <a:gd name="T28" fmla="*/ 284 w 569"/>
                  <a:gd name="T29" fmla="*/ 434 h 569"/>
                  <a:gd name="T30" fmla="*/ 234 w 569"/>
                  <a:gd name="T31" fmla="*/ 376 h 569"/>
                  <a:gd name="T32" fmla="*/ 200 w 569"/>
                  <a:gd name="T33" fmla="*/ 409 h 569"/>
                  <a:gd name="T34" fmla="*/ 250 w 569"/>
                  <a:gd name="T35" fmla="*/ 459 h 569"/>
                  <a:gd name="T36" fmla="*/ 217 w 569"/>
                  <a:gd name="T37" fmla="*/ 493 h 569"/>
                  <a:gd name="T38" fmla="*/ 75 w 569"/>
                  <a:gd name="T39" fmla="*/ 351 h 569"/>
                  <a:gd name="T40" fmla="*/ 393 w 569"/>
                  <a:gd name="T41" fmla="*/ 41 h 569"/>
                  <a:gd name="T42" fmla="*/ 351 w 569"/>
                  <a:gd name="T43" fmla="*/ 0 h 569"/>
                  <a:gd name="T44" fmla="*/ 0 w 569"/>
                  <a:gd name="T45" fmla="*/ 351 h 569"/>
                  <a:gd name="T46" fmla="*/ 217 w 569"/>
                  <a:gd name="T47" fmla="*/ 568 h 569"/>
                  <a:gd name="T48" fmla="*/ 568 w 569"/>
                  <a:gd name="T49" fmla="*/ 225 h 569"/>
                  <a:gd name="T50" fmla="*/ 484 w 569"/>
                  <a:gd name="T51" fmla="*/ 133 h 569"/>
                  <a:gd name="T52" fmla="*/ 451 w 569"/>
                  <a:gd name="T53" fmla="*/ 158 h 569"/>
                  <a:gd name="T54" fmla="*/ 451 w 569"/>
                  <a:gd name="T55" fmla="*/ 158 h 569"/>
                  <a:gd name="T56" fmla="*/ 451 w 569"/>
                  <a:gd name="T57" fmla="*/ 158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69" h="569">
                    <a:moveTo>
                      <a:pt x="451" y="158"/>
                    </a:moveTo>
                    <a:lnTo>
                      <a:pt x="501" y="209"/>
                    </a:lnTo>
                    <a:lnTo>
                      <a:pt x="468" y="251"/>
                    </a:lnTo>
                    <a:lnTo>
                      <a:pt x="393" y="175"/>
                    </a:lnTo>
                    <a:lnTo>
                      <a:pt x="368" y="200"/>
                    </a:lnTo>
                    <a:lnTo>
                      <a:pt x="443" y="275"/>
                    </a:lnTo>
                    <a:lnTo>
                      <a:pt x="409" y="309"/>
                    </a:lnTo>
                    <a:lnTo>
                      <a:pt x="359" y="251"/>
                    </a:lnTo>
                    <a:lnTo>
                      <a:pt x="334" y="284"/>
                    </a:lnTo>
                    <a:lnTo>
                      <a:pt x="384" y="334"/>
                    </a:lnTo>
                    <a:lnTo>
                      <a:pt x="342" y="376"/>
                    </a:lnTo>
                    <a:lnTo>
                      <a:pt x="267" y="301"/>
                    </a:lnTo>
                    <a:lnTo>
                      <a:pt x="234" y="326"/>
                    </a:lnTo>
                    <a:lnTo>
                      <a:pt x="309" y="401"/>
                    </a:lnTo>
                    <a:lnTo>
                      <a:pt x="284" y="434"/>
                    </a:lnTo>
                    <a:lnTo>
                      <a:pt x="234" y="376"/>
                    </a:lnTo>
                    <a:lnTo>
                      <a:pt x="200" y="409"/>
                    </a:lnTo>
                    <a:lnTo>
                      <a:pt x="250" y="459"/>
                    </a:lnTo>
                    <a:lnTo>
                      <a:pt x="217" y="493"/>
                    </a:lnTo>
                    <a:lnTo>
                      <a:pt x="75" y="351"/>
                    </a:lnTo>
                    <a:lnTo>
                      <a:pt x="393" y="41"/>
                    </a:lnTo>
                    <a:lnTo>
                      <a:pt x="351" y="0"/>
                    </a:lnTo>
                    <a:lnTo>
                      <a:pt x="0" y="351"/>
                    </a:lnTo>
                    <a:lnTo>
                      <a:pt x="217" y="568"/>
                    </a:lnTo>
                    <a:lnTo>
                      <a:pt x="568" y="225"/>
                    </a:lnTo>
                    <a:lnTo>
                      <a:pt x="484" y="133"/>
                    </a:lnTo>
                    <a:lnTo>
                      <a:pt x="451" y="158"/>
                    </a:lnTo>
                    <a:close/>
                    <a:moveTo>
                      <a:pt x="451" y="158"/>
                    </a:moveTo>
                    <a:lnTo>
                      <a:pt x="451" y="15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alibri Light" panose="020F0302020204030204"/>
                </a:endParaRPr>
              </a:p>
            </p:txBody>
          </p:sp>
          <p:sp>
            <p:nvSpPr>
              <p:cNvPr id="26" name="Freeform 422"/>
              <p:cNvSpPr>
                <a:spLocks noChangeArrowheads="1"/>
              </p:cNvSpPr>
              <p:nvPr/>
            </p:nvSpPr>
            <p:spPr bwMode="auto">
              <a:xfrm>
                <a:off x="5427663" y="4229099"/>
                <a:ext cx="204787" cy="204788"/>
              </a:xfrm>
              <a:custGeom>
                <a:avLst/>
                <a:gdLst>
                  <a:gd name="T0" fmla="*/ 451 w 569"/>
                  <a:gd name="T1" fmla="*/ 158 h 569"/>
                  <a:gd name="T2" fmla="*/ 501 w 569"/>
                  <a:gd name="T3" fmla="*/ 209 h 569"/>
                  <a:gd name="T4" fmla="*/ 468 w 569"/>
                  <a:gd name="T5" fmla="*/ 251 h 569"/>
                  <a:gd name="T6" fmla="*/ 393 w 569"/>
                  <a:gd name="T7" fmla="*/ 175 h 569"/>
                  <a:gd name="T8" fmla="*/ 368 w 569"/>
                  <a:gd name="T9" fmla="*/ 200 h 569"/>
                  <a:gd name="T10" fmla="*/ 443 w 569"/>
                  <a:gd name="T11" fmla="*/ 275 h 569"/>
                  <a:gd name="T12" fmla="*/ 409 w 569"/>
                  <a:gd name="T13" fmla="*/ 309 h 569"/>
                  <a:gd name="T14" fmla="*/ 359 w 569"/>
                  <a:gd name="T15" fmla="*/ 251 h 569"/>
                  <a:gd name="T16" fmla="*/ 334 w 569"/>
                  <a:gd name="T17" fmla="*/ 284 h 569"/>
                  <a:gd name="T18" fmla="*/ 384 w 569"/>
                  <a:gd name="T19" fmla="*/ 334 h 569"/>
                  <a:gd name="T20" fmla="*/ 342 w 569"/>
                  <a:gd name="T21" fmla="*/ 376 h 569"/>
                  <a:gd name="T22" fmla="*/ 267 w 569"/>
                  <a:gd name="T23" fmla="*/ 301 h 569"/>
                  <a:gd name="T24" fmla="*/ 234 w 569"/>
                  <a:gd name="T25" fmla="*/ 326 h 569"/>
                  <a:gd name="T26" fmla="*/ 309 w 569"/>
                  <a:gd name="T27" fmla="*/ 401 h 569"/>
                  <a:gd name="T28" fmla="*/ 284 w 569"/>
                  <a:gd name="T29" fmla="*/ 434 h 569"/>
                  <a:gd name="T30" fmla="*/ 234 w 569"/>
                  <a:gd name="T31" fmla="*/ 376 h 569"/>
                  <a:gd name="T32" fmla="*/ 200 w 569"/>
                  <a:gd name="T33" fmla="*/ 409 h 569"/>
                  <a:gd name="T34" fmla="*/ 250 w 569"/>
                  <a:gd name="T35" fmla="*/ 459 h 569"/>
                  <a:gd name="T36" fmla="*/ 217 w 569"/>
                  <a:gd name="T37" fmla="*/ 493 h 569"/>
                  <a:gd name="T38" fmla="*/ 75 w 569"/>
                  <a:gd name="T39" fmla="*/ 351 h 569"/>
                  <a:gd name="T40" fmla="*/ 393 w 569"/>
                  <a:gd name="T41" fmla="*/ 41 h 569"/>
                  <a:gd name="T42" fmla="*/ 351 w 569"/>
                  <a:gd name="T43" fmla="*/ 0 h 569"/>
                  <a:gd name="T44" fmla="*/ 0 w 569"/>
                  <a:gd name="T45" fmla="*/ 351 h 569"/>
                  <a:gd name="T46" fmla="*/ 217 w 569"/>
                  <a:gd name="T47" fmla="*/ 568 h 569"/>
                  <a:gd name="T48" fmla="*/ 568 w 569"/>
                  <a:gd name="T49" fmla="*/ 225 h 569"/>
                  <a:gd name="T50" fmla="*/ 484 w 569"/>
                  <a:gd name="T51" fmla="*/ 133 h 569"/>
                  <a:gd name="T52" fmla="*/ 451 w 569"/>
                  <a:gd name="T53" fmla="*/ 158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69" h="569">
                    <a:moveTo>
                      <a:pt x="451" y="158"/>
                    </a:moveTo>
                    <a:lnTo>
                      <a:pt x="501" y="209"/>
                    </a:lnTo>
                    <a:lnTo>
                      <a:pt x="468" y="251"/>
                    </a:lnTo>
                    <a:lnTo>
                      <a:pt x="393" y="175"/>
                    </a:lnTo>
                    <a:lnTo>
                      <a:pt x="368" y="200"/>
                    </a:lnTo>
                    <a:lnTo>
                      <a:pt x="443" y="275"/>
                    </a:lnTo>
                    <a:lnTo>
                      <a:pt x="409" y="309"/>
                    </a:lnTo>
                    <a:lnTo>
                      <a:pt x="359" y="251"/>
                    </a:lnTo>
                    <a:lnTo>
                      <a:pt x="334" y="284"/>
                    </a:lnTo>
                    <a:lnTo>
                      <a:pt x="384" y="334"/>
                    </a:lnTo>
                    <a:lnTo>
                      <a:pt x="342" y="376"/>
                    </a:lnTo>
                    <a:lnTo>
                      <a:pt x="267" y="301"/>
                    </a:lnTo>
                    <a:lnTo>
                      <a:pt x="234" y="326"/>
                    </a:lnTo>
                    <a:lnTo>
                      <a:pt x="309" y="401"/>
                    </a:lnTo>
                    <a:lnTo>
                      <a:pt x="284" y="434"/>
                    </a:lnTo>
                    <a:lnTo>
                      <a:pt x="234" y="376"/>
                    </a:lnTo>
                    <a:lnTo>
                      <a:pt x="200" y="409"/>
                    </a:lnTo>
                    <a:lnTo>
                      <a:pt x="250" y="459"/>
                    </a:lnTo>
                    <a:lnTo>
                      <a:pt x="217" y="493"/>
                    </a:lnTo>
                    <a:lnTo>
                      <a:pt x="75" y="351"/>
                    </a:lnTo>
                    <a:lnTo>
                      <a:pt x="393" y="41"/>
                    </a:lnTo>
                    <a:lnTo>
                      <a:pt x="351" y="0"/>
                    </a:lnTo>
                    <a:lnTo>
                      <a:pt x="0" y="351"/>
                    </a:lnTo>
                    <a:lnTo>
                      <a:pt x="217" y="568"/>
                    </a:lnTo>
                    <a:lnTo>
                      <a:pt x="568" y="225"/>
                    </a:lnTo>
                    <a:lnTo>
                      <a:pt x="484" y="133"/>
                    </a:lnTo>
                    <a:lnTo>
                      <a:pt x="451" y="158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alibri Light" panose="020F0302020204030204"/>
                </a:endParaRPr>
              </a:p>
            </p:txBody>
          </p:sp>
          <p:sp>
            <p:nvSpPr>
              <p:cNvPr id="27" name="Freeform 423"/>
              <p:cNvSpPr>
                <a:spLocks noChangeArrowheads="1"/>
              </p:cNvSpPr>
              <p:nvPr/>
            </p:nvSpPr>
            <p:spPr bwMode="auto">
              <a:xfrm>
                <a:off x="5591175" y="4286249"/>
                <a:ext cx="1588" cy="158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alibri Light" panose="020F0302020204030204"/>
                </a:endParaRPr>
              </a:p>
            </p:txBody>
          </p:sp>
          <p:sp>
            <p:nvSpPr>
              <p:cNvPr id="28" name="Freeform 424"/>
              <p:cNvSpPr>
                <a:spLocks noChangeArrowheads="1"/>
              </p:cNvSpPr>
              <p:nvPr/>
            </p:nvSpPr>
            <p:spPr bwMode="auto">
              <a:xfrm>
                <a:off x="5473700" y="4070349"/>
                <a:ext cx="312738" cy="319088"/>
              </a:xfrm>
              <a:custGeom>
                <a:avLst/>
                <a:gdLst>
                  <a:gd name="T0" fmla="*/ 318 w 870"/>
                  <a:gd name="T1" fmla="*/ 142 h 887"/>
                  <a:gd name="T2" fmla="*/ 167 w 870"/>
                  <a:gd name="T3" fmla="*/ 0 h 887"/>
                  <a:gd name="T4" fmla="*/ 0 w 870"/>
                  <a:gd name="T5" fmla="*/ 167 h 887"/>
                  <a:gd name="T6" fmla="*/ 142 w 870"/>
                  <a:gd name="T7" fmla="*/ 317 h 887"/>
                  <a:gd name="T8" fmla="*/ 594 w 870"/>
                  <a:gd name="T9" fmla="*/ 760 h 887"/>
                  <a:gd name="T10" fmla="*/ 869 w 870"/>
                  <a:gd name="T11" fmla="*/ 886 h 887"/>
                  <a:gd name="T12" fmla="*/ 769 w 870"/>
                  <a:gd name="T13" fmla="*/ 601 h 887"/>
                  <a:gd name="T14" fmla="*/ 318 w 870"/>
                  <a:gd name="T15" fmla="*/ 142 h 887"/>
                  <a:gd name="T16" fmla="*/ 117 w 870"/>
                  <a:gd name="T17" fmla="*/ 225 h 887"/>
                  <a:gd name="T18" fmla="*/ 58 w 870"/>
                  <a:gd name="T19" fmla="*/ 167 h 887"/>
                  <a:gd name="T20" fmla="*/ 167 w 870"/>
                  <a:gd name="T21" fmla="*/ 58 h 887"/>
                  <a:gd name="T22" fmla="*/ 226 w 870"/>
                  <a:gd name="T23" fmla="*/ 116 h 887"/>
                  <a:gd name="T24" fmla="*/ 117 w 870"/>
                  <a:gd name="T25" fmla="*/ 225 h 887"/>
                  <a:gd name="T26" fmla="*/ 769 w 870"/>
                  <a:gd name="T27" fmla="*/ 819 h 887"/>
                  <a:gd name="T28" fmla="*/ 610 w 870"/>
                  <a:gd name="T29" fmla="*/ 744 h 887"/>
                  <a:gd name="T30" fmla="*/ 594 w 870"/>
                  <a:gd name="T31" fmla="*/ 727 h 887"/>
                  <a:gd name="T32" fmla="*/ 677 w 870"/>
                  <a:gd name="T33" fmla="*/ 735 h 887"/>
                  <a:gd name="T34" fmla="*/ 669 w 870"/>
                  <a:gd name="T35" fmla="*/ 668 h 887"/>
                  <a:gd name="T36" fmla="*/ 736 w 870"/>
                  <a:gd name="T37" fmla="*/ 677 h 887"/>
                  <a:gd name="T38" fmla="*/ 736 w 870"/>
                  <a:gd name="T39" fmla="*/ 593 h 887"/>
                  <a:gd name="T40" fmla="*/ 752 w 870"/>
                  <a:gd name="T41" fmla="*/ 610 h 887"/>
                  <a:gd name="T42" fmla="*/ 811 w 870"/>
                  <a:gd name="T43" fmla="*/ 769 h 887"/>
                  <a:gd name="T44" fmla="*/ 769 w 870"/>
                  <a:gd name="T45" fmla="*/ 819 h 887"/>
                  <a:gd name="T46" fmla="*/ 769 w 870"/>
                  <a:gd name="T47" fmla="*/ 819 h 887"/>
                  <a:gd name="T48" fmla="*/ 769 w 870"/>
                  <a:gd name="T49" fmla="*/ 819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70" h="887">
                    <a:moveTo>
                      <a:pt x="318" y="142"/>
                    </a:moveTo>
                    <a:lnTo>
                      <a:pt x="167" y="0"/>
                    </a:lnTo>
                    <a:lnTo>
                      <a:pt x="0" y="167"/>
                    </a:lnTo>
                    <a:lnTo>
                      <a:pt x="142" y="317"/>
                    </a:lnTo>
                    <a:lnTo>
                      <a:pt x="594" y="760"/>
                    </a:lnTo>
                    <a:lnTo>
                      <a:pt x="869" y="886"/>
                    </a:lnTo>
                    <a:lnTo>
                      <a:pt x="769" y="601"/>
                    </a:lnTo>
                    <a:lnTo>
                      <a:pt x="318" y="142"/>
                    </a:lnTo>
                    <a:close/>
                    <a:moveTo>
                      <a:pt x="117" y="225"/>
                    </a:moveTo>
                    <a:lnTo>
                      <a:pt x="58" y="167"/>
                    </a:lnTo>
                    <a:lnTo>
                      <a:pt x="167" y="58"/>
                    </a:lnTo>
                    <a:lnTo>
                      <a:pt x="226" y="116"/>
                    </a:lnTo>
                    <a:lnTo>
                      <a:pt x="117" y="225"/>
                    </a:lnTo>
                    <a:close/>
                    <a:moveTo>
                      <a:pt x="769" y="819"/>
                    </a:moveTo>
                    <a:lnTo>
                      <a:pt x="610" y="744"/>
                    </a:lnTo>
                    <a:lnTo>
                      <a:pt x="594" y="727"/>
                    </a:lnTo>
                    <a:lnTo>
                      <a:pt x="677" y="735"/>
                    </a:lnTo>
                    <a:lnTo>
                      <a:pt x="669" y="668"/>
                    </a:lnTo>
                    <a:lnTo>
                      <a:pt x="736" y="677"/>
                    </a:lnTo>
                    <a:lnTo>
                      <a:pt x="736" y="593"/>
                    </a:lnTo>
                    <a:lnTo>
                      <a:pt x="752" y="610"/>
                    </a:lnTo>
                    <a:lnTo>
                      <a:pt x="811" y="769"/>
                    </a:lnTo>
                    <a:lnTo>
                      <a:pt x="769" y="819"/>
                    </a:lnTo>
                    <a:close/>
                    <a:moveTo>
                      <a:pt x="769" y="819"/>
                    </a:moveTo>
                    <a:lnTo>
                      <a:pt x="769" y="81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alibri Light" panose="020F0302020204030204"/>
                </a:endParaRPr>
              </a:p>
            </p:txBody>
          </p:sp>
          <p:sp>
            <p:nvSpPr>
              <p:cNvPr id="29" name="Freeform 425"/>
              <p:cNvSpPr>
                <a:spLocks noChangeArrowheads="1"/>
              </p:cNvSpPr>
              <p:nvPr/>
            </p:nvSpPr>
            <p:spPr bwMode="auto">
              <a:xfrm>
                <a:off x="5473700" y="4070349"/>
                <a:ext cx="312738" cy="319088"/>
              </a:xfrm>
              <a:custGeom>
                <a:avLst/>
                <a:gdLst>
                  <a:gd name="T0" fmla="*/ 318 w 870"/>
                  <a:gd name="T1" fmla="*/ 142 h 887"/>
                  <a:gd name="T2" fmla="*/ 318 w 870"/>
                  <a:gd name="T3" fmla="*/ 142 h 887"/>
                  <a:gd name="T4" fmla="*/ 167 w 870"/>
                  <a:gd name="T5" fmla="*/ 0 h 887"/>
                  <a:gd name="T6" fmla="*/ 0 w 870"/>
                  <a:gd name="T7" fmla="*/ 167 h 887"/>
                  <a:gd name="T8" fmla="*/ 142 w 870"/>
                  <a:gd name="T9" fmla="*/ 317 h 887"/>
                  <a:gd name="T10" fmla="*/ 142 w 870"/>
                  <a:gd name="T11" fmla="*/ 317 h 887"/>
                  <a:gd name="T12" fmla="*/ 594 w 870"/>
                  <a:gd name="T13" fmla="*/ 760 h 887"/>
                  <a:gd name="T14" fmla="*/ 869 w 870"/>
                  <a:gd name="T15" fmla="*/ 886 h 887"/>
                  <a:gd name="T16" fmla="*/ 769 w 870"/>
                  <a:gd name="T17" fmla="*/ 601 h 887"/>
                  <a:gd name="T18" fmla="*/ 318 w 870"/>
                  <a:gd name="T19" fmla="*/ 142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70" h="887">
                    <a:moveTo>
                      <a:pt x="318" y="142"/>
                    </a:moveTo>
                    <a:lnTo>
                      <a:pt x="318" y="142"/>
                    </a:lnTo>
                    <a:lnTo>
                      <a:pt x="167" y="0"/>
                    </a:lnTo>
                    <a:lnTo>
                      <a:pt x="0" y="167"/>
                    </a:lnTo>
                    <a:lnTo>
                      <a:pt x="142" y="317"/>
                    </a:lnTo>
                    <a:lnTo>
                      <a:pt x="142" y="317"/>
                    </a:lnTo>
                    <a:lnTo>
                      <a:pt x="594" y="760"/>
                    </a:lnTo>
                    <a:lnTo>
                      <a:pt x="869" y="886"/>
                    </a:lnTo>
                    <a:lnTo>
                      <a:pt x="769" y="601"/>
                    </a:lnTo>
                    <a:lnTo>
                      <a:pt x="318" y="142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alibri Light" panose="020F0302020204030204"/>
                </a:endParaRPr>
              </a:p>
            </p:txBody>
          </p:sp>
          <p:sp>
            <p:nvSpPr>
              <p:cNvPr id="30" name="Freeform 426"/>
              <p:cNvSpPr>
                <a:spLocks noChangeArrowheads="1"/>
              </p:cNvSpPr>
              <p:nvPr/>
            </p:nvSpPr>
            <p:spPr bwMode="auto">
              <a:xfrm>
                <a:off x="5494338" y="4090987"/>
                <a:ext cx="60325" cy="60325"/>
              </a:xfrm>
              <a:custGeom>
                <a:avLst/>
                <a:gdLst>
                  <a:gd name="T0" fmla="*/ 59 w 169"/>
                  <a:gd name="T1" fmla="*/ 167 h 168"/>
                  <a:gd name="T2" fmla="*/ 0 w 169"/>
                  <a:gd name="T3" fmla="*/ 109 h 168"/>
                  <a:gd name="T4" fmla="*/ 109 w 169"/>
                  <a:gd name="T5" fmla="*/ 0 h 168"/>
                  <a:gd name="T6" fmla="*/ 168 w 169"/>
                  <a:gd name="T7" fmla="*/ 58 h 168"/>
                  <a:gd name="T8" fmla="*/ 59 w 169"/>
                  <a:gd name="T9" fmla="*/ 167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168">
                    <a:moveTo>
                      <a:pt x="59" y="167"/>
                    </a:moveTo>
                    <a:lnTo>
                      <a:pt x="0" y="109"/>
                    </a:lnTo>
                    <a:lnTo>
                      <a:pt x="109" y="0"/>
                    </a:lnTo>
                    <a:lnTo>
                      <a:pt x="168" y="58"/>
                    </a:lnTo>
                    <a:lnTo>
                      <a:pt x="59" y="16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alibri Light" panose="020F0302020204030204"/>
                </a:endParaRPr>
              </a:p>
            </p:txBody>
          </p:sp>
          <p:sp>
            <p:nvSpPr>
              <p:cNvPr id="31" name="Freeform 427"/>
              <p:cNvSpPr>
                <a:spLocks noChangeArrowheads="1"/>
              </p:cNvSpPr>
              <p:nvPr/>
            </p:nvSpPr>
            <p:spPr bwMode="auto">
              <a:xfrm>
                <a:off x="5688013" y="4283074"/>
                <a:ext cx="77787" cy="80963"/>
              </a:xfrm>
              <a:custGeom>
                <a:avLst/>
                <a:gdLst>
                  <a:gd name="T0" fmla="*/ 175 w 218"/>
                  <a:gd name="T1" fmla="*/ 226 h 227"/>
                  <a:gd name="T2" fmla="*/ 16 w 218"/>
                  <a:gd name="T3" fmla="*/ 151 h 227"/>
                  <a:gd name="T4" fmla="*/ 0 w 218"/>
                  <a:gd name="T5" fmla="*/ 134 h 227"/>
                  <a:gd name="T6" fmla="*/ 83 w 218"/>
                  <a:gd name="T7" fmla="*/ 142 h 227"/>
                  <a:gd name="T8" fmla="*/ 75 w 218"/>
                  <a:gd name="T9" fmla="*/ 75 h 227"/>
                  <a:gd name="T10" fmla="*/ 142 w 218"/>
                  <a:gd name="T11" fmla="*/ 84 h 227"/>
                  <a:gd name="T12" fmla="*/ 142 w 218"/>
                  <a:gd name="T13" fmla="*/ 0 h 227"/>
                  <a:gd name="T14" fmla="*/ 158 w 218"/>
                  <a:gd name="T15" fmla="*/ 17 h 227"/>
                  <a:gd name="T16" fmla="*/ 217 w 218"/>
                  <a:gd name="T17" fmla="*/ 176 h 227"/>
                  <a:gd name="T18" fmla="*/ 175 w 218"/>
                  <a:gd name="T19" fmla="*/ 226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8" h="227">
                    <a:moveTo>
                      <a:pt x="175" y="226"/>
                    </a:moveTo>
                    <a:lnTo>
                      <a:pt x="16" y="151"/>
                    </a:lnTo>
                    <a:lnTo>
                      <a:pt x="0" y="134"/>
                    </a:lnTo>
                    <a:lnTo>
                      <a:pt x="83" y="142"/>
                    </a:lnTo>
                    <a:lnTo>
                      <a:pt x="75" y="75"/>
                    </a:lnTo>
                    <a:lnTo>
                      <a:pt x="142" y="84"/>
                    </a:lnTo>
                    <a:lnTo>
                      <a:pt x="142" y="0"/>
                    </a:lnTo>
                    <a:lnTo>
                      <a:pt x="158" y="17"/>
                    </a:lnTo>
                    <a:lnTo>
                      <a:pt x="217" y="176"/>
                    </a:lnTo>
                    <a:lnTo>
                      <a:pt x="175" y="22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alibri Light" panose="020F0302020204030204"/>
                </a:endParaRPr>
              </a:p>
            </p:txBody>
          </p:sp>
          <p:sp>
            <p:nvSpPr>
              <p:cNvPr id="32" name="Freeform 428"/>
              <p:cNvSpPr>
                <a:spLocks noChangeArrowheads="1"/>
              </p:cNvSpPr>
              <p:nvPr/>
            </p:nvSpPr>
            <p:spPr bwMode="auto">
              <a:xfrm>
                <a:off x="5749925" y="4365624"/>
                <a:ext cx="1588" cy="158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alibri Light" panose="020F0302020204030204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6912787" y="1703273"/>
            <a:ext cx="1164475" cy="1159528"/>
            <a:chOff x="9363352" y="2317523"/>
            <a:chExt cx="1577278" cy="1577689"/>
          </a:xfrm>
        </p:grpSpPr>
        <p:sp>
          <p:nvSpPr>
            <p:cNvPr id="34" name="Oval 98"/>
            <p:cNvSpPr/>
            <p:nvPr/>
          </p:nvSpPr>
          <p:spPr>
            <a:xfrm>
              <a:off x="9363352" y="2317523"/>
              <a:ext cx="1577278" cy="1577689"/>
            </a:xfrm>
            <a:prstGeom prst="ellipse">
              <a:avLst/>
            </a:prstGeom>
            <a:solidFill>
              <a:srgbClr val="17375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35" name="Freeform 260"/>
            <p:cNvSpPr>
              <a:spLocks noChangeArrowheads="1"/>
            </p:cNvSpPr>
            <p:nvPr/>
          </p:nvSpPr>
          <p:spPr bwMode="auto">
            <a:xfrm>
              <a:off x="9867728" y="2554917"/>
              <a:ext cx="801492" cy="1068937"/>
            </a:xfrm>
            <a:custGeom>
              <a:avLst/>
              <a:gdLst>
                <a:gd name="T0" fmla="*/ 594 w 595"/>
                <a:gd name="T1" fmla="*/ 242 h 795"/>
                <a:gd name="T2" fmla="*/ 577 w 595"/>
                <a:gd name="T3" fmla="*/ 259 h 795"/>
                <a:gd name="T4" fmla="*/ 218 w 595"/>
                <a:gd name="T5" fmla="*/ 409 h 795"/>
                <a:gd name="T6" fmla="*/ 209 w 595"/>
                <a:gd name="T7" fmla="*/ 409 h 795"/>
                <a:gd name="T8" fmla="*/ 201 w 595"/>
                <a:gd name="T9" fmla="*/ 401 h 795"/>
                <a:gd name="T10" fmla="*/ 193 w 595"/>
                <a:gd name="T11" fmla="*/ 384 h 795"/>
                <a:gd name="T12" fmla="*/ 193 w 595"/>
                <a:gd name="T13" fmla="*/ 117 h 795"/>
                <a:gd name="T14" fmla="*/ 201 w 595"/>
                <a:gd name="T15" fmla="*/ 100 h 795"/>
                <a:gd name="T16" fmla="*/ 218 w 595"/>
                <a:gd name="T17" fmla="*/ 100 h 795"/>
                <a:gd name="T18" fmla="*/ 577 w 595"/>
                <a:gd name="T19" fmla="*/ 217 h 795"/>
                <a:gd name="T20" fmla="*/ 594 w 595"/>
                <a:gd name="T21" fmla="*/ 242 h 795"/>
                <a:gd name="T22" fmla="*/ 251 w 595"/>
                <a:gd name="T23" fmla="*/ 719 h 795"/>
                <a:gd name="T24" fmla="*/ 126 w 595"/>
                <a:gd name="T25" fmla="*/ 794 h 795"/>
                <a:gd name="T26" fmla="*/ 0 w 595"/>
                <a:gd name="T27" fmla="*/ 719 h 795"/>
                <a:gd name="T28" fmla="*/ 92 w 595"/>
                <a:gd name="T29" fmla="*/ 652 h 795"/>
                <a:gd name="T30" fmla="*/ 92 w 595"/>
                <a:gd name="T31" fmla="*/ 92 h 795"/>
                <a:gd name="T32" fmla="*/ 101 w 595"/>
                <a:gd name="T33" fmla="*/ 83 h 795"/>
                <a:gd name="T34" fmla="*/ 75 w 595"/>
                <a:gd name="T35" fmla="*/ 42 h 795"/>
                <a:gd name="T36" fmla="*/ 126 w 595"/>
                <a:gd name="T37" fmla="*/ 0 h 795"/>
                <a:gd name="T38" fmla="*/ 142 w 595"/>
                <a:gd name="T39" fmla="*/ 0 h 795"/>
                <a:gd name="T40" fmla="*/ 193 w 595"/>
                <a:gd name="T41" fmla="*/ 42 h 795"/>
                <a:gd name="T42" fmla="*/ 159 w 595"/>
                <a:gd name="T43" fmla="*/ 92 h 795"/>
                <a:gd name="T44" fmla="*/ 159 w 595"/>
                <a:gd name="T45" fmla="*/ 652 h 795"/>
                <a:gd name="T46" fmla="*/ 251 w 595"/>
                <a:gd name="T47" fmla="*/ 719 h 795"/>
                <a:gd name="T48" fmla="*/ 226 w 595"/>
                <a:gd name="T49" fmla="*/ 719 h 795"/>
                <a:gd name="T50" fmla="*/ 159 w 595"/>
                <a:gd name="T51" fmla="*/ 677 h 795"/>
                <a:gd name="T52" fmla="*/ 159 w 595"/>
                <a:gd name="T53" fmla="*/ 719 h 795"/>
                <a:gd name="T54" fmla="*/ 126 w 595"/>
                <a:gd name="T55" fmla="*/ 752 h 795"/>
                <a:gd name="T56" fmla="*/ 92 w 595"/>
                <a:gd name="T57" fmla="*/ 719 h 795"/>
                <a:gd name="T58" fmla="*/ 92 w 595"/>
                <a:gd name="T59" fmla="*/ 677 h 795"/>
                <a:gd name="T60" fmla="*/ 25 w 595"/>
                <a:gd name="T61" fmla="*/ 719 h 795"/>
                <a:gd name="T62" fmla="*/ 126 w 595"/>
                <a:gd name="T63" fmla="*/ 777 h 795"/>
                <a:gd name="T64" fmla="*/ 226 w 595"/>
                <a:gd name="T65" fmla="*/ 719 h 795"/>
                <a:gd name="T66" fmla="*/ 226 w 595"/>
                <a:gd name="T67" fmla="*/ 719 h 795"/>
                <a:gd name="T68" fmla="*/ 226 w 595"/>
                <a:gd name="T69" fmla="*/ 719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5" h="795">
                  <a:moveTo>
                    <a:pt x="594" y="242"/>
                  </a:moveTo>
                  <a:cubicBezTo>
                    <a:pt x="594" y="251"/>
                    <a:pt x="586" y="259"/>
                    <a:pt x="577" y="259"/>
                  </a:cubicBezTo>
                  <a:cubicBezTo>
                    <a:pt x="218" y="409"/>
                    <a:pt x="218" y="409"/>
                    <a:pt x="218" y="409"/>
                  </a:cubicBezTo>
                  <a:lnTo>
                    <a:pt x="209" y="409"/>
                  </a:lnTo>
                  <a:cubicBezTo>
                    <a:pt x="209" y="409"/>
                    <a:pt x="201" y="409"/>
                    <a:pt x="201" y="401"/>
                  </a:cubicBezTo>
                  <a:cubicBezTo>
                    <a:pt x="193" y="401"/>
                    <a:pt x="193" y="393"/>
                    <a:pt x="193" y="384"/>
                  </a:cubicBezTo>
                  <a:cubicBezTo>
                    <a:pt x="193" y="117"/>
                    <a:pt x="193" y="117"/>
                    <a:pt x="193" y="117"/>
                  </a:cubicBezTo>
                  <a:cubicBezTo>
                    <a:pt x="193" y="108"/>
                    <a:pt x="193" y="108"/>
                    <a:pt x="201" y="100"/>
                  </a:cubicBezTo>
                  <a:cubicBezTo>
                    <a:pt x="201" y="100"/>
                    <a:pt x="209" y="100"/>
                    <a:pt x="218" y="100"/>
                  </a:cubicBezTo>
                  <a:cubicBezTo>
                    <a:pt x="577" y="217"/>
                    <a:pt x="577" y="217"/>
                    <a:pt x="577" y="217"/>
                  </a:cubicBezTo>
                  <a:cubicBezTo>
                    <a:pt x="586" y="225"/>
                    <a:pt x="594" y="234"/>
                    <a:pt x="594" y="242"/>
                  </a:cubicBezTo>
                  <a:close/>
                  <a:moveTo>
                    <a:pt x="251" y="719"/>
                  </a:moveTo>
                  <a:cubicBezTo>
                    <a:pt x="251" y="760"/>
                    <a:pt x="193" y="794"/>
                    <a:pt x="126" y="794"/>
                  </a:cubicBezTo>
                  <a:cubicBezTo>
                    <a:pt x="59" y="794"/>
                    <a:pt x="0" y="760"/>
                    <a:pt x="0" y="719"/>
                  </a:cubicBezTo>
                  <a:cubicBezTo>
                    <a:pt x="0" y="685"/>
                    <a:pt x="42" y="660"/>
                    <a:pt x="92" y="652"/>
                  </a:cubicBezTo>
                  <a:cubicBezTo>
                    <a:pt x="92" y="92"/>
                    <a:pt x="92" y="92"/>
                    <a:pt x="92" y="92"/>
                  </a:cubicBezTo>
                  <a:lnTo>
                    <a:pt x="101" y="83"/>
                  </a:lnTo>
                  <a:cubicBezTo>
                    <a:pt x="84" y="75"/>
                    <a:pt x="75" y="67"/>
                    <a:pt x="75" y="42"/>
                  </a:cubicBezTo>
                  <a:cubicBezTo>
                    <a:pt x="75" y="16"/>
                    <a:pt x="92" y="0"/>
                    <a:pt x="126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8" y="0"/>
                    <a:pt x="193" y="16"/>
                    <a:pt x="193" y="42"/>
                  </a:cubicBezTo>
                  <a:cubicBezTo>
                    <a:pt x="193" y="67"/>
                    <a:pt x="176" y="83"/>
                    <a:pt x="159" y="92"/>
                  </a:cubicBezTo>
                  <a:cubicBezTo>
                    <a:pt x="159" y="652"/>
                    <a:pt x="159" y="652"/>
                    <a:pt x="159" y="652"/>
                  </a:cubicBezTo>
                  <a:cubicBezTo>
                    <a:pt x="209" y="660"/>
                    <a:pt x="251" y="685"/>
                    <a:pt x="251" y="719"/>
                  </a:cubicBezTo>
                  <a:close/>
                  <a:moveTo>
                    <a:pt x="226" y="719"/>
                  </a:moveTo>
                  <a:cubicBezTo>
                    <a:pt x="226" y="702"/>
                    <a:pt x="201" y="677"/>
                    <a:pt x="159" y="677"/>
                  </a:cubicBezTo>
                  <a:cubicBezTo>
                    <a:pt x="159" y="719"/>
                    <a:pt x="159" y="719"/>
                    <a:pt x="159" y="719"/>
                  </a:cubicBezTo>
                  <a:cubicBezTo>
                    <a:pt x="159" y="736"/>
                    <a:pt x="142" y="752"/>
                    <a:pt x="126" y="752"/>
                  </a:cubicBezTo>
                  <a:cubicBezTo>
                    <a:pt x="109" y="752"/>
                    <a:pt x="92" y="736"/>
                    <a:pt x="92" y="719"/>
                  </a:cubicBezTo>
                  <a:cubicBezTo>
                    <a:pt x="92" y="677"/>
                    <a:pt x="92" y="677"/>
                    <a:pt x="92" y="677"/>
                  </a:cubicBezTo>
                  <a:cubicBezTo>
                    <a:pt x="59" y="677"/>
                    <a:pt x="25" y="702"/>
                    <a:pt x="25" y="719"/>
                  </a:cubicBezTo>
                  <a:cubicBezTo>
                    <a:pt x="25" y="752"/>
                    <a:pt x="75" y="777"/>
                    <a:pt x="126" y="777"/>
                  </a:cubicBezTo>
                  <a:cubicBezTo>
                    <a:pt x="184" y="777"/>
                    <a:pt x="226" y="752"/>
                    <a:pt x="226" y="719"/>
                  </a:cubicBezTo>
                  <a:close/>
                  <a:moveTo>
                    <a:pt x="226" y="719"/>
                  </a:moveTo>
                  <a:lnTo>
                    <a:pt x="226" y="7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852" tIns="121926" rIns="243852" bIns="121926" anchor="ctr"/>
            <a:lstStyle/>
            <a:p>
              <a:pPr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</p:grpSp>
      <p:cxnSp>
        <p:nvCxnSpPr>
          <p:cNvPr id="36" name="Straight Connector 123"/>
          <p:cNvCxnSpPr/>
          <p:nvPr/>
        </p:nvCxnSpPr>
        <p:spPr>
          <a:xfrm>
            <a:off x="7486941" y="2901771"/>
            <a:ext cx="0" cy="591422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48"/>
          <p:cNvSpPr txBox="1"/>
          <p:nvPr/>
        </p:nvSpPr>
        <p:spPr>
          <a:xfrm>
            <a:off x="707187" y="3752028"/>
            <a:ext cx="1533943" cy="476315"/>
          </a:xfrm>
          <a:prstGeom prst="rect">
            <a:avLst/>
          </a:prstGeom>
          <a:noFill/>
        </p:spPr>
        <p:txBody>
          <a:bodyPr wrap="square" lIns="67391" tIns="33696" rIns="106128" bIns="26532" numCol="1" spcCol="265320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顶部“开始”面板中可以对字体、字号、颜色、行距等进行修改。</a:t>
            </a:r>
            <a:endParaRPr lang="en-US" sz="9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TextBox 48"/>
          <p:cNvSpPr txBox="1"/>
          <p:nvPr/>
        </p:nvSpPr>
        <p:spPr>
          <a:xfrm>
            <a:off x="824362" y="3610290"/>
            <a:ext cx="1299594" cy="199316"/>
          </a:xfrm>
          <a:prstGeom prst="rect">
            <a:avLst/>
          </a:prstGeom>
          <a:noFill/>
        </p:spPr>
        <p:txBody>
          <a:bodyPr wrap="square" lIns="67391" tIns="33696" rIns="106128" bIns="26532" numCol="1" spcCol="265320" rtlCol="0">
            <a:spAutoFit/>
          </a:bodyPr>
          <a:lstStyle/>
          <a:p>
            <a:pPr algn="ctr"/>
            <a:r>
              <a:rPr lang="zh-CN" altLang="en-US" sz="9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产品技术咨询专家</a:t>
            </a:r>
            <a:endParaRPr lang="en-US" sz="9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TextBox 48"/>
          <p:cNvSpPr txBox="1"/>
          <p:nvPr/>
        </p:nvSpPr>
        <p:spPr>
          <a:xfrm>
            <a:off x="2147082" y="3179388"/>
            <a:ext cx="1544329" cy="476315"/>
          </a:xfrm>
          <a:prstGeom prst="rect">
            <a:avLst/>
          </a:prstGeom>
          <a:noFill/>
        </p:spPr>
        <p:txBody>
          <a:bodyPr wrap="square" lIns="67391" tIns="33696" rIns="106128" bIns="26532" numCol="1" spcCol="265320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顶部“开始”面板中可以对字体、字号、颜色、行距等进行修改。</a:t>
            </a:r>
            <a:endParaRPr lang="en-US" sz="9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TextBox 48"/>
          <p:cNvSpPr txBox="1"/>
          <p:nvPr/>
        </p:nvSpPr>
        <p:spPr>
          <a:xfrm>
            <a:off x="2232344" y="3032299"/>
            <a:ext cx="1299594" cy="199316"/>
          </a:xfrm>
          <a:prstGeom prst="rect">
            <a:avLst/>
          </a:prstGeom>
          <a:noFill/>
        </p:spPr>
        <p:txBody>
          <a:bodyPr wrap="square" lIns="67391" tIns="33696" rIns="106128" bIns="26532" numCol="1" spcCol="265320" rtlCol="0">
            <a:spAutoFit/>
          </a:bodyPr>
          <a:lstStyle/>
          <a:p>
            <a:pPr algn="ctr"/>
            <a:r>
              <a:rPr lang="zh-CN" altLang="en-US" sz="9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客户服务经理</a:t>
            </a:r>
            <a:endParaRPr lang="en-US" sz="9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TextBox 48"/>
          <p:cNvSpPr txBox="1"/>
          <p:nvPr/>
        </p:nvSpPr>
        <p:spPr>
          <a:xfrm>
            <a:off x="5333965" y="3231829"/>
            <a:ext cx="1495715" cy="476315"/>
          </a:xfrm>
          <a:prstGeom prst="rect">
            <a:avLst/>
          </a:prstGeom>
          <a:noFill/>
        </p:spPr>
        <p:txBody>
          <a:bodyPr wrap="square" lIns="67391" tIns="33696" rIns="106128" bIns="26532" numCol="1" spcCol="265320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顶部“开始”面板中可以对字体、字号、颜色、行距等进行修改。</a:t>
            </a:r>
            <a:endParaRPr lang="en-US" sz="9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TextBox 48"/>
          <p:cNvSpPr txBox="1"/>
          <p:nvPr/>
        </p:nvSpPr>
        <p:spPr>
          <a:xfrm>
            <a:off x="5343988" y="3032299"/>
            <a:ext cx="1299594" cy="199316"/>
          </a:xfrm>
          <a:prstGeom prst="rect">
            <a:avLst/>
          </a:prstGeom>
          <a:noFill/>
        </p:spPr>
        <p:txBody>
          <a:bodyPr wrap="square" lIns="67391" tIns="33696" rIns="106128" bIns="26532" numCol="1" spcCol="265320" rtlCol="0">
            <a:spAutoFit/>
          </a:bodyPr>
          <a:lstStyle/>
          <a:p>
            <a:pPr algn="ctr"/>
            <a:r>
              <a:rPr lang="zh-CN" altLang="en-US" sz="9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技术培训讲师</a:t>
            </a:r>
            <a:endParaRPr lang="en-US" sz="9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TextBox 48"/>
          <p:cNvSpPr txBox="1"/>
          <p:nvPr/>
        </p:nvSpPr>
        <p:spPr>
          <a:xfrm>
            <a:off x="3800765" y="3809819"/>
            <a:ext cx="1477175" cy="476315"/>
          </a:xfrm>
          <a:prstGeom prst="rect">
            <a:avLst/>
          </a:prstGeom>
          <a:noFill/>
        </p:spPr>
        <p:txBody>
          <a:bodyPr wrap="square" lIns="67391" tIns="33696" rIns="106128" bIns="26532" numCol="1" spcCol="265320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顶部“开始”面板中可以对字体、字号、颜色、行距等进行修改。</a:t>
            </a:r>
            <a:endParaRPr lang="en-US" sz="9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TextBox 48"/>
          <p:cNvSpPr txBox="1"/>
          <p:nvPr/>
        </p:nvSpPr>
        <p:spPr>
          <a:xfrm>
            <a:off x="3797448" y="3610290"/>
            <a:ext cx="1299594" cy="199316"/>
          </a:xfrm>
          <a:prstGeom prst="rect">
            <a:avLst/>
          </a:prstGeom>
          <a:noFill/>
        </p:spPr>
        <p:txBody>
          <a:bodyPr wrap="square" lIns="67391" tIns="33696" rIns="106128" bIns="26532" numCol="1" spcCol="265320" rtlCol="0">
            <a:spAutoFit/>
          </a:bodyPr>
          <a:lstStyle/>
          <a:p>
            <a:pPr algn="ctr"/>
            <a:r>
              <a:rPr lang="zh-CN" altLang="en-US" sz="9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技术问题处理专家</a:t>
            </a:r>
            <a:endParaRPr lang="en-US" sz="9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TextBox 48"/>
          <p:cNvSpPr txBox="1"/>
          <p:nvPr/>
        </p:nvSpPr>
        <p:spPr>
          <a:xfrm>
            <a:off x="6838527" y="3809819"/>
            <a:ext cx="1543771" cy="476315"/>
          </a:xfrm>
          <a:prstGeom prst="rect">
            <a:avLst/>
          </a:prstGeom>
          <a:noFill/>
        </p:spPr>
        <p:txBody>
          <a:bodyPr wrap="square" lIns="67391" tIns="33696" rIns="106128" bIns="26532" numCol="1" spcCol="265320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顶部“开始”面板中可以对字体、字号、颜色、行距等进行修改。</a:t>
            </a:r>
            <a:endParaRPr lang="en-US" sz="9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TextBox 48"/>
          <p:cNvSpPr txBox="1"/>
          <p:nvPr/>
        </p:nvSpPr>
        <p:spPr>
          <a:xfrm>
            <a:off x="6909092" y="3579652"/>
            <a:ext cx="1299594" cy="199316"/>
          </a:xfrm>
          <a:prstGeom prst="rect">
            <a:avLst/>
          </a:prstGeom>
          <a:noFill/>
        </p:spPr>
        <p:txBody>
          <a:bodyPr wrap="square" lIns="67391" tIns="33696" rIns="106128" bIns="26532" numCol="1" spcCol="265320" rtlCol="0">
            <a:spAutoFit/>
          </a:bodyPr>
          <a:lstStyle/>
          <a:p>
            <a:pPr algn="ctr"/>
            <a:r>
              <a:rPr lang="zh-CN" altLang="en-US" sz="9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现场服务专家</a:t>
            </a:r>
            <a:endParaRPr lang="en-US" sz="9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49" name="文本框 23"/>
          <p:cNvSpPr>
            <a:spLocks noChangeArrowheads="1"/>
          </p:cNvSpPr>
          <p:nvPr/>
        </p:nvSpPr>
        <p:spPr bwMode="auto">
          <a:xfrm>
            <a:off x="7858321" y="206224"/>
            <a:ext cx="1183469" cy="43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89" tIns="33694" rIns="67389" bIns="33694">
            <a:spAutoFit/>
          </a:bodyPr>
          <a:lstStyle/>
          <a:p>
            <a:pPr defTabSz="673312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sym typeface="方正姚体" panose="02010601030101010101" pitchFamily="2" charset="-122"/>
              </a:rPr>
              <a:t>LOGO</a:t>
            </a:r>
          </a:p>
        </p:txBody>
      </p:sp>
      <p:sp>
        <p:nvSpPr>
          <p:cNvPr id="50" name="矩形 49"/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51" name="TextBox 8"/>
          <p:cNvSpPr txBox="1"/>
          <p:nvPr/>
        </p:nvSpPr>
        <p:spPr>
          <a:xfrm>
            <a:off x="568961" y="144848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成功作品展示</a:t>
            </a:r>
            <a:endParaRPr lang="zh-CN" altLang="en-US" sz="2500" b="1" dirty="0">
              <a:solidFill>
                <a:schemeClr val="tx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52" name="TextBox 8"/>
          <p:cNvSpPr txBox="1"/>
          <p:nvPr/>
        </p:nvSpPr>
        <p:spPr>
          <a:xfrm>
            <a:off x="568961" y="465700"/>
            <a:ext cx="1617823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COMPLETION OF WORK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01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29"/>
    </mc:Choice>
    <mc:Fallback xmlns="">
      <p:transition spd="slow" advTm="113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6"/>
          <p:cNvGrpSpPr>
            <a:grpSpLocks/>
          </p:cNvGrpSpPr>
          <p:nvPr/>
        </p:nvGrpSpPr>
        <p:grpSpPr bwMode="auto">
          <a:xfrm>
            <a:off x="421928" y="1605433"/>
            <a:ext cx="2573759" cy="1250744"/>
            <a:chOff x="0" y="0"/>
            <a:chExt cx="4215759" cy="2057400"/>
          </a:xfrm>
        </p:grpSpPr>
        <p:grpSp>
          <p:nvGrpSpPr>
            <p:cNvPr id="3" name="组合 20"/>
            <p:cNvGrpSpPr>
              <a:grpSpLocks/>
            </p:cNvGrpSpPr>
            <p:nvPr/>
          </p:nvGrpSpPr>
          <p:grpSpPr bwMode="auto">
            <a:xfrm>
              <a:off x="0" y="0"/>
              <a:ext cx="4215759" cy="2057400"/>
              <a:chOff x="0" y="0"/>
              <a:chExt cx="4215758" cy="2057400"/>
            </a:xfrm>
          </p:grpSpPr>
          <p:sp>
            <p:nvSpPr>
              <p:cNvPr id="7" name="圆角矩形 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15758" cy="2057400"/>
              </a:xfrm>
              <a:prstGeom prst="roundRect">
                <a:avLst>
                  <a:gd name="adj" fmla="val 4167"/>
                </a:avLst>
              </a:prstGeom>
              <a:solidFill>
                <a:srgbClr val="17375E"/>
              </a:solidFill>
              <a:ln w="12700">
                <a:solidFill>
                  <a:srgbClr val="D9D9D9">
                    <a:alpha val="52156"/>
                  </a:srgbClr>
                </a:solidFill>
                <a:round/>
                <a:headEnd/>
                <a:tailEnd/>
              </a:ln>
              <a:effectLst>
                <a:outerShdw dist="12700" dir="5400000" algn="ctr" rotWithShape="0">
                  <a:srgbClr val="000000">
                    <a:alpha val="26999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  <a:defRPr/>
                </a:pPr>
                <a:endParaRPr lang="zh-CN" alt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" name="圆角矩形 2"/>
              <p:cNvSpPr>
                <a:spLocks noChangeArrowheads="1"/>
              </p:cNvSpPr>
              <p:nvPr/>
            </p:nvSpPr>
            <p:spPr bwMode="auto">
              <a:xfrm>
                <a:off x="2365526" y="217885"/>
                <a:ext cx="1621631" cy="1621631"/>
              </a:xfrm>
              <a:prstGeom prst="roundRect">
                <a:avLst>
                  <a:gd name="adj" fmla="val 4333"/>
                </a:avLst>
              </a:prstGeom>
              <a:solidFill>
                <a:srgbClr val="17375E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chemeClr val="bg1"/>
                  </a:solidFill>
                  <a:latin typeface="+mj-lt"/>
                  <a:ea typeface="+mn-ea"/>
                </a:endParaRPr>
              </a:p>
            </p:txBody>
          </p:sp>
          <p:grpSp>
            <p:nvGrpSpPr>
              <p:cNvPr id="9" name="组合 6"/>
              <p:cNvGrpSpPr>
                <a:grpSpLocks/>
              </p:cNvGrpSpPr>
              <p:nvPr/>
            </p:nvGrpSpPr>
            <p:grpSpPr bwMode="auto">
              <a:xfrm>
                <a:off x="2726896" y="600076"/>
                <a:ext cx="898890" cy="857248"/>
                <a:chOff x="0" y="0"/>
                <a:chExt cx="520963" cy="496831"/>
              </a:xfrm>
            </p:grpSpPr>
            <p:sp>
              <p:nvSpPr>
                <p:cNvPr id="10" name="Freeform 7"/>
                <p:cNvSpPr>
                  <a:spLocks noEditPoints="1"/>
                </p:cNvSpPr>
                <p:nvPr/>
              </p:nvSpPr>
              <p:spPr bwMode="auto">
                <a:xfrm>
                  <a:off x="0" y="0"/>
                  <a:ext cx="520963" cy="496831"/>
                </a:xfrm>
                <a:custGeom>
                  <a:avLst/>
                  <a:gdLst>
                    <a:gd name="T0" fmla="*/ 1697659913 w 135"/>
                    <a:gd name="T1" fmla="*/ 1913496030 h 129"/>
                    <a:gd name="T2" fmla="*/ 893505408 w 135"/>
                    <a:gd name="T3" fmla="*/ 1913496030 h 129"/>
                    <a:gd name="T4" fmla="*/ 893505408 w 135"/>
                    <a:gd name="T5" fmla="*/ 1231162523 h 129"/>
                    <a:gd name="T6" fmla="*/ 640344517 w 135"/>
                    <a:gd name="T7" fmla="*/ 1231162523 h 129"/>
                    <a:gd name="T8" fmla="*/ 640344517 w 135"/>
                    <a:gd name="T9" fmla="*/ 1913496030 h 129"/>
                    <a:gd name="T10" fmla="*/ 312728280 w 135"/>
                    <a:gd name="T11" fmla="*/ 1913496030 h 129"/>
                    <a:gd name="T12" fmla="*/ 193593683 w 135"/>
                    <a:gd name="T13" fmla="*/ 1794830505 h 129"/>
                    <a:gd name="T14" fmla="*/ 193593683 w 135"/>
                    <a:gd name="T15" fmla="*/ 1112496998 h 129"/>
                    <a:gd name="T16" fmla="*/ 59567283 w 135"/>
                    <a:gd name="T17" fmla="*/ 1112496998 h 129"/>
                    <a:gd name="T18" fmla="*/ 44675466 w 135"/>
                    <a:gd name="T19" fmla="*/ 1097665251 h 129"/>
                    <a:gd name="T20" fmla="*/ 0 w 135"/>
                    <a:gd name="T21" fmla="*/ 1008662979 h 129"/>
                    <a:gd name="T22" fmla="*/ 44675466 w 135"/>
                    <a:gd name="T23" fmla="*/ 919664798 h 129"/>
                    <a:gd name="T24" fmla="*/ 923289042 w 135"/>
                    <a:gd name="T25" fmla="*/ 44499105 h 129"/>
                    <a:gd name="T26" fmla="*/ 1087099271 w 135"/>
                    <a:gd name="T27" fmla="*/ 44499105 h 129"/>
                    <a:gd name="T28" fmla="*/ 1965712621 w 135"/>
                    <a:gd name="T29" fmla="*/ 919664798 h 129"/>
                    <a:gd name="T30" fmla="*/ 2010388072 w 135"/>
                    <a:gd name="T31" fmla="*/ 1008662979 h 129"/>
                    <a:gd name="T32" fmla="*/ 1965712621 w 135"/>
                    <a:gd name="T33" fmla="*/ 1097665251 h 129"/>
                    <a:gd name="T34" fmla="*/ 1950820804 w 135"/>
                    <a:gd name="T35" fmla="*/ 1112496998 h 129"/>
                    <a:gd name="T36" fmla="*/ 1816794450 w 135"/>
                    <a:gd name="T37" fmla="*/ 1112496998 h 129"/>
                    <a:gd name="T38" fmla="*/ 1816794450 w 135"/>
                    <a:gd name="T39" fmla="*/ 1794830505 h 129"/>
                    <a:gd name="T40" fmla="*/ 1697659913 w 135"/>
                    <a:gd name="T41" fmla="*/ 1913496030 h 129"/>
                    <a:gd name="T42" fmla="*/ 148918231 w 135"/>
                    <a:gd name="T43" fmla="*/ 993831232 h 129"/>
                    <a:gd name="T44" fmla="*/ 312728280 w 135"/>
                    <a:gd name="T45" fmla="*/ 993831232 h 129"/>
                    <a:gd name="T46" fmla="*/ 312728280 w 135"/>
                    <a:gd name="T47" fmla="*/ 1794830505 h 129"/>
                    <a:gd name="T48" fmla="*/ 506318163 w 135"/>
                    <a:gd name="T49" fmla="*/ 1779994908 h 129"/>
                    <a:gd name="T50" fmla="*/ 506318163 w 135"/>
                    <a:gd name="T51" fmla="*/ 1216330776 h 129"/>
                    <a:gd name="T52" fmla="*/ 610560883 w 135"/>
                    <a:gd name="T53" fmla="*/ 1112496998 h 129"/>
                    <a:gd name="T54" fmla="*/ 923289042 w 135"/>
                    <a:gd name="T55" fmla="*/ 1112496998 h 129"/>
                    <a:gd name="T56" fmla="*/ 1012640186 w 135"/>
                    <a:gd name="T57" fmla="*/ 1216330776 h 129"/>
                    <a:gd name="T58" fmla="*/ 1012640186 w 135"/>
                    <a:gd name="T59" fmla="*/ 1779994908 h 129"/>
                    <a:gd name="T60" fmla="*/ 1697659913 w 135"/>
                    <a:gd name="T61" fmla="*/ 1779994908 h 129"/>
                    <a:gd name="T62" fmla="*/ 1697659913 w 135"/>
                    <a:gd name="T63" fmla="*/ 993831232 h 129"/>
                    <a:gd name="T64" fmla="*/ 1861469902 w 135"/>
                    <a:gd name="T65" fmla="*/ 993831232 h 129"/>
                    <a:gd name="T66" fmla="*/ 1012640186 w 135"/>
                    <a:gd name="T67" fmla="*/ 133501183 h 129"/>
                    <a:gd name="T68" fmla="*/ 148918231 w 135"/>
                    <a:gd name="T69" fmla="*/ 993831232 h 12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35"/>
                    <a:gd name="T106" fmla="*/ 0 h 129"/>
                    <a:gd name="T107" fmla="*/ 135 w 135"/>
                    <a:gd name="T108" fmla="*/ 129 h 12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35" h="129">
                      <a:moveTo>
                        <a:pt x="114" y="129"/>
                      </a:moveTo>
                      <a:cubicBezTo>
                        <a:pt x="60" y="129"/>
                        <a:pt x="60" y="129"/>
                        <a:pt x="60" y="129"/>
                      </a:cubicBezTo>
                      <a:cubicBezTo>
                        <a:pt x="60" y="83"/>
                        <a:pt x="60" y="83"/>
                        <a:pt x="60" y="83"/>
                      </a:cubicBezTo>
                      <a:cubicBezTo>
                        <a:pt x="43" y="83"/>
                        <a:pt x="43" y="83"/>
                        <a:pt x="43" y="83"/>
                      </a:cubicBezTo>
                      <a:cubicBezTo>
                        <a:pt x="43" y="129"/>
                        <a:pt x="43" y="129"/>
                        <a:pt x="43" y="129"/>
                      </a:cubicBezTo>
                      <a:cubicBezTo>
                        <a:pt x="21" y="129"/>
                        <a:pt x="21" y="129"/>
                        <a:pt x="21" y="129"/>
                      </a:cubicBezTo>
                      <a:cubicBezTo>
                        <a:pt x="16" y="129"/>
                        <a:pt x="13" y="125"/>
                        <a:pt x="13" y="121"/>
                      </a:cubicBezTo>
                      <a:cubicBezTo>
                        <a:pt x="13" y="75"/>
                        <a:pt x="13" y="75"/>
                        <a:pt x="13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3" y="74"/>
                        <a:pt x="3" y="74"/>
                        <a:pt x="3" y="74"/>
                      </a:cubicBezTo>
                      <a:cubicBezTo>
                        <a:pt x="1" y="72"/>
                        <a:pt x="0" y="70"/>
                        <a:pt x="0" y="68"/>
                      </a:cubicBezTo>
                      <a:cubicBezTo>
                        <a:pt x="0" y="66"/>
                        <a:pt x="1" y="64"/>
                        <a:pt x="3" y="62"/>
                      </a:cubicBezTo>
                      <a:cubicBezTo>
                        <a:pt x="62" y="3"/>
                        <a:pt x="62" y="3"/>
                        <a:pt x="62" y="3"/>
                      </a:cubicBezTo>
                      <a:cubicBezTo>
                        <a:pt x="65" y="0"/>
                        <a:pt x="70" y="0"/>
                        <a:pt x="73" y="3"/>
                      </a:cubicBezTo>
                      <a:cubicBezTo>
                        <a:pt x="132" y="62"/>
                        <a:pt x="132" y="62"/>
                        <a:pt x="132" y="62"/>
                      </a:cubicBezTo>
                      <a:cubicBezTo>
                        <a:pt x="134" y="64"/>
                        <a:pt x="135" y="66"/>
                        <a:pt x="135" y="68"/>
                      </a:cubicBezTo>
                      <a:cubicBezTo>
                        <a:pt x="135" y="70"/>
                        <a:pt x="134" y="72"/>
                        <a:pt x="132" y="74"/>
                      </a:cubicBezTo>
                      <a:cubicBezTo>
                        <a:pt x="131" y="75"/>
                        <a:pt x="131" y="75"/>
                        <a:pt x="131" y="75"/>
                      </a:cubicBezTo>
                      <a:cubicBezTo>
                        <a:pt x="122" y="75"/>
                        <a:pt x="122" y="75"/>
                        <a:pt x="122" y="75"/>
                      </a:cubicBezTo>
                      <a:cubicBezTo>
                        <a:pt x="122" y="121"/>
                        <a:pt x="122" y="121"/>
                        <a:pt x="122" y="121"/>
                      </a:cubicBezTo>
                      <a:cubicBezTo>
                        <a:pt x="122" y="125"/>
                        <a:pt x="119" y="129"/>
                        <a:pt x="114" y="129"/>
                      </a:cubicBezTo>
                      <a:close/>
                      <a:moveTo>
                        <a:pt x="10" y="67"/>
                      </a:move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21" y="121"/>
                        <a:pt x="21" y="121"/>
                        <a:pt x="21" y="121"/>
                      </a:cubicBezTo>
                      <a:cubicBezTo>
                        <a:pt x="34" y="120"/>
                        <a:pt x="34" y="120"/>
                        <a:pt x="34" y="120"/>
                      </a:cubicBezTo>
                      <a:cubicBezTo>
                        <a:pt x="34" y="82"/>
                        <a:pt x="34" y="82"/>
                        <a:pt x="34" y="82"/>
                      </a:cubicBezTo>
                      <a:cubicBezTo>
                        <a:pt x="34" y="78"/>
                        <a:pt x="37" y="75"/>
                        <a:pt x="41" y="75"/>
                      </a:cubicBezTo>
                      <a:cubicBezTo>
                        <a:pt x="62" y="75"/>
                        <a:pt x="62" y="75"/>
                        <a:pt x="62" y="75"/>
                      </a:cubicBezTo>
                      <a:cubicBezTo>
                        <a:pt x="65" y="75"/>
                        <a:pt x="68" y="78"/>
                        <a:pt x="68" y="82"/>
                      </a:cubicBezTo>
                      <a:cubicBezTo>
                        <a:pt x="68" y="120"/>
                        <a:pt x="68" y="120"/>
                        <a:pt x="68" y="120"/>
                      </a:cubicBezTo>
                      <a:cubicBezTo>
                        <a:pt x="114" y="120"/>
                        <a:pt x="114" y="120"/>
                        <a:pt x="114" y="120"/>
                      </a:cubicBezTo>
                      <a:cubicBezTo>
                        <a:pt x="114" y="67"/>
                        <a:pt x="114" y="67"/>
                        <a:pt x="114" y="67"/>
                      </a:cubicBezTo>
                      <a:cubicBezTo>
                        <a:pt x="125" y="67"/>
                        <a:pt x="125" y="67"/>
                        <a:pt x="125" y="67"/>
                      </a:cubicBezTo>
                      <a:cubicBezTo>
                        <a:pt x="68" y="9"/>
                        <a:pt x="68" y="9"/>
                        <a:pt x="68" y="9"/>
                      </a:cubicBezTo>
                      <a:lnTo>
                        <a:pt x="10" y="6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2040204020203" pitchFamily="3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2040204020203" pitchFamily="3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2040204020203" pitchFamily="3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2040204020203" pitchFamily="3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2040204020203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2040204020203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2040204020203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2040204020203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2040204020203" pitchFamily="34" charset="-122"/>
                    </a:defRPr>
                  </a:lvl9pPr>
                </a:lstStyle>
                <a:p>
                  <a:endParaRPr lang="zh-CN" altLang="en-US">
                    <a:solidFill>
                      <a:schemeClr val="bg1"/>
                    </a:solidFill>
                    <a:latin typeface="+mj-lt"/>
                    <a:ea typeface="+mn-ea"/>
                  </a:endParaRPr>
                </a:p>
              </p:txBody>
            </p:sp>
            <p:sp>
              <p:nvSpPr>
                <p:cNvPr id="11" name="Freeform 8"/>
                <p:cNvSpPr>
                  <a:spLocks noEditPoints="1"/>
                </p:cNvSpPr>
                <p:nvPr/>
              </p:nvSpPr>
              <p:spPr bwMode="auto">
                <a:xfrm>
                  <a:off x="289581" y="296679"/>
                  <a:ext cx="130595" cy="119239"/>
                </a:xfrm>
                <a:custGeom>
                  <a:avLst/>
                  <a:gdLst>
                    <a:gd name="T0" fmla="*/ 398345419 w 34"/>
                    <a:gd name="T1" fmla="*/ 458643205 h 31"/>
                    <a:gd name="T2" fmla="*/ 103273741 w 34"/>
                    <a:gd name="T3" fmla="*/ 458643205 h 31"/>
                    <a:gd name="T4" fmla="*/ 0 w 34"/>
                    <a:gd name="T5" fmla="*/ 355078389 h 31"/>
                    <a:gd name="T6" fmla="*/ 0 w 34"/>
                    <a:gd name="T7" fmla="*/ 88771520 h 31"/>
                    <a:gd name="T8" fmla="*/ 103273741 w 34"/>
                    <a:gd name="T9" fmla="*/ 0 h 31"/>
                    <a:gd name="T10" fmla="*/ 398345419 w 34"/>
                    <a:gd name="T11" fmla="*/ 0 h 31"/>
                    <a:gd name="T12" fmla="*/ 501619131 w 34"/>
                    <a:gd name="T13" fmla="*/ 88771520 h 31"/>
                    <a:gd name="T14" fmla="*/ 501619131 w 34"/>
                    <a:gd name="T15" fmla="*/ 355078389 h 31"/>
                    <a:gd name="T16" fmla="*/ 398345419 w 34"/>
                    <a:gd name="T17" fmla="*/ 458643205 h 31"/>
                    <a:gd name="T18" fmla="*/ 132780546 w 34"/>
                    <a:gd name="T19" fmla="*/ 340285064 h 31"/>
                    <a:gd name="T20" fmla="*/ 383592032 w 34"/>
                    <a:gd name="T21" fmla="*/ 340285064 h 31"/>
                    <a:gd name="T22" fmla="*/ 383592032 w 34"/>
                    <a:gd name="T23" fmla="*/ 118358171 h 31"/>
                    <a:gd name="T24" fmla="*/ 132780546 w 34"/>
                    <a:gd name="T25" fmla="*/ 118358171 h 31"/>
                    <a:gd name="T26" fmla="*/ 132780546 w 34"/>
                    <a:gd name="T27" fmla="*/ 340285064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4"/>
                    <a:gd name="T43" fmla="*/ 0 h 31"/>
                    <a:gd name="T44" fmla="*/ 34 w 34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4" h="31">
                      <a:moveTo>
                        <a:pt x="27" y="31"/>
                      </a:moveTo>
                      <a:cubicBezTo>
                        <a:pt x="7" y="31"/>
                        <a:pt x="7" y="31"/>
                        <a:pt x="7" y="31"/>
                      </a:cubicBezTo>
                      <a:cubicBezTo>
                        <a:pt x="3" y="31"/>
                        <a:pt x="0" y="28"/>
                        <a:pt x="0" y="24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31" y="0"/>
                        <a:pt x="34" y="3"/>
                        <a:pt x="34" y="6"/>
                      </a:cubicBezTo>
                      <a:cubicBezTo>
                        <a:pt x="34" y="24"/>
                        <a:pt x="34" y="24"/>
                        <a:pt x="34" y="24"/>
                      </a:cubicBezTo>
                      <a:cubicBezTo>
                        <a:pt x="34" y="28"/>
                        <a:pt x="31" y="31"/>
                        <a:pt x="27" y="31"/>
                      </a:cubicBezTo>
                      <a:close/>
                      <a:moveTo>
                        <a:pt x="9" y="23"/>
                      </a:moveTo>
                      <a:cubicBezTo>
                        <a:pt x="26" y="23"/>
                        <a:pt x="26" y="23"/>
                        <a:pt x="26" y="23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lnTo>
                        <a:pt x="9" y="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2040204020203" pitchFamily="3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2040204020203" pitchFamily="3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2040204020203" pitchFamily="3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2040204020203" pitchFamily="3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2040204020203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2040204020203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2040204020203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2040204020203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2040204020203" pitchFamily="34" charset="-122"/>
                    </a:defRPr>
                  </a:lvl9pPr>
                </a:lstStyle>
                <a:p>
                  <a:endParaRPr lang="zh-CN" altLang="en-US">
                    <a:solidFill>
                      <a:schemeClr val="bg1"/>
                    </a:solidFill>
                    <a:latin typeface="+mj-lt"/>
                    <a:ea typeface="+mn-ea"/>
                  </a:endParaRPr>
                </a:p>
              </p:txBody>
            </p:sp>
            <p:sp>
              <p:nvSpPr>
                <p:cNvPr id="12" name="Freeform 9"/>
                <p:cNvSpPr>
                  <a:spLocks noEditPoints="1"/>
                </p:cNvSpPr>
                <p:nvPr/>
              </p:nvSpPr>
              <p:spPr bwMode="auto">
                <a:xfrm>
                  <a:off x="350620" y="42585"/>
                  <a:ext cx="119239" cy="197313"/>
                </a:xfrm>
                <a:custGeom>
                  <a:avLst/>
                  <a:gdLst>
                    <a:gd name="T0" fmla="*/ 458643205 w 31"/>
                    <a:gd name="T1" fmla="*/ 763380797 h 51"/>
                    <a:gd name="T2" fmla="*/ 0 w 31"/>
                    <a:gd name="T3" fmla="*/ 299366410 h 51"/>
                    <a:gd name="T4" fmla="*/ 0 w 31"/>
                    <a:gd name="T5" fmla="*/ 104777071 h 51"/>
                    <a:gd name="T6" fmla="*/ 88771520 w 31"/>
                    <a:gd name="T7" fmla="*/ 0 h 51"/>
                    <a:gd name="T8" fmla="*/ 369871714 w 31"/>
                    <a:gd name="T9" fmla="*/ 0 h 51"/>
                    <a:gd name="T10" fmla="*/ 458643205 w 31"/>
                    <a:gd name="T11" fmla="*/ 104777071 h 51"/>
                    <a:gd name="T12" fmla="*/ 458643205 w 31"/>
                    <a:gd name="T13" fmla="*/ 763380797 h 51"/>
                    <a:gd name="T14" fmla="*/ 118358171 w 31"/>
                    <a:gd name="T15" fmla="*/ 254460306 h 51"/>
                    <a:gd name="T16" fmla="*/ 340285064 w 31"/>
                    <a:gd name="T17" fmla="*/ 478983088 h 51"/>
                    <a:gd name="T18" fmla="*/ 340285064 w 31"/>
                    <a:gd name="T19" fmla="*/ 119745772 h 51"/>
                    <a:gd name="T20" fmla="*/ 118358171 w 31"/>
                    <a:gd name="T21" fmla="*/ 119745772 h 51"/>
                    <a:gd name="T22" fmla="*/ 118358171 w 31"/>
                    <a:gd name="T23" fmla="*/ 254460306 h 51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1"/>
                    <a:gd name="T37" fmla="*/ 0 h 51"/>
                    <a:gd name="T38" fmla="*/ 31 w 31"/>
                    <a:gd name="T39" fmla="*/ 51 h 51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1" h="51">
                      <a:moveTo>
                        <a:pt x="31" y="51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8" y="0"/>
                        <a:pt x="31" y="3"/>
                        <a:pt x="31" y="7"/>
                      </a:cubicBezTo>
                      <a:lnTo>
                        <a:pt x="31" y="51"/>
                      </a:lnTo>
                      <a:close/>
                      <a:moveTo>
                        <a:pt x="8" y="17"/>
                      </a:move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8"/>
                        <a:pt x="23" y="8"/>
                        <a:pt x="23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lnTo>
                        <a:pt x="8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2040204020203" pitchFamily="3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2040204020203" pitchFamily="3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2040204020203" pitchFamily="3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2040204020203" pitchFamily="3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2040204020203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2040204020203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2040204020203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2040204020203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2040204020203" pitchFamily="34" charset="-122"/>
                    </a:defRPr>
                  </a:lvl9pPr>
                </a:lstStyle>
                <a:p>
                  <a:endParaRPr lang="zh-CN" altLang="en-US">
                    <a:solidFill>
                      <a:schemeClr val="bg1"/>
                    </a:solidFill>
                    <a:latin typeface="+mj-lt"/>
                    <a:ea typeface="+mn-ea"/>
                  </a:endParaRPr>
                </a:p>
              </p:txBody>
            </p:sp>
          </p:grpSp>
        </p:grpSp>
        <p:grpSp>
          <p:nvGrpSpPr>
            <p:cNvPr id="4" name="组合 26"/>
            <p:cNvGrpSpPr>
              <a:grpSpLocks/>
            </p:cNvGrpSpPr>
            <p:nvPr/>
          </p:nvGrpSpPr>
          <p:grpSpPr bwMode="auto">
            <a:xfrm>
              <a:off x="238622" y="414657"/>
              <a:ext cx="1747340" cy="1345640"/>
              <a:chOff x="0" y="0"/>
              <a:chExt cx="1747340" cy="1345640"/>
            </a:xfrm>
          </p:grpSpPr>
          <p:sp>
            <p:nvSpPr>
              <p:cNvPr id="5" name="文本框 24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623198" cy="480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zh-CN">
                    <a:solidFill>
                      <a:schemeClr val="bg1"/>
                    </a:solidFill>
                    <a:latin typeface="+mj-lt"/>
                    <a:ea typeface="+mn-ea"/>
                  </a:rPr>
                  <a:t>Information</a:t>
                </a:r>
                <a:endParaRPr lang="zh-CN" altLang="en-US" dirty="0">
                  <a:solidFill>
                    <a:schemeClr val="bg1"/>
                  </a:solidFill>
                  <a:latin typeface="+mj-lt"/>
                  <a:ea typeface="+mn-ea"/>
                </a:endParaRPr>
              </a:p>
            </p:txBody>
          </p:sp>
          <p:sp>
            <p:nvSpPr>
              <p:cNvPr id="6" name="文本框 25"/>
              <p:cNvSpPr txBox="1">
                <a:spLocks noChangeArrowheads="1"/>
              </p:cNvSpPr>
              <p:nvPr/>
            </p:nvSpPr>
            <p:spPr bwMode="auto">
              <a:xfrm>
                <a:off x="0" y="307777"/>
                <a:ext cx="1747340" cy="1037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zh-CN" sz="3500" dirty="0">
                    <a:solidFill>
                      <a:schemeClr val="bg1"/>
                    </a:solidFill>
                    <a:latin typeface="+mj-lt"/>
                    <a:ea typeface="+mn-ea"/>
                  </a:rPr>
                  <a:t>1,372</a:t>
                </a:r>
                <a:endParaRPr lang="zh-CN" altLang="en-US" sz="3500" dirty="0">
                  <a:solidFill>
                    <a:schemeClr val="bg1"/>
                  </a:solidFill>
                  <a:latin typeface="+mj-lt"/>
                  <a:ea typeface="+mn-ea"/>
                </a:endParaRPr>
              </a:p>
            </p:txBody>
          </p:sp>
        </p:grpSp>
      </p:grpSp>
      <p:grpSp>
        <p:nvGrpSpPr>
          <p:cNvPr id="13" name="组合 37"/>
          <p:cNvGrpSpPr>
            <a:grpSpLocks/>
          </p:cNvGrpSpPr>
          <p:nvPr/>
        </p:nvGrpSpPr>
        <p:grpSpPr bwMode="auto">
          <a:xfrm>
            <a:off x="3234779" y="1605433"/>
            <a:ext cx="2573759" cy="1250744"/>
            <a:chOff x="0" y="0"/>
            <a:chExt cx="4214912" cy="2057400"/>
          </a:xfrm>
        </p:grpSpPr>
        <p:grpSp>
          <p:nvGrpSpPr>
            <p:cNvPr id="14" name="组合 21"/>
            <p:cNvGrpSpPr>
              <a:grpSpLocks/>
            </p:cNvGrpSpPr>
            <p:nvPr/>
          </p:nvGrpSpPr>
          <p:grpSpPr bwMode="auto">
            <a:xfrm>
              <a:off x="0" y="0"/>
              <a:ext cx="4214912" cy="2057400"/>
              <a:chOff x="0" y="0"/>
              <a:chExt cx="4214911" cy="2057400"/>
            </a:xfrm>
          </p:grpSpPr>
          <p:sp>
            <p:nvSpPr>
              <p:cNvPr id="18" name="圆角矩形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14911" cy="2057400"/>
              </a:xfrm>
              <a:prstGeom prst="roundRect">
                <a:avLst>
                  <a:gd name="adj" fmla="val 4167"/>
                </a:avLst>
              </a:prstGeom>
              <a:solidFill>
                <a:srgbClr val="FFC000"/>
              </a:solidFill>
              <a:ln w="12700">
                <a:solidFill>
                  <a:srgbClr val="D9D9D9">
                    <a:alpha val="52156"/>
                  </a:srgbClr>
                </a:solidFill>
                <a:round/>
                <a:headEnd/>
                <a:tailEnd/>
              </a:ln>
              <a:effectLst>
                <a:outerShdw dist="12700" dir="5400000" algn="ctr" rotWithShape="0">
                  <a:srgbClr val="000000">
                    <a:alpha val="26999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  <a:defRPr/>
                </a:pPr>
                <a:endParaRPr lang="zh-CN" alt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" name="圆角矩形 13"/>
              <p:cNvSpPr>
                <a:spLocks noChangeArrowheads="1"/>
              </p:cNvSpPr>
              <p:nvPr/>
            </p:nvSpPr>
            <p:spPr bwMode="auto">
              <a:xfrm>
                <a:off x="2364678" y="217885"/>
                <a:ext cx="1621631" cy="1621631"/>
              </a:xfrm>
              <a:prstGeom prst="roundRect">
                <a:avLst>
                  <a:gd name="adj" fmla="val 4333"/>
                </a:avLst>
              </a:prstGeom>
              <a:solidFill>
                <a:srgbClr val="FFC00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chemeClr val="bg1"/>
                  </a:solidFill>
                  <a:latin typeface="+mj-lt"/>
                  <a:ea typeface="+mn-ea"/>
                </a:endParaRPr>
              </a:p>
            </p:txBody>
          </p:sp>
          <p:sp>
            <p:nvSpPr>
              <p:cNvPr id="20" name="Freeform 6"/>
              <p:cNvSpPr>
                <a:spLocks noEditPoints="1"/>
              </p:cNvSpPr>
              <p:nvPr/>
            </p:nvSpPr>
            <p:spPr bwMode="auto">
              <a:xfrm>
                <a:off x="2740744" y="603750"/>
                <a:ext cx="869498" cy="849900"/>
              </a:xfrm>
              <a:custGeom>
                <a:avLst/>
                <a:gdLst>
                  <a:gd name="T0" fmla="*/ 2147483647 w 131"/>
                  <a:gd name="T1" fmla="*/ 264524713 h 128"/>
                  <a:gd name="T2" fmla="*/ 2147483647 w 131"/>
                  <a:gd name="T3" fmla="*/ 2147483647 h 128"/>
                  <a:gd name="T4" fmla="*/ 2147483647 w 131"/>
                  <a:gd name="T5" fmla="*/ 2147483647 h 128"/>
                  <a:gd name="T6" fmla="*/ 2147483647 w 131"/>
                  <a:gd name="T7" fmla="*/ 2147483647 h 128"/>
                  <a:gd name="T8" fmla="*/ 2147483647 w 131"/>
                  <a:gd name="T9" fmla="*/ 2147483647 h 128"/>
                  <a:gd name="T10" fmla="*/ 2147483647 w 131"/>
                  <a:gd name="T11" fmla="*/ 2147483647 h 128"/>
                  <a:gd name="T12" fmla="*/ 2147483647 w 131"/>
                  <a:gd name="T13" fmla="*/ 2147483647 h 128"/>
                  <a:gd name="T14" fmla="*/ 2147483647 w 131"/>
                  <a:gd name="T15" fmla="*/ 2147483647 h 128"/>
                  <a:gd name="T16" fmla="*/ 2147483647 w 131"/>
                  <a:gd name="T17" fmla="*/ 2147483647 h 128"/>
                  <a:gd name="T18" fmla="*/ 2147483647 w 131"/>
                  <a:gd name="T19" fmla="*/ 2147483647 h 128"/>
                  <a:gd name="T20" fmla="*/ 2147483647 w 131"/>
                  <a:gd name="T21" fmla="*/ 2147483647 h 128"/>
                  <a:gd name="T22" fmla="*/ 2147483647 w 131"/>
                  <a:gd name="T23" fmla="*/ 2147483647 h 128"/>
                  <a:gd name="T24" fmla="*/ 1497866001 w 131"/>
                  <a:gd name="T25" fmla="*/ 2147483647 h 128"/>
                  <a:gd name="T26" fmla="*/ 1630029635 w 131"/>
                  <a:gd name="T27" fmla="*/ 2147483647 h 128"/>
                  <a:gd name="T28" fmla="*/ 2026527591 w 131"/>
                  <a:gd name="T29" fmla="*/ 2147483647 h 128"/>
                  <a:gd name="T30" fmla="*/ 1453813668 w 131"/>
                  <a:gd name="T31" fmla="*/ 2147483647 h 128"/>
                  <a:gd name="T32" fmla="*/ 748936319 w 131"/>
                  <a:gd name="T33" fmla="*/ 2147483647 h 128"/>
                  <a:gd name="T34" fmla="*/ 1409754699 w 131"/>
                  <a:gd name="T35" fmla="*/ 2147483647 h 128"/>
                  <a:gd name="T36" fmla="*/ 1233538732 w 131"/>
                  <a:gd name="T37" fmla="*/ 2147483647 h 128"/>
                  <a:gd name="T38" fmla="*/ 2147483647 w 131"/>
                  <a:gd name="T39" fmla="*/ 2147483647 h 128"/>
                  <a:gd name="T40" fmla="*/ 2147483647 w 131"/>
                  <a:gd name="T41" fmla="*/ 2147483647 h 128"/>
                  <a:gd name="T42" fmla="*/ 2147483647 w 131"/>
                  <a:gd name="T43" fmla="*/ 2147483647 h 128"/>
                  <a:gd name="T44" fmla="*/ 2147483647 w 131"/>
                  <a:gd name="T45" fmla="*/ 2147483647 h 128"/>
                  <a:gd name="T46" fmla="*/ 1630029635 w 131"/>
                  <a:gd name="T47" fmla="*/ 2147483647 h 128"/>
                  <a:gd name="T48" fmla="*/ 1497866001 w 131"/>
                  <a:gd name="T49" fmla="*/ 2147483647 h 128"/>
                  <a:gd name="T50" fmla="*/ 1630029635 w 131"/>
                  <a:gd name="T51" fmla="*/ 2147483647 h 128"/>
                  <a:gd name="T52" fmla="*/ 2147483647 w 131"/>
                  <a:gd name="T53" fmla="*/ 2147483647 h 128"/>
                  <a:gd name="T54" fmla="*/ 2147483647 w 131"/>
                  <a:gd name="T55" fmla="*/ 1983938718 h 128"/>
                  <a:gd name="T56" fmla="*/ 2147483647 w 131"/>
                  <a:gd name="T57" fmla="*/ 2072115801 h 128"/>
                  <a:gd name="T58" fmla="*/ 2147483647 w 131"/>
                  <a:gd name="T59" fmla="*/ 2147483647 h 128"/>
                  <a:gd name="T60" fmla="*/ 2147483647 w 131"/>
                  <a:gd name="T61" fmla="*/ 2147483647 h 128"/>
                  <a:gd name="T62" fmla="*/ 528661382 w 131"/>
                  <a:gd name="T63" fmla="*/ 1851673093 h 128"/>
                  <a:gd name="T64" fmla="*/ 837040984 w 131"/>
                  <a:gd name="T65" fmla="*/ 2147483647 h 128"/>
                  <a:gd name="T66" fmla="*/ 1189486399 w 131"/>
                  <a:gd name="T67" fmla="*/ 2147483647 h 128"/>
                  <a:gd name="T68" fmla="*/ 1321650034 w 131"/>
                  <a:gd name="T69" fmla="*/ 2147483647 h 128"/>
                  <a:gd name="T70" fmla="*/ 2147483647 w 131"/>
                  <a:gd name="T71" fmla="*/ 1851673093 h 128"/>
                  <a:gd name="T72" fmla="*/ 2147483647 w 131"/>
                  <a:gd name="T73" fmla="*/ 2147483647 h 128"/>
                  <a:gd name="T74" fmla="*/ 2147483647 w 131"/>
                  <a:gd name="T75" fmla="*/ 2147483647 h 128"/>
                  <a:gd name="T76" fmla="*/ 2147483647 w 131"/>
                  <a:gd name="T77" fmla="*/ 1983938718 h 128"/>
                  <a:gd name="T78" fmla="*/ 2147483647 w 131"/>
                  <a:gd name="T79" fmla="*/ 1851673093 h 128"/>
                  <a:gd name="T80" fmla="*/ 2147483647 w 131"/>
                  <a:gd name="T81" fmla="*/ 1543066167 h 128"/>
                  <a:gd name="T82" fmla="*/ 1894363956 w 131"/>
                  <a:gd name="T83" fmla="*/ 2072115801 h 128"/>
                  <a:gd name="T84" fmla="*/ 2147483647 w 131"/>
                  <a:gd name="T85" fmla="*/ 1587148069 h 128"/>
                  <a:gd name="T86" fmla="*/ 2147483647 w 131"/>
                  <a:gd name="T87" fmla="*/ 1322623460 h 128"/>
                  <a:gd name="T88" fmla="*/ 1585977303 w 131"/>
                  <a:gd name="T89" fmla="*/ 2072115801 h 128"/>
                  <a:gd name="T90" fmla="*/ 1938416288 w 131"/>
                  <a:gd name="T91" fmla="*/ 1543066167 h 128"/>
                  <a:gd name="T92" fmla="*/ 2147483647 w 131"/>
                  <a:gd name="T93" fmla="*/ 1058098851 h 128"/>
                  <a:gd name="T94" fmla="*/ 2070579923 w 131"/>
                  <a:gd name="T95" fmla="*/ 573137967 h 128"/>
                  <a:gd name="T96" fmla="*/ 2147483647 w 131"/>
                  <a:gd name="T97" fmla="*/ 1278534919 h 128"/>
                  <a:gd name="T98" fmla="*/ 2147483647 w 131"/>
                  <a:gd name="T99" fmla="*/ 1763502650 h 128"/>
                  <a:gd name="T100" fmla="*/ 2147483647 w 131"/>
                  <a:gd name="T101" fmla="*/ 1719413694 h 128"/>
                  <a:gd name="T102" fmla="*/ 2147483647 w 131"/>
                  <a:gd name="T103" fmla="*/ 1675325152 h 128"/>
                  <a:gd name="T104" fmla="*/ 2147483647 w 131"/>
                  <a:gd name="T105" fmla="*/ 1763502650 h 128"/>
                  <a:gd name="T106" fmla="*/ 2147483647 w 131"/>
                  <a:gd name="T107" fmla="*/ 1190364476 h 128"/>
                  <a:gd name="T108" fmla="*/ 2147483647 w 131"/>
                  <a:gd name="T109" fmla="*/ 617226508 h 128"/>
                  <a:gd name="T110" fmla="*/ 2147483647 w 131"/>
                  <a:gd name="T111" fmla="*/ 881751325 h 128"/>
                  <a:gd name="T112" fmla="*/ 2147483647 w 131"/>
                  <a:gd name="T113" fmla="*/ 1234453017 h 128"/>
                  <a:gd name="T114" fmla="*/ 2147483647 w 131"/>
                  <a:gd name="T115" fmla="*/ 1454889085 h 128"/>
                  <a:gd name="T116" fmla="*/ 2147483647 w 131"/>
                  <a:gd name="T117" fmla="*/ 484960884 h 128"/>
                  <a:gd name="T118" fmla="*/ 2147483647 w 131"/>
                  <a:gd name="T119" fmla="*/ 837662576 h 128"/>
                  <a:gd name="T120" fmla="*/ 2147483647 w 131"/>
                  <a:gd name="T121" fmla="*/ 484960884 h 128"/>
                  <a:gd name="T122" fmla="*/ 2147483647 w 131"/>
                  <a:gd name="T123" fmla="*/ 264524713 h 12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31"/>
                  <a:gd name="T187" fmla="*/ 0 h 128"/>
                  <a:gd name="T188" fmla="*/ 131 w 131"/>
                  <a:gd name="T189" fmla="*/ 128 h 12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31" h="128">
                    <a:moveTo>
                      <a:pt x="65" y="128"/>
                    </a:moveTo>
                    <a:cubicBezTo>
                      <a:pt x="56" y="128"/>
                      <a:pt x="47" y="126"/>
                      <a:pt x="39" y="122"/>
                    </a:cubicBezTo>
                    <a:cubicBezTo>
                      <a:pt x="24" y="115"/>
                      <a:pt x="13" y="103"/>
                      <a:pt x="7" y="88"/>
                    </a:cubicBezTo>
                    <a:cubicBezTo>
                      <a:pt x="0" y="71"/>
                      <a:pt x="0" y="53"/>
                      <a:pt x="8" y="37"/>
                    </a:cubicBezTo>
                    <a:cubicBezTo>
                      <a:pt x="15" y="21"/>
                      <a:pt x="29" y="8"/>
                      <a:pt x="46" y="3"/>
                    </a:cubicBezTo>
                    <a:cubicBezTo>
                      <a:pt x="52" y="1"/>
                      <a:pt x="59" y="0"/>
                      <a:pt x="66" y="0"/>
                    </a:cubicBezTo>
                    <a:cubicBezTo>
                      <a:pt x="75" y="0"/>
                      <a:pt x="84" y="2"/>
                      <a:pt x="93" y="6"/>
                    </a:cubicBezTo>
                    <a:cubicBezTo>
                      <a:pt x="107" y="13"/>
                      <a:pt x="118" y="25"/>
                      <a:pt x="125" y="40"/>
                    </a:cubicBezTo>
                    <a:cubicBezTo>
                      <a:pt x="131" y="56"/>
                      <a:pt x="131" y="75"/>
                      <a:pt x="123" y="91"/>
                    </a:cubicBezTo>
                    <a:cubicBezTo>
                      <a:pt x="116" y="107"/>
                      <a:pt x="102" y="119"/>
                      <a:pt x="85" y="124"/>
                    </a:cubicBezTo>
                    <a:cubicBezTo>
                      <a:pt x="79" y="127"/>
                      <a:pt x="72" y="128"/>
                      <a:pt x="65" y="128"/>
                    </a:cubicBezTo>
                    <a:close/>
                    <a:moveTo>
                      <a:pt x="70" y="110"/>
                    </a:moveTo>
                    <a:cubicBezTo>
                      <a:pt x="69" y="110"/>
                      <a:pt x="69" y="110"/>
                      <a:pt x="69" y="110"/>
                    </a:cubicBezTo>
                    <a:cubicBezTo>
                      <a:pt x="69" y="111"/>
                      <a:pt x="67" y="112"/>
                      <a:pt x="67" y="112"/>
                    </a:cubicBezTo>
                    <a:cubicBezTo>
                      <a:pt x="67" y="112"/>
                      <a:pt x="65" y="113"/>
                      <a:pt x="65" y="113"/>
                    </a:cubicBezTo>
                    <a:cubicBezTo>
                      <a:pt x="64" y="114"/>
                      <a:pt x="63" y="114"/>
                      <a:pt x="62" y="115"/>
                    </a:cubicBezTo>
                    <a:cubicBezTo>
                      <a:pt x="62" y="115"/>
                      <a:pt x="62" y="115"/>
                      <a:pt x="62" y="115"/>
                    </a:cubicBezTo>
                    <a:cubicBezTo>
                      <a:pt x="61" y="115"/>
                      <a:pt x="61" y="115"/>
                      <a:pt x="60" y="116"/>
                    </a:cubicBezTo>
                    <a:cubicBezTo>
                      <a:pt x="60" y="116"/>
                      <a:pt x="58" y="117"/>
                      <a:pt x="58" y="117"/>
                    </a:cubicBezTo>
                    <a:cubicBezTo>
                      <a:pt x="57" y="117"/>
                      <a:pt x="57" y="117"/>
                      <a:pt x="57" y="117"/>
                    </a:cubicBezTo>
                    <a:cubicBezTo>
                      <a:pt x="56" y="117"/>
                      <a:pt x="54" y="118"/>
                      <a:pt x="54" y="118"/>
                    </a:cubicBezTo>
                    <a:cubicBezTo>
                      <a:pt x="54" y="119"/>
                      <a:pt x="53" y="119"/>
                      <a:pt x="52" y="119"/>
                    </a:cubicBezTo>
                    <a:cubicBezTo>
                      <a:pt x="51" y="119"/>
                      <a:pt x="51" y="119"/>
                      <a:pt x="51" y="119"/>
                    </a:cubicBezTo>
                    <a:cubicBezTo>
                      <a:pt x="52" y="120"/>
                      <a:pt x="52" y="120"/>
                      <a:pt x="52" y="120"/>
                    </a:cubicBezTo>
                    <a:cubicBezTo>
                      <a:pt x="56" y="121"/>
                      <a:pt x="61" y="121"/>
                      <a:pt x="65" y="121"/>
                    </a:cubicBezTo>
                    <a:cubicBezTo>
                      <a:pt x="70" y="121"/>
                      <a:pt x="75" y="121"/>
                      <a:pt x="79" y="120"/>
                    </a:cubicBezTo>
                    <a:cubicBezTo>
                      <a:pt x="80" y="120"/>
                      <a:pt x="80" y="120"/>
                      <a:pt x="80" y="120"/>
                    </a:cubicBezTo>
                    <a:cubicBezTo>
                      <a:pt x="79" y="119"/>
                      <a:pt x="79" y="119"/>
                      <a:pt x="79" y="119"/>
                    </a:cubicBezTo>
                    <a:cubicBezTo>
                      <a:pt x="79" y="118"/>
                      <a:pt x="79" y="118"/>
                      <a:pt x="78" y="117"/>
                    </a:cubicBezTo>
                    <a:cubicBezTo>
                      <a:pt x="78" y="116"/>
                      <a:pt x="78" y="116"/>
                      <a:pt x="78" y="116"/>
                    </a:cubicBezTo>
                    <a:cubicBezTo>
                      <a:pt x="78" y="115"/>
                      <a:pt x="77" y="115"/>
                      <a:pt x="77" y="114"/>
                    </a:cubicBezTo>
                    <a:cubicBezTo>
                      <a:pt x="76" y="113"/>
                      <a:pt x="76" y="113"/>
                      <a:pt x="76" y="113"/>
                    </a:cubicBezTo>
                    <a:cubicBezTo>
                      <a:pt x="76" y="113"/>
                      <a:pt x="75" y="112"/>
                      <a:pt x="75" y="111"/>
                    </a:cubicBezTo>
                    <a:cubicBezTo>
                      <a:pt x="74" y="111"/>
                      <a:pt x="74" y="111"/>
                      <a:pt x="74" y="111"/>
                    </a:cubicBezTo>
                    <a:cubicBezTo>
                      <a:pt x="74" y="110"/>
                      <a:pt x="74" y="109"/>
                      <a:pt x="73" y="109"/>
                    </a:cubicBezTo>
                    <a:cubicBezTo>
                      <a:pt x="73" y="108"/>
                      <a:pt x="73" y="108"/>
                      <a:pt x="73" y="108"/>
                    </a:cubicBezTo>
                    <a:cubicBezTo>
                      <a:pt x="73" y="108"/>
                      <a:pt x="71" y="109"/>
                      <a:pt x="70" y="110"/>
                    </a:cubicBezTo>
                    <a:close/>
                    <a:moveTo>
                      <a:pt x="94" y="82"/>
                    </a:moveTo>
                    <a:cubicBezTo>
                      <a:pt x="94" y="83"/>
                      <a:pt x="94" y="83"/>
                      <a:pt x="94" y="83"/>
                    </a:cubicBezTo>
                    <a:cubicBezTo>
                      <a:pt x="93" y="84"/>
                      <a:pt x="93" y="85"/>
                      <a:pt x="92" y="86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91" y="88"/>
                      <a:pt x="91" y="89"/>
                      <a:pt x="90" y="89"/>
                    </a:cubicBezTo>
                    <a:cubicBezTo>
                      <a:pt x="90" y="90"/>
                      <a:pt x="89" y="90"/>
                      <a:pt x="89" y="91"/>
                    </a:cubicBezTo>
                    <a:cubicBezTo>
                      <a:pt x="89" y="91"/>
                      <a:pt x="88" y="92"/>
                      <a:pt x="88" y="93"/>
                    </a:cubicBezTo>
                    <a:cubicBezTo>
                      <a:pt x="87" y="93"/>
                      <a:pt x="87" y="94"/>
                      <a:pt x="86" y="94"/>
                    </a:cubicBezTo>
                    <a:cubicBezTo>
                      <a:pt x="86" y="95"/>
                      <a:pt x="85" y="96"/>
                      <a:pt x="85" y="96"/>
                    </a:cubicBezTo>
                    <a:cubicBezTo>
                      <a:pt x="85" y="97"/>
                      <a:pt x="84" y="97"/>
                      <a:pt x="84" y="98"/>
                    </a:cubicBezTo>
                    <a:cubicBezTo>
                      <a:pt x="83" y="98"/>
                      <a:pt x="83" y="99"/>
                      <a:pt x="82" y="99"/>
                    </a:cubicBezTo>
                    <a:cubicBezTo>
                      <a:pt x="81" y="100"/>
                      <a:pt x="81" y="100"/>
                      <a:pt x="81" y="101"/>
                    </a:cubicBezTo>
                    <a:cubicBezTo>
                      <a:pt x="80" y="101"/>
                      <a:pt x="80" y="102"/>
                      <a:pt x="79" y="102"/>
                    </a:cubicBezTo>
                    <a:cubicBezTo>
                      <a:pt x="78" y="104"/>
                      <a:pt x="78" y="104"/>
                      <a:pt x="78" y="104"/>
                    </a:cubicBezTo>
                    <a:cubicBezTo>
                      <a:pt x="77" y="104"/>
                      <a:pt x="77" y="104"/>
                      <a:pt x="77" y="104"/>
                    </a:cubicBezTo>
                    <a:cubicBezTo>
                      <a:pt x="78" y="105"/>
                      <a:pt x="78" y="105"/>
                      <a:pt x="78" y="105"/>
                    </a:cubicBezTo>
                    <a:cubicBezTo>
                      <a:pt x="78" y="106"/>
                      <a:pt x="79" y="106"/>
                      <a:pt x="79" y="107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81" y="109"/>
                      <a:pt x="81" y="110"/>
                      <a:pt x="82" y="111"/>
                    </a:cubicBezTo>
                    <a:cubicBezTo>
                      <a:pt x="83" y="112"/>
                      <a:pt x="83" y="113"/>
                      <a:pt x="84" y="114"/>
                    </a:cubicBezTo>
                    <a:cubicBezTo>
                      <a:pt x="84" y="114"/>
                      <a:pt x="84" y="114"/>
                      <a:pt x="84" y="114"/>
                    </a:cubicBezTo>
                    <a:cubicBezTo>
                      <a:pt x="85" y="115"/>
                      <a:pt x="85" y="116"/>
                      <a:pt x="85" y="117"/>
                    </a:cubicBezTo>
                    <a:cubicBezTo>
                      <a:pt x="85" y="117"/>
                      <a:pt x="85" y="117"/>
                      <a:pt x="85" y="117"/>
                    </a:cubicBezTo>
                    <a:cubicBezTo>
                      <a:pt x="86" y="118"/>
                      <a:pt x="86" y="118"/>
                      <a:pt x="86" y="118"/>
                    </a:cubicBezTo>
                    <a:cubicBezTo>
                      <a:pt x="99" y="113"/>
                      <a:pt x="110" y="103"/>
                      <a:pt x="116" y="91"/>
                    </a:cubicBezTo>
                    <a:cubicBezTo>
                      <a:pt x="117" y="91"/>
                      <a:pt x="117" y="91"/>
                      <a:pt x="117" y="91"/>
                    </a:cubicBezTo>
                    <a:cubicBezTo>
                      <a:pt x="95" y="81"/>
                      <a:pt x="95" y="81"/>
                      <a:pt x="95" y="81"/>
                    </a:cubicBezTo>
                    <a:lnTo>
                      <a:pt x="94" y="82"/>
                    </a:lnTo>
                    <a:close/>
                    <a:moveTo>
                      <a:pt x="55" y="94"/>
                    </a:moveTo>
                    <a:cubicBezTo>
                      <a:pt x="45" y="115"/>
                      <a:pt x="45" y="115"/>
                      <a:pt x="45" y="115"/>
                    </a:cubicBezTo>
                    <a:cubicBezTo>
                      <a:pt x="47" y="114"/>
                      <a:pt x="47" y="114"/>
                      <a:pt x="47" y="114"/>
                    </a:cubicBezTo>
                    <a:cubicBezTo>
                      <a:pt x="48" y="114"/>
                      <a:pt x="48" y="114"/>
                      <a:pt x="48" y="114"/>
                    </a:cubicBezTo>
                    <a:cubicBezTo>
                      <a:pt x="49" y="114"/>
                      <a:pt x="50" y="113"/>
                      <a:pt x="52" y="113"/>
                    </a:cubicBezTo>
                    <a:cubicBezTo>
                      <a:pt x="53" y="112"/>
                      <a:pt x="54" y="112"/>
                      <a:pt x="56" y="111"/>
                    </a:cubicBezTo>
                    <a:cubicBezTo>
                      <a:pt x="57" y="111"/>
                      <a:pt x="57" y="111"/>
                      <a:pt x="57" y="111"/>
                    </a:cubicBezTo>
                    <a:cubicBezTo>
                      <a:pt x="58" y="110"/>
                      <a:pt x="58" y="110"/>
                      <a:pt x="59" y="109"/>
                    </a:cubicBezTo>
                    <a:cubicBezTo>
                      <a:pt x="60" y="109"/>
                      <a:pt x="60" y="109"/>
                      <a:pt x="61" y="109"/>
                    </a:cubicBezTo>
                    <a:cubicBezTo>
                      <a:pt x="61" y="108"/>
                      <a:pt x="62" y="108"/>
                      <a:pt x="63" y="107"/>
                    </a:cubicBezTo>
                    <a:cubicBezTo>
                      <a:pt x="63" y="107"/>
                      <a:pt x="64" y="107"/>
                      <a:pt x="64" y="106"/>
                    </a:cubicBezTo>
                    <a:cubicBezTo>
                      <a:pt x="65" y="106"/>
                      <a:pt x="66" y="105"/>
                      <a:pt x="67" y="105"/>
                    </a:cubicBezTo>
                    <a:cubicBezTo>
                      <a:pt x="68" y="104"/>
                      <a:pt x="68" y="104"/>
                      <a:pt x="68" y="104"/>
                    </a:cubicBezTo>
                    <a:cubicBezTo>
                      <a:pt x="68" y="103"/>
                      <a:pt x="68" y="103"/>
                      <a:pt x="68" y="103"/>
                    </a:cubicBezTo>
                    <a:cubicBezTo>
                      <a:pt x="68" y="103"/>
                      <a:pt x="66" y="102"/>
                      <a:pt x="66" y="102"/>
                    </a:cubicBezTo>
                    <a:cubicBezTo>
                      <a:pt x="66" y="101"/>
                      <a:pt x="65" y="101"/>
                      <a:pt x="64" y="100"/>
                    </a:cubicBezTo>
                    <a:cubicBezTo>
                      <a:pt x="64" y="100"/>
                      <a:pt x="64" y="100"/>
                      <a:pt x="64" y="100"/>
                    </a:cubicBezTo>
                    <a:cubicBezTo>
                      <a:pt x="64" y="99"/>
                      <a:pt x="63" y="99"/>
                      <a:pt x="62" y="98"/>
                    </a:cubicBezTo>
                    <a:cubicBezTo>
                      <a:pt x="62" y="98"/>
                      <a:pt x="61" y="97"/>
                      <a:pt x="60" y="97"/>
                    </a:cubicBezTo>
                    <a:cubicBezTo>
                      <a:pt x="60" y="97"/>
                      <a:pt x="58" y="96"/>
                      <a:pt x="58" y="95"/>
                    </a:cubicBezTo>
                    <a:cubicBezTo>
                      <a:pt x="57" y="95"/>
                      <a:pt x="57" y="95"/>
                      <a:pt x="57" y="95"/>
                    </a:cubicBezTo>
                    <a:cubicBezTo>
                      <a:pt x="56" y="94"/>
                      <a:pt x="56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lose/>
                    <a:moveTo>
                      <a:pt x="33" y="88"/>
                    </a:moveTo>
                    <a:cubicBezTo>
                      <a:pt x="33" y="89"/>
                      <a:pt x="33" y="89"/>
                      <a:pt x="33" y="89"/>
                    </a:cubicBezTo>
                    <a:cubicBezTo>
                      <a:pt x="33" y="90"/>
                      <a:pt x="34" y="91"/>
                      <a:pt x="34" y="92"/>
                    </a:cubicBezTo>
                    <a:cubicBezTo>
                      <a:pt x="34" y="93"/>
                      <a:pt x="34" y="93"/>
                      <a:pt x="34" y="94"/>
                    </a:cubicBezTo>
                    <a:cubicBezTo>
                      <a:pt x="34" y="95"/>
                      <a:pt x="34" y="95"/>
                      <a:pt x="34" y="96"/>
                    </a:cubicBezTo>
                    <a:cubicBezTo>
                      <a:pt x="35" y="98"/>
                      <a:pt x="35" y="98"/>
                      <a:pt x="35" y="98"/>
                    </a:cubicBezTo>
                    <a:cubicBezTo>
                      <a:pt x="35" y="99"/>
                      <a:pt x="35" y="100"/>
                      <a:pt x="35" y="101"/>
                    </a:cubicBezTo>
                    <a:cubicBezTo>
                      <a:pt x="36" y="102"/>
                      <a:pt x="36" y="102"/>
                      <a:pt x="36" y="102"/>
                    </a:cubicBezTo>
                    <a:cubicBezTo>
                      <a:pt x="36" y="103"/>
                      <a:pt x="36" y="104"/>
                      <a:pt x="37" y="106"/>
                    </a:cubicBezTo>
                    <a:cubicBezTo>
                      <a:pt x="37" y="106"/>
                      <a:pt x="37" y="106"/>
                      <a:pt x="37" y="106"/>
                    </a:cubicBezTo>
                    <a:cubicBezTo>
                      <a:pt x="37" y="107"/>
                      <a:pt x="38" y="108"/>
                      <a:pt x="38" y="109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8" y="91"/>
                      <a:pt x="48" y="90"/>
                      <a:pt x="47" y="90"/>
                    </a:cubicBezTo>
                    <a:cubicBezTo>
                      <a:pt x="46" y="90"/>
                      <a:pt x="46" y="90"/>
                      <a:pt x="46" y="90"/>
                    </a:cubicBezTo>
                    <a:cubicBezTo>
                      <a:pt x="46" y="90"/>
                      <a:pt x="45" y="90"/>
                      <a:pt x="45" y="89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3" y="89"/>
                      <a:pt x="41" y="88"/>
                      <a:pt x="41" y="88"/>
                    </a:cubicBezTo>
                    <a:cubicBezTo>
                      <a:pt x="40" y="88"/>
                      <a:pt x="40" y="88"/>
                      <a:pt x="39" y="88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38" y="88"/>
                      <a:pt x="37" y="88"/>
                      <a:pt x="36" y="87"/>
                    </a:cubicBezTo>
                    <a:cubicBezTo>
                      <a:pt x="33" y="87"/>
                      <a:pt x="33" y="87"/>
                      <a:pt x="33" y="87"/>
                    </a:cubicBezTo>
                    <a:lnTo>
                      <a:pt x="33" y="88"/>
                    </a:lnTo>
                    <a:close/>
                    <a:moveTo>
                      <a:pt x="26" y="87"/>
                    </a:moveTo>
                    <a:cubicBezTo>
                      <a:pt x="25" y="87"/>
                      <a:pt x="25" y="87"/>
                      <a:pt x="24" y="87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22" y="87"/>
                      <a:pt x="21" y="87"/>
                      <a:pt x="21" y="87"/>
                    </a:cubicBezTo>
                    <a:cubicBezTo>
                      <a:pt x="20" y="87"/>
                      <a:pt x="20" y="87"/>
                      <a:pt x="20" y="87"/>
                    </a:cubicBezTo>
                    <a:cubicBezTo>
                      <a:pt x="19" y="88"/>
                      <a:pt x="18" y="88"/>
                      <a:pt x="17" y="88"/>
                    </a:cubicBezTo>
                    <a:cubicBezTo>
                      <a:pt x="17" y="88"/>
                      <a:pt x="17" y="88"/>
                      <a:pt x="17" y="88"/>
                    </a:cubicBezTo>
                    <a:cubicBezTo>
                      <a:pt x="16" y="88"/>
                      <a:pt x="15" y="88"/>
                      <a:pt x="14" y="88"/>
                    </a:cubicBezTo>
                    <a:cubicBezTo>
                      <a:pt x="13" y="89"/>
                      <a:pt x="13" y="89"/>
                      <a:pt x="13" y="89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18" y="97"/>
                      <a:pt x="24" y="105"/>
                      <a:pt x="31" y="110"/>
                    </a:cubicBezTo>
                    <a:cubicBezTo>
                      <a:pt x="32" y="111"/>
                      <a:pt x="32" y="111"/>
                      <a:pt x="32" y="111"/>
                    </a:cubicBezTo>
                    <a:cubicBezTo>
                      <a:pt x="32" y="110"/>
                      <a:pt x="32" y="110"/>
                      <a:pt x="32" y="110"/>
                    </a:cubicBezTo>
                    <a:cubicBezTo>
                      <a:pt x="31" y="108"/>
                      <a:pt x="31" y="108"/>
                      <a:pt x="31" y="108"/>
                    </a:cubicBezTo>
                    <a:cubicBezTo>
                      <a:pt x="31" y="106"/>
                      <a:pt x="30" y="105"/>
                      <a:pt x="30" y="104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29" y="101"/>
                      <a:pt x="29" y="100"/>
                      <a:pt x="29" y="99"/>
                    </a:cubicBezTo>
                    <a:cubicBezTo>
                      <a:pt x="29" y="98"/>
                      <a:pt x="29" y="98"/>
                      <a:pt x="29" y="98"/>
                    </a:cubicBezTo>
                    <a:cubicBezTo>
                      <a:pt x="28" y="97"/>
                      <a:pt x="28" y="96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2"/>
                      <a:pt x="27" y="91"/>
                      <a:pt x="27" y="89"/>
                    </a:cubicBezTo>
                    <a:cubicBezTo>
                      <a:pt x="27" y="87"/>
                      <a:pt x="27" y="87"/>
                      <a:pt x="27" y="87"/>
                    </a:cubicBezTo>
                    <a:lnTo>
                      <a:pt x="26" y="87"/>
                    </a:lnTo>
                    <a:close/>
                    <a:moveTo>
                      <a:pt x="58" y="88"/>
                    </a:moveTo>
                    <a:cubicBezTo>
                      <a:pt x="58" y="89"/>
                      <a:pt x="58" y="89"/>
                      <a:pt x="58" y="89"/>
                    </a:cubicBezTo>
                    <a:cubicBezTo>
                      <a:pt x="59" y="89"/>
                      <a:pt x="60" y="89"/>
                      <a:pt x="60" y="90"/>
                    </a:cubicBezTo>
                    <a:cubicBezTo>
                      <a:pt x="60" y="90"/>
                      <a:pt x="62" y="91"/>
                      <a:pt x="63" y="91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2"/>
                      <a:pt x="65" y="93"/>
                      <a:pt x="65" y="93"/>
                    </a:cubicBezTo>
                    <a:cubicBezTo>
                      <a:pt x="66" y="94"/>
                      <a:pt x="66" y="94"/>
                      <a:pt x="66" y="94"/>
                    </a:cubicBezTo>
                    <a:cubicBezTo>
                      <a:pt x="67" y="94"/>
                      <a:pt x="67" y="94"/>
                      <a:pt x="68" y="95"/>
                    </a:cubicBezTo>
                    <a:cubicBezTo>
                      <a:pt x="68" y="95"/>
                      <a:pt x="68" y="95"/>
                      <a:pt x="68" y="95"/>
                    </a:cubicBezTo>
                    <a:cubicBezTo>
                      <a:pt x="69" y="96"/>
                      <a:pt x="70" y="96"/>
                      <a:pt x="70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8"/>
                      <a:pt x="72" y="99"/>
                      <a:pt x="73" y="99"/>
                    </a:cubicBezTo>
                    <a:cubicBezTo>
                      <a:pt x="73" y="100"/>
                      <a:pt x="73" y="100"/>
                      <a:pt x="73" y="100"/>
                    </a:cubicBezTo>
                    <a:cubicBezTo>
                      <a:pt x="74" y="99"/>
                      <a:pt x="74" y="99"/>
                      <a:pt x="74" y="99"/>
                    </a:cubicBezTo>
                    <a:cubicBezTo>
                      <a:pt x="75" y="98"/>
                      <a:pt x="75" y="98"/>
                      <a:pt x="75" y="98"/>
                    </a:cubicBezTo>
                    <a:cubicBezTo>
                      <a:pt x="76" y="97"/>
                      <a:pt x="76" y="97"/>
                      <a:pt x="77" y="96"/>
                    </a:cubicBezTo>
                    <a:cubicBezTo>
                      <a:pt x="78" y="95"/>
                      <a:pt x="78" y="95"/>
                      <a:pt x="78" y="95"/>
                    </a:cubicBezTo>
                    <a:cubicBezTo>
                      <a:pt x="78" y="95"/>
                      <a:pt x="79" y="94"/>
                      <a:pt x="79" y="94"/>
                    </a:cubicBezTo>
                    <a:cubicBezTo>
                      <a:pt x="80" y="93"/>
                      <a:pt x="80" y="93"/>
                      <a:pt x="80" y="92"/>
                    </a:cubicBezTo>
                    <a:cubicBezTo>
                      <a:pt x="81" y="92"/>
                      <a:pt x="81" y="91"/>
                      <a:pt x="82" y="91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4" y="87"/>
                      <a:pt x="84" y="87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85" y="85"/>
                      <a:pt x="86" y="85"/>
                      <a:pt x="86" y="84"/>
                    </a:cubicBezTo>
                    <a:cubicBezTo>
                      <a:pt x="87" y="83"/>
                      <a:pt x="87" y="83"/>
                      <a:pt x="87" y="83"/>
                    </a:cubicBezTo>
                    <a:cubicBezTo>
                      <a:pt x="88" y="82"/>
                      <a:pt x="88" y="81"/>
                      <a:pt x="88" y="80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89" y="78"/>
                      <a:pt x="89" y="78"/>
                      <a:pt x="89" y="78"/>
                    </a:cubicBezTo>
                    <a:cubicBezTo>
                      <a:pt x="67" y="68"/>
                      <a:pt x="67" y="68"/>
                      <a:pt x="67" y="68"/>
                    </a:cubicBezTo>
                    <a:lnTo>
                      <a:pt x="58" y="88"/>
                    </a:lnTo>
                    <a:close/>
                    <a:moveTo>
                      <a:pt x="38" y="57"/>
                    </a:moveTo>
                    <a:cubicBezTo>
                      <a:pt x="38" y="58"/>
                      <a:pt x="37" y="58"/>
                      <a:pt x="37" y="59"/>
                    </a:cubicBezTo>
                    <a:cubicBezTo>
                      <a:pt x="37" y="60"/>
                      <a:pt x="37" y="60"/>
                      <a:pt x="37" y="61"/>
                    </a:cubicBezTo>
                    <a:cubicBezTo>
                      <a:pt x="36" y="62"/>
                      <a:pt x="36" y="62"/>
                      <a:pt x="36" y="63"/>
                    </a:cubicBezTo>
                    <a:cubicBezTo>
                      <a:pt x="36" y="64"/>
                      <a:pt x="36" y="64"/>
                      <a:pt x="36" y="65"/>
                    </a:cubicBezTo>
                    <a:cubicBezTo>
                      <a:pt x="35" y="65"/>
                      <a:pt x="35" y="66"/>
                      <a:pt x="35" y="67"/>
                    </a:cubicBezTo>
                    <a:cubicBezTo>
                      <a:pt x="35" y="67"/>
                      <a:pt x="35" y="68"/>
                      <a:pt x="35" y="69"/>
                    </a:cubicBezTo>
                    <a:cubicBezTo>
                      <a:pt x="34" y="69"/>
                      <a:pt x="34" y="70"/>
                      <a:pt x="34" y="71"/>
                    </a:cubicBezTo>
                    <a:cubicBezTo>
                      <a:pt x="34" y="71"/>
                      <a:pt x="34" y="72"/>
                      <a:pt x="34" y="72"/>
                    </a:cubicBezTo>
                    <a:cubicBezTo>
                      <a:pt x="34" y="73"/>
                      <a:pt x="34" y="74"/>
                      <a:pt x="34" y="75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33" y="77"/>
                      <a:pt x="33" y="78"/>
                      <a:pt x="33" y="79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4" y="81"/>
                      <a:pt x="35" y="81"/>
                      <a:pt x="36" y="81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8" y="82"/>
                      <a:pt x="39" y="82"/>
                      <a:pt x="39" y="82"/>
                    </a:cubicBezTo>
                    <a:cubicBezTo>
                      <a:pt x="39" y="82"/>
                      <a:pt x="42" y="82"/>
                      <a:pt x="42" y="82"/>
                    </a:cubicBezTo>
                    <a:cubicBezTo>
                      <a:pt x="43" y="83"/>
                      <a:pt x="43" y="83"/>
                      <a:pt x="43" y="83"/>
                    </a:cubicBezTo>
                    <a:cubicBezTo>
                      <a:pt x="44" y="83"/>
                      <a:pt x="45" y="83"/>
                      <a:pt x="45" y="83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7" y="84"/>
                      <a:pt x="49" y="84"/>
                      <a:pt x="49" y="84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0" y="85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62" y="65"/>
                      <a:pt x="62" y="65"/>
                      <a:pt x="62" y="65"/>
                    </a:cubicBezTo>
                    <a:cubicBezTo>
                      <a:pt x="39" y="55"/>
                      <a:pt x="39" y="55"/>
                      <a:pt x="39" y="55"/>
                    </a:cubicBezTo>
                    <a:lnTo>
                      <a:pt x="38" y="57"/>
                    </a:lnTo>
                    <a:close/>
                    <a:moveTo>
                      <a:pt x="119" y="45"/>
                    </a:moveTo>
                    <a:cubicBezTo>
                      <a:pt x="118" y="45"/>
                      <a:pt x="117" y="45"/>
                      <a:pt x="116" y="45"/>
                    </a:cubicBezTo>
                    <a:cubicBezTo>
                      <a:pt x="116" y="45"/>
                      <a:pt x="116" y="45"/>
                      <a:pt x="116" y="45"/>
                    </a:cubicBezTo>
                    <a:cubicBezTo>
                      <a:pt x="115" y="46"/>
                      <a:pt x="114" y="46"/>
                      <a:pt x="112" y="46"/>
                    </a:cubicBezTo>
                    <a:cubicBezTo>
                      <a:pt x="112" y="46"/>
                      <a:pt x="112" y="46"/>
                      <a:pt x="112" y="46"/>
                    </a:cubicBezTo>
                    <a:cubicBezTo>
                      <a:pt x="111" y="46"/>
                      <a:pt x="109" y="46"/>
                      <a:pt x="108" y="46"/>
                    </a:cubicBezTo>
                    <a:cubicBezTo>
                      <a:pt x="107" y="47"/>
                      <a:pt x="106" y="47"/>
                      <a:pt x="105" y="47"/>
                    </a:cubicBezTo>
                    <a:cubicBezTo>
                      <a:pt x="104" y="47"/>
                      <a:pt x="104" y="47"/>
                      <a:pt x="104" y="47"/>
                    </a:cubicBezTo>
                    <a:cubicBezTo>
                      <a:pt x="104" y="47"/>
                      <a:pt x="104" y="47"/>
                      <a:pt x="104" y="47"/>
                    </a:cubicBezTo>
                    <a:cubicBezTo>
                      <a:pt x="104" y="49"/>
                      <a:pt x="104" y="49"/>
                      <a:pt x="104" y="49"/>
                    </a:cubicBezTo>
                    <a:cubicBezTo>
                      <a:pt x="104" y="50"/>
                      <a:pt x="104" y="51"/>
                      <a:pt x="104" y="52"/>
                    </a:cubicBezTo>
                    <a:cubicBezTo>
                      <a:pt x="103" y="53"/>
                      <a:pt x="103" y="53"/>
                      <a:pt x="103" y="53"/>
                    </a:cubicBezTo>
                    <a:cubicBezTo>
                      <a:pt x="103" y="54"/>
                      <a:pt x="103" y="55"/>
                      <a:pt x="103" y="56"/>
                    </a:cubicBezTo>
                    <a:cubicBezTo>
                      <a:pt x="103" y="57"/>
                      <a:pt x="103" y="57"/>
                      <a:pt x="103" y="58"/>
                    </a:cubicBezTo>
                    <a:cubicBezTo>
                      <a:pt x="103" y="59"/>
                      <a:pt x="103" y="59"/>
                      <a:pt x="102" y="60"/>
                    </a:cubicBezTo>
                    <a:cubicBezTo>
                      <a:pt x="102" y="61"/>
                      <a:pt x="102" y="61"/>
                      <a:pt x="102" y="62"/>
                    </a:cubicBezTo>
                    <a:cubicBezTo>
                      <a:pt x="102" y="63"/>
                      <a:pt x="102" y="64"/>
                      <a:pt x="101" y="64"/>
                    </a:cubicBezTo>
                    <a:cubicBezTo>
                      <a:pt x="101" y="66"/>
                      <a:pt x="101" y="66"/>
                      <a:pt x="101" y="66"/>
                    </a:cubicBezTo>
                    <a:cubicBezTo>
                      <a:pt x="101" y="67"/>
                      <a:pt x="100" y="68"/>
                      <a:pt x="100" y="69"/>
                    </a:cubicBezTo>
                    <a:cubicBezTo>
                      <a:pt x="100" y="69"/>
                      <a:pt x="100" y="70"/>
                      <a:pt x="100" y="70"/>
                    </a:cubicBezTo>
                    <a:cubicBezTo>
                      <a:pt x="99" y="71"/>
                      <a:pt x="99" y="72"/>
                      <a:pt x="99" y="73"/>
                    </a:cubicBezTo>
                    <a:cubicBezTo>
                      <a:pt x="98" y="74"/>
                      <a:pt x="98" y="74"/>
                      <a:pt x="98" y="74"/>
                    </a:cubicBezTo>
                    <a:cubicBezTo>
                      <a:pt x="98" y="75"/>
                      <a:pt x="98" y="75"/>
                      <a:pt x="98" y="75"/>
                    </a:cubicBezTo>
                    <a:cubicBezTo>
                      <a:pt x="119" y="85"/>
                      <a:pt x="119" y="85"/>
                      <a:pt x="119" y="85"/>
                    </a:cubicBezTo>
                    <a:cubicBezTo>
                      <a:pt x="119" y="85"/>
                      <a:pt x="119" y="85"/>
                      <a:pt x="119" y="85"/>
                    </a:cubicBezTo>
                    <a:cubicBezTo>
                      <a:pt x="124" y="72"/>
                      <a:pt x="125" y="58"/>
                      <a:pt x="120" y="45"/>
                    </a:cubicBezTo>
                    <a:cubicBezTo>
                      <a:pt x="120" y="44"/>
                      <a:pt x="120" y="44"/>
                      <a:pt x="120" y="44"/>
                    </a:cubicBezTo>
                    <a:lnTo>
                      <a:pt x="119" y="45"/>
                    </a:lnTo>
                    <a:close/>
                    <a:moveTo>
                      <a:pt x="12" y="42"/>
                    </a:moveTo>
                    <a:cubicBezTo>
                      <a:pt x="7" y="55"/>
                      <a:pt x="6" y="70"/>
                      <a:pt x="11" y="83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3" y="83"/>
                      <a:pt x="14" y="82"/>
                      <a:pt x="15" y="82"/>
                    </a:cubicBezTo>
                    <a:cubicBezTo>
                      <a:pt x="16" y="82"/>
                      <a:pt x="16" y="82"/>
                      <a:pt x="16" y="82"/>
                    </a:cubicBezTo>
                    <a:cubicBezTo>
                      <a:pt x="17" y="82"/>
                      <a:pt x="18" y="82"/>
                      <a:pt x="19" y="82"/>
                    </a:cubicBezTo>
                    <a:cubicBezTo>
                      <a:pt x="19" y="81"/>
                      <a:pt x="19" y="81"/>
                      <a:pt x="19" y="81"/>
                    </a:cubicBezTo>
                    <a:cubicBezTo>
                      <a:pt x="20" y="81"/>
                      <a:pt x="21" y="81"/>
                      <a:pt x="22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4" y="81"/>
                      <a:pt x="25" y="81"/>
                      <a:pt x="26" y="81"/>
                    </a:cubicBezTo>
                    <a:cubicBezTo>
                      <a:pt x="26" y="81"/>
                      <a:pt x="26" y="81"/>
                      <a:pt x="26" y="81"/>
                    </a:cubicBezTo>
                    <a:cubicBezTo>
                      <a:pt x="27" y="80"/>
                      <a:pt x="27" y="80"/>
                      <a:pt x="27" y="80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27" y="77"/>
                      <a:pt x="27" y="77"/>
                      <a:pt x="27" y="76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3"/>
                      <a:pt x="28" y="72"/>
                      <a:pt x="28" y="72"/>
                    </a:cubicBezTo>
                    <a:cubicBezTo>
                      <a:pt x="28" y="71"/>
                      <a:pt x="28" y="70"/>
                      <a:pt x="28" y="70"/>
                    </a:cubicBezTo>
                    <a:cubicBezTo>
                      <a:pt x="28" y="69"/>
                      <a:pt x="29" y="68"/>
                      <a:pt x="29" y="67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29" y="65"/>
                      <a:pt x="30" y="64"/>
                      <a:pt x="30" y="63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1" y="60"/>
                      <a:pt x="31" y="59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2" y="57"/>
                      <a:pt x="32" y="56"/>
                      <a:pt x="32" y="55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12" y="42"/>
                      <a:pt x="12" y="42"/>
                      <a:pt x="12" y="42"/>
                    </a:cubicBezTo>
                    <a:close/>
                    <a:moveTo>
                      <a:pt x="79" y="42"/>
                    </a:moveTo>
                    <a:cubicBezTo>
                      <a:pt x="70" y="62"/>
                      <a:pt x="70" y="62"/>
                      <a:pt x="70" y="62"/>
                    </a:cubicBezTo>
                    <a:cubicBezTo>
                      <a:pt x="92" y="73"/>
                      <a:pt x="92" y="73"/>
                      <a:pt x="92" y="73"/>
                    </a:cubicBezTo>
                    <a:cubicBezTo>
                      <a:pt x="93" y="72"/>
                      <a:pt x="93" y="72"/>
                      <a:pt x="93" y="72"/>
                    </a:cubicBezTo>
                    <a:cubicBezTo>
                      <a:pt x="93" y="71"/>
                      <a:pt x="93" y="71"/>
                      <a:pt x="93" y="71"/>
                    </a:cubicBezTo>
                    <a:cubicBezTo>
                      <a:pt x="93" y="70"/>
                      <a:pt x="94" y="69"/>
                      <a:pt x="94" y="68"/>
                    </a:cubicBezTo>
                    <a:cubicBezTo>
                      <a:pt x="94" y="67"/>
                      <a:pt x="94" y="67"/>
                      <a:pt x="94" y="67"/>
                    </a:cubicBezTo>
                    <a:cubicBezTo>
                      <a:pt x="95" y="66"/>
                      <a:pt x="95" y="65"/>
                      <a:pt x="95" y="64"/>
                    </a:cubicBezTo>
                    <a:cubicBezTo>
                      <a:pt x="95" y="63"/>
                      <a:pt x="95" y="63"/>
                      <a:pt x="95" y="63"/>
                    </a:cubicBezTo>
                    <a:cubicBezTo>
                      <a:pt x="96" y="62"/>
                      <a:pt x="96" y="61"/>
                      <a:pt x="96" y="61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7" y="58"/>
                      <a:pt x="97" y="57"/>
                      <a:pt x="97" y="57"/>
                    </a:cubicBezTo>
                    <a:cubicBezTo>
                      <a:pt x="97" y="56"/>
                      <a:pt x="97" y="56"/>
                      <a:pt x="97" y="55"/>
                    </a:cubicBezTo>
                    <a:cubicBezTo>
                      <a:pt x="97" y="54"/>
                      <a:pt x="97" y="54"/>
                      <a:pt x="97" y="53"/>
                    </a:cubicBezTo>
                    <a:cubicBezTo>
                      <a:pt x="98" y="52"/>
                      <a:pt x="98" y="52"/>
                      <a:pt x="98" y="51"/>
                    </a:cubicBezTo>
                    <a:cubicBezTo>
                      <a:pt x="98" y="50"/>
                      <a:pt x="98" y="50"/>
                      <a:pt x="98" y="49"/>
                    </a:cubicBezTo>
                    <a:cubicBezTo>
                      <a:pt x="98" y="47"/>
                      <a:pt x="98" y="47"/>
                      <a:pt x="98" y="47"/>
                    </a:cubicBezTo>
                    <a:cubicBezTo>
                      <a:pt x="98" y="46"/>
                      <a:pt x="98" y="46"/>
                      <a:pt x="98" y="46"/>
                    </a:cubicBezTo>
                    <a:cubicBezTo>
                      <a:pt x="97" y="46"/>
                      <a:pt x="96" y="46"/>
                      <a:pt x="95" y="46"/>
                    </a:cubicBezTo>
                    <a:cubicBezTo>
                      <a:pt x="94" y="46"/>
                      <a:pt x="94" y="46"/>
                      <a:pt x="94" y="46"/>
                    </a:cubicBezTo>
                    <a:cubicBezTo>
                      <a:pt x="93" y="46"/>
                      <a:pt x="92" y="46"/>
                      <a:pt x="92" y="46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90" y="45"/>
                      <a:pt x="89" y="45"/>
                      <a:pt x="89" y="45"/>
                    </a:cubicBezTo>
                    <a:cubicBezTo>
                      <a:pt x="88" y="45"/>
                      <a:pt x="88" y="45"/>
                      <a:pt x="88" y="45"/>
                    </a:cubicBezTo>
                    <a:cubicBezTo>
                      <a:pt x="87" y="45"/>
                      <a:pt x="86" y="44"/>
                      <a:pt x="86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4" y="44"/>
                      <a:pt x="84" y="44"/>
                      <a:pt x="83" y="43"/>
                    </a:cubicBezTo>
                    <a:cubicBezTo>
                      <a:pt x="82" y="43"/>
                      <a:pt x="82" y="43"/>
                      <a:pt x="82" y="43"/>
                    </a:cubicBezTo>
                    <a:cubicBezTo>
                      <a:pt x="81" y="43"/>
                      <a:pt x="81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lnTo>
                      <a:pt x="79" y="42"/>
                    </a:lnTo>
                    <a:close/>
                    <a:moveTo>
                      <a:pt x="56" y="29"/>
                    </a:moveTo>
                    <a:cubicBezTo>
                      <a:pt x="56" y="30"/>
                      <a:pt x="55" y="30"/>
                      <a:pt x="55" y="31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3" y="33"/>
                      <a:pt x="52" y="33"/>
                      <a:pt x="52" y="34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0" y="36"/>
                      <a:pt x="50" y="36"/>
                      <a:pt x="49" y="37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8" y="39"/>
                      <a:pt x="47" y="40"/>
                      <a:pt x="47" y="40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6" y="42"/>
                      <a:pt x="45" y="43"/>
                      <a:pt x="45" y="43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6"/>
                      <a:pt x="43" y="46"/>
                      <a:pt x="43" y="47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2" y="39"/>
                      <a:pt x="72" y="38"/>
                      <a:pt x="71" y="38"/>
                    </a:cubicBezTo>
                    <a:cubicBezTo>
                      <a:pt x="71" y="38"/>
                      <a:pt x="69" y="37"/>
                      <a:pt x="68" y="36"/>
                    </a:cubicBezTo>
                    <a:cubicBezTo>
                      <a:pt x="68" y="36"/>
                      <a:pt x="68" y="36"/>
                      <a:pt x="67" y="36"/>
                    </a:cubicBezTo>
                    <a:cubicBezTo>
                      <a:pt x="67" y="35"/>
                      <a:pt x="66" y="35"/>
                      <a:pt x="66" y="35"/>
                    </a:cubicBezTo>
                    <a:cubicBezTo>
                      <a:pt x="65" y="34"/>
                      <a:pt x="65" y="34"/>
                      <a:pt x="65" y="34"/>
                    </a:cubicBezTo>
                    <a:cubicBezTo>
                      <a:pt x="64" y="33"/>
                      <a:pt x="64" y="33"/>
                      <a:pt x="63" y="33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2" y="32"/>
                      <a:pt x="62" y="31"/>
                      <a:pt x="61" y="31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29"/>
                      <a:pt x="59" y="29"/>
                      <a:pt x="58" y="28"/>
                    </a:cubicBezTo>
                    <a:cubicBezTo>
                      <a:pt x="58" y="28"/>
                      <a:pt x="58" y="28"/>
                      <a:pt x="58" y="28"/>
                    </a:cubicBezTo>
                    <a:lnTo>
                      <a:pt x="56" y="29"/>
                    </a:lnTo>
                    <a:close/>
                    <a:moveTo>
                      <a:pt x="45" y="10"/>
                    </a:moveTo>
                    <a:cubicBezTo>
                      <a:pt x="32" y="15"/>
                      <a:pt x="21" y="24"/>
                      <a:pt x="15" y="36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7" y="44"/>
                      <a:pt x="37" y="44"/>
                      <a:pt x="37" y="44"/>
                    </a:cubicBezTo>
                    <a:cubicBezTo>
                      <a:pt x="38" y="43"/>
                      <a:pt x="38" y="43"/>
                      <a:pt x="39" y="42"/>
                    </a:cubicBezTo>
                    <a:cubicBezTo>
                      <a:pt x="39" y="41"/>
                      <a:pt x="39" y="41"/>
                      <a:pt x="40" y="41"/>
                    </a:cubicBezTo>
                    <a:cubicBezTo>
                      <a:pt x="40" y="40"/>
                      <a:pt x="41" y="39"/>
                      <a:pt x="41" y="38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3" y="36"/>
                      <a:pt x="43" y="35"/>
                      <a:pt x="44" y="35"/>
                    </a:cubicBezTo>
                    <a:cubicBezTo>
                      <a:pt x="44" y="34"/>
                      <a:pt x="44" y="34"/>
                      <a:pt x="45" y="33"/>
                    </a:cubicBezTo>
                    <a:cubicBezTo>
                      <a:pt x="45" y="33"/>
                      <a:pt x="46" y="32"/>
                      <a:pt x="46" y="31"/>
                    </a:cubicBezTo>
                    <a:cubicBezTo>
                      <a:pt x="47" y="31"/>
                      <a:pt x="47" y="30"/>
                      <a:pt x="47" y="30"/>
                    </a:cubicBezTo>
                    <a:cubicBezTo>
                      <a:pt x="48" y="29"/>
                      <a:pt x="48" y="29"/>
                      <a:pt x="49" y="28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51" y="26"/>
                      <a:pt x="51" y="26"/>
                      <a:pt x="52" y="2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53" y="22"/>
                      <a:pt x="52" y="21"/>
                      <a:pt x="52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0" y="19"/>
                      <a:pt x="50" y="18"/>
                      <a:pt x="49" y="17"/>
                    </a:cubicBezTo>
                    <a:cubicBezTo>
                      <a:pt x="49" y="16"/>
                      <a:pt x="48" y="15"/>
                      <a:pt x="47" y="14"/>
                    </a:cubicBezTo>
                    <a:cubicBezTo>
                      <a:pt x="47" y="13"/>
                      <a:pt x="47" y="13"/>
                      <a:pt x="47" y="13"/>
                    </a:cubicBezTo>
                    <a:cubicBezTo>
                      <a:pt x="47" y="12"/>
                      <a:pt x="46" y="11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lnTo>
                      <a:pt x="45" y="10"/>
                    </a:lnTo>
                    <a:close/>
                    <a:moveTo>
                      <a:pt x="100" y="20"/>
                    </a:moveTo>
                    <a:cubicBezTo>
                      <a:pt x="100" y="21"/>
                      <a:pt x="101" y="23"/>
                      <a:pt x="101" y="24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2" y="26"/>
                      <a:pt x="102" y="27"/>
                      <a:pt x="103" y="29"/>
                    </a:cubicBezTo>
                    <a:cubicBezTo>
                      <a:pt x="103" y="29"/>
                      <a:pt x="103" y="29"/>
                      <a:pt x="103" y="29"/>
                    </a:cubicBezTo>
                    <a:cubicBezTo>
                      <a:pt x="103" y="31"/>
                      <a:pt x="103" y="32"/>
                      <a:pt x="103" y="33"/>
                    </a:cubicBezTo>
                    <a:cubicBezTo>
                      <a:pt x="103" y="34"/>
                      <a:pt x="103" y="34"/>
                      <a:pt x="103" y="34"/>
                    </a:cubicBezTo>
                    <a:cubicBezTo>
                      <a:pt x="104" y="35"/>
                      <a:pt x="104" y="37"/>
                      <a:pt x="104" y="38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5" y="41"/>
                      <a:pt x="105" y="41"/>
                      <a:pt x="105" y="41"/>
                    </a:cubicBezTo>
                    <a:cubicBezTo>
                      <a:pt x="106" y="41"/>
                      <a:pt x="106" y="41"/>
                      <a:pt x="107" y="40"/>
                    </a:cubicBezTo>
                    <a:cubicBezTo>
                      <a:pt x="108" y="40"/>
                      <a:pt x="108" y="40"/>
                      <a:pt x="108" y="40"/>
                    </a:cubicBezTo>
                    <a:cubicBezTo>
                      <a:pt x="109" y="40"/>
                      <a:pt x="110" y="40"/>
                      <a:pt x="110" y="40"/>
                    </a:cubicBezTo>
                    <a:cubicBezTo>
                      <a:pt x="111" y="40"/>
                      <a:pt x="111" y="40"/>
                      <a:pt x="111" y="40"/>
                    </a:cubicBezTo>
                    <a:cubicBezTo>
                      <a:pt x="112" y="40"/>
                      <a:pt x="113" y="40"/>
                      <a:pt x="114" y="40"/>
                    </a:cubicBezTo>
                    <a:cubicBezTo>
                      <a:pt x="114" y="39"/>
                      <a:pt x="114" y="39"/>
                      <a:pt x="114" y="39"/>
                    </a:cubicBezTo>
                    <a:cubicBezTo>
                      <a:pt x="115" y="39"/>
                      <a:pt x="116" y="39"/>
                      <a:pt x="117" y="39"/>
                    </a:cubicBezTo>
                    <a:cubicBezTo>
                      <a:pt x="118" y="39"/>
                      <a:pt x="118" y="39"/>
                      <a:pt x="118" y="39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13" y="30"/>
                      <a:pt x="107" y="23"/>
                      <a:pt x="100" y="17"/>
                    </a:cubicBezTo>
                    <a:cubicBezTo>
                      <a:pt x="99" y="16"/>
                      <a:pt x="99" y="16"/>
                      <a:pt x="99" y="16"/>
                    </a:cubicBezTo>
                    <a:lnTo>
                      <a:pt x="100" y="20"/>
                    </a:lnTo>
                    <a:close/>
                    <a:moveTo>
                      <a:pt x="82" y="36"/>
                    </a:moveTo>
                    <a:cubicBezTo>
                      <a:pt x="82" y="36"/>
                      <a:pt x="83" y="37"/>
                      <a:pt x="84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5" y="38"/>
                      <a:pt x="86" y="38"/>
                      <a:pt x="86" y="3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88" y="39"/>
                      <a:pt x="90" y="39"/>
                      <a:pt x="90" y="39"/>
                    </a:cubicBezTo>
                    <a:cubicBezTo>
                      <a:pt x="91" y="39"/>
                      <a:pt x="91" y="39"/>
                      <a:pt x="92" y="40"/>
                    </a:cubicBezTo>
                    <a:cubicBezTo>
                      <a:pt x="93" y="40"/>
                      <a:pt x="93" y="40"/>
                      <a:pt x="93" y="40"/>
                    </a:cubicBezTo>
                    <a:cubicBezTo>
                      <a:pt x="93" y="40"/>
                      <a:pt x="94" y="40"/>
                      <a:pt x="95" y="40"/>
                    </a:cubicBezTo>
                    <a:cubicBezTo>
                      <a:pt x="98" y="40"/>
                      <a:pt x="98" y="40"/>
                      <a:pt x="98" y="40"/>
                    </a:cubicBezTo>
                    <a:cubicBezTo>
                      <a:pt x="98" y="39"/>
                      <a:pt x="98" y="39"/>
                      <a:pt x="98" y="39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98" y="37"/>
                      <a:pt x="98" y="36"/>
                      <a:pt x="97" y="35"/>
                    </a:cubicBezTo>
                    <a:cubicBezTo>
                      <a:pt x="97" y="34"/>
                      <a:pt x="97" y="34"/>
                      <a:pt x="97" y="34"/>
                    </a:cubicBezTo>
                    <a:cubicBezTo>
                      <a:pt x="97" y="33"/>
                      <a:pt x="97" y="32"/>
                      <a:pt x="97" y="31"/>
                    </a:cubicBezTo>
                    <a:cubicBezTo>
                      <a:pt x="96" y="30"/>
                      <a:pt x="96" y="30"/>
                      <a:pt x="96" y="30"/>
                    </a:cubicBezTo>
                    <a:cubicBezTo>
                      <a:pt x="96" y="29"/>
                      <a:pt x="96" y="28"/>
                      <a:pt x="96" y="27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5" y="24"/>
                      <a:pt x="95" y="23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0"/>
                      <a:pt x="93" y="19"/>
                      <a:pt x="93" y="18"/>
                    </a:cubicBezTo>
                    <a:cubicBezTo>
                      <a:pt x="91" y="15"/>
                      <a:pt x="91" y="15"/>
                      <a:pt x="91" y="15"/>
                    </a:cubicBezTo>
                    <a:lnTo>
                      <a:pt x="82" y="36"/>
                    </a:lnTo>
                    <a:close/>
                    <a:moveTo>
                      <a:pt x="83" y="14"/>
                    </a:moveTo>
                    <a:cubicBezTo>
                      <a:pt x="82" y="14"/>
                      <a:pt x="81" y="14"/>
                      <a:pt x="80" y="15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8" y="15"/>
                      <a:pt x="77" y="16"/>
                      <a:pt x="75" y="16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3" y="17"/>
                      <a:pt x="73" y="18"/>
                      <a:pt x="72" y="1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19"/>
                      <a:pt x="69" y="20"/>
                      <a:pt x="68" y="20"/>
                    </a:cubicBezTo>
                    <a:cubicBezTo>
                      <a:pt x="68" y="20"/>
                      <a:pt x="67" y="21"/>
                      <a:pt x="67" y="21"/>
                    </a:cubicBezTo>
                    <a:cubicBezTo>
                      <a:pt x="66" y="22"/>
                      <a:pt x="65" y="22"/>
                      <a:pt x="65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5" y="26"/>
                      <a:pt x="66" y="27"/>
                      <a:pt x="67" y="28"/>
                    </a:cubicBezTo>
                    <a:cubicBezTo>
                      <a:pt x="67" y="28"/>
                      <a:pt x="67" y="28"/>
                      <a:pt x="67" y="28"/>
                    </a:cubicBezTo>
                    <a:cubicBezTo>
                      <a:pt x="68" y="28"/>
                      <a:pt x="68" y="29"/>
                      <a:pt x="69" y="29"/>
                    </a:cubicBezTo>
                    <a:cubicBezTo>
                      <a:pt x="69" y="29"/>
                      <a:pt x="70" y="30"/>
                      <a:pt x="71" y="31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4" y="33"/>
                      <a:pt x="74" y="33"/>
                      <a:pt x="74" y="33"/>
                    </a:cubicBezTo>
                    <a:cubicBezTo>
                      <a:pt x="75" y="33"/>
                      <a:pt x="76" y="34"/>
                      <a:pt x="76" y="34"/>
                    </a:cubicBezTo>
                    <a:cubicBezTo>
                      <a:pt x="76" y="33"/>
                      <a:pt x="76" y="33"/>
                      <a:pt x="76" y="33"/>
                    </a:cubicBezTo>
                    <a:cubicBezTo>
                      <a:pt x="86" y="13"/>
                      <a:pt x="86" y="13"/>
                      <a:pt x="86" y="13"/>
                    </a:cubicBezTo>
                    <a:lnTo>
                      <a:pt x="83" y="14"/>
                    </a:lnTo>
                    <a:close/>
                    <a:moveTo>
                      <a:pt x="66" y="6"/>
                    </a:moveTo>
                    <a:cubicBezTo>
                      <a:pt x="61" y="6"/>
                      <a:pt x="56" y="7"/>
                      <a:pt x="52" y="8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2" y="9"/>
                      <a:pt x="52" y="10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2"/>
                      <a:pt x="54" y="13"/>
                      <a:pt x="54" y="14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15"/>
                      <a:pt x="56" y="16"/>
                      <a:pt x="56" y="16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7" y="18"/>
                      <a:pt x="58" y="18"/>
                      <a:pt x="58" y="19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2" y="17"/>
                      <a:pt x="62" y="17"/>
                      <a:pt x="62" y="17"/>
                    </a:cubicBezTo>
                    <a:cubicBezTo>
                      <a:pt x="62" y="17"/>
                      <a:pt x="64" y="16"/>
                      <a:pt x="64" y="16"/>
                    </a:cubicBezTo>
                    <a:cubicBezTo>
                      <a:pt x="65" y="15"/>
                      <a:pt x="66" y="14"/>
                      <a:pt x="66" y="14"/>
                    </a:cubicBezTo>
                    <a:cubicBezTo>
                      <a:pt x="67" y="14"/>
                      <a:pt x="68" y="13"/>
                      <a:pt x="69" y="13"/>
                    </a:cubicBezTo>
                    <a:cubicBezTo>
                      <a:pt x="69" y="13"/>
                      <a:pt x="70" y="12"/>
                      <a:pt x="71" y="12"/>
                    </a:cubicBezTo>
                    <a:cubicBezTo>
                      <a:pt x="71" y="12"/>
                      <a:pt x="73" y="11"/>
                      <a:pt x="73" y="11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5" y="10"/>
                      <a:pt x="75" y="10"/>
                      <a:pt x="76" y="1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8" y="9"/>
                      <a:pt x="78" y="9"/>
                      <a:pt x="79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5" y="7"/>
                      <a:pt x="70" y="6"/>
                      <a:pt x="66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>
                  <a:solidFill>
                    <a:schemeClr val="bg1"/>
                  </a:solidFill>
                  <a:latin typeface="+mj-lt"/>
                  <a:ea typeface="+mn-ea"/>
                </a:endParaRPr>
              </a:p>
            </p:txBody>
          </p:sp>
        </p:grpSp>
        <p:grpSp>
          <p:nvGrpSpPr>
            <p:cNvPr id="15" name="组合 27"/>
            <p:cNvGrpSpPr>
              <a:grpSpLocks/>
            </p:cNvGrpSpPr>
            <p:nvPr/>
          </p:nvGrpSpPr>
          <p:grpSpPr bwMode="auto">
            <a:xfrm>
              <a:off x="238116" y="430800"/>
              <a:ext cx="1953641" cy="1345640"/>
              <a:chOff x="0" y="0"/>
              <a:chExt cx="1953640" cy="1345640"/>
            </a:xfrm>
          </p:grpSpPr>
          <p:sp>
            <p:nvSpPr>
              <p:cNvPr id="16" name="文本框 28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622871" cy="480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zh-CN" dirty="0">
                    <a:solidFill>
                      <a:schemeClr val="bg1"/>
                    </a:solidFill>
                    <a:latin typeface="+mj-lt"/>
                    <a:ea typeface="+mn-ea"/>
                  </a:rPr>
                  <a:t>Information</a:t>
                </a:r>
                <a:endParaRPr lang="zh-CN" altLang="en-US" dirty="0">
                  <a:solidFill>
                    <a:schemeClr val="bg1"/>
                  </a:solidFill>
                  <a:latin typeface="+mj-lt"/>
                  <a:ea typeface="+mn-ea"/>
                </a:endParaRPr>
              </a:p>
            </p:txBody>
          </p:sp>
          <p:sp>
            <p:nvSpPr>
              <p:cNvPr id="17" name="文本框 29"/>
              <p:cNvSpPr txBox="1">
                <a:spLocks noChangeArrowheads="1"/>
              </p:cNvSpPr>
              <p:nvPr/>
            </p:nvSpPr>
            <p:spPr bwMode="auto">
              <a:xfrm>
                <a:off x="0" y="307777"/>
                <a:ext cx="1953640" cy="1037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zh-CN" sz="3500" dirty="0">
                    <a:solidFill>
                      <a:schemeClr val="bg1"/>
                    </a:solidFill>
                    <a:latin typeface="+mj-lt"/>
                    <a:ea typeface="+mn-ea"/>
                  </a:rPr>
                  <a:t>9,454</a:t>
                </a:r>
                <a:endParaRPr lang="zh-CN" altLang="en-US" sz="3500" dirty="0">
                  <a:solidFill>
                    <a:schemeClr val="bg1"/>
                  </a:solidFill>
                  <a:latin typeface="+mj-lt"/>
                  <a:ea typeface="+mn-ea"/>
                </a:endParaRPr>
              </a:p>
            </p:txBody>
          </p:sp>
        </p:grpSp>
      </p:grpSp>
      <p:grpSp>
        <p:nvGrpSpPr>
          <p:cNvPr id="21" name="组合 39"/>
          <p:cNvGrpSpPr>
            <a:grpSpLocks/>
          </p:cNvGrpSpPr>
          <p:nvPr/>
        </p:nvGrpSpPr>
        <p:grpSpPr bwMode="auto">
          <a:xfrm>
            <a:off x="6048803" y="1596099"/>
            <a:ext cx="2573759" cy="1250744"/>
            <a:chOff x="0" y="0"/>
            <a:chExt cx="4215758" cy="2057400"/>
          </a:xfrm>
        </p:grpSpPr>
        <p:grpSp>
          <p:nvGrpSpPr>
            <p:cNvPr id="22" name="组合 23"/>
            <p:cNvGrpSpPr>
              <a:grpSpLocks/>
            </p:cNvGrpSpPr>
            <p:nvPr/>
          </p:nvGrpSpPr>
          <p:grpSpPr bwMode="auto">
            <a:xfrm>
              <a:off x="0" y="0"/>
              <a:ext cx="4215758" cy="2057400"/>
              <a:chOff x="0" y="0"/>
              <a:chExt cx="4215757" cy="2057400"/>
            </a:xfrm>
          </p:grpSpPr>
          <p:sp>
            <p:nvSpPr>
              <p:cNvPr id="26" name="圆角矩形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15757" cy="2057400"/>
              </a:xfrm>
              <a:prstGeom prst="roundRect">
                <a:avLst>
                  <a:gd name="adj" fmla="val 4167"/>
                </a:avLst>
              </a:prstGeom>
              <a:solidFill>
                <a:srgbClr val="17375E"/>
              </a:solidFill>
              <a:ln w="12700">
                <a:solidFill>
                  <a:srgbClr val="D9D9D9">
                    <a:alpha val="52156"/>
                  </a:srgbClr>
                </a:solidFill>
                <a:round/>
                <a:headEnd/>
                <a:tailEnd/>
              </a:ln>
              <a:effectLst>
                <a:outerShdw dist="12700" dir="5400000" algn="ctr" rotWithShape="0">
                  <a:srgbClr val="000000">
                    <a:alpha val="26999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buFont typeface="Arial" pitchFamily="34" charset="0"/>
                  <a:buNone/>
                  <a:defRPr/>
                </a:pPr>
                <a:endParaRPr lang="zh-CN" alt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圆角矩形 16"/>
              <p:cNvSpPr>
                <a:spLocks noChangeArrowheads="1"/>
              </p:cNvSpPr>
              <p:nvPr/>
            </p:nvSpPr>
            <p:spPr bwMode="auto">
              <a:xfrm>
                <a:off x="2365526" y="217885"/>
                <a:ext cx="1621631" cy="1621631"/>
              </a:xfrm>
              <a:prstGeom prst="roundRect">
                <a:avLst>
                  <a:gd name="adj" fmla="val 4333"/>
                </a:avLst>
              </a:prstGeom>
              <a:solidFill>
                <a:srgbClr val="17375E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 dirty="0">
                  <a:solidFill>
                    <a:schemeClr val="bg1"/>
                  </a:solidFill>
                  <a:latin typeface="+mj-lt"/>
                  <a:ea typeface="+mn-ea"/>
                </a:endParaRPr>
              </a:p>
            </p:txBody>
          </p:sp>
          <p:sp>
            <p:nvSpPr>
              <p:cNvPr id="28" name="Freeform 5"/>
              <p:cNvSpPr>
                <a:spLocks noEditPoints="1"/>
              </p:cNvSpPr>
              <p:nvPr/>
            </p:nvSpPr>
            <p:spPr bwMode="auto">
              <a:xfrm>
                <a:off x="2734245" y="603750"/>
                <a:ext cx="884192" cy="849900"/>
              </a:xfrm>
              <a:custGeom>
                <a:avLst/>
                <a:gdLst>
                  <a:gd name="T0" fmla="*/ 1739710241 w 361"/>
                  <a:gd name="T1" fmla="*/ 2081642560 h 347"/>
                  <a:gd name="T2" fmla="*/ 1073820511 w 361"/>
                  <a:gd name="T3" fmla="*/ 1709707347 h 347"/>
                  <a:gd name="T4" fmla="*/ 389936041 w 361"/>
                  <a:gd name="T5" fmla="*/ 2069643544 h 347"/>
                  <a:gd name="T6" fmla="*/ 533909882 w 361"/>
                  <a:gd name="T7" fmla="*/ 1319772384 h 347"/>
                  <a:gd name="T8" fmla="*/ 0 w 361"/>
                  <a:gd name="T9" fmla="*/ 779865333 h 347"/>
                  <a:gd name="T10" fmla="*/ 749875695 w 361"/>
                  <a:gd name="T11" fmla="*/ 683883000 h 347"/>
                  <a:gd name="T12" fmla="*/ 1091817853 w 361"/>
                  <a:gd name="T13" fmla="*/ 0 h 347"/>
                  <a:gd name="T14" fmla="*/ 1415762976 w 361"/>
                  <a:gd name="T15" fmla="*/ 683883000 h 347"/>
                  <a:gd name="T16" fmla="*/ 2147483647 w 361"/>
                  <a:gd name="T17" fmla="*/ 797862632 h 347"/>
                  <a:gd name="T18" fmla="*/ 1625727888 w 361"/>
                  <a:gd name="T19" fmla="*/ 1319772384 h 347"/>
                  <a:gd name="T20" fmla="*/ 1739710241 w 361"/>
                  <a:gd name="T21" fmla="*/ 2081642560 h 347"/>
                  <a:gd name="T22" fmla="*/ 1073820511 w 361"/>
                  <a:gd name="T23" fmla="*/ 1577730414 h 347"/>
                  <a:gd name="T24" fmla="*/ 1577736608 w 361"/>
                  <a:gd name="T25" fmla="*/ 1841684279 h 347"/>
                  <a:gd name="T26" fmla="*/ 1481751598 w 361"/>
                  <a:gd name="T27" fmla="*/ 1289778517 h 347"/>
                  <a:gd name="T28" fmla="*/ 1901681424 w 361"/>
                  <a:gd name="T29" fmla="*/ 881848398 h 347"/>
                  <a:gd name="T30" fmla="*/ 1331777010 w 361"/>
                  <a:gd name="T31" fmla="*/ 797862632 h 347"/>
                  <a:gd name="T32" fmla="*/ 1091817853 w 361"/>
                  <a:gd name="T33" fmla="*/ 275952957 h 347"/>
                  <a:gd name="T34" fmla="*/ 827860913 w 361"/>
                  <a:gd name="T35" fmla="*/ 797862632 h 347"/>
                  <a:gd name="T36" fmla="*/ 257956270 w 361"/>
                  <a:gd name="T37" fmla="*/ 863851099 h 347"/>
                  <a:gd name="T38" fmla="*/ 665889730 w 361"/>
                  <a:gd name="T39" fmla="*/ 1271780912 h 347"/>
                  <a:gd name="T40" fmla="*/ 569904567 w 361"/>
                  <a:gd name="T41" fmla="*/ 1841684279 h 347"/>
                  <a:gd name="T42" fmla="*/ 1073820511 w 361"/>
                  <a:gd name="T43" fmla="*/ 1577730414 h 34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61"/>
                  <a:gd name="T67" fmla="*/ 0 h 347"/>
                  <a:gd name="T68" fmla="*/ 361 w 361"/>
                  <a:gd name="T69" fmla="*/ 347 h 34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61" h="347">
                    <a:moveTo>
                      <a:pt x="290" y="347"/>
                    </a:moveTo>
                    <a:lnTo>
                      <a:pt x="179" y="285"/>
                    </a:lnTo>
                    <a:lnTo>
                      <a:pt x="65" y="345"/>
                    </a:lnTo>
                    <a:lnTo>
                      <a:pt x="89" y="220"/>
                    </a:lnTo>
                    <a:lnTo>
                      <a:pt x="0" y="130"/>
                    </a:lnTo>
                    <a:lnTo>
                      <a:pt x="125" y="114"/>
                    </a:lnTo>
                    <a:lnTo>
                      <a:pt x="182" y="0"/>
                    </a:lnTo>
                    <a:lnTo>
                      <a:pt x="236" y="114"/>
                    </a:lnTo>
                    <a:lnTo>
                      <a:pt x="361" y="133"/>
                    </a:lnTo>
                    <a:lnTo>
                      <a:pt x="271" y="220"/>
                    </a:lnTo>
                    <a:lnTo>
                      <a:pt x="290" y="347"/>
                    </a:lnTo>
                    <a:close/>
                    <a:moveTo>
                      <a:pt x="179" y="263"/>
                    </a:moveTo>
                    <a:lnTo>
                      <a:pt x="263" y="307"/>
                    </a:lnTo>
                    <a:lnTo>
                      <a:pt x="247" y="215"/>
                    </a:lnTo>
                    <a:lnTo>
                      <a:pt x="317" y="147"/>
                    </a:lnTo>
                    <a:lnTo>
                      <a:pt x="222" y="133"/>
                    </a:lnTo>
                    <a:lnTo>
                      <a:pt x="182" y="46"/>
                    </a:lnTo>
                    <a:lnTo>
                      <a:pt x="138" y="133"/>
                    </a:lnTo>
                    <a:lnTo>
                      <a:pt x="43" y="144"/>
                    </a:lnTo>
                    <a:lnTo>
                      <a:pt x="111" y="212"/>
                    </a:lnTo>
                    <a:lnTo>
                      <a:pt x="95" y="307"/>
                    </a:lnTo>
                    <a:lnTo>
                      <a:pt x="179" y="2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endParaRPr lang="zh-CN" altLang="en-US">
                  <a:solidFill>
                    <a:schemeClr val="bg1"/>
                  </a:solidFill>
                  <a:latin typeface="+mj-lt"/>
                  <a:ea typeface="+mn-ea"/>
                </a:endParaRPr>
              </a:p>
            </p:txBody>
          </p: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>
              <a:off x="234320" y="458181"/>
              <a:ext cx="1623198" cy="1345640"/>
              <a:chOff x="0" y="0"/>
              <a:chExt cx="1623198" cy="1345640"/>
            </a:xfrm>
          </p:grpSpPr>
          <p:sp>
            <p:nvSpPr>
              <p:cNvPr id="24" name="文本框 31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623198" cy="480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zh-CN" dirty="0">
                    <a:solidFill>
                      <a:schemeClr val="bg1"/>
                    </a:solidFill>
                    <a:latin typeface="+mj-lt"/>
                    <a:ea typeface="+mn-ea"/>
                  </a:rPr>
                  <a:t>Information</a:t>
                </a:r>
                <a:endParaRPr lang="zh-CN" altLang="en-US" dirty="0">
                  <a:solidFill>
                    <a:schemeClr val="bg1"/>
                  </a:solidFill>
                  <a:latin typeface="+mj-lt"/>
                  <a:ea typeface="+mn-ea"/>
                </a:endParaRPr>
              </a:p>
            </p:txBody>
          </p:sp>
          <p:sp>
            <p:nvSpPr>
              <p:cNvPr id="25" name="文本框 32"/>
              <p:cNvSpPr txBox="1">
                <a:spLocks noChangeArrowheads="1"/>
              </p:cNvSpPr>
              <p:nvPr/>
            </p:nvSpPr>
            <p:spPr bwMode="auto">
              <a:xfrm>
                <a:off x="2" y="307777"/>
                <a:ext cx="1484035" cy="1037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zh-CN" sz="3500" dirty="0">
                    <a:solidFill>
                      <a:schemeClr val="bg1"/>
                    </a:solidFill>
                    <a:latin typeface="+mj-lt"/>
                    <a:ea typeface="+mn-ea"/>
                  </a:rPr>
                  <a:t>563</a:t>
                </a:r>
                <a:endParaRPr lang="zh-CN" altLang="en-US" sz="3500" dirty="0">
                  <a:solidFill>
                    <a:schemeClr val="bg1"/>
                  </a:solidFill>
                  <a:latin typeface="+mj-lt"/>
                  <a:ea typeface="+mn-ea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899028" y="3053388"/>
            <a:ext cx="1652300" cy="1065451"/>
            <a:chOff x="689469" y="3690075"/>
            <a:chExt cx="2238037" cy="1449684"/>
          </a:xfrm>
        </p:grpSpPr>
        <p:sp>
          <p:nvSpPr>
            <p:cNvPr id="30" name="TextBox 14"/>
            <p:cNvSpPr txBox="1"/>
            <p:nvPr/>
          </p:nvSpPr>
          <p:spPr>
            <a:xfrm>
              <a:off x="689469" y="4134711"/>
              <a:ext cx="2184359" cy="10050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defRPr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点击输入简要文字内容，文字内容需概括精炼，不用多余的文字修饰，言简意赅的说明该项内容。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1" name="文本框 35"/>
            <p:cNvSpPr txBox="1"/>
            <p:nvPr/>
          </p:nvSpPr>
          <p:spPr>
            <a:xfrm>
              <a:off x="996819" y="3690075"/>
              <a:ext cx="1930687" cy="46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7375E"/>
                  </a:solidFill>
                  <a:latin typeface="+mn-ea"/>
                </a:rPr>
                <a:t>此处添加文字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694227" y="3053388"/>
            <a:ext cx="1652300" cy="1065451"/>
            <a:chOff x="689469" y="3690075"/>
            <a:chExt cx="2238037" cy="1449684"/>
          </a:xfrm>
        </p:grpSpPr>
        <p:sp>
          <p:nvSpPr>
            <p:cNvPr id="33" name="TextBox 14"/>
            <p:cNvSpPr txBox="1"/>
            <p:nvPr/>
          </p:nvSpPr>
          <p:spPr>
            <a:xfrm>
              <a:off x="689469" y="4134711"/>
              <a:ext cx="2184359" cy="10050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defRPr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点击输入简要文字内容，文字内容需概括精炼，不用多余的文字修饰，言简意赅的说明该项内容。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4" name="文本框 38"/>
            <p:cNvSpPr txBox="1"/>
            <p:nvPr/>
          </p:nvSpPr>
          <p:spPr>
            <a:xfrm>
              <a:off x="996819" y="3690075"/>
              <a:ext cx="1930687" cy="46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7375E"/>
                  </a:solidFill>
                  <a:latin typeface="+mn-ea"/>
                </a:rPr>
                <a:t>此处添加文字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529347" y="3053388"/>
            <a:ext cx="1652300" cy="1065451"/>
            <a:chOff x="689469" y="3690075"/>
            <a:chExt cx="2238037" cy="1449684"/>
          </a:xfrm>
        </p:grpSpPr>
        <p:sp>
          <p:nvSpPr>
            <p:cNvPr id="36" name="TextBox 14"/>
            <p:cNvSpPr txBox="1"/>
            <p:nvPr/>
          </p:nvSpPr>
          <p:spPr>
            <a:xfrm>
              <a:off x="689469" y="4134711"/>
              <a:ext cx="2184359" cy="10050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defRPr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点击输入简要文字内容，文字内容需概括精炼，不用多余的文字修饰，言简意赅的说明该项内容。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7" name="文本框 41"/>
            <p:cNvSpPr txBox="1"/>
            <p:nvPr/>
          </p:nvSpPr>
          <p:spPr>
            <a:xfrm>
              <a:off x="996819" y="3690075"/>
              <a:ext cx="1930687" cy="46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7375E"/>
                  </a:solidFill>
                  <a:latin typeface="+mn-ea"/>
                </a:rPr>
                <a:t>此处添加文字</a:t>
              </a:r>
            </a:p>
          </p:txBody>
        </p:sp>
      </p:grpSp>
      <p:sp>
        <p:nvSpPr>
          <p:cNvPr id="38" name="矩形 37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40" name="文本框 23"/>
          <p:cNvSpPr>
            <a:spLocks noChangeArrowheads="1"/>
          </p:cNvSpPr>
          <p:nvPr/>
        </p:nvSpPr>
        <p:spPr bwMode="auto">
          <a:xfrm>
            <a:off x="7858321" y="206224"/>
            <a:ext cx="1183469" cy="43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89" tIns="33694" rIns="67389" bIns="33694">
            <a:spAutoFit/>
          </a:bodyPr>
          <a:lstStyle/>
          <a:p>
            <a:pPr defTabSz="673312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sym typeface="方正姚体" panose="02010601030101010101" pitchFamily="2" charset="-122"/>
              </a:rPr>
              <a:t>LOGO</a:t>
            </a:r>
          </a:p>
        </p:txBody>
      </p:sp>
      <p:sp>
        <p:nvSpPr>
          <p:cNvPr id="41" name="矩形 40"/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568961" y="144848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成功作品展示</a:t>
            </a:r>
            <a:endParaRPr lang="zh-CN" altLang="en-US" sz="2500" b="1" dirty="0">
              <a:solidFill>
                <a:schemeClr val="tx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43" name="TextBox 8"/>
          <p:cNvSpPr txBox="1"/>
          <p:nvPr/>
        </p:nvSpPr>
        <p:spPr>
          <a:xfrm>
            <a:off x="568961" y="465700"/>
            <a:ext cx="1617823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COMPLETION OF WORK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1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4"/>
    </mc:Choice>
    <mc:Fallback xmlns="">
      <p:transition spd="slow" advTm="40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/>
          </p:cNvSpPr>
          <p:nvPr/>
        </p:nvSpPr>
        <p:spPr bwMode="auto">
          <a:xfrm>
            <a:off x="3306020" y="2322167"/>
            <a:ext cx="1194925" cy="1730309"/>
          </a:xfrm>
          <a:custGeom>
            <a:avLst/>
            <a:gdLst>
              <a:gd name="T0" fmla="*/ 0 w 662"/>
              <a:gd name="T1" fmla="*/ 963 h 963"/>
              <a:gd name="T2" fmla="*/ 662 w 662"/>
              <a:gd name="T3" fmla="*/ 963 h 963"/>
              <a:gd name="T4" fmla="*/ 662 w 662"/>
              <a:gd name="T5" fmla="*/ 710 h 963"/>
              <a:gd name="T6" fmla="*/ 551 w 662"/>
              <a:gd name="T7" fmla="*/ 723 h 963"/>
              <a:gd name="T8" fmla="*/ 521 w 662"/>
              <a:gd name="T9" fmla="*/ 738 h 963"/>
              <a:gd name="T10" fmla="*/ 476 w 662"/>
              <a:gd name="T11" fmla="*/ 747 h 963"/>
              <a:gd name="T12" fmla="*/ 361 w 662"/>
              <a:gd name="T13" fmla="*/ 632 h 963"/>
              <a:gd name="T14" fmla="*/ 476 w 662"/>
              <a:gd name="T15" fmla="*/ 517 h 963"/>
              <a:gd name="T16" fmla="*/ 519 w 662"/>
              <a:gd name="T17" fmla="*/ 525 h 963"/>
              <a:gd name="T18" fmla="*/ 554 w 662"/>
              <a:gd name="T19" fmla="*/ 543 h 963"/>
              <a:gd name="T20" fmla="*/ 662 w 662"/>
              <a:gd name="T21" fmla="*/ 554 h 963"/>
              <a:gd name="T22" fmla="*/ 662 w 662"/>
              <a:gd name="T23" fmla="*/ 301 h 963"/>
              <a:gd name="T24" fmla="*/ 409 w 662"/>
              <a:gd name="T25" fmla="*/ 301 h 963"/>
              <a:gd name="T26" fmla="*/ 421 w 662"/>
              <a:gd name="T27" fmla="*/ 193 h 963"/>
              <a:gd name="T28" fmla="*/ 438 w 662"/>
              <a:gd name="T29" fmla="*/ 158 h 963"/>
              <a:gd name="T30" fmla="*/ 446 w 662"/>
              <a:gd name="T31" fmla="*/ 115 h 963"/>
              <a:gd name="T32" fmla="*/ 331 w 662"/>
              <a:gd name="T33" fmla="*/ 0 h 963"/>
              <a:gd name="T34" fmla="*/ 216 w 662"/>
              <a:gd name="T35" fmla="*/ 115 h 963"/>
              <a:gd name="T36" fmla="*/ 225 w 662"/>
              <a:gd name="T37" fmla="*/ 160 h 963"/>
              <a:gd name="T38" fmla="*/ 240 w 662"/>
              <a:gd name="T39" fmla="*/ 189 h 963"/>
              <a:gd name="T40" fmla="*/ 253 w 662"/>
              <a:gd name="T41" fmla="*/ 301 h 963"/>
              <a:gd name="T42" fmla="*/ 0 w 662"/>
              <a:gd name="T43" fmla="*/ 301 h 963"/>
              <a:gd name="T44" fmla="*/ 0 w 662"/>
              <a:gd name="T45" fmla="*/ 963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2" h="963">
                <a:moveTo>
                  <a:pt x="0" y="963"/>
                </a:moveTo>
                <a:cubicBezTo>
                  <a:pt x="662" y="963"/>
                  <a:pt x="662" y="963"/>
                  <a:pt x="662" y="963"/>
                </a:cubicBezTo>
                <a:cubicBezTo>
                  <a:pt x="662" y="710"/>
                  <a:pt x="662" y="710"/>
                  <a:pt x="662" y="710"/>
                </a:cubicBezTo>
                <a:cubicBezTo>
                  <a:pt x="627" y="698"/>
                  <a:pt x="581" y="710"/>
                  <a:pt x="551" y="723"/>
                </a:cubicBezTo>
                <a:cubicBezTo>
                  <a:pt x="540" y="727"/>
                  <a:pt x="531" y="734"/>
                  <a:pt x="521" y="738"/>
                </a:cubicBezTo>
                <a:cubicBezTo>
                  <a:pt x="507" y="744"/>
                  <a:pt x="492" y="747"/>
                  <a:pt x="476" y="747"/>
                </a:cubicBezTo>
                <a:cubicBezTo>
                  <a:pt x="413" y="747"/>
                  <a:pt x="361" y="696"/>
                  <a:pt x="361" y="632"/>
                </a:cubicBezTo>
                <a:cubicBezTo>
                  <a:pt x="361" y="568"/>
                  <a:pt x="413" y="517"/>
                  <a:pt x="476" y="517"/>
                </a:cubicBezTo>
                <a:cubicBezTo>
                  <a:pt x="491" y="517"/>
                  <a:pt x="506" y="520"/>
                  <a:pt x="519" y="525"/>
                </a:cubicBezTo>
                <a:cubicBezTo>
                  <a:pt x="531" y="530"/>
                  <a:pt x="542" y="538"/>
                  <a:pt x="554" y="543"/>
                </a:cubicBezTo>
                <a:cubicBezTo>
                  <a:pt x="585" y="555"/>
                  <a:pt x="629" y="565"/>
                  <a:pt x="662" y="554"/>
                </a:cubicBezTo>
                <a:cubicBezTo>
                  <a:pt x="662" y="301"/>
                  <a:pt x="662" y="301"/>
                  <a:pt x="662" y="301"/>
                </a:cubicBezTo>
                <a:cubicBezTo>
                  <a:pt x="409" y="301"/>
                  <a:pt x="409" y="301"/>
                  <a:pt x="409" y="301"/>
                </a:cubicBezTo>
                <a:cubicBezTo>
                  <a:pt x="398" y="268"/>
                  <a:pt x="408" y="223"/>
                  <a:pt x="421" y="193"/>
                </a:cubicBezTo>
                <a:cubicBezTo>
                  <a:pt x="426" y="181"/>
                  <a:pt x="433" y="170"/>
                  <a:pt x="438" y="158"/>
                </a:cubicBezTo>
                <a:cubicBezTo>
                  <a:pt x="444" y="145"/>
                  <a:pt x="446" y="130"/>
                  <a:pt x="446" y="115"/>
                </a:cubicBezTo>
                <a:cubicBezTo>
                  <a:pt x="446" y="52"/>
                  <a:pt x="395" y="0"/>
                  <a:pt x="331" y="0"/>
                </a:cubicBezTo>
                <a:cubicBezTo>
                  <a:pt x="268" y="0"/>
                  <a:pt x="216" y="52"/>
                  <a:pt x="216" y="115"/>
                </a:cubicBezTo>
                <a:cubicBezTo>
                  <a:pt x="216" y="131"/>
                  <a:pt x="219" y="146"/>
                  <a:pt x="225" y="160"/>
                </a:cubicBezTo>
                <a:cubicBezTo>
                  <a:pt x="229" y="170"/>
                  <a:pt x="236" y="179"/>
                  <a:pt x="240" y="189"/>
                </a:cubicBezTo>
                <a:cubicBezTo>
                  <a:pt x="253" y="220"/>
                  <a:pt x="265" y="266"/>
                  <a:pt x="253" y="301"/>
                </a:cubicBezTo>
                <a:cubicBezTo>
                  <a:pt x="0" y="301"/>
                  <a:pt x="0" y="301"/>
                  <a:pt x="0" y="301"/>
                </a:cubicBezTo>
                <a:lnTo>
                  <a:pt x="0" y="963"/>
                </a:lnTo>
                <a:close/>
              </a:path>
            </a:pathLst>
          </a:custGeom>
          <a:solidFill>
            <a:srgbClr val="FFC000"/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132665" tIns="981717" rIns="67394" bIns="3369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Freeform 8"/>
          <p:cNvSpPr>
            <a:spLocks/>
          </p:cNvSpPr>
          <p:nvPr/>
        </p:nvSpPr>
        <p:spPr bwMode="auto">
          <a:xfrm>
            <a:off x="3306021" y="1673397"/>
            <a:ext cx="1738142" cy="1189539"/>
          </a:xfrm>
          <a:custGeom>
            <a:avLst/>
            <a:gdLst>
              <a:gd name="T0" fmla="*/ 0 w 963"/>
              <a:gd name="T1" fmla="*/ 0 h 662"/>
              <a:gd name="T2" fmla="*/ 0 w 963"/>
              <a:gd name="T3" fmla="*/ 662 h 662"/>
              <a:gd name="T4" fmla="*/ 253 w 963"/>
              <a:gd name="T5" fmla="*/ 662 h 662"/>
              <a:gd name="T6" fmla="*/ 240 w 963"/>
              <a:gd name="T7" fmla="*/ 550 h 662"/>
              <a:gd name="T8" fmla="*/ 225 w 963"/>
              <a:gd name="T9" fmla="*/ 521 h 662"/>
              <a:gd name="T10" fmla="*/ 216 w 963"/>
              <a:gd name="T11" fmla="*/ 476 h 662"/>
              <a:gd name="T12" fmla="*/ 331 w 963"/>
              <a:gd name="T13" fmla="*/ 361 h 662"/>
              <a:gd name="T14" fmla="*/ 446 w 963"/>
              <a:gd name="T15" fmla="*/ 476 h 662"/>
              <a:gd name="T16" fmla="*/ 438 w 963"/>
              <a:gd name="T17" fmla="*/ 519 h 662"/>
              <a:gd name="T18" fmla="*/ 421 w 963"/>
              <a:gd name="T19" fmla="*/ 554 h 662"/>
              <a:gd name="T20" fmla="*/ 409 w 963"/>
              <a:gd name="T21" fmla="*/ 662 h 662"/>
              <a:gd name="T22" fmla="*/ 662 w 963"/>
              <a:gd name="T23" fmla="*/ 662 h 662"/>
              <a:gd name="T24" fmla="*/ 662 w 963"/>
              <a:gd name="T25" fmla="*/ 409 h 662"/>
              <a:gd name="T26" fmla="*/ 770 w 963"/>
              <a:gd name="T27" fmla="*/ 421 h 662"/>
              <a:gd name="T28" fmla="*/ 806 w 963"/>
              <a:gd name="T29" fmla="*/ 438 h 662"/>
              <a:gd name="T30" fmla="*/ 848 w 963"/>
              <a:gd name="T31" fmla="*/ 446 h 662"/>
              <a:gd name="T32" fmla="*/ 963 w 963"/>
              <a:gd name="T33" fmla="*/ 331 h 662"/>
              <a:gd name="T34" fmla="*/ 848 w 963"/>
              <a:gd name="T35" fmla="*/ 216 h 662"/>
              <a:gd name="T36" fmla="*/ 804 w 963"/>
              <a:gd name="T37" fmla="*/ 225 h 662"/>
              <a:gd name="T38" fmla="*/ 774 w 963"/>
              <a:gd name="T39" fmla="*/ 240 h 662"/>
              <a:gd name="T40" fmla="*/ 662 w 963"/>
              <a:gd name="T41" fmla="*/ 253 h 662"/>
              <a:gd name="T42" fmla="*/ 662 w 963"/>
              <a:gd name="T43" fmla="*/ 0 h 662"/>
              <a:gd name="T44" fmla="*/ 0 w 963"/>
              <a:gd name="T45" fmla="*/ 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63" h="662">
                <a:moveTo>
                  <a:pt x="0" y="0"/>
                </a:moveTo>
                <a:cubicBezTo>
                  <a:pt x="0" y="662"/>
                  <a:pt x="0" y="662"/>
                  <a:pt x="0" y="662"/>
                </a:cubicBezTo>
                <a:cubicBezTo>
                  <a:pt x="253" y="662"/>
                  <a:pt x="253" y="662"/>
                  <a:pt x="253" y="662"/>
                </a:cubicBezTo>
                <a:cubicBezTo>
                  <a:pt x="265" y="627"/>
                  <a:pt x="253" y="581"/>
                  <a:pt x="240" y="550"/>
                </a:cubicBezTo>
                <a:cubicBezTo>
                  <a:pt x="236" y="540"/>
                  <a:pt x="229" y="531"/>
                  <a:pt x="225" y="521"/>
                </a:cubicBezTo>
                <a:cubicBezTo>
                  <a:pt x="219" y="507"/>
                  <a:pt x="216" y="492"/>
                  <a:pt x="216" y="476"/>
                </a:cubicBezTo>
                <a:cubicBezTo>
                  <a:pt x="216" y="413"/>
                  <a:pt x="268" y="361"/>
                  <a:pt x="331" y="361"/>
                </a:cubicBezTo>
                <a:cubicBezTo>
                  <a:pt x="395" y="361"/>
                  <a:pt x="446" y="413"/>
                  <a:pt x="446" y="476"/>
                </a:cubicBezTo>
                <a:cubicBezTo>
                  <a:pt x="446" y="491"/>
                  <a:pt x="444" y="506"/>
                  <a:pt x="438" y="519"/>
                </a:cubicBezTo>
                <a:cubicBezTo>
                  <a:pt x="433" y="531"/>
                  <a:pt x="426" y="542"/>
                  <a:pt x="421" y="554"/>
                </a:cubicBezTo>
                <a:cubicBezTo>
                  <a:pt x="408" y="584"/>
                  <a:pt x="398" y="629"/>
                  <a:pt x="409" y="662"/>
                </a:cubicBezTo>
                <a:cubicBezTo>
                  <a:pt x="662" y="662"/>
                  <a:pt x="662" y="662"/>
                  <a:pt x="662" y="662"/>
                </a:cubicBezTo>
                <a:cubicBezTo>
                  <a:pt x="662" y="409"/>
                  <a:pt x="662" y="409"/>
                  <a:pt x="662" y="409"/>
                </a:cubicBezTo>
                <a:cubicBezTo>
                  <a:pt x="696" y="398"/>
                  <a:pt x="740" y="408"/>
                  <a:pt x="770" y="421"/>
                </a:cubicBezTo>
                <a:cubicBezTo>
                  <a:pt x="783" y="426"/>
                  <a:pt x="793" y="433"/>
                  <a:pt x="806" y="438"/>
                </a:cubicBezTo>
                <a:cubicBezTo>
                  <a:pt x="819" y="444"/>
                  <a:pt x="833" y="446"/>
                  <a:pt x="848" y="446"/>
                </a:cubicBezTo>
                <a:cubicBezTo>
                  <a:pt x="912" y="446"/>
                  <a:pt x="963" y="395"/>
                  <a:pt x="963" y="331"/>
                </a:cubicBezTo>
                <a:cubicBezTo>
                  <a:pt x="963" y="268"/>
                  <a:pt x="912" y="216"/>
                  <a:pt x="848" y="216"/>
                </a:cubicBezTo>
                <a:cubicBezTo>
                  <a:pt x="832" y="216"/>
                  <a:pt x="817" y="219"/>
                  <a:pt x="804" y="225"/>
                </a:cubicBezTo>
                <a:cubicBezTo>
                  <a:pt x="793" y="229"/>
                  <a:pt x="784" y="236"/>
                  <a:pt x="774" y="240"/>
                </a:cubicBezTo>
                <a:cubicBezTo>
                  <a:pt x="743" y="253"/>
                  <a:pt x="697" y="265"/>
                  <a:pt x="662" y="253"/>
                </a:cubicBezTo>
                <a:cubicBezTo>
                  <a:pt x="662" y="0"/>
                  <a:pt x="662" y="0"/>
                  <a:pt x="662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424526" tIns="132665" rIns="67394" bIns="3369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Freeform 9"/>
          <p:cNvSpPr>
            <a:spLocks/>
          </p:cNvSpPr>
          <p:nvPr/>
        </p:nvSpPr>
        <p:spPr bwMode="auto">
          <a:xfrm>
            <a:off x="4500945" y="1673395"/>
            <a:ext cx="1194161" cy="1730309"/>
          </a:xfrm>
          <a:custGeom>
            <a:avLst/>
            <a:gdLst>
              <a:gd name="T0" fmla="*/ 662 w 662"/>
              <a:gd name="T1" fmla="*/ 0 h 963"/>
              <a:gd name="T2" fmla="*/ 0 w 662"/>
              <a:gd name="T3" fmla="*/ 0 h 963"/>
              <a:gd name="T4" fmla="*/ 0 w 662"/>
              <a:gd name="T5" fmla="*/ 253 h 963"/>
              <a:gd name="T6" fmla="*/ 112 w 662"/>
              <a:gd name="T7" fmla="*/ 240 h 963"/>
              <a:gd name="T8" fmla="*/ 142 w 662"/>
              <a:gd name="T9" fmla="*/ 225 h 963"/>
              <a:gd name="T10" fmla="*/ 186 w 662"/>
              <a:gd name="T11" fmla="*/ 216 h 963"/>
              <a:gd name="T12" fmla="*/ 301 w 662"/>
              <a:gd name="T13" fmla="*/ 331 h 963"/>
              <a:gd name="T14" fmla="*/ 186 w 662"/>
              <a:gd name="T15" fmla="*/ 446 h 963"/>
              <a:gd name="T16" fmla="*/ 144 w 662"/>
              <a:gd name="T17" fmla="*/ 438 h 963"/>
              <a:gd name="T18" fmla="*/ 108 w 662"/>
              <a:gd name="T19" fmla="*/ 421 h 963"/>
              <a:gd name="T20" fmla="*/ 0 w 662"/>
              <a:gd name="T21" fmla="*/ 409 h 963"/>
              <a:gd name="T22" fmla="*/ 0 w 662"/>
              <a:gd name="T23" fmla="*/ 662 h 963"/>
              <a:gd name="T24" fmla="*/ 253 w 662"/>
              <a:gd name="T25" fmla="*/ 662 h 963"/>
              <a:gd name="T26" fmla="*/ 242 w 662"/>
              <a:gd name="T27" fmla="*/ 770 h 963"/>
              <a:gd name="T28" fmla="*/ 224 w 662"/>
              <a:gd name="T29" fmla="*/ 806 h 963"/>
              <a:gd name="T30" fmla="*/ 216 w 662"/>
              <a:gd name="T31" fmla="*/ 848 h 963"/>
              <a:gd name="T32" fmla="*/ 331 w 662"/>
              <a:gd name="T33" fmla="*/ 963 h 963"/>
              <a:gd name="T34" fmla="*/ 446 w 662"/>
              <a:gd name="T35" fmla="*/ 848 h 963"/>
              <a:gd name="T36" fmla="*/ 437 w 662"/>
              <a:gd name="T37" fmla="*/ 804 h 963"/>
              <a:gd name="T38" fmla="*/ 422 w 662"/>
              <a:gd name="T39" fmla="*/ 774 h 963"/>
              <a:gd name="T40" fmla="*/ 409 w 662"/>
              <a:gd name="T41" fmla="*/ 662 h 963"/>
              <a:gd name="T42" fmla="*/ 662 w 662"/>
              <a:gd name="T43" fmla="*/ 662 h 963"/>
              <a:gd name="T44" fmla="*/ 662 w 662"/>
              <a:gd name="T45" fmla="*/ 0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2" h="963">
                <a:moveTo>
                  <a:pt x="66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53"/>
                  <a:pt x="0" y="253"/>
                  <a:pt x="0" y="253"/>
                </a:cubicBezTo>
                <a:cubicBezTo>
                  <a:pt x="35" y="265"/>
                  <a:pt x="81" y="253"/>
                  <a:pt x="112" y="240"/>
                </a:cubicBezTo>
                <a:cubicBezTo>
                  <a:pt x="122" y="236"/>
                  <a:pt x="131" y="229"/>
                  <a:pt x="142" y="225"/>
                </a:cubicBezTo>
                <a:cubicBezTo>
                  <a:pt x="155" y="219"/>
                  <a:pt x="170" y="216"/>
                  <a:pt x="186" y="216"/>
                </a:cubicBezTo>
                <a:cubicBezTo>
                  <a:pt x="250" y="216"/>
                  <a:pt x="301" y="268"/>
                  <a:pt x="301" y="331"/>
                </a:cubicBezTo>
                <a:cubicBezTo>
                  <a:pt x="301" y="395"/>
                  <a:pt x="250" y="446"/>
                  <a:pt x="186" y="446"/>
                </a:cubicBezTo>
                <a:cubicBezTo>
                  <a:pt x="171" y="446"/>
                  <a:pt x="157" y="444"/>
                  <a:pt x="144" y="438"/>
                </a:cubicBezTo>
                <a:cubicBezTo>
                  <a:pt x="131" y="433"/>
                  <a:pt x="121" y="426"/>
                  <a:pt x="108" y="421"/>
                </a:cubicBezTo>
                <a:cubicBezTo>
                  <a:pt x="78" y="408"/>
                  <a:pt x="34" y="398"/>
                  <a:pt x="0" y="409"/>
                </a:cubicBezTo>
                <a:cubicBezTo>
                  <a:pt x="0" y="662"/>
                  <a:pt x="0" y="662"/>
                  <a:pt x="0" y="662"/>
                </a:cubicBezTo>
                <a:cubicBezTo>
                  <a:pt x="253" y="662"/>
                  <a:pt x="253" y="662"/>
                  <a:pt x="253" y="662"/>
                </a:cubicBezTo>
                <a:cubicBezTo>
                  <a:pt x="265" y="696"/>
                  <a:pt x="254" y="740"/>
                  <a:pt x="242" y="770"/>
                </a:cubicBezTo>
                <a:cubicBezTo>
                  <a:pt x="237" y="783"/>
                  <a:pt x="229" y="793"/>
                  <a:pt x="224" y="806"/>
                </a:cubicBezTo>
                <a:cubicBezTo>
                  <a:pt x="219" y="819"/>
                  <a:pt x="216" y="833"/>
                  <a:pt x="216" y="848"/>
                </a:cubicBezTo>
                <a:cubicBezTo>
                  <a:pt x="216" y="912"/>
                  <a:pt x="268" y="963"/>
                  <a:pt x="331" y="963"/>
                </a:cubicBezTo>
                <a:cubicBezTo>
                  <a:pt x="395" y="963"/>
                  <a:pt x="446" y="912"/>
                  <a:pt x="446" y="848"/>
                </a:cubicBezTo>
                <a:cubicBezTo>
                  <a:pt x="446" y="832"/>
                  <a:pt x="443" y="817"/>
                  <a:pt x="437" y="804"/>
                </a:cubicBezTo>
                <a:cubicBezTo>
                  <a:pt x="433" y="793"/>
                  <a:pt x="426" y="784"/>
                  <a:pt x="422" y="774"/>
                </a:cubicBezTo>
                <a:cubicBezTo>
                  <a:pt x="409" y="743"/>
                  <a:pt x="397" y="697"/>
                  <a:pt x="409" y="662"/>
                </a:cubicBezTo>
                <a:cubicBezTo>
                  <a:pt x="662" y="662"/>
                  <a:pt x="662" y="662"/>
                  <a:pt x="662" y="662"/>
                </a:cubicBezTo>
                <a:lnTo>
                  <a:pt x="662" y="0"/>
                </a:lnTo>
                <a:close/>
              </a:path>
            </a:pathLst>
          </a:custGeom>
          <a:solidFill>
            <a:srgbClr val="FFC000"/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689855" tIns="397994" rIns="67394" bIns="3369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Freeform 10"/>
          <p:cNvSpPr>
            <a:spLocks/>
          </p:cNvSpPr>
          <p:nvPr/>
        </p:nvSpPr>
        <p:spPr bwMode="auto">
          <a:xfrm>
            <a:off x="3957728" y="2862936"/>
            <a:ext cx="1737379" cy="1189539"/>
          </a:xfrm>
          <a:custGeom>
            <a:avLst/>
            <a:gdLst>
              <a:gd name="T0" fmla="*/ 963 w 963"/>
              <a:gd name="T1" fmla="*/ 662 h 662"/>
              <a:gd name="T2" fmla="*/ 963 w 963"/>
              <a:gd name="T3" fmla="*/ 0 h 662"/>
              <a:gd name="T4" fmla="*/ 710 w 963"/>
              <a:gd name="T5" fmla="*/ 0 h 662"/>
              <a:gd name="T6" fmla="*/ 723 w 963"/>
              <a:gd name="T7" fmla="*/ 112 h 662"/>
              <a:gd name="T8" fmla="*/ 738 w 963"/>
              <a:gd name="T9" fmla="*/ 142 h 662"/>
              <a:gd name="T10" fmla="*/ 747 w 963"/>
              <a:gd name="T11" fmla="*/ 186 h 662"/>
              <a:gd name="T12" fmla="*/ 632 w 963"/>
              <a:gd name="T13" fmla="*/ 301 h 662"/>
              <a:gd name="T14" fmla="*/ 517 w 963"/>
              <a:gd name="T15" fmla="*/ 186 h 662"/>
              <a:gd name="T16" fmla="*/ 525 w 963"/>
              <a:gd name="T17" fmla="*/ 144 h 662"/>
              <a:gd name="T18" fmla="*/ 543 w 963"/>
              <a:gd name="T19" fmla="*/ 108 h 662"/>
              <a:gd name="T20" fmla="*/ 554 w 963"/>
              <a:gd name="T21" fmla="*/ 0 h 662"/>
              <a:gd name="T22" fmla="*/ 301 w 963"/>
              <a:gd name="T23" fmla="*/ 0 h 662"/>
              <a:gd name="T24" fmla="*/ 301 w 963"/>
              <a:gd name="T25" fmla="*/ 253 h 662"/>
              <a:gd name="T26" fmla="*/ 193 w 963"/>
              <a:gd name="T27" fmla="*/ 242 h 662"/>
              <a:gd name="T28" fmla="*/ 158 w 963"/>
              <a:gd name="T29" fmla="*/ 224 h 662"/>
              <a:gd name="T30" fmla="*/ 115 w 963"/>
              <a:gd name="T31" fmla="*/ 216 h 662"/>
              <a:gd name="T32" fmla="*/ 0 w 963"/>
              <a:gd name="T33" fmla="*/ 331 h 662"/>
              <a:gd name="T34" fmla="*/ 115 w 963"/>
              <a:gd name="T35" fmla="*/ 446 h 662"/>
              <a:gd name="T36" fmla="*/ 160 w 963"/>
              <a:gd name="T37" fmla="*/ 437 h 662"/>
              <a:gd name="T38" fmla="*/ 190 w 963"/>
              <a:gd name="T39" fmla="*/ 422 h 662"/>
              <a:gd name="T40" fmla="*/ 301 w 963"/>
              <a:gd name="T41" fmla="*/ 409 h 662"/>
              <a:gd name="T42" fmla="*/ 301 w 963"/>
              <a:gd name="T43" fmla="*/ 662 h 662"/>
              <a:gd name="T44" fmla="*/ 963 w 963"/>
              <a:gd name="T45" fmla="*/ 662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63" h="662">
                <a:moveTo>
                  <a:pt x="963" y="662"/>
                </a:moveTo>
                <a:cubicBezTo>
                  <a:pt x="963" y="0"/>
                  <a:pt x="963" y="0"/>
                  <a:pt x="963" y="0"/>
                </a:cubicBezTo>
                <a:cubicBezTo>
                  <a:pt x="710" y="0"/>
                  <a:pt x="710" y="0"/>
                  <a:pt x="710" y="0"/>
                </a:cubicBezTo>
                <a:cubicBezTo>
                  <a:pt x="698" y="35"/>
                  <a:pt x="710" y="81"/>
                  <a:pt x="723" y="112"/>
                </a:cubicBezTo>
                <a:cubicBezTo>
                  <a:pt x="727" y="122"/>
                  <a:pt x="734" y="131"/>
                  <a:pt x="738" y="142"/>
                </a:cubicBezTo>
                <a:cubicBezTo>
                  <a:pt x="744" y="155"/>
                  <a:pt x="747" y="170"/>
                  <a:pt x="747" y="186"/>
                </a:cubicBezTo>
                <a:cubicBezTo>
                  <a:pt x="747" y="250"/>
                  <a:pt x="696" y="301"/>
                  <a:pt x="632" y="301"/>
                </a:cubicBezTo>
                <a:cubicBezTo>
                  <a:pt x="569" y="301"/>
                  <a:pt x="517" y="250"/>
                  <a:pt x="517" y="186"/>
                </a:cubicBezTo>
                <a:cubicBezTo>
                  <a:pt x="517" y="171"/>
                  <a:pt x="520" y="157"/>
                  <a:pt x="525" y="144"/>
                </a:cubicBezTo>
                <a:cubicBezTo>
                  <a:pt x="530" y="131"/>
                  <a:pt x="538" y="121"/>
                  <a:pt x="543" y="108"/>
                </a:cubicBezTo>
                <a:cubicBezTo>
                  <a:pt x="555" y="78"/>
                  <a:pt x="566" y="34"/>
                  <a:pt x="554" y="0"/>
                </a:cubicBezTo>
                <a:cubicBezTo>
                  <a:pt x="301" y="0"/>
                  <a:pt x="301" y="0"/>
                  <a:pt x="301" y="0"/>
                </a:cubicBezTo>
                <a:cubicBezTo>
                  <a:pt x="301" y="253"/>
                  <a:pt x="301" y="253"/>
                  <a:pt x="301" y="253"/>
                </a:cubicBezTo>
                <a:cubicBezTo>
                  <a:pt x="268" y="264"/>
                  <a:pt x="224" y="254"/>
                  <a:pt x="193" y="242"/>
                </a:cubicBezTo>
                <a:cubicBezTo>
                  <a:pt x="181" y="237"/>
                  <a:pt x="170" y="229"/>
                  <a:pt x="158" y="224"/>
                </a:cubicBezTo>
                <a:cubicBezTo>
                  <a:pt x="145" y="219"/>
                  <a:pt x="130" y="216"/>
                  <a:pt x="115" y="216"/>
                </a:cubicBezTo>
                <a:cubicBezTo>
                  <a:pt x="52" y="216"/>
                  <a:pt x="0" y="267"/>
                  <a:pt x="0" y="331"/>
                </a:cubicBezTo>
                <a:cubicBezTo>
                  <a:pt x="0" y="395"/>
                  <a:pt x="52" y="446"/>
                  <a:pt x="115" y="446"/>
                </a:cubicBezTo>
                <a:cubicBezTo>
                  <a:pt x="131" y="446"/>
                  <a:pt x="146" y="443"/>
                  <a:pt x="160" y="437"/>
                </a:cubicBezTo>
                <a:cubicBezTo>
                  <a:pt x="170" y="433"/>
                  <a:pt x="179" y="426"/>
                  <a:pt x="190" y="422"/>
                </a:cubicBezTo>
                <a:cubicBezTo>
                  <a:pt x="220" y="409"/>
                  <a:pt x="266" y="397"/>
                  <a:pt x="301" y="409"/>
                </a:cubicBezTo>
                <a:cubicBezTo>
                  <a:pt x="301" y="662"/>
                  <a:pt x="301" y="662"/>
                  <a:pt x="301" y="662"/>
                </a:cubicBezTo>
                <a:lnTo>
                  <a:pt x="963" y="662"/>
                </a:lnTo>
                <a:close/>
              </a:path>
            </a:pathLst>
          </a:custGeom>
          <a:solidFill>
            <a:srgbClr val="17375E"/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955184" tIns="716388" rIns="66332" bIns="34493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874596" y="1302939"/>
            <a:ext cx="950510" cy="208846"/>
          </a:xfrm>
          <a:prstGeom prst="rect">
            <a:avLst/>
          </a:prstGeom>
          <a:solidFill>
            <a:srgbClr val="17375E"/>
          </a:solidFill>
          <a:ln>
            <a:noFill/>
          </a:ln>
          <a:extLst/>
        </p:spPr>
        <p:txBody>
          <a:bodyPr vert="horz" wrap="square" lIns="67394" tIns="33697" rIns="67394" bIns="33697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7177193" y="1302939"/>
            <a:ext cx="949337" cy="2088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67394" tIns="33697" rIns="67394" bIns="33697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874596" y="3116051"/>
            <a:ext cx="950510" cy="208846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67394" tIns="33697" rIns="67394" bIns="33697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177193" y="3116051"/>
            <a:ext cx="949337" cy="208846"/>
          </a:xfrm>
          <a:prstGeom prst="rect">
            <a:avLst/>
          </a:prstGeom>
          <a:solidFill>
            <a:srgbClr val="17375E"/>
          </a:solidFill>
          <a:ln>
            <a:noFill/>
          </a:ln>
          <a:extLst/>
        </p:spPr>
        <p:txBody>
          <a:bodyPr vert="horz" wrap="square" lIns="67394" tIns="33697" rIns="67394" bIns="33697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4596" y="1632741"/>
            <a:ext cx="2031102" cy="810933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</a:t>
            </a:r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这里，或者通过通过复制您的文本。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01181" y="1632741"/>
            <a:ext cx="2031102" cy="810933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9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</a:t>
            </a:r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这里，或者通过通过复制您的文本。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4596" y="3426203"/>
            <a:ext cx="2031102" cy="810933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</a:t>
            </a:r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这里，或者通过通过复制您的文本。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1181" y="3426203"/>
            <a:ext cx="2031102" cy="810933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9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</a:t>
            </a:r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这里，或者通过通过复制您的文本。</a:t>
            </a:r>
          </a:p>
        </p:txBody>
      </p:sp>
      <p:sp>
        <p:nvSpPr>
          <p:cNvPr id="14" name="矩形 13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16" name="文本框 23"/>
          <p:cNvSpPr>
            <a:spLocks noChangeArrowheads="1"/>
          </p:cNvSpPr>
          <p:nvPr/>
        </p:nvSpPr>
        <p:spPr bwMode="auto">
          <a:xfrm>
            <a:off x="7858321" y="206224"/>
            <a:ext cx="1183469" cy="43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89" tIns="33694" rIns="67389" bIns="33694">
            <a:spAutoFit/>
          </a:bodyPr>
          <a:lstStyle/>
          <a:p>
            <a:pPr defTabSz="673312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sym typeface="方正姚体" panose="02010601030101010101" pitchFamily="2" charset="-122"/>
              </a:rPr>
              <a:t>LOGO</a:t>
            </a:r>
          </a:p>
        </p:txBody>
      </p:sp>
      <p:sp>
        <p:nvSpPr>
          <p:cNvPr id="17" name="矩形 16"/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18" name="TextBox 8"/>
          <p:cNvSpPr txBox="1"/>
          <p:nvPr/>
        </p:nvSpPr>
        <p:spPr>
          <a:xfrm>
            <a:off x="568961" y="144848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成功作品展示</a:t>
            </a:r>
            <a:endParaRPr lang="zh-CN" altLang="en-US" sz="2500" b="1" dirty="0">
              <a:solidFill>
                <a:schemeClr val="tx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9" name="TextBox 8"/>
          <p:cNvSpPr txBox="1"/>
          <p:nvPr/>
        </p:nvSpPr>
        <p:spPr>
          <a:xfrm>
            <a:off x="568961" y="465700"/>
            <a:ext cx="1617823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COMPLETION OF WORK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1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1"/>
    </mc:Choice>
    <mc:Fallback xmlns="">
      <p:transition spd="slow" advTm="66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hape"/>
          <p:cNvSpPr>
            <a:spLocks/>
          </p:cNvSpPr>
          <p:nvPr/>
        </p:nvSpPr>
        <p:spPr bwMode="auto">
          <a:xfrm rot="19000602">
            <a:off x="1363088" y="3873443"/>
            <a:ext cx="708935" cy="602454"/>
          </a:xfrm>
          <a:custGeom>
            <a:avLst/>
            <a:gdLst>
              <a:gd name="T0" fmla="*/ 407337059 w 7313"/>
              <a:gd name="T1" fmla="*/ 407252968 h 7994"/>
              <a:gd name="T2" fmla="*/ 407337059 w 7313"/>
              <a:gd name="T3" fmla="*/ 407252968 h 7994"/>
              <a:gd name="T4" fmla="*/ 407337059 w 7313"/>
              <a:gd name="T5" fmla="*/ 407252968 h 7994"/>
              <a:gd name="T6" fmla="*/ 407337059 w 7313"/>
              <a:gd name="T7" fmla="*/ 407252968 h 7994"/>
              <a:gd name="T8" fmla="*/ 407337059 w 7313"/>
              <a:gd name="T9" fmla="*/ 407252968 h 7994"/>
              <a:gd name="T10" fmla="*/ 407337059 w 7313"/>
              <a:gd name="T11" fmla="*/ 407252968 h 7994"/>
              <a:gd name="T12" fmla="*/ 407337059 w 7313"/>
              <a:gd name="T13" fmla="*/ 407252968 h 7994"/>
              <a:gd name="T14" fmla="*/ 407337059 w 7313"/>
              <a:gd name="T15" fmla="*/ 407252968 h 7994"/>
              <a:gd name="T16" fmla="*/ 407337059 w 7313"/>
              <a:gd name="T17" fmla="*/ 407252968 h 7994"/>
              <a:gd name="T18" fmla="*/ 407337059 w 7313"/>
              <a:gd name="T19" fmla="*/ 407252968 h 7994"/>
              <a:gd name="T20" fmla="*/ 407337059 w 7313"/>
              <a:gd name="T21" fmla="*/ 407252968 h 7994"/>
              <a:gd name="T22" fmla="*/ 407337059 w 7313"/>
              <a:gd name="T23" fmla="*/ 407252968 h 7994"/>
              <a:gd name="T24" fmla="*/ 407337059 w 7313"/>
              <a:gd name="T25" fmla="*/ 407252968 h 7994"/>
              <a:gd name="T26" fmla="*/ 407337059 w 7313"/>
              <a:gd name="T27" fmla="*/ 407252968 h 7994"/>
              <a:gd name="T28" fmla="*/ 407337059 w 7313"/>
              <a:gd name="T29" fmla="*/ 407252968 h 7994"/>
              <a:gd name="T30" fmla="*/ 407337059 w 7313"/>
              <a:gd name="T31" fmla="*/ 407252968 h 7994"/>
              <a:gd name="T32" fmla="*/ 407337059 w 7313"/>
              <a:gd name="T33" fmla="*/ 407252968 h 7994"/>
              <a:gd name="T34" fmla="*/ 407337059 w 7313"/>
              <a:gd name="T35" fmla="*/ 407252968 h 7994"/>
              <a:gd name="T36" fmla="*/ 407337059 w 7313"/>
              <a:gd name="T37" fmla="*/ 407252968 h 7994"/>
              <a:gd name="T38" fmla="*/ 407337059 w 7313"/>
              <a:gd name="T39" fmla="*/ 407252968 h 7994"/>
              <a:gd name="T40" fmla="*/ 407337059 w 7313"/>
              <a:gd name="T41" fmla="*/ 407252968 h 7994"/>
              <a:gd name="T42" fmla="*/ 407337059 w 7313"/>
              <a:gd name="T43" fmla="*/ 407252968 h 7994"/>
              <a:gd name="T44" fmla="*/ 407337059 w 7313"/>
              <a:gd name="T45" fmla="*/ 407252968 h 7994"/>
              <a:gd name="T46" fmla="*/ 407337059 w 7313"/>
              <a:gd name="T47" fmla="*/ 407252968 h 7994"/>
              <a:gd name="T48" fmla="*/ 407337059 w 7313"/>
              <a:gd name="T49" fmla="*/ 407252968 h 7994"/>
              <a:gd name="T50" fmla="*/ 407337059 w 7313"/>
              <a:gd name="T51" fmla="*/ 407252968 h 7994"/>
              <a:gd name="T52" fmla="*/ 407337059 w 7313"/>
              <a:gd name="T53" fmla="*/ 407252968 h 7994"/>
              <a:gd name="T54" fmla="*/ 407337059 w 7313"/>
              <a:gd name="T55" fmla="*/ 407252968 h 7994"/>
              <a:gd name="T56" fmla="*/ 407337059 w 7313"/>
              <a:gd name="T57" fmla="*/ 407252968 h 7994"/>
              <a:gd name="T58" fmla="*/ 407337059 w 7313"/>
              <a:gd name="T59" fmla="*/ 407252968 h 7994"/>
              <a:gd name="T60" fmla="*/ 407337059 w 7313"/>
              <a:gd name="T61" fmla="*/ 407252968 h 7994"/>
              <a:gd name="T62" fmla="*/ 407337059 w 7313"/>
              <a:gd name="T63" fmla="*/ 407252968 h 7994"/>
              <a:gd name="T64" fmla="*/ 407337059 w 7313"/>
              <a:gd name="T65" fmla="*/ 407252968 h 7994"/>
              <a:gd name="T66" fmla="*/ 407337059 w 7313"/>
              <a:gd name="T67" fmla="*/ 407252968 h 7994"/>
              <a:gd name="T68" fmla="*/ 407337059 w 7313"/>
              <a:gd name="T69" fmla="*/ 407252968 h 7994"/>
              <a:gd name="T70" fmla="*/ 407337059 w 7313"/>
              <a:gd name="T71" fmla="*/ 407252968 h 7994"/>
              <a:gd name="T72" fmla="*/ 407337059 w 7313"/>
              <a:gd name="T73" fmla="*/ 407252968 h 7994"/>
              <a:gd name="T74" fmla="*/ 407337059 w 7313"/>
              <a:gd name="T75" fmla="*/ 407252968 h 7994"/>
              <a:gd name="T76" fmla="*/ 407337059 w 7313"/>
              <a:gd name="T77" fmla="*/ 407252968 h 7994"/>
              <a:gd name="T78" fmla="*/ 407337059 w 7313"/>
              <a:gd name="T79" fmla="*/ 407252968 h 7994"/>
              <a:gd name="T80" fmla="*/ 407337059 w 7313"/>
              <a:gd name="T81" fmla="*/ 407252968 h 7994"/>
              <a:gd name="T82" fmla="*/ 407337059 w 7313"/>
              <a:gd name="T83" fmla="*/ 407252968 h 7994"/>
              <a:gd name="T84" fmla="*/ 407337059 w 7313"/>
              <a:gd name="T85" fmla="*/ 407252968 h 7994"/>
              <a:gd name="T86" fmla="*/ 407337059 w 7313"/>
              <a:gd name="T87" fmla="*/ 407252968 h 7994"/>
              <a:gd name="T88" fmla="*/ 407337059 w 7313"/>
              <a:gd name="T89" fmla="*/ 407252968 h 7994"/>
              <a:gd name="T90" fmla="*/ 407337059 w 7313"/>
              <a:gd name="T91" fmla="*/ 407252968 h 7994"/>
              <a:gd name="T92" fmla="*/ 407337059 w 7313"/>
              <a:gd name="T93" fmla="*/ 407252968 h 7994"/>
              <a:gd name="T94" fmla="*/ 407337059 w 7313"/>
              <a:gd name="T95" fmla="*/ 407252968 h 7994"/>
              <a:gd name="T96" fmla="*/ 407337059 w 7313"/>
              <a:gd name="T97" fmla="*/ 407252968 h 7994"/>
              <a:gd name="T98" fmla="*/ 407337059 w 7313"/>
              <a:gd name="T99" fmla="*/ 407252968 h 7994"/>
              <a:gd name="T100" fmla="*/ 407337059 w 7313"/>
              <a:gd name="T101" fmla="*/ 407252968 h 7994"/>
              <a:gd name="T102" fmla="*/ 407337059 w 7313"/>
              <a:gd name="T103" fmla="*/ 407252968 h 799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7313" h="7994">
                <a:moveTo>
                  <a:pt x="0" y="3997"/>
                </a:moveTo>
                <a:lnTo>
                  <a:pt x="0" y="3997"/>
                </a:lnTo>
                <a:lnTo>
                  <a:pt x="1" y="3944"/>
                </a:lnTo>
                <a:lnTo>
                  <a:pt x="5" y="3891"/>
                </a:lnTo>
                <a:lnTo>
                  <a:pt x="12" y="3839"/>
                </a:lnTo>
                <a:lnTo>
                  <a:pt x="21" y="3788"/>
                </a:lnTo>
                <a:lnTo>
                  <a:pt x="33" y="3737"/>
                </a:lnTo>
                <a:lnTo>
                  <a:pt x="47" y="3687"/>
                </a:lnTo>
                <a:lnTo>
                  <a:pt x="64" y="3639"/>
                </a:lnTo>
                <a:lnTo>
                  <a:pt x="81" y="3591"/>
                </a:lnTo>
                <a:lnTo>
                  <a:pt x="103" y="3545"/>
                </a:lnTo>
                <a:lnTo>
                  <a:pt x="126" y="3500"/>
                </a:lnTo>
                <a:lnTo>
                  <a:pt x="151" y="3457"/>
                </a:lnTo>
                <a:lnTo>
                  <a:pt x="179" y="3414"/>
                </a:lnTo>
                <a:lnTo>
                  <a:pt x="208" y="3373"/>
                </a:lnTo>
                <a:lnTo>
                  <a:pt x="239" y="3333"/>
                </a:lnTo>
                <a:lnTo>
                  <a:pt x="272" y="3296"/>
                </a:lnTo>
                <a:lnTo>
                  <a:pt x="306" y="3259"/>
                </a:lnTo>
                <a:lnTo>
                  <a:pt x="343" y="3225"/>
                </a:lnTo>
                <a:lnTo>
                  <a:pt x="381" y="3191"/>
                </a:lnTo>
                <a:lnTo>
                  <a:pt x="420" y="3161"/>
                </a:lnTo>
                <a:lnTo>
                  <a:pt x="461" y="3131"/>
                </a:lnTo>
                <a:lnTo>
                  <a:pt x="504" y="3104"/>
                </a:lnTo>
                <a:lnTo>
                  <a:pt x="548" y="3079"/>
                </a:lnTo>
                <a:lnTo>
                  <a:pt x="593" y="3055"/>
                </a:lnTo>
                <a:lnTo>
                  <a:pt x="639" y="3035"/>
                </a:lnTo>
                <a:lnTo>
                  <a:pt x="686" y="3016"/>
                </a:lnTo>
                <a:lnTo>
                  <a:pt x="735" y="3000"/>
                </a:lnTo>
                <a:lnTo>
                  <a:pt x="785" y="2986"/>
                </a:lnTo>
                <a:lnTo>
                  <a:pt x="834" y="2974"/>
                </a:lnTo>
                <a:lnTo>
                  <a:pt x="886" y="2964"/>
                </a:lnTo>
                <a:lnTo>
                  <a:pt x="938" y="2957"/>
                </a:lnTo>
                <a:lnTo>
                  <a:pt x="990" y="2954"/>
                </a:lnTo>
                <a:lnTo>
                  <a:pt x="1045" y="2952"/>
                </a:lnTo>
                <a:lnTo>
                  <a:pt x="3746" y="2952"/>
                </a:lnTo>
                <a:lnTo>
                  <a:pt x="2576" y="1782"/>
                </a:lnTo>
                <a:lnTo>
                  <a:pt x="2539" y="1743"/>
                </a:lnTo>
                <a:lnTo>
                  <a:pt x="2504" y="1703"/>
                </a:lnTo>
                <a:lnTo>
                  <a:pt x="2472" y="1661"/>
                </a:lnTo>
                <a:lnTo>
                  <a:pt x="2443" y="1619"/>
                </a:lnTo>
                <a:lnTo>
                  <a:pt x="2415" y="1575"/>
                </a:lnTo>
                <a:lnTo>
                  <a:pt x="2391" y="1530"/>
                </a:lnTo>
                <a:lnTo>
                  <a:pt x="2367" y="1484"/>
                </a:lnTo>
                <a:lnTo>
                  <a:pt x="2347" y="1438"/>
                </a:lnTo>
                <a:lnTo>
                  <a:pt x="2329" y="1389"/>
                </a:lnTo>
                <a:lnTo>
                  <a:pt x="2314" y="1342"/>
                </a:lnTo>
                <a:lnTo>
                  <a:pt x="2301" y="1292"/>
                </a:lnTo>
                <a:lnTo>
                  <a:pt x="2290" y="1244"/>
                </a:lnTo>
                <a:lnTo>
                  <a:pt x="2282" y="1194"/>
                </a:lnTo>
                <a:lnTo>
                  <a:pt x="2276" y="1144"/>
                </a:lnTo>
                <a:lnTo>
                  <a:pt x="2272" y="1093"/>
                </a:lnTo>
                <a:lnTo>
                  <a:pt x="2271" y="1044"/>
                </a:lnTo>
                <a:lnTo>
                  <a:pt x="2272" y="994"/>
                </a:lnTo>
                <a:lnTo>
                  <a:pt x="2276" y="943"/>
                </a:lnTo>
                <a:lnTo>
                  <a:pt x="2282" y="893"/>
                </a:lnTo>
                <a:lnTo>
                  <a:pt x="2290" y="844"/>
                </a:lnTo>
                <a:lnTo>
                  <a:pt x="2301" y="794"/>
                </a:lnTo>
                <a:lnTo>
                  <a:pt x="2314" y="745"/>
                </a:lnTo>
                <a:lnTo>
                  <a:pt x="2329" y="698"/>
                </a:lnTo>
                <a:lnTo>
                  <a:pt x="2347" y="650"/>
                </a:lnTo>
                <a:lnTo>
                  <a:pt x="2367" y="603"/>
                </a:lnTo>
                <a:lnTo>
                  <a:pt x="2391" y="557"/>
                </a:lnTo>
                <a:lnTo>
                  <a:pt x="2415" y="512"/>
                </a:lnTo>
                <a:lnTo>
                  <a:pt x="2443" y="468"/>
                </a:lnTo>
                <a:lnTo>
                  <a:pt x="2472" y="426"/>
                </a:lnTo>
                <a:lnTo>
                  <a:pt x="2504" y="384"/>
                </a:lnTo>
                <a:lnTo>
                  <a:pt x="2539" y="343"/>
                </a:lnTo>
                <a:lnTo>
                  <a:pt x="2576" y="305"/>
                </a:lnTo>
                <a:lnTo>
                  <a:pt x="2614" y="268"/>
                </a:lnTo>
                <a:lnTo>
                  <a:pt x="2654" y="233"/>
                </a:lnTo>
                <a:lnTo>
                  <a:pt x="2696" y="201"/>
                </a:lnTo>
                <a:lnTo>
                  <a:pt x="2740" y="171"/>
                </a:lnTo>
                <a:lnTo>
                  <a:pt x="2783" y="144"/>
                </a:lnTo>
                <a:lnTo>
                  <a:pt x="2828" y="119"/>
                </a:lnTo>
                <a:lnTo>
                  <a:pt x="2875" y="97"/>
                </a:lnTo>
                <a:lnTo>
                  <a:pt x="2921" y="77"/>
                </a:lnTo>
                <a:lnTo>
                  <a:pt x="2968" y="59"/>
                </a:lnTo>
                <a:lnTo>
                  <a:pt x="3017" y="44"/>
                </a:lnTo>
                <a:lnTo>
                  <a:pt x="3065" y="29"/>
                </a:lnTo>
                <a:lnTo>
                  <a:pt x="3115" y="19"/>
                </a:lnTo>
                <a:lnTo>
                  <a:pt x="3165" y="10"/>
                </a:lnTo>
                <a:lnTo>
                  <a:pt x="3214" y="5"/>
                </a:lnTo>
                <a:lnTo>
                  <a:pt x="3264" y="1"/>
                </a:lnTo>
                <a:lnTo>
                  <a:pt x="3315" y="0"/>
                </a:lnTo>
                <a:lnTo>
                  <a:pt x="3365" y="1"/>
                </a:lnTo>
                <a:lnTo>
                  <a:pt x="3414" y="5"/>
                </a:lnTo>
                <a:lnTo>
                  <a:pt x="3465" y="10"/>
                </a:lnTo>
                <a:lnTo>
                  <a:pt x="3514" y="19"/>
                </a:lnTo>
                <a:lnTo>
                  <a:pt x="3563" y="29"/>
                </a:lnTo>
                <a:lnTo>
                  <a:pt x="3612" y="44"/>
                </a:lnTo>
                <a:lnTo>
                  <a:pt x="3660" y="59"/>
                </a:lnTo>
                <a:lnTo>
                  <a:pt x="3708" y="77"/>
                </a:lnTo>
                <a:lnTo>
                  <a:pt x="3755" y="97"/>
                </a:lnTo>
                <a:lnTo>
                  <a:pt x="3801" y="119"/>
                </a:lnTo>
                <a:lnTo>
                  <a:pt x="3846" y="144"/>
                </a:lnTo>
                <a:lnTo>
                  <a:pt x="3890" y="171"/>
                </a:lnTo>
                <a:lnTo>
                  <a:pt x="3933" y="201"/>
                </a:lnTo>
                <a:lnTo>
                  <a:pt x="3974" y="233"/>
                </a:lnTo>
                <a:lnTo>
                  <a:pt x="4014" y="268"/>
                </a:lnTo>
                <a:lnTo>
                  <a:pt x="4053" y="305"/>
                </a:lnTo>
                <a:lnTo>
                  <a:pt x="6965" y="3216"/>
                </a:lnTo>
                <a:lnTo>
                  <a:pt x="6987" y="3236"/>
                </a:lnTo>
                <a:lnTo>
                  <a:pt x="7009" y="3258"/>
                </a:lnTo>
                <a:lnTo>
                  <a:pt x="7043" y="3293"/>
                </a:lnTo>
                <a:lnTo>
                  <a:pt x="7076" y="3331"/>
                </a:lnTo>
                <a:lnTo>
                  <a:pt x="7106" y="3370"/>
                </a:lnTo>
                <a:lnTo>
                  <a:pt x="7134" y="3410"/>
                </a:lnTo>
                <a:lnTo>
                  <a:pt x="7161" y="3451"/>
                </a:lnTo>
                <a:lnTo>
                  <a:pt x="7185" y="3493"/>
                </a:lnTo>
                <a:lnTo>
                  <a:pt x="7208" y="3536"/>
                </a:lnTo>
                <a:lnTo>
                  <a:pt x="7228" y="3578"/>
                </a:lnTo>
                <a:lnTo>
                  <a:pt x="7245" y="3623"/>
                </a:lnTo>
                <a:lnTo>
                  <a:pt x="7261" y="3668"/>
                </a:lnTo>
                <a:lnTo>
                  <a:pt x="7275" y="3713"/>
                </a:lnTo>
                <a:lnTo>
                  <a:pt x="7286" y="3759"/>
                </a:lnTo>
                <a:lnTo>
                  <a:pt x="7296" y="3806"/>
                </a:lnTo>
                <a:lnTo>
                  <a:pt x="7303" y="3852"/>
                </a:lnTo>
                <a:lnTo>
                  <a:pt x="7308" y="3899"/>
                </a:lnTo>
                <a:lnTo>
                  <a:pt x="7312" y="3946"/>
                </a:lnTo>
                <a:lnTo>
                  <a:pt x="7312" y="3949"/>
                </a:lnTo>
                <a:lnTo>
                  <a:pt x="7312" y="3951"/>
                </a:lnTo>
                <a:lnTo>
                  <a:pt x="7313" y="3970"/>
                </a:lnTo>
                <a:lnTo>
                  <a:pt x="7313" y="3971"/>
                </a:lnTo>
                <a:lnTo>
                  <a:pt x="7313" y="3974"/>
                </a:lnTo>
                <a:lnTo>
                  <a:pt x="7313" y="3996"/>
                </a:lnTo>
                <a:lnTo>
                  <a:pt x="7313" y="3997"/>
                </a:lnTo>
                <a:lnTo>
                  <a:pt x="7313" y="3999"/>
                </a:lnTo>
                <a:lnTo>
                  <a:pt x="7313" y="4021"/>
                </a:lnTo>
                <a:lnTo>
                  <a:pt x="7311" y="4070"/>
                </a:lnTo>
                <a:lnTo>
                  <a:pt x="7306" y="4118"/>
                </a:lnTo>
                <a:lnTo>
                  <a:pt x="7300" y="4167"/>
                </a:lnTo>
                <a:lnTo>
                  <a:pt x="7290" y="4215"/>
                </a:lnTo>
                <a:lnTo>
                  <a:pt x="7280" y="4262"/>
                </a:lnTo>
                <a:lnTo>
                  <a:pt x="7266" y="4310"/>
                </a:lnTo>
                <a:lnTo>
                  <a:pt x="7250" y="4356"/>
                </a:lnTo>
                <a:lnTo>
                  <a:pt x="7232" y="4402"/>
                </a:lnTo>
                <a:lnTo>
                  <a:pt x="7212" y="4448"/>
                </a:lnTo>
                <a:lnTo>
                  <a:pt x="7190" y="4492"/>
                </a:lnTo>
                <a:lnTo>
                  <a:pt x="7165" y="4536"/>
                </a:lnTo>
                <a:lnTo>
                  <a:pt x="7139" y="4578"/>
                </a:lnTo>
                <a:lnTo>
                  <a:pt x="7109" y="4620"/>
                </a:lnTo>
                <a:lnTo>
                  <a:pt x="7079" y="4660"/>
                </a:lnTo>
                <a:lnTo>
                  <a:pt x="7044" y="4699"/>
                </a:lnTo>
                <a:lnTo>
                  <a:pt x="7009" y="4737"/>
                </a:lnTo>
                <a:lnTo>
                  <a:pt x="6987" y="4757"/>
                </a:lnTo>
                <a:lnTo>
                  <a:pt x="6966" y="4777"/>
                </a:lnTo>
                <a:lnTo>
                  <a:pt x="4053" y="7690"/>
                </a:lnTo>
                <a:lnTo>
                  <a:pt x="4014" y="7726"/>
                </a:lnTo>
                <a:lnTo>
                  <a:pt x="3974" y="7761"/>
                </a:lnTo>
                <a:lnTo>
                  <a:pt x="3933" y="7793"/>
                </a:lnTo>
                <a:lnTo>
                  <a:pt x="3890" y="7822"/>
                </a:lnTo>
                <a:lnTo>
                  <a:pt x="3846" y="7851"/>
                </a:lnTo>
                <a:lnTo>
                  <a:pt x="3801" y="7875"/>
                </a:lnTo>
                <a:lnTo>
                  <a:pt x="3755" y="7898"/>
                </a:lnTo>
                <a:lnTo>
                  <a:pt x="3708" y="7918"/>
                </a:lnTo>
                <a:lnTo>
                  <a:pt x="3660" y="7936"/>
                </a:lnTo>
                <a:lnTo>
                  <a:pt x="3612" y="7951"/>
                </a:lnTo>
                <a:lnTo>
                  <a:pt x="3563" y="7964"/>
                </a:lnTo>
                <a:lnTo>
                  <a:pt x="3514" y="7975"/>
                </a:lnTo>
                <a:lnTo>
                  <a:pt x="3465" y="7983"/>
                </a:lnTo>
                <a:lnTo>
                  <a:pt x="3414" y="7989"/>
                </a:lnTo>
                <a:lnTo>
                  <a:pt x="3365" y="7993"/>
                </a:lnTo>
                <a:lnTo>
                  <a:pt x="3315" y="7994"/>
                </a:lnTo>
                <a:lnTo>
                  <a:pt x="3264" y="7993"/>
                </a:lnTo>
                <a:lnTo>
                  <a:pt x="3214" y="7989"/>
                </a:lnTo>
                <a:lnTo>
                  <a:pt x="3165" y="7983"/>
                </a:lnTo>
                <a:lnTo>
                  <a:pt x="3115" y="7975"/>
                </a:lnTo>
                <a:lnTo>
                  <a:pt x="3065" y="7964"/>
                </a:lnTo>
                <a:lnTo>
                  <a:pt x="3017" y="7951"/>
                </a:lnTo>
                <a:lnTo>
                  <a:pt x="2968" y="7936"/>
                </a:lnTo>
                <a:lnTo>
                  <a:pt x="2921" y="7918"/>
                </a:lnTo>
                <a:lnTo>
                  <a:pt x="2875" y="7898"/>
                </a:lnTo>
                <a:lnTo>
                  <a:pt x="2828" y="7875"/>
                </a:lnTo>
                <a:lnTo>
                  <a:pt x="2783" y="7851"/>
                </a:lnTo>
                <a:lnTo>
                  <a:pt x="2740" y="7822"/>
                </a:lnTo>
                <a:lnTo>
                  <a:pt x="2696" y="7793"/>
                </a:lnTo>
                <a:lnTo>
                  <a:pt x="2654" y="7761"/>
                </a:lnTo>
                <a:lnTo>
                  <a:pt x="2614" y="7726"/>
                </a:lnTo>
                <a:lnTo>
                  <a:pt x="2576" y="7690"/>
                </a:lnTo>
                <a:lnTo>
                  <a:pt x="2539" y="7651"/>
                </a:lnTo>
                <a:lnTo>
                  <a:pt x="2504" y="7610"/>
                </a:lnTo>
                <a:lnTo>
                  <a:pt x="2472" y="7569"/>
                </a:lnTo>
                <a:lnTo>
                  <a:pt x="2443" y="7526"/>
                </a:lnTo>
                <a:lnTo>
                  <a:pt x="2415" y="7482"/>
                </a:lnTo>
                <a:lnTo>
                  <a:pt x="2391" y="7438"/>
                </a:lnTo>
                <a:lnTo>
                  <a:pt x="2367" y="7391"/>
                </a:lnTo>
                <a:lnTo>
                  <a:pt x="2347" y="7344"/>
                </a:lnTo>
                <a:lnTo>
                  <a:pt x="2329" y="7297"/>
                </a:lnTo>
                <a:lnTo>
                  <a:pt x="2314" y="7248"/>
                </a:lnTo>
                <a:lnTo>
                  <a:pt x="2301" y="7200"/>
                </a:lnTo>
                <a:lnTo>
                  <a:pt x="2290" y="7151"/>
                </a:lnTo>
                <a:lnTo>
                  <a:pt x="2282" y="7101"/>
                </a:lnTo>
                <a:lnTo>
                  <a:pt x="2276" y="7051"/>
                </a:lnTo>
                <a:lnTo>
                  <a:pt x="2272" y="7001"/>
                </a:lnTo>
                <a:lnTo>
                  <a:pt x="2271" y="6951"/>
                </a:lnTo>
                <a:lnTo>
                  <a:pt x="2272" y="6900"/>
                </a:lnTo>
                <a:lnTo>
                  <a:pt x="2276" y="6851"/>
                </a:lnTo>
                <a:lnTo>
                  <a:pt x="2282" y="6801"/>
                </a:lnTo>
                <a:lnTo>
                  <a:pt x="2290" y="6751"/>
                </a:lnTo>
                <a:lnTo>
                  <a:pt x="2301" y="6701"/>
                </a:lnTo>
                <a:lnTo>
                  <a:pt x="2314" y="6653"/>
                </a:lnTo>
                <a:lnTo>
                  <a:pt x="2329" y="6604"/>
                </a:lnTo>
                <a:lnTo>
                  <a:pt x="2347" y="6557"/>
                </a:lnTo>
                <a:lnTo>
                  <a:pt x="2367" y="6511"/>
                </a:lnTo>
                <a:lnTo>
                  <a:pt x="2391" y="6465"/>
                </a:lnTo>
                <a:lnTo>
                  <a:pt x="2415" y="6420"/>
                </a:lnTo>
                <a:lnTo>
                  <a:pt x="2443" y="6376"/>
                </a:lnTo>
                <a:lnTo>
                  <a:pt x="2472" y="6332"/>
                </a:lnTo>
                <a:lnTo>
                  <a:pt x="2504" y="6291"/>
                </a:lnTo>
                <a:lnTo>
                  <a:pt x="2539" y="6251"/>
                </a:lnTo>
                <a:lnTo>
                  <a:pt x="2576" y="6213"/>
                </a:lnTo>
                <a:lnTo>
                  <a:pt x="3746" y="5041"/>
                </a:lnTo>
                <a:lnTo>
                  <a:pt x="1045" y="5041"/>
                </a:lnTo>
                <a:lnTo>
                  <a:pt x="990" y="5040"/>
                </a:lnTo>
                <a:lnTo>
                  <a:pt x="938" y="5036"/>
                </a:lnTo>
                <a:lnTo>
                  <a:pt x="886" y="5029"/>
                </a:lnTo>
                <a:lnTo>
                  <a:pt x="834" y="5020"/>
                </a:lnTo>
                <a:lnTo>
                  <a:pt x="785" y="5009"/>
                </a:lnTo>
                <a:lnTo>
                  <a:pt x="735" y="4995"/>
                </a:lnTo>
                <a:lnTo>
                  <a:pt x="686" y="4978"/>
                </a:lnTo>
                <a:lnTo>
                  <a:pt x="639" y="4959"/>
                </a:lnTo>
                <a:lnTo>
                  <a:pt x="593" y="4938"/>
                </a:lnTo>
                <a:lnTo>
                  <a:pt x="548" y="4916"/>
                </a:lnTo>
                <a:lnTo>
                  <a:pt x="504" y="4890"/>
                </a:lnTo>
                <a:lnTo>
                  <a:pt x="461" y="4862"/>
                </a:lnTo>
                <a:lnTo>
                  <a:pt x="420" y="4834"/>
                </a:lnTo>
                <a:lnTo>
                  <a:pt x="381" y="4802"/>
                </a:lnTo>
                <a:lnTo>
                  <a:pt x="343" y="4770"/>
                </a:lnTo>
                <a:lnTo>
                  <a:pt x="306" y="4735"/>
                </a:lnTo>
                <a:lnTo>
                  <a:pt x="272" y="4699"/>
                </a:lnTo>
                <a:lnTo>
                  <a:pt x="239" y="4661"/>
                </a:lnTo>
                <a:lnTo>
                  <a:pt x="208" y="4621"/>
                </a:lnTo>
                <a:lnTo>
                  <a:pt x="179" y="4581"/>
                </a:lnTo>
                <a:lnTo>
                  <a:pt x="151" y="4538"/>
                </a:lnTo>
                <a:lnTo>
                  <a:pt x="126" y="4494"/>
                </a:lnTo>
                <a:lnTo>
                  <a:pt x="103" y="4449"/>
                </a:lnTo>
                <a:lnTo>
                  <a:pt x="81" y="4403"/>
                </a:lnTo>
                <a:lnTo>
                  <a:pt x="64" y="4356"/>
                </a:lnTo>
                <a:lnTo>
                  <a:pt x="47" y="4307"/>
                </a:lnTo>
                <a:lnTo>
                  <a:pt x="33" y="4258"/>
                </a:lnTo>
                <a:lnTo>
                  <a:pt x="21" y="4207"/>
                </a:lnTo>
                <a:lnTo>
                  <a:pt x="12" y="4156"/>
                </a:lnTo>
                <a:lnTo>
                  <a:pt x="5" y="4104"/>
                </a:lnTo>
                <a:lnTo>
                  <a:pt x="1" y="4051"/>
                </a:lnTo>
                <a:lnTo>
                  <a:pt x="0" y="399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endParaRPr lang="zh-CN" altLang="en-US"/>
          </a:p>
        </p:txBody>
      </p:sp>
      <p:sp>
        <p:nvSpPr>
          <p:cNvPr id="3" name="KSO_Shape"/>
          <p:cNvSpPr>
            <a:spLocks/>
          </p:cNvSpPr>
          <p:nvPr/>
        </p:nvSpPr>
        <p:spPr bwMode="auto">
          <a:xfrm rot="19000602">
            <a:off x="2427215" y="1224035"/>
            <a:ext cx="1302438" cy="1106815"/>
          </a:xfrm>
          <a:custGeom>
            <a:avLst/>
            <a:gdLst>
              <a:gd name="T0" fmla="*/ 407337059 w 7313"/>
              <a:gd name="T1" fmla="*/ 407252968 h 7994"/>
              <a:gd name="T2" fmla="*/ 407337059 w 7313"/>
              <a:gd name="T3" fmla="*/ 407252968 h 7994"/>
              <a:gd name="T4" fmla="*/ 407337059 w 7313"/>
              <a:gd name="T5" fmla="*/ 407252968 h 7994"/>
              <a:gd name="T6" fmla="*/ 407337059 w 7313"/>
              <a:gd name="T7" fmla="*/ 407252968 h 7994"/>
              <a:gd name="T8" fmla="*/ 407337059 w 7313"/>
              <a:gd name="T9" fmla="*/ 407252968 h 7994"/>
              <a:gd name="T10" fmla="*/ 407337059 w 7313"/>
              <a:gd name="T11" fmla="*/ 407252968 h 7994"/>
              <a:gd name="T12" fmla="*/ 407337059 w 7313"/>
              <a:gd name="T13" fmla="*/ 407252968 h 7994"/>
              <a:gd name="T14" fmla="*/ 407337059 w 7313"/>
              <a:gd name="T15" fmla="*/ 407252968 h 7994"/>
              <a:gd name="T16" fmla="*/ 407337059 w 7313"/>
              <a:gd name="T17" fmla="*/ 407252968 h 7994"/>
              <a:gd name="T18" fmla="*/ 407337059 w 7313"/>
              <a:gd name="T19" fmla="*/ 407252968 h 7994"/>
              <a:gd name="T20" fmla="*/ 407337059 w 7313"/>
              <a:gd name="T21" fmla="*/ 407252968 h 7994"/>
              <a:gd name="T22" fmla="*/ 407337059 w 7313"/>
              <a:gd name="T23" fmla="*/ 407252968 h 7994"/>
              <a:gd name="T24" fmla="*/ 407337059 w 7313"/>
              <a:gd name="T25" fmla="*/ 407252968 h 7994"/>
              <a:gd name="T26" fmla="*/ 407337059 w 7313"/>
              <a:gd name="T27" fmla="*/ 407252968 h 7994"/>
              <a:gd name="T28" fmla="*/ 407337059 w 7313"/>
              <a:gd name="T29" fmla="*/ 407252968 h 7994"/>
              <a:gd name="T30" fmla="*/ 407337059 w 7313"/>
              <a:gd name="T31" fmla="*/ 407252968 h 7994"/>
              <a:gd name="T32" fmla="*/ 407337059 w 7313"/>
              <a:gd name="T33" fmla="*/ 407252968 h 7994"/>
              <a:gd name="T34" fmla="*/ 407337059 w 7313"/>
              <a:gd name="T35" fmla="*/ 407252968 h 7994"/>
              <a:gd name="T36" fmla="*/ 407337059 w 7313"/>
              <a:gd name="T37" fmla="*/ 407252968 h 7994"/>
              <a:gd name="T38" fmla="*/ 407337059 w 7313"/>
              <a:gd name="T39" fmla="*/ 407252968 h 7994"/>
              <a:gd name="T40" fmla="*/ 407337059 w 7313"/>
              <a:gd name="T41" fmla="*/ 407252968 h 7994"/>
              <a:gd name="T42" fmla="*/ 407337059 w 7313"/>
              <a:gd name="T43" fmla="*/ 407252968 h 7994"/>
              <a:gd name="T44" fmla="*/ 407337059 w 7313"/>
              <a:gd name="T45" fmla="*/ 407252968 h 7994"/>
              <a:gd name="T46" fmla="*/ 407337059 w 7313"/>
              <a:gd name="T47" fmla="*/ 407252968 h 7994"/>
              <a:gd name="T48" fmla="*/ 407337059 w 7313"/>
              <a:gd name="T49" fmla="*/ 407252968 h 7994"/>
              <a:gd name="T50" fmla="*/ 407337059 w 7313"/>
              <a:gd name="T51" fmla="*/ 407252968 h 7994"/>
              <a:gd name="T52" fmla="*/ 407337059 w 7313"/>
              <a:gd name="T53" fmla="*/ 407252968 h 7994"/>
              <a:gd name="T54" fmla="*/ 407337059 w 7313"/>
              <a:gd name="T55" fmla="*/ 407252968 h 7994"/>
              <a:gd name="T56" fmla="*/ 407337059 w 7313"/>
              <a:gd name="T57" fmla="*/ 407252968 h 7994"/>
              <a:gd name="T58" fmla="*/ 407337059 w 7313"/>
              <a:gd name="T59" fmla="*/ 407252968 h 7994"/>
              <a:gd name="T60" fmla="*/ 407337059 w 7313"/>
              <a:gd name="T61" fmla="*/ 407252968 h 7994"/>
              <a:gd name="T62" fmla="*/ 407337059 w 7313"/>
              <a:gd name="T63" fmla="*/ 407252968 h 7994"/>
              <a:gd name="T64" fmla="*/ 407337059 w 7313"/>
              <a:gd name="T65" fmla="*/ 407252968 h 7994"/>
              <a:gd name="T66" fmla="*/ 407337059 w 7313"/>
              <a:gd name="T67" fmla="*/ 407252968 h 7994"/>
              <a:gd name="T68" fmla="*/ 407337059 w 7313"/>
              <a:gd name="T69" fmla="*/ 407252968 h 7994"/>
              <a:gd name="T70" fmla="*/ 407337059 w 7313"/>
              <a:gd name="T71" fmla="*/ 407252968 h 7994"/>
              <a:gd name="T72" fmla="*/ 407337059 w 7313"/>
              <a:gd name="T73" fmla="*/ 407252968 h 7994"/>
              <a:gd name="T74" fmla="*/ 407337059 w 7313"/>
              <a:gd name="T75" fmla="*/ 407252968 h 7994"/>
              <a:gd name="T76" fmla="*/ 407337059 w 7313"/>
              <a:gd name="T77" fmla="*/ 407252968 h 7994"/>
              <a:gd name="T78" fmla="*/ 407337059 w 7313"/>
              <a:gd name="T79" fmla="*/ 407252968 h 7994"/>
              <a:gd name="T80" fmla="*/ 407337059 w 7313"/>
              <a:gd name="T81" fmla="*/ 407252968 h 7994"/>
              <a:gd name="T82" fmla="*/ 407337059 w 7313"/>
              <a:gd name="T83" fmla="*/ 407252968 h 7994"/>
              <a:gd name="T84" fmla="*/ 407337059 w 7313"/>
              <a:gd name="T85" fmla="*/ 407252968 h 7994"/>
              <a:gd name="T86" fmla="*/ 407337059 w 7313"/>
              <a:gd name="T87" fmla="*/ 407252968 h 7994"/>
              <a:gd name="T88" fmla="*/ 407337059 w 7313"/>
              <a:gd name="T89" fmla="*/ 407252968 h 7994"/>
              <a:gd name="T90" fmla="*/ 407337059 w 7313"/>
              <a:gd name="T91" fmla="*/ 407252968 h 7994"/>
              <a:gd name="T92" fmla="*/ 407337059 w 7313"/>
              <a:gd name="T93" fmla="*/ 407252968 h 7994"/>
              <a:gd name="T94" fmla="*/ 407337059 w 7313"/>
              <a:gd name="T95" fmla="*/ 407252968 h 7994"/>
              <a:gd name="T96" fmla="*/ 407337059 w 7313"/>
              <a:gd name="T97" fmla="*/ 407252968 h 7994"/>
              <a:gd name="T98" fmla="*/ 407337059 w 7313"/>
              <a:gd name="T99" fmla="*/ 407252968 h 7994"/>
              <a:gd name="T100" fmla="*/ 407337059 w 7313"/>
              <a:gd name="T101" fmla="*/ 407252968 h 7994"/>
              <a:gd name="T102" fmla="*/ 407337059 w 7313"/>
              <a:gd name="T103" fmla="*/ 407252968 h 799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7313" h="7994">
                <a:moveTo>
                  <a:pt x="0" y="3997"/>
                </a:moveTo>
                <a:lnTo>
                  <a:pt x="0" y="3997"/>
                </a:lnTo>
                <a:lnTo>
                  <a:pt x="1" y="3944"/>
                </a:lnTo>
                <a:lnTo>
                  <a:pt x="5" y="3891"/>
                </a:lnTo>
                <a:lnTo>
                  <a:pt x="12" y="3839"/>
                </a:lnTo>
                <a:lnTo>
                  <a:pt x="21" y="3788"/>
                </a:lnTo>
                <a:lnTo>
                  <a:pt x="33" y="3737"/>
                </a:lnTo>
                <a:lnTo>
                  <a:pt x="47" y="3687"/>
                </a:lnTo>
                <a:lnTo>
                  <a:pt x="64" y="3639"/>
                </a:lnTo>
                <a:lnTo>
                  <a:pt x="81" y="3591"/>
                </a:lnTo>
                <a:lnTo>
                  <a:pt x="103" y="3545"/>
                </a:lnTo>
                <a:lnTo>
                  <a:pt x="126" y="3500"/>
                </a:lnTo>
                <a:lnTo>
                  <a:pt x="151" y="3457"/>
                </a:lnTo>
                <a:lnTo>
                  <a:pt x="179" y="3414"/>
                </a:lnTo>
                <a:lnTo>
                  <a:pt x="208" y="3373"/>
                </a:lnTo>
                <a:lnTo>
                  <a:pt x="239" y="3333"/>
                </a:lnTo>
                <a:lnTo>
                  <a:pt x="272" y="3296"/>
                </a:lnTo>
                <a:lnTo>
                  <a:pt x="306" y="3259"/>
                </a:lnTo>
                <a:lnTo>
                  <a:pt x="343" y="3225"/>
                </a:lnTo>
                <a:lnTo>
                  <a:pt x="381" y="3191"/>
                </a:lnTo>
                <a:lnTo>
                  <a:pt x="420" y="3161"/>
                </a:lnTo>
                <a:lnTo>
                  <a:pt x="461" y="3131"/>
                </a:lnTo>
                <a:lnTo>
                  <a:pt x="504" y="3104"/>
                </a:lnTo>
                <a:lnTo>
                  <a:pt x="548" y="3079"/>
                </a:lnTo>
                <a:lnTo>
                  <a:pt x="593" y="3055"/>
                </a:lnTo>
                <a:lnTo>
                  <a:pt x="639" y="3035"/>
                </a:lnTo>
                <a:lnTo>
                  <a:pt x="686" y="3016"/>
                </a:lnTo>
                <a:lnTo>
                  <a:pt x="735" y="3000"/>
                </a:lnTo>
                <a:lnTo>
                  <a:pt x="785" y="2986"/>
                </a:lnTo>
                <a:lnTo>
                  <a:pt x="834" y="2974"/>
                </a:lnTo>
                <a:lnTo>
                  <a:pt x="886" y="2964"/>
                </a:lnTo>
                <a:lnTo>
                  <a:pt x="938" y="2957"/>
                </a:lnTo>
                <a:lnTo>
                  <a:pt x="990" y="2954"/>
                </a:lnTo>
                <a:lnTo>
                  <a:pt x="1045" y="2952"/>
                </a:lnTo>
                <a:lnTo>
                  <a:pt x="3746" y="2952"/>
                </a:lnTo>
                <a:lnTo>
                  <a:pt x="2576" y="1782"/>
                </a:lnTo>
                <a:lnTo>
                  <a:pt x="2539" y="1743"/>
                </a:lnTo>
                <a:lnTo>
                  <a:pt x="2504" y="1703"/>
                </a:lnTo>
                <a:lnTo>
                  <a:pt x="2472" y="1661"/>
                </a:lnTo>
                <a:lnTo>
                  <a:pt x="2443" y="1619"/>
                </a:lnTo>
                <a:lnTo>
                  <a:pt x="2415" y="1575"/>
                </a:lnTo>
                <a:lnTo>
                  <a:pt x="2391" y="1530"/>
                </a:lnTo>
                <a:lnTo>
                  <a:pt x="2367" y="1484"/>
                </a:lnTo>
                <a:lnTo>
                  <a:pt x="2347" y="1438"/>
                </a:lnTo>
                <a:lnTo>
                  <a:pt x="2329" y="1389"/>
                </a:lnTo>
                <a:lnTo>
                  <a:pt x="2314" y="1342"/>
                </a:lnTo>
                <a:lnTo>
                  <a:pt x="2301" y="1292"/>
                </a:lnTo>
                <a:lnTo>
                  <a:pt x="2290" y="1244"/>
                </a:lnTo>
                <a:lnTo>
                  <a:pt x="2282" y="1194"/>
                </a:lnTo>
                <a:lnTo>
                  <a:pt x="2276" y="1144"/>
                </a:lnTo>
                <a:lnTo>
                  <a:pt x="2272" y="1093"/>
                </a:lnTo>
                <a:lnTo>
                  <a:pt x="2271" y="1044"/>
                </a:lnTo>
                <a:lnTo>
                  <a:pt x="2272" y="994"/>
                </a:lnTo>
                <a:lnTo>
                  <a:pt x="2276" y="943"/>
                </a:lnTo>
                <a:lnTo>
                  <a:pt x="2282" y="893"/>
                </a:lnTo>
                <a:lnTo>
                  <a:pt x="2290" y="844"/>
                </a:lnTo>
                <a:lnTo>
                  <a:pt x="2301" y="794"/>
                </a:lnTo>
                <a:lnTo>
                  <a:pt x="2314" y="745"/>
                </a:lnTo>
                <a:lnTo>
                  <a:pt x="2329" y="698"/>
                </a:lnTo>
                <a:lnTo>
                  <a:pt x="2347" y="650"/>
                </a:lnTo>
                <a:lnTo>
                  <a:pt x="2367" y="603"/>
                </a:lnTo>
                <a:lnTo>
                  <a:pt x="2391" y="557"/>
                </a:lnTo>
                <a:lnTo>
                  <a:pt x="2415" y="512"/>
                </a:lnTo>
                <a:lnTo>
                  <a:pt x="2443" y="468"/>
                </a:lnTo>
                <a:lnTo>
                  <a:pt x="2472" y="426"/>
                </a:lnTo>
                <a:lnTo>
                  <a:pt x="2504" y="384"/>
                </a:lnTo>
                <a:lnTo>
                  <a:pt x="2539" y="343"/>
                </a:lnTo>
                <a:lnTo>
                  <a:pt x="2576" y="305"/>
                </a:lnTo>
                <a:lnTo>
                  <a:pt x="2614" y="268"/>
                </a:lnTo>
                <a:lnTo>
                  <a:pt x="2654" y="233"/>
                </a:lnTo>
                <a:lnTo>
                  <a:pt x="2696" y="201"/>
                </a:lnTo>
                <a:lnTo>
                  <a:pt x="2740" y="171"/>
                </a:lnTo>
                <a:lnTo>
                  <a:pt x="2783" y="144"/>
                </a:lnTo>
                <a:lnTo>
                  <a:pt x="2828" y="119"/>
                </a:lnTo>
                <a:lnTo>
                  <a:pt x="2875" y="97"/>
                </a:lnTo>
                <a:lnTo>
                  <a:pt x="2921" y="77"/>
                </a:lnTo>
                <a:lnTo>
                  <a:pt x="2968" y="59"/>
                </a:lnTo>
                <a:lnTo>
                  <a:pt x="3017" y="44"/>
                </a:lnTo>
                <a:lnTo>
                  <a:pt x="3065" y="29"/>
                </a:lnTo>
                <a:lnTo>
                  <a:pt x="3115" y="19"/>
                </a:lnTo>
                <a:lnTo>
                  <a:pt x="3165" y="10"/>
                </a:lnTo>
                <a:lnTo>
                  <a:pt x="3214" y="5"/>
                </a:lnTo>
                <a:lnTo>
                  <a:pt x="3264" y="1"/>
                </a:lnTo>
                <a:lnTo>
                  <a:pt x="3315" y="0"/>
                </a:lnTo>
                <a:lnTo>
                  <a:pt x="3365" y="1"/>
                </a:lnTo>
                <a:lnTo>
                  <a:pt x="3414" y="5"/>
                </a:lnTo>
                <a:lnTo>
                  <a:pt x="3465" y="10"/>
                </a:lnTo>
                <a:lnTo>
                  <a:pt x="3514" y="19"/>
                </a:lnTo>
                <a:lnTo>
                  <a:pt x="3563" y="29"/>
                </a:lnTo>
                <a:lnTo>
                  <a:pt x="3612" y="44"/>
                </a:lnTo>
                <a:lnTo>
                  <a:pt x="3660" y="59"/>
                </a:lnTo>
                <a:lnTo>
                  <a:pt x="3708" y="77"/>
                </a:lnTo>
                <a:lnTo>
                  <a:pt x="3755" y="97"/>
                </a:lnTo>
                <a:lnTo>
                  <a:pt x="3801" y="119"/>
                </a:lnTo>
                <a:lnTo>
                  <a:pt x="3846" y="144"/>
                </a:lnTo>
                <a:lnTo>
                  <a:pt x="3890" y="171"/>
                </a:lnTo>
                <a:lnTo>
                  <a:pt x="3933" y="201"/>
                </a:lnTo>
                <a:lnTo>
                  <a:pt x="3974" y="233"/>
                </a:lnTo>
                <a:lnTo>
                  <a:pt x="4014" y="268"/>
                </a:lnTo>
                <a:lnTo>
                  <a:pt x="4053" y="305"/>
                </a:lnTo>
                <a:lnTo>
                  <a:pt x="6965" y="3216"/>
                </a:lnTo>
                <a:lnTo>
                  <a:pt x="6987" y="3236"/>
                </a:lnTo>
                <a:lnTo>
                  <a:pt x="7009" y="3258"/>
                </a:lnTo>
                <a:lnTo>
                  <a:pt x="7043" y="3293"/>
                </a:lnTo>
                <a:lnTo>
                  <a:pt x="7076" y="3331"/>
                </a:lnTo>
                <a:lnTo>
                  <a:pt x="7106" y="3370"/>
                </a:lnTo>
                <a:lnTo>
                  <a:pt x="7134" y="3410"/>
                </a:lnTo>
                <a:lnTo>
                  <a:pt x="7161" y="3451"/>
                </a:lnTo>
                <a:lnTo>
                  <a:pt x="7185" y="3493"/>
                </a:lnTo>
                <a:lnTo>
                  <a:pt x="7208" y="3536"/>
                </a:lnTo>
                <a:lnTo>
                  <a:pt x="7228" y="3578"/>
                </a:lnTo>
                <a:lnTo>
                  <a:pt x="7245" y="3623"/>
                </a:lnTo>
                <a:lnTo>
                  <a:pt x="7261" y="3668"/>
                </a:lnTo>
                <a:lnTo>
                  <a:pt x="7275" y="3713"/>
                </a:lnTo>
                <a:lnTo>
                  <a:pt x="7286" y="3759"/>
                </a:lnTo>
                <a:lnTo>
                  <a:pt x="7296" y="3806"/>
                </a:lnTo>
                <a:lnTo>
                  <a:pt x="7303" y="3852"/>
                </a:lnTo>
                <a:lnTo>
                  <a:pt x="7308" y="3899"/>
                </a:lnTo>
                <a:lnTo>
                  <a:pt x="7312" y="3946"/>
                </a:lnTo>
                <a:lnTo>
                  <a:pt x="7312" y="3949"/>
                </a:lnTo>
                <a:lnTo>
                  <a:pt x="7312" y="3951"/>
                </a:lnTo>
                <a:lnTo>
                  <a:pt x="7313" y="3970"/>
                </a:lnTo>
                <a:lnTo>
                  <a:pt x="7313" y="3971"/>
                </a:lnTo>
                <a:lnTo>
                  <a:pt x="7313" y="3974"/>
                </a:lnTo>
                <a:lnTo>
                  <a:pt x="7313" y="3996"/>
                </a:lnTo>
                <a:lnTo>
                  <a:pt x="7313" y="3997"/>
                </a:lnTo>
                <a:lnTo>
                  <a:pt x="7313" y="3999"/>
                </a:lnTo>
                <a:lnTo>
                  <a:pt x="7313" y="4021"/>
                </a:lnTo>
                <a:lnTo>
                  <a:pt x="7311" y="4070"/>
                </a:lnTo>
                <a:lnTo>
                  <a:pt x="7306" y="4118"/>
                </a:lnTo>
                <a:lnTo>
                  <a:pt x="7300" y="4167"/>
                </a:lnTo>
                <a:lnTo>
                  <a:pt x="7290" y="4215"/>
                </a:lnTo>
                <a:lnTo>
                  <a:pt x="7280" y="4262"/>
                </a:lnTo>
                <a:lnTo>
                  <a:pt x="7266" y="4310"/>
                </a:lnTo>
                <a:lnTo>
                  <a:pt x="7250" y="4356"/>
                </a:lnTo>
                <a:lnTo>
                  <a:pt x="7232" y="4402"/>
                </a:lnTo>
                <a:lnTo>
                  <a:pt x="7212" y="4448"/>
                </a:lnTo>
                <a:lnTo>
                  <a:pt x="7190" y="4492"/>
                </a:lnTo>
                <a:lnTo>
                  <a:pt x="7165" y="4536"/>
                </a:lnTo>
                <a:lnTo>
                  <a:pt x="7139" y="4578"/>
                </a:lnTo>
                <a:lnTo>
                  <a:pt x="7109" y="4620"/>
                </a:lnTo>
                <a:lnTo>
                  <a:pt x="7079" y="4660"/>
                </a:lnTo>
                <a:lnTo>
                  <a:pt x="7044" y="4699"/>
                </a:lnTo>
                <a:lnTo>
                  <a:pt x="7009" y="4737"/>
                </a:lnTo>
                <a:lnTo>
                  <a:pt x="6987" y="4757"/>
                </a:lnTo>
                <a:lnTo>
                  <a:pt x="6966" y="4777"/>
                </a:lnTo>
                <a:lnTo>
                  <a:pt x="4053" y="7690"/>
                </a:lnTo>
                <a:lnTo>
                  <a:pt x="4014" y="7726"/>
                </a:lnTo>
                <a:lnTo>
                  <a:pt x="3974" y="7761"/>
                </a:lnTo>
                <a:lnTo>
                  <a:pt x="3933" y="7793"/>
                </a:lnTo>
                <a:lnTo>
                  <a:pt x="3890" y="7822"/>
                </a:lnTo>
                <a:lnTo>
                  <a:pt x="3846" y="7851"/>
                </a:lnTo>
                <a:lnTo>
                  <a:pt x="3801" y="7875"/>
                </a:lnTo>
                <a:lnTo>
                  <a:pt x="3755" y="7898"/>
                </a:lnTo>
                <a:lnTo>
                  <a:pt x="3708" y="7918"/>
                </a:lnTo>
                <a:lnTo>
                  <a:pt x="3660" y="7936"/>
                </a:lnTo>
                <a:lnTo>
                  <a:pt x="3612" y="7951"/>
                </a:lnTo>
                <a:lnTo>
                  <a:pt x="3563" y="7964"/>
                </a:lnTo>
                <a:lnTo>
                  <a:pt x="3514" y="7975"/>
                </a:lnTo>
                <a:lnTo>
                  <a:pt x="3465" y="7983"/>
                </a:lnTo>
                <a:lnTo>
                  <a:pt x="3414" y="7989"/>
                </a:lnTo>
                <a:lnTo>
                  <a:pt x="3365" y="7993"/>
                </a:lnTo>
                <a:lnTo>
                  <a:pt x="3315" y="7994"/>
                </a:lnTo>
                <a:lnTo>
                  <a:pt x="3264" y="7993"/>
                </a:lnTo>
                <a:lnTo>
                  <a:pt x="3214" y="7989"/>
                </a:lnTo>
                <a:lnTo>
                  <a:pt x="3165" y="7983"/>
                </a:lnTo>
                <a:lnTo>
                  <a:pt x="3115" y="7975"/>
                </a:lnTo>
                <a:lnTo>
                  <a:pt x="3065" y="7964"/>
                </a:lnTo>
                <a:lnTo>
                  <a:pt x="3017" y="7951"/>
                </a:lnTo>
                <a:lnTo>
                  <a:pt x="2968" y="7936"/>
                </a:lnTo>
                <a:lnTo>
                  <a:pt x="2921" y="7918"/>
                </a:lnTo>
                <a:lnTo>
                  <a:pt x="2875" y="7898"/>
                </a:lnTo>
                <a:lnTo>
                  <a:pt x="2828" y="7875"/>
                </a:lnTo>
                <a:lnTo>
                  <a:pt x="2783" y="7851"/>
                </a:lnTo>
                <a:lnTo>
                  <a:pt x="2740" y="7822"/>
                </a:lnTo>
                <a:lnTo>
                  <a:pt x="2696" y="7793"/>
                </a:lnTo>
                <a:lnTo>
                  <a:pt x="2654" y="7761"/>
                </a:lnTo>
                <a:lnTo>
                  <a:pt x="2614" y="7726"/>
                </a:lnTo>
                <a:lnTo>
                  <a:pt x="2576" y="7690"/>
                </a:lnTo>
                <a:lnTo>
                  <a:pt x="2539" y="7651"/>
                </a:lnTo>
                <a:lnTo>
                  <a:pt x="2504" y="7610"/>
                </a:lnTo>
                <a:lnTo>
                  <a:pt x="2472" y="7569"/>
                </a:lnTo>
                <a:lnTo>
                  <a:pt x="2443" y="7526"/>
                </a:lnTo>
                <a:lnTo>
                  <a:pt x="2415" y="7482"/>
                </a:lnTo>
                <a:lnTo>
                  <a:pt x="2391" y="7438"/>
                </a:lnTo>
                <a:lnTo>
                  <a:pt x="2367" y="7391"/>
                </a:lnTo>
                <a:lnTo>
                  <a:pt x="2347" y="7344"/>
                </a:lnTo>
                <a:lnTo>
                  <a:pt x="2329" y="7297"/>
                </a:lnTo>
                <a:lnTo>
                  <a:pt x="2314" y="7248"/>
                </a:lnTo>
                <a:lnTo>
                  <a:pt x="2301" y="7200"/>
                </a:lnTo>
                <a:lnTo>
                  <a:pt x="2290" y="7151"/>
                </a:lnTo>
                <a:lnTo>
                  <a:pt x="2282" y="7101"/>
                </a:lnTo>
                <a:lnTo>
                  <a:pt x="2276" y="7051"/>
                </a:lnTo>
                <a:lnTo>
                  <a:pt x="2272" y="7001"/>
                </a:lnTo>
                <a:lnTo>
                  <a:pt x="2271" y="6951"/>
                </a:lnTo>
                <a:lnTo>
                  <a:pt x="2272" y="6900"/>
                </a:lnTo>
                <a:lnTo>
                  <a:pt x="2276" y="6851"/>
                </a:lnTo>
                <a:lnTo>
                  <a:pt x="2282" y="6801"/>
                </a:lnTo>
                <a:lnTo>
                  <a:pt x="2290" y="6751"/>
                </a:lnTo>
                <a:lnTo>
                  <a:pt x="2301" y="6701"/>
                </a:lnTo>
                <a:lnTo>
                  <a:pt x="2314" y="6653"/>
                </a:lnTo>
                <a:lnTo>
                  <a:pt x="2329" y="6604"/>
                </a:lnTo>
                <a:lnTo>
                  <a:pt x="2347" y="6557"/>
                </a:lnTo>
                <a:lnTo>
                  <a:pt x="2367" y="6511"/>
                </a:lnTo>
                <a:lnTo>
                  <a:pt x="2391" y="6465"/>
                </a:lnTo>
                <a:lnTo>
                  <a:pt x="2415" y="6420"/>
                </a:lnTo>
                <a:lnTo>
                  <a:pt x="2443" y="6376"/>
                </a:lnTo>
                <a:lnTo>
                  <a:pt x="2472" y="6332"/>
                </a:lnTo>
                <a:lnTo>
                  <a:pt x="2504" y="6291"/>
                </a:lnTo>
                <a:lnTo>
                  <a:pt x="2539" y="6251"/>
                </a:lnTo>
                <a:lnTo>
                  <a:pt x="2576" y="6213"/>
                </a:lnTo>
                <a:lnTo>
                  <a:pt x="3746" y="5041"/>
                </a:lnTo>
                <a:lnTo>
                  <a:pt x="1045" y="5041"/>
                </a:lnTo>
                <a:lnTo>
                  <a:pt x="990" y="5040"/>
                </a:lnTo>
                <a:lnTo>
                  <a:pt x="938" y="5036"/>
                </a:lnTo>
                <a:lnTo>
                  <a:pt x="886" y="5029"/>
                </a:lnTo>
                <a:lnTo>
                  <a:pt x="834" y="5020"/>
                </a:lnTo>
                <a:lnTo>
                  <a:pt x="785" y="5009"/>
                </a:lnTo>
                <a:lnTo>
                  <a:pt x="735" y="4995"/>
                </a:lnTo>
                <a:lnTo>
                  <a:pt x="686" y="4978"/>
                </a:lnTo>
                <a:lnTo>
                  <a:pt x="639" y="4959"/>
                </a:lnTo>
                <a:lnTo>
                  <a:pt x="593" y="4938"/>
                </a:lnTo>
                <a:lnTo>
                  <a:pt x="548" y="4916"/>
                </a:lnTo>
                <a:lnTo>
                  <a:pt x="504" y="4890"/>
                </a:lnTo>
                <a:lnTo>
                  <a:pt x="461" y="4862"/>
                </a:lnTo>
                <a:lnTo>
                  <a:pt x="420" y="4834"/>
                </a:lnTo>
                <a:lnTo>
                  <a:pt x="381" y="4802"/>
                </a:lnTo>
                <a:lnTo>
                  <a:pt x="343" y="4770"/>
                </a:lnTo>
                <a:lnTo>
                  <a:pt x="306" y="4735"/>
                </a:lnTo>
                <a:lnTo>
                  <a:pt x="272" y="4699"/>
                </a:lnTo>
                <a:lnTo>
                  <a:pt x="239" y="4661"/>
                </a:lnTo>
                <a:lnTo>
                  <a:pt x="208" y="4621"/>
                </a:lnTo>
                <a:lnTo>
                  <a:pt x="179" y="4581"/>
                </a:lnTo>
                <a:lnTo>
                  <a:pt x="151" y="4538"/>
                </a:lnTo>
                <a:lnTo>
                  <a:pt x="126" y="4494"/>
                </a:lnTo>
                <a:lnTo>
                  <a:pt x="103" y="4449"/>
                </a:lnTo>
                <a:lnTo>
                  <a:pt x="81" y="4403"/>
                </a:lnTo>
                <a:lnTo>
                  <a:pt x="64" y="4356"/>
                </a:lnTo>
                <a:lnTo>
                  <a:pt x="47" y="4307"/>
                </a:lnTo>
                <a:lnTo>
                  <a:pt x="33" y="4258"/>
                </a:lnTo>
                <a:lnTo>
                  <a:pt x="21" y="4207"/>
                </a:lnTo>
                <a:lnTo>
                  <a:pt x="12" y="4156"/>
                </a:lnTo>
                <a:lnTo>
                  <a:pt x="5" y="4104"/>
                </a:lnTo>
                <a:lnTo>
                  <a:pt x="1" y="4051"/>
                </a:lnTo>
                <a:lnTo>
                  <a:pt x="0" y="3997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endParaRPr lang="zh-CN" altLang="en-US"/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 rot="19000602">
            <a:off x="812802" y="1826253"/>
            <a:ext cx="1230480" cy="869338"/>
          </a:xfrm>
          <a:custGeom>
            <a:avLst/>
            <a:gdLst>
              <a:gd name="T0" fmla="*/ 407337059 w 7313"/>
              <a:gd name="T1" fmla="*/ 407252968 h 7994"/>
              <a:gd name="T2" fmla="*/ 407337059 w 7313"/>
              <a:gd name="T3" fmla="*/ 407252968 h 7994"/>
              <a:gd name="T4" fmla="*/ 407337059 w 7313"/>
              <a:gd name="T5" fmla="*/ 407252968 h 7994"/>
              <a:gd name="T6" fmla="*/ 407337059 w 7313"/>
              <a:gd name="T7" fmla="*/ 407252968 h 7994"/>
              <a:gd name="T8" fmla="*/ 407337059 w 7313"/>
              <a:gd name="T9" fmla="*/ 407252968 h 7994"/>
              <a:gd name="T10" fmla="*/ 407337059 w 7313"/>
              <a:gd name="T11" fmla="*/ 407252968 h 7994"/>
              <a:gd name="T12" fmla="*/ 407337059 w 7313"/>
              <a:gd name="T13" fmla="*/ 407252968 h 7994"/>
              <a:gd name="T14" fmla="*/ 407337059 w 7313"/>
              <a:gd name="T15" fmla="*/ 407252968 h 7994"/>
              <a:gd name="T16" fmla="*/ 407337059 w 7313"/>
              <a:gd name="T17" fmla="*/ 407252968 h 7994"/>
              <a:gd name="T18" fmla="*/ 407337059 w 7313"/>
              <a:gd name="T19" fmla="*/ 407252968 h 7994"/>
              <a:gd name="T20" fmla="*/ 407337059 w 7313"/>
              <a:gd name="T21" fmla="*/ 407252968 h 7994"/>
              <a:gd name="T22" fmla="*/ 407337059 w 7313"/>
              <a:gd name="T23" fmla="*/ 407252968 h 7994"/>
              <a:gd name="T24" fmla="*/ 407337059 w 7313"/>
              <a:gd name="T25" fmla="*/ 407252968 h 7994"/>
              <a:gd name="T26" fmla="*/ 407337059 w 7313"/>
              <a:gd name="T27" fmla="*/ 407252968 h 7994"/>
              <a:gd name="T28" fmla="*/ 407337059 w 7313"/>
              <a:gd name="T29" fmla="*/ 407252968 h 7994"/>
              <a:gd name="T30" fmla="*/ 407337059 w 7313"/>
              <a:gd name="T31" fmla="*/ 407252968 h 7994"/>
              <a:gd name="T32" fmla="*/ 407337059 w 7313"/>
              <a:gd name="T33" fmla="*/ 407252968 h 7994"/>
              <a:gd name="T34" fmla="*/ 407337059 w 7313"/>
              <a:gd name="T35" fmla="*/ 407252968 h 7994"/>
              <a:gd name="T36" fmla="*/ 407337059 w 7313"/>
              <a:gd name="T37" fmla="*/ 407252968 h 7994"/>
              <a:gd name="T38" fmla="*/ 407337059 w 7313"/>
              <a:gd name="T39" fmla="*/ 407252968 h 7994"/>
              <a:gd name="T40" fmla="*/ 407337059 w 7313"/>
              <a:gd name="T41" fmla="*/ 407252968 h 7994"/>
              <a:gd name="T42" fmla="*/ 407337059 w 7313"/>
              <a:gd name="T43" fmla="*/ 407252968 h 7994"/>
              <a:gd name="T44" fmla="*/ 407337059 w 7313"/>
              <a:gd name="T45" fmla="*/ 407252968 h 7994"/>
              <a:gd name="T46" fmla="*/ 407337059 w 7313"/>
              <a:gd name="T47" fmla="*/ 407252968 h 7994"/>
              <a:gd name="T48" fmla="*/ 407337059 w 7313"/>
              <a:gd name="T49" fmla="*/ 407252968 h 7994"/>
              <a:gd name="T50" fmla="*/ 407337059 w 7313"/>
              <a:gd name="T51" fmla="*/ 407252968 h 7994"/>
              <a:gd name="T52" fmla="*/ 407337059 w 7313"/>
              <a:gd name="T53" fmla="*/ 407252968 h 7994"/>
              <a:gd name="T54" fmla="*/ 407337059 w 7313"/>
              <a:gd name="T55" fmla="*/ 407252968 h 7994"/>
              <a:gd name="T56" fmla="*/ 407337059 w 7313"/>
              <a:gd name="T57" fmla="*/ 407252968 h 7994"/>
              <a:gd name="T58" fmla="*/ 407337059 w 7313"/>
              <a:gd name="T59" fmla="*/ 407252968 h 7994"/>
              <a:gd name="T60" fmla="*/ 407337059 w 7313"/>
              <a:gd name="T61" fmla="*/ 407252968 h 7994"/>
              <a:gd name="T62" fmla="*/ 407337059 w 7313"/>
              <a:gd name="T63" fmla="*/ 407252968 h 7994"/>
              <a:gd name="T64" fmla="*/ 407337059 w 7313"/>
              <a:gd name="T65" fmla="*/ 407252968 h 7994"/>
              <a:gd name="T66" fmla="*/ 407337059 w 7313"/>
              <a:gd name="T67" fmla="*/ 407252968 h 7994"/>
              <a:gd name="T68" fmla="*/ 407337059 w 7313"/>
              <a:gd name="T69" fmla="*/ 407252968 h 7994"/>
              <a:gd name="T70" fmla="*/ 407337059 w 7313"/>
              <a:gd name="T71" fmla="*/ 407252968 h 7994"/>
              <a:gd name="T72" fmla="*/ 407337059 w 7313"/>
              <a:gd name="T73" fmla="*/ 407252968 h 7994"/>
              <a:gd name="T74" fmla="*/ 407337059 w 7313"/>
              <a:gd name="T75" fmla="*/ 407252968 h 7994"/>
              <a:gd name="T76" fmla="*/ 407337059 w 7313"/>
              <a:gd name="T77" fmla="*/ 407252968 h 7994"/>
              <a:gd name="T78" fmla="*/ 407337059 w 7313"/>
              <a:gd name="T79" fmla="*/ 407252968 h 7994"/>
              <a:gd name="T80" fmla="*/ 407337059 w 7313"/>
              <a:gd name="T81" fmla="*/ 407252968 h 7994"/>
              <a:gd name="T82" fmla="*/ 407337059 w 7313"/>
              <a:gd name="T83" fmla="*/ 407252968 h 7994"/>
              <a:gd name="T84" fmla="*/ 407337059 w 7313"/>
              <a:gd name="T85" fmla="*/ 407252968 h 7994"/>
              <a:gd name="T86" fmla="*/ 407337059 w 7313"/>
              <a:gd name="T87" fmla="*/ 407252968 h 7994"/>
              <a:gd name="T88" fmla="*/ 407337059 w 7313"/>
              <a:gd name="T89" fmla="*/ 407252968 h 7994"/>
              <a:gd name="T90" fmla="*/ 407337059 w 7313"/>
              <a:gd name="T91" fmla="*/ 407252968 h 7994"/>
              <a:gd name="T92" fmla="*/ 407337059 w 7313"/>
              <a:gd name="T93" fmla="*/ 407252968 h 7994"/>
              <a:gd name="T94" fmla="*/ 407337059 w 7313"/>
              <a:gd name="T95" fmla="*/ 407252968 h 7994"/>
              <a:gd name="T96" fmla="*/ 407337059 w 7313"/>
              <a:gd name="T97" fmla="*/ 407252968 h 7994"/>
              <a:gd name="T98" fmla="*/ 407337059 w 7313"/>
              <a:gd name="T99" fmla="*/ 407252968 h 7994"/>
              <a:gd name="T100" fmla="*/ 407337059 w 7313"/>
              <a:gd name="T101" fmla="*/ 407252968 h 7994"/>
              <a:gd name="T102" fmla="*/ 407337059 w 7313"/>
              <a:gd name="T103" fmla="*/ 407252968 h 799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7313" h="7994">
                <a:moveTo>
                  <a:pt x="0" y="3997"/>
                </a:moveTo>
                <a:lnTo>
                  <a:pt x="0" y="3997"/>
                </a:lnTo>
                <a:lnTo>
                  <a:pt x="1" y="3944"/>
                </a:lnTo>
                <a:lnTo>
                  <a:pt x="5" y="3891"/>
                </a:lnTo>
                <a:lnTo>
                  <a:pt x="12" y="3839"/>
                </a:lnTo>
                <a:lnTo>
                  <a:pt x="21" y="3788"/>
                </a:lnTo>
                <a:lnTo>
                  <a:pt x="33" y="3737"/>
                </a:lnTo>
                <a:lnTo>
                  <a:pt x="47" y="3687"/>
                </a:lnTo>
                <a:lnTo>
                  <a:pt x="64" y="3639"/>
                </a:lnTo>
                <a:lnTo>
                  <a:pt x="81" y="3591"/>
                </a:lnTo>
                <a:lnTo>
                  <a:pt x="103" y="3545"/>
                </a:lnTo>
                <a:lnTo>
                  <a:pt x="126" y="3500"/>
                </a:lnTo>
                <a:lnTo>
                  <a:pt x="151" y="3457"/>
                </a:lnTo>
                <a:lnTo>
                  <a:pt x="179" y="3414"/>
                </a:lnTo>
                <a:lnTo>
                  <a:pt x="208" y="3373"/>
                </a:lnTo>
                <a:lnTo>
                  <a:pt x="239" y="3333"/>
                </a:lnTo>
                <a:lnTo>
                  <a:pt x="272" y="3296"/>
                </a:lnTo>
                <a:lnTo>
                  <a:pt x="306" y="3259"/>
                </a:lnTo>
                <a:lnTo>
                  <a:pt x="343" y="3225"/>
                </a:lnTo>
                <a:lnTo>
                  <a:pt x="381" y="3191"/>
                </a:lnTo>
                <a:lnTo>
                  <a:pt x="420" y="3161"/>
                </a:lnTo>
                <a:lnTo>
                  <a:pt x="461" y="3131"/>
                </a:lnTo>
                <a:lnTo>
                  <a:pt x="504" y="3104"/>
                </a:lnTo>
                <a:lnTo>
                  <a:pt x="548" y="3079"/>
                </a:lnTo>
                <a:lnTo>
                  <a:pt x="593" y="3055"/>
                </a:lnTo>
                <a:lnTo>
                  <a:pt x="639" y="3035"/>
                </a:lnTo>
                <a:lnTo>
                  <a:pt x="686" y="3016"/>
                </a:lnTo>
                <a:lnTo>
                  <a:pt x="735" y="3000"/>
                </a:lnTo>
                <a:lnTo>
                  <a:pt x="785" y="2986"/>
                </a:lnTo>
                <a:lnTo>
                  <a:pt x="834" y="2974"/>
                </a:lnTo>
                <a:lnTo>
                  <a:pt x="886" y="2964"/>
                </a:lnTo>
                <a:lnTo>
                  <a:pt x="938" y="2957"/>
                </a:lnTo>
                <a:lnTo>
                  <a:pt x="990" y="2954"/>
                </a:lnTo>
                <a:lnTo>
                  <a:pt x="1045" y="2952"/>
                </a:lnTo>
                <a:lnTo>
                  <a:pt x="3746" y="2952"/>
                </a:lnTo>
                <a:lnTo>
                  <a:pt x="2576" y="1782"/>
                </a:lnTo>
                <a:lnTo>
                  <a:pt x="2539" y="1743"/>
                </a:lnTo>
                <a:lnTo>
                  <a:pt x="2504" y="1703"/>
                </a:lnTo>
                <a:lnTo>
                  <a:pt x="2472" y="1661"/>
                </a:lnTo>
                <a:lnTo>
                  <a:pt x="2443" y="1619"/>
                </a:lnTo>
                <a:lnTo>
                  <a:pt x="2415" y="1575"/>
                </a:lnTo>
                <a:lnTo>
                  <a:pt x="2391" y="1530"/>
                </a:lnTo>
                <a:lnTo>
                  <a:pt x="2367" y="1484"/>
                </a:lnTo>
                <a:lnTo>
                  <a:pt x="2347" y="1438"/>
                </a:lnTo>
                <a:lnTo>
                  <a:pt x="2329" y="1389"/>
                </a:lnTo>
                <a:lnTo>
                  <a:pt x="2314" y="1342"/>
                </a:lnTo>
                <a:lnTo>
                  <a:pt x="2301" y="1292"/>
                </a:lnTo>
                <a:lnTo>
                  <a:pt x="2290" y="1244"/>
                </a:lnTo>
                <a:lnTo>
                  <a:pt x="2282" y="1194"/>
                </a:lnTo>
                <a:lnTo>
                  <a:pt x="2276" y="1144"/>
                </a:lnTo>
                <a:lnTo>
                  <a:pt x="2272" y="1093"/>
                </a:lnTo>
                <a:lnTo>
                  <a:pt x="2271" y="1044"/>
                </a:lnTo>
                <a:lnTo>
                  <a:pt x="2272" y="994"/>
                </a:lnTo>
                <a:lnTo>
                  <a:pt x="2276" y="943"/>
                </a:lnTo>
                <a:lnTo>
                  <a:pt x="2282" y="893"/>
                </a:lnTo>
                <a:lnTo>
                  <a:pt x="2290" y="844"/>
                </a:lnTo>
                <a:lnTo>
                  <a:pt x="2301" y="794"/>
                </a:lnTo>
                <a:lnTo>
                  <a:pt x="2314" y="745"/>
                </a:lnTo>
                <a:lnTo>
                  <a:pt x="2329" y="698"/>
                </a:lnTo>
                <a:lnTo>
                  <a:pt x="2347" y="650"/>
                </a:lnTo>
                <a:lnTo>
                  <a:pt x="2367" y="603"/>
                </a:lnTo>
                <a:lnTo>
                  <a:pt x="2391" y="557"/>
                </a:lnTo>
                <a:lnTo>
                  <a:pt x="2415" y="512"/>
                </a:lnTo>
                <a:lnTo>
                  <a:pt x="2443" y="468"/>
                </a:lnTo>
                <a:lnTo>
                  <a:pt x="2472" y="426"/>
                </a:lnTo>
                <a:lnTo>
                  <a:pt x="2504" y="384"/>
                </a:lnTo>
                <a:lnTo>
                  <a:pt x="2539" y="343"/>
                </a:lnTo>
                <a:lnTo>
                  <a:pt x="2576" y="305"/>
                </a:lnTo>
                <a:lnTo>
                  <a:pt x="2614" y="268"/>
                </a:lnTo>
                <a:lnTo>
                  <a:pt x="2654" y="233"/>
                </a:lnTo>
                <a:lnTo>
                  <a:pt x="2696" y="201"/>
                </a:lnTo>
                <a:lnTo>
                  <a:pt x="2740" y="171"/>
                </a:lnTo>
                <a:lnTo>
                  <a:pt x="2783" y="144"/>
                </a:lnTo>
                <a:lnTo>
                  <a:pt x="2828" y="119"/>
                </a:lnTo>
                <a:lnTo>
                  <a:pt x="2875" y="97"/>
                </a:lnTo>
                <a:lnTo>
                  <a:pt x="2921" y="77"/>
                </a:lnTo>
                <a:lnTo>
                  <a:pt x="2968" y="59"/>
                </a:lnTo>
                <a:lnTo>
                  <a:pt x="3017" y="44"/>
                </a:lnTo>
                <a:lnTo>
                  <a:pt x="3065" y="29"/>
                </a:lnTo>
                <a:lnTo>
                  <a:pt x="3115" y="19"/>
                </a:lnTo>
                <a:lnTo>
                  <a:pt x="3165" y="10"/>
                </a:lnTo>
                <a:lnTo>
                  <a:pt x="3214" y="5"/>
                </a:lnTo>
                <a:lnTo>
                  <a:pt x="3264" y="1"/>
                </a:lnTo>
                <a:lnTo>
                  <a:pt x="3315" y="0"/>
                </a:lnTo>
                <a:lnTo>
                  <a:pt x="3365" y="1"/>
                </a:lnTo>
                <a:lnTo>
                  <a:pt x="3414" y="5"/>
                </a:lnTo>
                <a:lnTo>
                  <a:pt x="3465" y="10"/>
                </a:lnTo>
                <a:lnTo>
                  <a:pt x="3514" y="19"/>
                </a:lnTo>
                <a:lnTo>
                  <a:pt x="3563" y="29"/>
                </a:lnTo>
                <a:lnTo>
                  <a:pt x="3612" y="44"/>
                </a:lnTo>
                <a:lnTo>
                  <a:pt x="3660" y="59"/>
                </a:lnTo>
                <a:lnTo>
                  <a:pt x="3708" y="77"/>
                </a:lnTo>
                <a:lnTo>
                  <a:pt x="3755" y="97"/>
                </a:lnTo>
                <a:lnTo>
                  <a:pt x="3801" y="119"/>
                </a:lnTo>
                <a:lnTo>
                  <a:pt x="3846" y="144"/>
                </a:lnTo>
                <a:lnTo>
                  <a:pt x="3890" y="171"/>
                </a:lnTo>
                <a:lnTo>
                  <a:pt x="3933" y="201"/>
                </a:lnTo>
                <a:lnTo>
                  <a:pt x="3974" y="233"/>
                </a:lnTo>
                <a:lnTo>
                  <a:pt x="4014" y="268"/>
                </a:lnTo>
                <a:lnTo>
                  <a:pt x="4053" y="305"/>
                </a:lnTo>
                <a:lnTo>
                  <a:pt x="6965" y="3216"/>
                </a:lnTo>
                <a:lnTo>
                  <a:pt x="6987" y="3236"/>
                </a:lnTo>
                <a:lnTo>
                  <a:pt x="7009" y="3258"/>
                </a:lnTo>
                <a:lnTo>
                  <a:pt x="7043" y="3293"/>
                </a:lnTo>
                <a:lnTo>
                  <a:pt x="7076" y="3331"/>
                </a:lnTo>
                <a:lnTo>
                  <a:pt x="7106" y="3370"/>
                </a:lnTo>
                <a:lnTo>
                  <a:pt x="7134" y="3410"/>
                </a:lnTo>
                <a:lnTo>
                  <a:pt x="7161" y="3451"/>
                </a:lnTo>
                <a:lnTo>
                  <a:pt x="7185" y="3493"/>
                </a:lnTo>
                <a:lnTo>
                  <a:pt x="7208" y="3536"/>
                </a:lnTo>
                <a:lnTo>
                  <a:pt x="7228" y="3578"/>
                </a:lnTo>
                <a:lnTo>
                  <a:pt x="7245" y="3623"/>
                </a:lnTo>
                <a:lnTo>
                  <a:pt x="7261" y="3668"/>
                </a:lnTo>
                <a:lnTo>
                  <a:pt x="7275" y="3713"/>
                </a:lnTo>
                <a:lnTo>
                  <a:pt x="7286" y="3759"/>
                </a:lnTo>
                <a:lnTo>
                  <a:pt x="7296" y="3806"/>
                </a:lnTo>
                <a:lnTo>
                  <a:pt x="7303" y="3852"/>
                </a:lnTo>
                <a:lnTo>
                  <a:pt x="7308" y="3899"/>
                </a:lnTo>
                <a:lnTo>
                  <a:pt x="7312" y="3946"/>
                </a:lnTo>
                <a:lnTo>
                  <a:pt x="7312" y="3949"/>
                </a:lnTo>
                <a:lnTo>
                  <a:pt x="7312" y="3951"/>
                </a:lnTo>
                <a:lnTo>
                  <a:pt x="7313" y="3970"/>
                </a:lnTo>
                <a:lnTo>
                  <a:pt x="7313" y="3971"/>
                </a:lnTo>
                <a:lnTo>
                  <a:pt x="7313" y="3974"/>
                </a:lnTo>
                <a:lnTo>
                  <a:pt x="7313" y="3996"/>
                </a:lnTo>
                <a:lnTo>
                  <a:pt x="7313" y="3997"/>
                </a:lnTo>
                <a:lnTo>
                  <a:pt x="7313" y="3999"/>
                </a:lnTo>
                <a:lnTo>
                  <a:pt x="7313" y="4021"/>
                </a:lnTo>
                <a:lnTo>
                  <a:pt x="7311" y="4070"/>
                </a:lnTo>
                <a:lnTo>
                  <a:pt x="7306" y="4118"/>
                </a:lnTo>
                <a:lnTo>
                  <a:pt x="7300" y="4167"/>
                </a:lnTo>
                <a:lnTo>
                  <a:pt x="7290" y="4215"/>
                </a:lnTo>
                <a:lnTo>
                  <a:pt x="7280" y="4262"/>
                </a:lnTo>
                <a:lnTo>
                  <a:pt x="7266" y="4310"/>
                </a:lnTo>
                <a:lnTo>
                  <a:pt x="7250" y="4356"/>
                </a:lnTo>
                <a:lnTo>
                  <a:pt x="7232" y="4402"/>
                </a:lnTo>
                <a:lnTo>
                  <a:pt x="7212" y="4448"/>
                </a:lnTo>
                <a:lnTo>
                  <a:pt x="7190" y="4492"/>
                </a:lnTo>
                <a:lnTo>
                  <a:pt x="7165" y="4536"/>
                </a:lnTo>
                <a:lnTo>
                  <a:pt x="7139" y="4578"/>
                </a:lnTo>
                <a:lnTo>
                  <a:pt x="7109" y="4620"/>
                </a:lnTo>
                <a:lnTo>
                  <a:pt x="7079" y="4660"/>
                </a:lnTo>
                <a:lnTo>
                  <a:pt x="7044" y="4699"/>
                </a:lnTo>
                <a:lnTo>
                  <a:pt x="7009" y="4737"/>
                </a:lnTo>
                <a:lnTo>
                  <a:pt x="6987" y="4757"/>
                </a:lnTo>
                <a:lnTo>
                  <a:pt x="6966" y="4777"/>
                </a:lnTo>
                <a:lnTo>
                  <a:pt x="4053" y="7690"/>
                </a:lnTo>
                <a:lnTo>
                  <a:pt x="4014" y="7726"/>
                </a:lnTo>
                <a:lnTo>
                  <a:pt x="3974" y="7761"/>
                </a:lnTo>
                <a:lnTo>
                  <a:pt x="3933" y="7793"/>
                </a:lnTo>
                <a:lnTo>
                  <a:pt x="3890" y="7822"/>
                </a:lnTo>
                <a:lnTo>
                  <a:pt x="3846" y="7851"/>
                </a:lnTo>
                <a:lnTo>
                  <a:pt x="3801" y="7875"/>
                </a:lnTo>
                <a:lnTo>
                  <a:pt x="3755" y="7898"/>
                </a:lnTo>
                <a:lnTo>
                  <a:pt x="3708" y="7918"/>
                </a:lnTo>
                <a:lnTo>
                  <a:pt x="3660" y="7936"/>
                </a:lnTo>
                <a:lnTo>
                  <a:pt x="3612" y="7951"/>
                </a:lnTo>
                <a:lnTo>
                  <a:pt x="3563" y="7964"/>
                </a:lnTo>
                <a:lnTo>
                  <a:pt x="3514" y="7975"/>
                </a:lnTo>
                <a:lnTo>
                  <a:pt x="3465" y="7983"/>
                </a:lnTo>
                <a:lnTo>
                  <a:pt x="3414" y="7989"/>
                </a:lnTo>
                <a:lnTo>
                  <a:pt x="3365" y="7993"/>
                </a:lnTo>
                <a:lnTo>
                  <a:pt x="3315" y="7994"/>
                </a:lnTo>
                <a:lnTo>
                  <a:pt x="3264" y="7993"/>
                </a:lnTo>
                <a:lnTo>
                  <a:pt x="3214" y="7989"/>
                </a:lnTo>
                <a:lnTo>
                  <a:pt x="3165" y="7983"/>
                </a:lnTo>
                <a:lnTo>
                  <a:pt x="3115" y="7975"/>
                </a:lnTo>
                <a:lnTo>
                  <a:pt x="3065" y="7964"/>
                </a:lnTo>
                <a:lnTo>
                  <a:pt x="3017" y="7951"/>
                </a:lnTo>
                <a:lnTo>
                  <a:pt x="2968" y="7936"/>
                </a:lnTo>
                <a:lnTo>
                  <a:pt x="2921" y="7918"/>
                </a:lnTo>
                <a:lnTo>
                  <a:pt x="2875" y="7898"/>
                </a:lnTo>
                <a:lnTo>
                  <a:pt x="2828" y="7875"/>
                </a:lnTo>
                <a:lnTo>
                  <a:pt x="2783" y="7851"/>
                </a:lnTo>
                <a:lnTo>
                  <a:pt x="2740" y="7822"/>
                </a:lnTo>
                <a:lnTo>
                  <a:pt x="2696" y="7793"/>
                </a:lnTo>
                <a:lnTo>
                  <a:pt x="2654" y="7761"/>
                </a:lnTo>
                <a:lnTo>
                  <a:pt x="2614" y="7726"/>
                </a:lnTo>
                <a:lnTo>
                  <a:pt x="2576" y="7690"/>
                </a:lnTo>
                <a:lnTo>
                  <a:pt x="2539" y="7651"/>
                </a:lnTo>
                <a:lnTo>
                  <a:pt x="2504" y="7610"/>
                </a:lnTo>
                <a:lnTo>
                  <a:pt x="2472" y="7569"/>
                </a:lnTo>
                <a:lnTo>
                  <a:pt x="2443" y="7526"/>
                </a:lnTo>
                <a:lnTo>
                  <a:pt x="2415" y="7482"/>
                </a:lnTo>
                <a:lnTo>
                  <a:pt x="2391" y="7438"/>
                </a:lnTo>
                <a:lnTo>
                  <a:pt x="2367" y="7391"/>
                </a:lnTo>
                <a:lnTo>
                  <a:pt x="2347" y="7344"/>
                </a:lnTo>
                <a:lnTo>
                  <a:pt x="2329" y="7297"/>
                </a:lnTo>
                <a:lnTo>
                  <a:pt x="2314" y="7248"/>
                </a:lnTo>
                <a:lnTo>
                  <a:pt x="2301" y="7200"/>
                </a:lnTo>
                <a:lnTo>
                  <a:pt x="2290" y="7151"/>
                </a:lnTo>
                <a:lnTo>
                  <a:pt x="2282" y="7101"/>
                </a:lnTo>
                <a:lnTo>
                  <a:pt x="2276" y="7051"/>
                </a:lnTo>
                <a:lnTo>
                  <a:pt x="2272" y="7001"/>
                </a:lnTo>
                <a:lnTo>
                  <a:pt x="2271" y="6951"/>
                </a:lnTo>
                <a:lnTo>
                  <a:pt x="2272" y="6900"/>
                </a:lnTo>
                <a:lnTo>
                  <a:pt x="2276" y="6851"/>
                </a:lnTo>
                <a:lnTo>
                  <a:pt x="2282" y="6801"/>
                </a:lnTo>
                <a:lnTo>
                  <a:pt x="2290" y="6751"/>
                </a:lnTo>
                <a:lnTo>
                  <a:pt x="2301" y="6701"/>
                </a:lnTo>
                <a:lnTo>
                  <a:pt x="2314" y="6653"/>
                </a:lnTo>
                <a:lnTo>
                  <a:pt x="2329" y="6604"/>
                </a:lnTo>
                <a:lnTo>
                  <a:pt x="2347" y="6557"/>
                </a:lnTo>
                <a:lnTo>
                  <a:pt x="2367" y="6511"/>
                </a:lnTo>
                <a:lnTo>
                  <a:pt x="2391" y="6465"/>
                </a:lnTo>
                <a:lnTo>
                  <a:pt x="2415" y="6420"/>
                </a:lnTo>
                <a:lnTo>
                  <a:pt x="2443" y="6376"/>
                </a:lnTo>
                <a:lnTo>
                  <a:pt x="2472" y="6332"/>
                </a:lnTo>
                <a:lnTo>
                  <a:pt x="2504" y="6291"/>
                </a:lnTo>
                <a:lnTo>
                  <a:pt x="2539" y="6251"/>
                </a:lnTo>
                <a:lnTo>
                  <a:pt x="2576" y="6213"/>
                </a:lnTo>
                <a:lnTo>
                  <a:pt x="3746" y="5041"/>
                </a:lnTo>
                <a:lnTo>
                  <a:pt x="1045" y="5041"/>
                </a:lnTo>
                <a:lnTo>
                  <a:pt x="990" y="5040"/>
                </a:lnTo>
                <a:lnTo>
                  <a:pt x="938" y="5036"/>
                </a:lnTo>
                <a:lnTo>
                  <a:pt x="886" y="5029"/>
                </a:lnTo>
                <a:lnTo>
                  <a:pt x="834" y="5020"/>
                </a:lnTo>
                <a:lnTo>
                  <a:pt x="785" y="5009"/>
                </a:lnTo>
                <a:lnTo>
                  <a:pt x="735" y="4995"/>
                </a:lnTo>
                <a:lnTo>
                  <a:pt x="686" y="4978"/>
                </a:lnTo>
                <a:lnTo>
                  <a:pt x="639" y="4959"/>
                </a:lnTo>
                <a:lnTo>
                  <a:pt x="593" y="4938"/>
                </a:lnTo>
                <a:lnTo>
                  <a:pt x="548" y="4916"/>
                </a:lnTo>
                <a:lnTo>
                  <a:pt x="504" y="4890"/>
                </a:lnTo>
                <a:lnTo>
                  <a:pt x="461" y="4862"/>
                </a:lnTo>
                <a:lnTo>
                  <a:pt x="420" y="4834"/>
                </a:lnTo>
                <a:lnTo>
                  <a:pt x="381" y="4802"/>
                </a:lnTo>
                <a:lnTo>
                  <a:pt x="343" y="4770"/>
                </a:lnTo>
                <a:lnTo>
                  <a:pt x="306" y="4735"/>
                </a:lnTo>
                <a:lnTo>
                  <a:pt x="272" y="4699"/>
                </a:lnTo>
                <a:lnTo>
                  <a:pt x="239" y="4661"/>
                </a:lnTo>
                <a:lnTo>
                  <a:pt x="208" y="4621"/>
                </a:lnTo>
                <a:lnTo>
                  <a:pt x="179" y="4581"/>
                </a:lnTo>
                <a:lnTo>
                  <a:pt x="151" y="4538"/>
                </a:lnTo>
                <a:lnTo>
                  <a:pt x="126" y="4494"/>
                </a:lnTo>
                <a:lnTo>
                  <a:pt x="103" y="4449"/>
                </a:lnTo>
                <a:lnTo>
                  <a:pt x="81" y="4403"/>
                </a:lnTo>
                <a:lnTo>
                  <a:pt x="64" y="4356"/>
                </a:lnTo>
                <a:lnTo>
                  <a:pt x="47" y="4307"/>
                </a:lnTo>
                <a:lnTo>
                  <a:pt x="33" y="4258"/>
                </a:lnTo>
                <a:lnTo>
                  <a:pt x="21" y="4207"/>
                </a:lnTo>
                <a:lnTo>
                  <a:pt x="12" y="4156"/>
                </a:lnTo>
                <a:lnTo>
                  <a:pt x="5" y="4104"/>
                </a:lnTo>
                <a:lnTo>
                  <a:pt x="1" y="4051"/>
                </a:lnTo>
                <a:lnTo>
                  <a:pt x="0" y="399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endParaRPr lang="zh-CN" altLang="en-US"/>
          </a:p>
        </p:txBody>
      </p:sp>
      <p:sp>
        <p:nvSpPr>
          <p:cNvPr id="5" name="KSO_Shape"/>
          <p:cNvSpPr>
            <a:spLocks/>
          </p:cNvSpPr>
          <p:nvPr/>
        </p:nvSpPr>
        <p:spPr bwMode="auto">
          <a:xfrm rot="19000602">
            <a:off x="742180" y="2852462"/>
            <a:ext cx="1090317" cy="1037810"/>
          </a:xfrm>
          <a:custGeom>
            <a:avLst/>
            <a:gdLst>
              <a:gd name="T0" fmla="*/ 407337059 w 7313"/>
              <a:gd name="T1" fmla="*/ 407252968 h 7994"/>
              <a:gd name="T2" fmla="*/ 407337059 w 7313"/>
              <a:gd name="T3" fmla="*/ 407252968 h 7994"/>
              <a:gd name="T4" fmla="*/ 407337059 w 7313"/>
              <a:gd name="T5" fmla="*/ 407252968 h 7994"/>
              <a:gd name="T6" fmla="*/ 407337059 w 7313"/>
              <a:gd name="T7" fmla="*/ 407252968 h 7994"/>
              <a:gd name="T8" fmla="*/ 407337059 w 7313"/>
              <a:gd name="T9" fmla="*/ 407252968 h 7994"/>
              <a:gd name="T10" fmla="*/ 407337059 w 7313"/>
              <a:gd name="T11" fmla="*/ 407252968 h 7994"/>
              <a:gd name="T12" fmla="*/ 407337059 w 7313"/>
              <a:gd name="T13" fmla="*/ 407252968 h 7994"/>
              <a:gd name="T14" fmla="*/ 407337059 w 7313"/>
              <a:gd name="T15" fmla="*/ 407252968 h 7994"/>
              <a:gd name="T16" fmla="*/ 407337059 w 7313"/>
              <a:gd name="T17" fmla="*/ 407252968 h 7994"/>
              <a:gd name="T18" fmla="*/ 407337059 w 7313"/>
              <a:gd name="T19" fmla="*/ 407252968 h 7994"/>
              <a:gd name="T20" fmla="*/ 407337059 w 7313"/>
              <a:gd name="T21" fmla="*/ 407252968 h 7994"/>
              <a:gd name="T22" fmla="*/ 407337059 w 7313"/>
              <a:gd name="T23" fmla="*/ 407252968 h 7994"/>
              <a:gd name="T24" fmla="*/ 407337059 w 7313"/>
              <a:gd name="T25" fmla="*/ 407252968 h 7994"/>
              <a:gd name="T26" fmla="*/ 407337059 w 7313"/>
              <a:gd name="T27" fmla="*/ 407252968 h 7994"/>
              <a:gd name="T28" fmla="*/ 407337059 w 7313"/>
              <a:gd name="T29" fmla="*/ 407252968 h 7994"/>
              <a:gd name="T30" fmla="*/ 407337059 w 7313"/>
              <a:gd name="T31" fmla="*/ 407252968 h 7994"/>
              <a:gd name="T32" fmla="*/ 407337059 w 7313"/>
              <a:gd name="T33" fmla="*/ 407252968 h 7994"/>
              <a:gd name="T34" fmla="*/ 407337059 w 7313"/>
              <a:gd name="T35" fmla="*/ 407252968 h 7994"/>
              <a:gd name="T36" fmla="*/ 407337059 w 7313"/>
              <a:gd name="T37" fmla="*/ 407252968 h 7994"/>
              <a:gd name="T38" fmla="*/ 407337059 w 7313"/>
              <a:gd name="T39" fmla="*/ 407252968 h 7994"/>
              <a:gd name="T40" fmla="*/ 407337059 w 7313"/>
              <a:gd name="T41" fmla="*/ 407252968 h 7994"/>
              <a:gd name="T42" fmla="*/ 407337059 w 7313"/>
              <a:gd name="T43" fmla="*/ 407252968 h 7994"/>
              <a:gd name="T44" fmla="*/ 407337059 w 7313"/>
              <a:gd name="T45" fmla="*/ 407252968 h 7994"/>
              <a:gd name="T46" fmla="*/ 407337059 w 7313"/>
              <a:gd name="T47" fmla="*/ 407252968 h 7994"/>
              <a:gd name="T48" fmla="*/ 407337059 w 7313"/>
              <a:gd name="T49" fmla="*/ 407252968 h 7994"/>
              <a:gd name="T50" fmla="*/ 407337059 w 7313"/>
              <a:gd name="T51" fmla="*/ 407252968 h 7994"/>
              <a:gd name="T52" fmla="*/ 407337059 w 7313"/>
              <a:gd name="T53" fmla="*/ 407252968 h 7994"/>
              <a:gd name="T54" fmla="*/ 407337059 w 7313"/>
              <a:gd name="T55" fmla="*/ 407252968 h 7994"/>
              <a:gd name="T56" fmla="*/ 407337059 w 7313"/>
              <a:gd name="T57" fmla="*/ 407252968 h 7994"/>
              <a:gd name="T58" fmla="*/ 407337059 w 7313"/>
              <a:gd name="T59" fmla="*/ 407252968 h 7994"/>
              <a:gd name="T60" fmla="*/ 407337059 w 7313"/>
              <a:gd name="T61" fmla="*/ 407252968 h 7994"/>
              <a:gd name="T62" fmla="*/ 407337059 w 7313"/>
              <a:gd name="T63" fmla="*/ 407252968 h 7994"/>
              <a:gd name="T64" fmla="*/ 407337059 w 7313"/>
              <a:gd name="T65" fmla="*/ 407252968 h 7994"/>
              <a:gd name="T66" fmla="*/ 407337059 w 7313"/>
              <a:gd name="T67" fmla="*/ 407252968 h 7994"/>
              <a:gd name="T68" fmla="*/ 407337059 w 7313"/>
              <a:gd name="T69" fmla="*/ 407252968 h 7994"/>
              <a:gd name="T70" fmla="*/ 407337059 w 7313"/>
              <a:gd name="T71" fmla="*/ 407252968 h 7994"/>
              <a:gd name="T72" fmla="*/ 407337059 w 7313"/>
              <a:gd name="T73" fmla="*/ 407252968 h 7994"/>
              <a:gd name="T74" fmla="*/ 407337059 w 7313"/>
              <a:gd name="T75" fmla="*/ 407252968 h 7994"/>
              <a:gd name="T76" fmla="*/ 407337059 w 7313"/>
              <a:gd name="T77" fmla="*/ 407252968 h 7994"/>
              <a:gd name="T78" fmla="*/ 407337059 w 7313"/>
              <a:gd name="T79" fmla="*/ 407252968 h 7994"/>
              <a:gd name="T80" fmla="*/ 407337059 w 7313"/>
              <a:gd name="T81" fmla="*/ 407252968 h 7994"/>
              <a:gd name="T82" fmla="*/ 407337059 w 7313"/>
              <a:gd name="T83" fmla="*/ 407252968 h 7994"/>
              <a:gd name="T84" fmla="*/ 407337059 w 7313"/>
              <a:gd name="T85" fmla="*/ 407252968 h 7994"/>
              <a:gd name="T86" fmla="*/ 407337059 w 7313"/>
              <a:gd name="T87" fmla="*/ 407252968 h 7994"/>
              <a:gd name="T88" fmla="*/ 407337059 w 7313"/>
              <a:gd name="T89" fmla="*/ 407252968 h 7994"/>
              <a:gd name="T90" fmla="*/ 407337059 w 7313"/>
              <a:gd name="T91" fmla="*/ 407252968 h 7994"/>
              <a:gd name="T92" fmla="*/ 407337059 w 7313"/>
              <a:gd name="T93" fmla="*/ 407252968 h 7994"/>
              <a:gd name="T94" fmla="*/ 407337059 w 7313"/>
              <a:gd name="T95" fmla="*/ 407252968 h 7994"/>
              <a:gd name="T96" fmla="*/ 407337059 w 7313"/>
              <a:gd name="T97" fmla="*/ 407252968 h 7994"/>
              <a:gd name="T98" fmla="*/ 407337059 w 7313"/>
              <a:gd name="T99" fmla="*/ 407252968 h 7994"/>
              <a:gd name="T100" fmla="*/ 407337059 w 7313"/>
              <a:gd name="T101" fmla="*/ 407252968 h 7994"/>
              <a:gd name="T102" fmla="*/ 407337059 w 7313"/>
              <a:gd name="T103" fmla="*/ 407252968 h 799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7313" h="7994">
                <a:moveTo>
                  <a:pt x="0" y="3997"/>
                </a:moveTo>
                <a:lnTo>
                  <a:pt x="0" y="3997"/>
                </a:lnTo>
                <a:lnTo>
                  <a:pt x="1" y="3944"/>
                </a:lnTo>
                <a:lnTo>
                  <a:pt x="5" y="3891"/>
                </a:lnTo>
                <a:lnTo>
                  <a:pt x="12" y="3839"/>
                </a:lnTo>
                <a:lnTo>
                  <a:pt x="21" y="3788"/>
                </a:lnTo>
                <a:lnTo>
                  <a:pt x="33" y="3737"/>
                </a:lnTo>
                <a:lnTo>
                  <a:pt x="47" y="3687"/>
                </a:lnTo>
                <a:lnTo>
                  <a:pt x="64" y="3639"/>
                </a:lnTo>
                <a:lnTo>
                  <a:pt x="81" y="3591"/>
                </a:lnTo>
                <a:lnTo>
                  <a:pt x="103" y="3545"/>
                </a:lnTo>
                <a:lnTo>
                  <a:pt x="126" y="3500"/>
                </a:lnTo>
                <a:lnTo>
                  <a:pt x="151" y="3457"/>
                </a:lnTo>
                <a:lnTo>
                  <a:pt x="179" y="3414"/>
                </a:lnTo>
                <a:lnTo>
                  <a:pt x="208" y="3373"/>
                </a:lnTo>
                <a:lnTo>
                  <a:pt x="239" y="3333"/>
                </a:lnTo>
                <a:lnTo>
                  <a:pt x="272" y="3296"/>
                </a:lnTo>
                <a:lnTo>
                  <a:pt x="306" y="3259"/>
                </a:lnTo>
                <a:lnTo>
                  <a:pt x="343" y="3225"/>
                </a:lnTo>
                <a:lnTo>
                  <a:pt x="381" y="3191"/>
                </a:lnTo>
                <a:lnTo>
                  <a:pt x="420" y="3161"/>
                </a:lnTo>
                <a:lnTo>
                  <a:pt x="461" y="3131"/>
                </a:lnTo>
                <a:lnTo>
                  <a:pt x="504" y="3104"/>
                </a:lnTo>
                <a:lnTo>
                  <a:pt x="548" y="3079"/>
                </a:lnTo>
                <a:lnTo>
                  <a:pt x="593" y="3055"/>
                </a:lnTo>
                <a:lnTo>
                  <a:pt x="639" y="3035"/>
                </a:lnTo>
                <a:lnTo>
                  <a:pt x="686" y="3016"/>
                </a:lnTo>
                <a:lnTo>
                  <a:pt x="735" y="3000"/>
                </a:lnTo>
                <a:lnTo>
                  <a:pt x="785" y="2986"/>
                </a:lnTo>
                <a:lnTo>
                  <a:pt x="834" y="2974"/>
                </a:lnTo>
                <a:lnTo>
                  <a:pt x="886" y="2964"/>
                </a:lnTo>
                <a:lnTo>
                  <a:pt x="938" y="2957"/>
                </a:lnTo>
                <a:lnTo>
                  <a:pt x="990" y="2954"/>
                </a:lnTo>
                <a:lnTo>
                  <a:pt x="1045" y="2952"/>
                </a:lnTo>
                <a:lnTo>
                  <a:pt x="3746" y="2952"/>
                </a:lnTo>
                <a:lnTo>
                  <a:pt x="2576" y="1782"/>
                </a:lnTo>
                <a:lnTo>
                  <a:pt x="2539" y="1743"/>
                </a:lnTo>
                <a:lnTo>
                  <a:pt x="2504" y="1703"/>
                </a:lnTo>
                <a:lnTo>
                  <a:pt x="2472" y="1661"/>
                </a:lnTo>
                <a:lnTo>
                  <a:pt x="2443" y="1619"/>
                </a:lnTo>
                <a:lnTo>
                  <a:pt x="2415" y="1575"/>
                </a:lnTo>
                <a:lnTo>
                  <a:pt x="2391" y="1530"/>
                </a:lnTo>
                <a:lnTo>
                  <a:pt x="2367" y="1484"/>
                </a:lnTo>
                <a:lnTo>
                  <a:pt x="2347" y="1438"/>
                </a:lnTo>
                <a:lnTo>
                  <a:pt x="2329" y="1389"/>
                </a:lnTo>
                <a:lnTo>
                  <a:pt x="2314" y="1342"/>
                </a:lnTo>
                <a:lnTo>
                  <a:pt x="2301" y="1292"/>
                </a:lnTo>
                <a:lnTo>
                  <a:pt x="2290" y="1244"/>
                </a:lnTo>
                <a:lnTo>
                  <a:pt x="2282" y="1194"/>
                </a:lnTo>
                <a:lnTo>
                  <a:pt x="2276" y="1144"/>
                </a:lnTo>
                <a:lnTo>
                  <a:pt x="2272" y="1093"/>
                </a:lnTo>
                <a:lnTo>
                  <a:pt x="2271" y="1044"/>
                </a:lnTo>
                <a:lnTo>
                  <a:pt x="2272" y="994"/>
                </a:lnTo>
                <a:lnTo>
                  <a:pt x="2276" y="943"/>
                </a:lnTo>
                <a:lnTo>
                  <a:pt x="2282" y="893"/>
                </a:lnTo>
                <a:lnTo>
                  <a:pt x="2290" y="844"/>
                </a:lnTo>
                <a:lnTo>
                  <a:pt x="2301" y="794"/>
                </a:lnTo>
                <a:lnTo>
                  <a:pt x="2314" y="745"/>
                </a:lnTo>
                <a:lnTo>
                  <a:pt x="2329" y="698"/>
                </a:lnTo>
                <a:lnTo>
                  <a:pt x="2347" y="650"/>
                </a:lnTo>
                <a:lnTo>
                  <a:pt x="2367" y="603"/>
                </a:lnTo>
                <a:lnTo>
                  <a:pt x="2391" y="557"/>
                </a:lnTo>
                <a:lnTo>
                  <a:pt x="2415" y="512"/>
                </a:lnTo>
                <a:lnTo>
                  <a:pt x="2443" y="468"/>
                </a:lnTo>
                <a:lnTo>
                  <a:pt x="2472" y="426"/>
                </a:lnTo>
                <a:lnTo>
                  <a:pt x="2504" y="384"/>
                </a:lnTo>
                <a:lnTo>
                  <a:pt x="2539" y="343"/>
                </a:lnTo>
                <a:lnTo>
                  <a:pt x="2576" y="305"/>
                </a:lnTo>
                <a:lnTo>
                  <a:pt x="2614" y="268"/>
                </a:lnTo>
                <a:lnTo>
                  <a:pt x="2654" y="233"/>
                </a:lnTo>
                <a:lnTo>
                  <a:pt x="2696" y="201"/>
                </a:lnTo>
                <a:lnTo>
                  <a:pt x="2740" y="171"/>
                </a:lnTo>
                <a:lnTo>
                  <a:pt x="2783" y="144"/>
                </a:lnTo>
                <a:lnTo>
                  <a:pt x="2828" y="119"/>
                </a:lnTo>
                <a:lnTo>
                  <a:pt x="2875" y="97"/>
                </a:lnTo>
                <a:lnTo>
                  <a:pt x="2921" y="77"/>
                </a:lnTo>
                <a:lnTo>
                  <a:pt x="2968" y="59"/>
                </a:lnTo>
                <a:lnTo>
                  <a:pt x="3017" y="44"/>
                </a:lnTo>
                <a:lnTo>
                  <a:pt x="3065" y="29"/>
                </a:lnTo>
                <a:lnTo>
                  <a:pt x="3115" y="19"/>
                </a:lnTo>
                <a:lnTo>
                  <a:pt x="3165" y="10"/>
                </a:lnTo>
                <a:lnTo>
                  <a:pt x="3214" y="5"/>
                </a:lnTo>
                <a:lnTo>
                  <a:pt x="3264" y="1"/>
                </a:lnTo>
                <a:lnTo>
                  <a:pt x="3315" y="0"/>
                </a:lnTo>
                <a:lnTo>
                  <a:pt x="3365" y="1"/>
                </a:lnTo>
                <a:lnTo>
                  <a:pt x="3414" y="5"/>
                </a:lnTo>
                <a:lnTo>
                  <a:pt x="3465" y="10"/>
                </a:lnTo>
                <a:lnTo>
                  <a:pt x="3514" y="19"/>
                </a:lnTo>
                <a:lnTo>
                  <a:pt x="3563" y="29"/>
                </a:lnTo>
                <a:lnTo>
                  <a:pt x="3612" y="44"/>
                </a:lnTo>
                <a:lnTo>
                  <a:pt x="3660" y="59"/>
                </a:lnTo>
                <a:lnTo>
                  <a:pt x="3708" y="77"/>
                </a:lnTo>
                <a:lnTo>
                  <a:pt x="3755" y="97"/>
                </a:lnTo>
                <a:lnTo>
                  <a:pt x="3801" y="119"/>
                </a:lnTo>
                <a:lnTo>
                  <a:pt x="3846" y="144"/>
                </a:lnTo>
                <a:lnTo>
                  <a:pt x="3890" y="171"/>
                </a:lnTo>
                <a:lnTo>
                  <a:pt x="3933" y="201"/>
                </a:lnTo>
                <a:lnTo>
                  <a:pt x="3974" y="233"/>
                </a:lnTo>
                <a:lnTo>
                  <a:pt x="4014" y="268"/>
                </a:lnTo>
                <a:lnTo>
                  <a:pt x="4053" y="305"/>
                </a:lnTo>
                <a:lnTo>
                  <a:pt x="6965" y="3216"/>
                </a:lnTo>
                <a:lnTo>
                  <a:pt x="6987" y="3236"/>
                </a:lnTo>
                <a:lnTo>
                  <a:pt x="7009" y="3258"/>
                </a:lnTo>
                <a:lnTo>
                  <a:pt x="7043" y="3293"/>
                </a:lnTo>
                <a:lnTo>
                  <a:pt x="7076" y="3331"/>
                </a:lnTo>
                <a:lnTo>
                  <a:pt x="7106" y="3370"/>
                </a:lnTo>
                <a:lnTo>
                  <a:pt x="7134" y="3410"/>
                </a:lnTo>
                <a:lnTo>
                  <a:pt x="7161" y="3451"/>
                </a:lnTo>
                <a:lnTo>
                  <a:pt x="7185" y="3493"/>
                </a:lnTo>
                <a:lnTo>
                  <a:pt x="7208" y="3536"/>
                </a:lnTo>
                <a:lnTo>
                  <a:pt x="7228" y="3578"/>
                </a:lnTo>
                <a:lnTo>
                  <a:pt x="7245" y="3623"/>
                </a:lnTo>
                <a:lnTo>
                  <a:pt x="7261" y="3668"/>
                </a:lnTo>
                <a:lnTo>
                  <a:pt x="7275" y="3713"/>
                </a:lnTo>
                <a:lnTo>
                  <a:pt x="7286" y="3759"/>
                </a:lnTo>
                <a:lnTo>
                  <a:pt x="7296" y="3806"/>
                </a:lnTo>
                <a:lnTo>
                  <a:pt x="7303" y="3852"/>
                </a:lnTo>
                <a:lnTo>
                  <a:pt x="7308" y="3899"/>
                </a:lnTo>
                <a:lnTo>
                  <a:pt x="7312" y="3946"/>
                </a:lnTo>
                <a:lnTo>
                  <a:pt x="7312" y="3949"/>
                </a:lnTo>
                <a:lnTo>
                  <a:pt x="7312" y="3951"/>
                </a:lnTo>
                <a:lnTo>
                  <a:pt x="7313" y="3970"/>
                </a:lnTo>
                <a:lnTo>
                  <a:pt x="7313" y="3971"/>
                </a:lnTo>
                <a:lnTo>
                  <a:pt x="7313" y="3974"/>
                </a:lnTo>
                <a:lnTo>
                  <a:pt x="7313" y="3996"/>
                </a:lnTo>
                <a:lnTo>
                  <a:pt x="7313" y="3997"/>
                </a:lnTo>
                <a:lnTo>
                  <a:pt x="7313" y="3999"/>
                </a:lnTo>
                <a:lnTo>
                  <a:pt x="7313" y="4021"/>
                </a:lnTo>
                <a:lnTo>
                  <a:pt x="7311" y="4070"/>
                </a:lnTo>
                <a:lnTo>
                  <a:pt x="7306" y="4118"/>
                </a:lnTo>
                <a:lnTo>
                  <a:pt x="7300" y="4167"/>
                </a:lnTo>
                <a:lnTo>
                  <a:pt x="7290" y="4215"/>
                </a:lnTo>
                <a:lnTo>
                  <a:pt x="7280" y="4262"/>
                </a:lnTo>
                <a:lnTo>
                  <a:pt x="7266" y="4310"/>
                </a:lnTo>
                <a:lnTo>
                  <a:pt x="7250" y="4356"/>
                </a:lnTo>
                <a:lnTo>
                  <a:pt x="7232" y="4402"/>
                </a:lnTo>
                <a:lnTo>
                  <a:pt x="7212" y="4448"/>
                </a:lnTo>
                <a:lnTo>
                  <a:pt x="7190" y="4492"/>
                </a:lnTo>
                <a:lnTo>
                  <a:pt x="7165" y="4536"/>
                </a:lnTo>
                <a:lnTo>
                  <a:pt x="7139" y="4578"/>
                </a:lnTo>
                <a:lnTo>
                  <a:pt x="7109" y="4620"/>
                </a:lnTo>
                <a:lnTo>
                  <a:pt x="7079" y="4660"/>
                </a:lnTo>
                <a:lnTo>
                  <a:pt x="7044" y="4699"/>
                </a:lnTo>
                <a:lnTo>
                  <a:pt x="7009" y="4737"/>
                </a:lnTo>
                <a:lnTo>
                  <a:pt x="6987" y="4757"/>
                </a:lnTo>
                <a:lnTo>
                  <a:pt x="6966" y="4777"/>
                </a:lnTo>
                <a:lnTo>
                  <a:pt x="4053" y="7690"/>
                </a:lnTo>
                <a:lnTo>
                  <a:pt x="4014" y="7726"/>
                </a:lnTo>
                <a:lnTo>
                  <a:pt x="3974" y="7761"/>
                </a:lnTo>
                <a:lnTo>
                  <a:pt x="3933" y="7793"/>
                </a:lnTo>
                <a:lnTo>
                  <a:pt x="3890" y="7822"/>
                </a:lnTo>
                <a:lnTo>
                  <a:pt x="3846" y="7851"/>
                </a:lnTo>
                <a:lnTo>
                  <a:pt x="3801" y="7875"/>
                </a:lnTo>
                <a:lnTo>
                  <a:pt x="3755" y="7898"/>
                </a:lnTo>
                <a:lnTo>
                  <a:pt x="3708" y="7918"/>
                </a:lnTo>
                <a:lnTo>
                  <a:pt x="3660" y="7936"/>
                </a:lnTo>
                <a:lnTo>
                  <a:pt x="3612" y="7951"/>
                </a:lnTo>
                <a:lnTo>
                  <a:pt x="3563" y="7964"/>
                </a:lnTo>
                <a:lnTo>
                  <a:pt x="3514" y="7975"/>
                </a:lnTo>
                <a:lnTo>
                  <a:pt x="3465" y="7983"/>
                </a:lnTo>
                <a:lnTo>
                  <a:pt x="3414" y="7989"/>
                </a:lnTo>
                <a:lnTo>
                  <a:pt x="3365" y="7993"/>
                </a:lnTo>
                <a:lnTo>
                  <a:pt x="3315" y="7994"/>
                </a:lnTo>
                <a:lnTo>
                  <a:pt x="3264" y="7993"/>
                </a:lnTo>
                <a:lnTo>
                  <a:pt x="3214" y="7989"/>
                </a:lnTo>
                <a:lnTo>
                  <a:pt x="3165" y="7983"/>
                </a:lnTo>
                <a:lnTo>
                  <a:pt x="3115" y="7975"/>
                </a:lnTo>
                <a:lnTo>
                  <a:pt x="3065" y="7964"/>
                </a:lnTo>
                <a:lnTo>
                  <a:pt x="3017" y="7951"/>
                </a:lnTo>
                <a:lnTo>
                  <a:pt x="2968" y="7936"/>
                </a:lnTo>
                <a:lnTo>
                  <a:pt x="2921" y="7918"/>
                </a:lnTo>
                <a:lnTo>
                  <a:pt x="2875" y="7898"/>
                </a:lnTo>
                <a:lnTo>
                  <a:pt x="2828" y="7875"/>
                </a:lnTo>
                <a:lnTo>
                  <a:pt x="2783" y="7851"/>
                </a:lnTo>
                <a:lnTo>
                  <a:pt x="2740" y="7822"/>
                </a:lnTo>
                <a:lnTo>
                  <a:pt x="2696" y="7793"/>
                </a:lnTo>
                <a:lnTo>
                  <a:pt x="2654" y="7761"/>
                </a:lnTo>
                <a:lnTo>
                  <a:pt x="2614" y="7726"/>
                </a:lnTo>
                <a:lnTo>
                  <a:pt x="2576" y="7690"/>
                </a:lnTo>
                <a:lnTo>
                  <a:pt x="2539" y="7651"/>
                </a:lnTo>
                <a:lnTo>
                  <a:pt x="2504" y="7610"/>
                </a:lnTo>
                <a:lnTo>
                  <a:pt x="2472" y="7569"/>
                </a:lnTo>
                <a:lnTo>
                  <a:pt x="2443" y="7526"/>
                </a:lnTo>
                <a:lnTo>
                  <a:pt x="2415" y="7482"/>
                </a:lnTo>
                <a:lnTo>
                  <a:pt x="2391" y="7438"/>
                </a:lnTo>
                <a:lnTo>
                  <a:pt x="2367" y="7391"/>
                </a:lnTo>
                <a:lnTo>
                  <a:pt x="2347" y="7344"/>
                </a:lnTo>
                <a:lnTo>
                  <a:pt x="2329" y="7297"/>
                </a:lnTo>
                <a:lnTo>
                  <a:pt x="2314" y="7248"/>
                </a:lnTo>
                <a:lnTo>
                  <a:pt x="2301" y="7200"/>
                </a:lnTo>
                <a:lnTo>
                  <a:pt x="2290" y="7151"/>
                </a:lnTo>
                <a:lnTo>
                  <a:pt x="2282" y="7101"/>
                </a:lnTo>
                <a:lnTo>
                  <a:pt x="2276" y="7051"/>
                </a:lnTo>
                <a:lnTo>
                  <a:pt x="2272" y="7001"/>
                </a:lnTo>
                <a:lnTo>
                  <a:pt x="2271" y="6951"/>
                </a:lnTo>
                <a:lnTo>
                  <a:pt x="2272" y="6900"/>
                </a:lnTo>
                <a:lnTo>
                  <a:pt x="2276" y="6851"/>
                </a:lnTo>
                <a:lnTo>
                  <a:pt x="2282" y="6801"/>
                </a:lnTo>
                <a:lnTo>
                  <a:pt x="2290" y="6751"/>
                </a:lnTo>
                <a:lnTo>
                  <a:pt x="2301" y="6701"/>
                </a:lnTo>
                <a:lnTo>
                  <a:pt x="2314" y="6653"/>
                </a:lnTo>
                <a:lnTo>
                  <a:pt x="2329" y="6604"/>
                </a:lnTo>
                <a:lnTo>
                  <a:pt x="2347" y="6557"/>
                </a:lnTo>
                <a:lnTo>
                  <a:pt x="2367" y="6511"/>
                </a:lnTo>
                <a:lnTo>
                  <a:pt x="2391" y="6465"/>
                </a:lnTo>
                <a:lnTo>
                  <a:pt x="2415" y="6420"/>
                </a:lnTo>
                <a:lnTo>
                  <a:pt x="2443" y="6376"/>
                </a:lnTo>
                <a:lnTo>
                  <a:pt x="2472" y="6332"/>
                </a:lnTo>
                <a:lnTo>
                  <a:pt x="2504" y="6291"/>
                </a:lnTo>
                <a:lnTo>
                  <a:pt x="2539" y="6251"/>
                </a:lnTo>
                <a:lnTo>
                  <a:pt x="2576" y="6213"/>
                </a:lnTo>
                <a:lnTo>
                  <a:pt x="3746" y="5041"/>
                </a:lnTo>
                <a:lnTo>
                  <a:pt x="1045" y="5041"/>
                </a:lnTo>
                <a:lnTo>
                  <a:pt x="990" y="5040"/>
                </a:lnTo>
                <a:lnTo>
                  <a:pt x="938" y="5036"/>
                </a:lnTo>
                <a:lnTo>
                  <a:pt x="886" y="5029"/>
                </a:lnTo>
                <a:lnTo>
                  <a:pt x="834" y="5020"/>
                </a:lnTo>
                <a:lnTo>
                  <a:pt x="785" y="5009"/>
                </a:lnTo>
                <a:lnTo>
                  <a:pt x="735" y="4995"/>
                </a:lnTo>
                <a:lnTo>
                  <a:pt x="686" y="4978"/>
                </a:lnTo>
                <a:lnTo>
                  <a:pt x="639" y="4959"/>
                </a:lnTo>
                <a:lnTo>
                  <a:pt x="593" y="4938"/>
                </a:lnTo>
                <a:lnTo>
                  <a:pt x="548" y="4916"/>
                </a:lnTo>
                <a:lnTo>
                  <a:pt x="504" y="4890"/>
                </a:lnTo>
                <a:lnTo>
                  <a:pt x="461" y="4862"/>
                </a:lnTo>
                <a:lnTo>
                  <a:pt x="420" y="4834"/>
                </a:lnTo>
                <a:lnTo>
                  <a:pt x="381" y="4802"/>
                </a:lnTo>
                <a:lnTo>
                  <a:pt x="343" y="4770"/>
                </a:lnTo>
                <a:lnTo>
                  <a:pt x="306" y="4735"/>
                </a:lnTo>
                <a:lnTo>
                  <a:pt x="272" y="4699"/>
                </a:lnTo>
                <a:lnTo>
                  <a:pt x="239" y="4661"/>
                </a:lnTo>
                <a:lnTo>
                  <a:pt x="208" y="4621"/>
                </a:lnTo>
                <a:lnTo>
                  <a:pt x="179" y="4581"/>
                </a:lnTo>
                <a:lnTo>
                  <a:pt x="151" y="4538"/>
                </a:lnTo>
                <a:lnTo>
                  <a:pt x="126" y="4494"/>
                </a:lnTo>
                <a:lnTo>
                  <a:pt x="103" y="4449"/>
                </a:lnTo>
                <a:lnTo>
                  <a:pt x="81" y="4403"/>
                </a:lnTo>
                <a:lnTo>
                  <a:pt x="64" y="4356"/>
                </a:lnTo>
                <a:lnTo>
                  <a:pt x="47" y="4307"/>
                </a:lnTo>
                <a:lnTo>
                  <a:pt x="33" y="4258"/>
                </a:lnTo>
                <a:lnTo>
                  <a:pt x="21" y="4207"/>
                </a:lnTo>
                <a:lnTo>
                  <a:pt x="12" y="4156"/>
                </a:lnTo>
                <a:lnTo>
                  <a:pt x="5" y="4104"/>
                </a:lnTo>
                <a:lnTo>
                  <a:pt x="1" y="4051"/>
                </a:lnTo>
                <a:lnTo>
                  <a:pt x="0" y="3997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endParaRPr lang="zh-CN" altLang="en-US"/>
          </a:p>
        </p:txBody>
      </p:sp>
      <p:sp>
        <p:nvSpPr>
          <p:cNvPr id="6" name="KSO_Shape"/>
          <p:cNvSpPr>
            <a:spLocks/>
          </p:cNvSpPr>
          <p:nvPr/>
        </p:nvSpPr>
        <p:spPr bwMode="auto">
          <a:xfrm rot="19000602">
            <a:off x="1281828" y="2018442"/>
            <a:ext cx="2293618" cy="2123518"/>
          </a:xfrm>
          <a:custGeom>
            <a:avLst/>
            <a:gdLst>
              <a:gd name="T0" fmla="*/ 407337059 w 7313"/>
              <a:gd name="T1" fmla="*/ 407252968 h 7994"/>
              <a:gd name="T2" fmla="*/ 407337059 w 7313"/>
              <a:gd name="T3" fmla="*/ 407252968 h 7994"/>
              <a:gd name="T4" fmla="*/ 407337059 w 7313"/>
              <a:gd name="T5" fmla="*/ 407252968 h 7994"/>
              <a:gd name="T6" fmla="*/ 407337059 w 7313"/>
              <a:gd name="T7" fmla="*/ 407252968 h 7994"/>
              <a:gd name="T8" fmla="*/ 407337059 w 7313"/>
              <a:gd name="T9" fmla="*/ 407252968 h 7994"/>
              <a:gd name="T10" fmla="*/ 407337059 w 7313"/>
              <a:gd name="T11" fmla="*/ 407252968 h 7994"/>
              <a:gd name="T12" fmla="*/ 407337059 w 7313"/>
              <a:gd name="T13" fmla="*/ 407252968 h 7994"/>
              <a:gd name="T14" fmla="*/ 407337059 w 7313"/>
              <a:gd name="T15" fmla="*/ 407252968 h 7994"/>
              <a:gd name="T16" fmla="*/ 407337059 w 7313"/>
              <a:gd name="T17" fmla="*/ 407252968 h 7994"/>
              <a:gd name="T18" fmla="*/ 407337059 w 7313"/>
              <a:gd name="T19" fmla="*/ 407252968 h 7994"/>
              <a:gd name="T20" fmla="*/ 407337059 w 7313"/>
              <a:gd name="T21" fmla="*/ 407252968 h 7994"/>
              <a:gd name="T22" fmla="*/ 407337059 w 7313"/>
              <a:gd name="T23" fmla="*/ 407252968 h 7994"/>
              <a:gd name="T24" fmla="*/ 407337059 w 7313"/>
              <a:gd name="T25" fmla="*/ 407252968 h 7994"/>
              <a:gd name="T26" fmla="*/ 407337059 w 7313"/>
              <a:gd name="T27" fmla="*/ 407252968 h 7994"/>
              <a:gd name="T28" fmla="*/ 407337059 w 7313"/>
              <a:gd name="T29" fmla="*/ 407252968 h 7994"/>
              <a:gd name="T30" fmla="*/ 407337059 w 7313"/>
              <a:gd name="T31" fmla="*/ 407252968 h 7994"/>
              <a:gd name="T32" fmla="*/ 407337059 w 7313"/>
              <a:gd name="T33" fmla="*/ 407252968 h 7994"/>
              <a:gd name="T34" fmla="*/ 407337059 w 7313"/>
              <a:gd name="T35" fmla="*/ 407252968 h 7994"/>
              <a:gd name="T36" fmla="*/ 407337059 w 7313"/>
              <a:gd name="T37" fmla="*/ 407252968 h 7994"/>
              <a:gd name="T38" fmla="*/ 407337059 w 7313"/>
              <a:gd name="T39" fmla="*/ 407252968 h 7994"/>
              <a:gd name="T40" fmla="*/ 407337059 w 7313"/>
              <a:gd name="T41" fmla="*/ 407252968 h 7994"/>
              <a:gd name="T42" fmla="*/ 407337059 w 7313"/>
              <a:gd name="T43" fmla="*/ 407252968 h 7994"/>
              <a:gd name="T44" fmla="*/ 407337059 w 7313"/>
              <a:gd name="T45" fmla="*/ 407252968 h 7994"/>
              <a:gd name="T46" fmla="*/ 407337059 w 7313"/>
              <a:gd name="T47" fmla="*/ 407252968 h 7994"/>
              <a:gd name="T48" fmla="*/ 407337059 w 7313"/>
              <a:gd name="T49" fmla="*/ 407252968 h 7994"/>
              <a:gd name="T50" fmla="*/ 407337059 w 7313"/>
              <a:gd name="T51" fmla="*/ 407252968 h 7994"/>
              <a:gd name="T52" fmla="*/ 407337059 w 7313"/>
              <a:gd name="T53" fmla="*/ 407252968 h 7994"/>
              <a:gd name="T54" fmla="*/ 407337059 w 7313"/>
              <a:gd name="T55" fmla="*/ 407252968 h 7994"/>
              <a:gd name="T56" fmla="*/ 407337059 w 7313"/>
              <a:gd name="T57" fmla="*/ 407252968 h 7994"/>
              <a:gd name="T58" fmla="*/ 407337059 w 7313"/>
              <a:gd name="T59" fmla="*/ 407252968 h 7994"/>
              <a:gd name="T60" fmla="*/ 407337059 w 7313"/>
              <a:gd name="T61" fmla="*/ 407252968 h 7994"/>
              <a:gd name="T62" fmla="*/ 407337059 w 7313"/>
              <a:gd name="T63" fmla="*/ 407252968 h 7994"/>
              <a:gd name="T64" fmla="*/ 407337059 w 7313"/>
              <a:gd name="T65" fmla="*/ 407252968 h 7994"/>
              <a:gd name="T66" fmla="*/ 407337059 w 7313"/>
              <a:gd name="T67" fmla="*/ 407252968 h 7994"/>
              <a:gd name="T68" fmla="*/ 407337059 w 7313"/>
              <a:gd name="T69" fmla="*/ 407252968 h 7994"/>
              <a:gd name="T70" fmla="*/ 407337059 w 7313"/>
              <a:gd name="T71" fmla="*/ 407252968 h 7994"/>
              <a:gd name="T72" fmla="*/ 407337059 w 7313"/>
              <a:gd name="T73" fmla="*/ 407252968 h 7994"/>
              <a:gd name="T74" fmla="*/ 407337059 w 7313"/>
              <a:gd name="T75" fmla="*/ 407252968 h 7994"/>
              <a:gd name="T76" fmla="*/ 407337059 w 7313"/>
              <a:gd name="T77" fmla="*/ 407252968 h 7994"/>
              <a:gd name="T78" fmla="*/ 407337059 w 7313"/>
              <a:gd name="T79" fmla="*/ 407252968 h 7994"/>
              <a:gd name="T80" fmla="*/ 407337059 w 7313"/>
              <a:gd name="T81" fmla="*/ 407252968 h 7994"/>
              <a:gd name="T82" fmla="*/ 407337059 w 7313"/>
              <a:gd name="T83" fmla="*/ 407252968 h 7994"/>
              <a:gd name="T84" fmla="*/ 407337059 w 7313"/>
              <a:gd name="T85" fmla="*/ 407252968 h 7994"/>
              <a:gd name="T86" fmla="*/ 407337059 w 7313"/>
              <a:gd name="T87" fmla="*/ 407252968 h 7994"/>
              <a:gd name="T88" fmla="*/ 407337059 w 7313"/>
              <a:gd name="T89" fmla="*/ 407252968 h 7994"/>
              <a:gd name="T90" fmla="*/ 407337059 w 7313"/>
              <a:gd name="T91" fmla="*/ 407252968 h 7994"/>
              <a:gd name="T92" fmla="*/ 407337059 w 7313"/>
              <a:gd name="T93" fmla="*/ 407252968 h 7994"/>
              <a:gd name="T94" fmla="*/ 407337059 w 7313"/>
              <a:gd name="T95" fmla="*/ 407252968 h 7994"/>
              <a:gd name="T96" fmla="*/ 407337059 w 7313"/>
              <a:gd name="T97" fmla="*/ 407252968 h 7994"/>
              <a:gd name="T98" fmla="*/ 407337059 w 7313"/>
              <a:gd name="T99" fmla="*/ 407252968 h 7994"/>
              <a:gd name="T100" fmla="*/ 407337059 w 7313"/>
              <a:gd name="T101" fmla="*/ 407252968 h 7994"/>
              <a:gd name="T102" fmla="*/ 407337059 w 7313"/>
              <a:gd name="T103" fmla="*/ 407252968 h 799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7313" h="7994">
                <a:moveTo>
                  <a:pt x="0" y="3997"/>
                </a:moveTo>
                <a:lnTo>
                  <a:pt x="0" y="3997"/>
                </a:lnTo>
                <a:lnTo>
                  <a:pt x="1" y="3944"/>
                </a:lnTo>
                <a:lnTo>
                  <a:pt x="5" y="3891"/>
                </a:lnTo>
                <a:lnTo>
                  <a:pt x="12" y="3839"/>
                </a:lnTo>
                <a:lnTo>
                  <a:pt x="21" y="3788"/>
                </a:lnTo>
                <a:lnTo>
                  <a:pt x="33" y="3737"/>
                </a:lnTo>
                <a:lnTo>
                  <a:pt x="47" y="3687"/>
                </a:lnTo>
                <a:lnTo>
                  <a:pt x="64" y="3639"/>
                </a:lnTo>
                <a:lnTo>
                  <a:pt x="81" y="3591"/>
                </a:lnTo>
                <a:lnTo>
                  <a:pt x="103" y="3545"/>
                </a:lnTo>
                <a:lnTo>
                  <a:pt x="126" y="3500"/>
                </a:lnTo>
                <a:lnTo>
                  <a:pt x="151" y="3457"/>
                </a:lnTo>
                <a:lnTo>
                  <a:pt x="179" y="3414"/>
                </a:lnTo>
                <a:lnTo>
                  <a:pt x="208" y="3373"/>
                </a:lnTo>
                <a:lnTo>
                  <a:pt x="239" y="3333"/>
                </a:lnTo>
                <a:lnTo>
                  <a:pt x="272" y="3296"/>
                </a:lnTo>
                <a:lnTo>
                  <a:pt x="306" y="3259"/>
                </a:lnTo>
                <a:lnTo>
                  <a:pt x="343" y="3225"/>
                </a:lnTo>
                <a:lnTo>
                  <a:pt x="381" y="3191"/>
                </a:lnTo>
                <a:lnTo>
                  <a:pt x="420" y="3161"/>
                </a:lnTo>
                <a:lnTo>
                  <a:pt x="461" y="3131"/>
                </a:lnTo>
                <a:lnTo>
                  <a:pt x="504" y="3104"/>
                </a:lnTo>
                <a:lnTo>
                  <a:pt x="548" y="3079"/>
                </a:lnTo>
                <a:lnTo>
                  <a:pt x="593" y="3055"/>
                </a:lnTo>
                <a:lnTo>
                  <a:pt x="639" y="3035"/>
                </a:lnTo>
                <a:lnTo>
                  <a:pt x="686" y="3016"/>
                </a:lnTo>
                <a:lnTo>
                  <a:pt x="735" y="3000"/>
                </a:lnTo>
                <a:lnTo>
                  <a:pt x="785" y="2986"/>
                </a:lnTo>
                <a:lnTo>
                  <a:pt x="834" y="2974"/>
                </a:lnTo>
                <a:lnTo>
                  <a:pt x="886" y="2964"/>
                </a:lnTo>
                <a:lnTo>
                  <a:pt x="938" y="2957"/>
                </a:lnTo>
                <a:lnTo>
                  <a:pt x="990" y="2954"/>
                </a:lnTo>
                <a:lnTo>
                  <a:pt x="1045" y="2952"/>
                </a:lnTo>
                <a:lnTo>
                  <a:pt x="3746" y="2952"/>
                </a:lnTo>
                <a:lnTo>
                  <a:pt x="2576" y="1782"/>
                </a:lnTo>
                <a:lnTo>
                  <a:pt x="2539" y="1743"/>
                </a:lnTo>
                <a:lnTo>
                  <a:pt x="2504" y="1703"/>
                </a:lnTo>
                <a:lnTo>
                  <a:pt x="2472" y="1661"/>
                </a:lnTo>
                <a:lnTo>
                  <a:pt x="2443" y="1619"/>
                </a:lnTo>
                <a:lnTo>
                  <a:pt x="2415" y="1575"/>
                </a:lnTo>
                <a:lnTo>
                  <a:pt x="2391" y="1530"/>
                </a:lnTo>
                <a:lnTo>
                  <a:pt x="2367" y="1484"/>
                </a:lnTo>
                <a:lnTo>
                  <a:pt x="2347" y="1438"/>
                </a:lnTo>
                <a:lnTo>
                  <a:pt x="2329" y="1389"/>
                </a:lnTo>
                <a:lnTo>
                  <a:pt x="2314" y="1342"/>
                </a:lnTo>
                <a:lnTo>
                  <a:pt x="2301" y="1292"/>
                </a:lnTo>
                <a:lnTo>
                  <a:pt x="2290" y="1244"/>
                </a:lnTo>
                <a:lnTo>
                  <a:pt x="2282" y="1194"/>
                </a:lnTo>
                <a:lnTo>
                  <a:pt x="2276" y="1144"/>
                </a:lnTo>
                <a:lnTo>
                  <a:pt x="2272" y="1093"/>
                </a:lnTo>
                <a:lnTo>
                  <a:pt x="2271" y="1044"/>
                </a:lnTo>
                <a:lnTo>
                  <a:pt x="2272" y="994"/>
                </a:lnTo>
                <a:lnTo>
                  <a:pt x="2276" y="943"/>
                </a:lnTo>
                <a:lnTo>
                  <a:pt x="2282" y="893"/>
                </a:lnTo>
                <a:lnTo>
                  <a:pt x="2290" y="844"/>
                </a:lnTo>
                <a:lnTo>
                  <a:pt x="2301" y="794"/>
                </a:lnTo>
                <a:lnTo>
                  <a:pt x="2314" y="745"/>
                </a:lnTo>
                <a:lnTo>
                  <a:pt x="2329" y="698"/>
                </a:lnTo>
                <a:lnTo>
                  <a:pt x="2347" y="650"/>
                </a:lnTo>
                <a:lnTo>
                  <a:pt x="2367" y="603"/>
                </a:lnTo>
                <a:lnTo>
                  <a:pt x="2391" y="557"/>
                </a:lnTo>
                <a:lnTo>
                  <a:pt x="2415" y="512"/>
                </a:lnTo>
                <a:lnTo>
                  <a:pt x="2443" y="468"/>
                </a:lnTo>
                <a:lnTo>
                  <a:pt x="2472" y="426"/>
                </a:lnTo>
                <a:lnTo>
                  <a:pt x="2504" y="384"/>
                </a:lnTo>
                <a:lnTo>
                  <a:pt x="2539" y="343"/>
                </a:lnTo>
                <a:lnTo>
                  <a:pt x="2576" y="305"/>
                </a:lnTo>
                <a:lnTo>
                  <a:pt x="2614" y="268"/>
                </a:lnTo>
                <a:lnTo>
                  <a:pt x="2654" y="233"/>
                </a:lnTo>
                <a:lnTo>
                  <a:pt x="2696" y="201"/>
                </a:lnTo>
                <a:lnTo>
                  <a:pt x="2740" y="171"/>
                </a:lnTo>
                <a:lnTo>
                  <a:pt x="2783" y="144"/>
                </a:lnTo>
                <a:lnTo>
                  <a:pt x="2828" y="119"/>
                </a:lnTo>
                <a:lnTo>
                  <a:pt x="2875" y="97"/>
                </a:lnTo>
                <a:lnTo>
                  <a:pt x="2921" y="77"/>
                </a:lnTo>
                <a:lnTo>
                  <a:pt x="2968" y="59"/>
                </a:lnTo>
                <a:lnTo>
                  <a:pt x="3017" y="44"/>
                </a:lnTo>
                <a:lnTo>
                  <a:pt x="3065" y="29"/>
                </a:lnTo>
                <a:lnTo>
                  <a:pt x="3115" y="19"/>
                </a:lnTo>
                <a:lnTo>
                  <a:pt x="3165" y="10"/>
                </a:lnTo>
                <a:lnTo>
                  <a:pt x="3214" y="5"/>
                </a:lnTo>
                <a:lnTo>
                  <a:pt x="3264" y="1"/>
                </a:lnTo>
                <a:lnTo>
                  <a:pt x="3315" y="0"/>
                </a:lnTo>
                <a:lnTo>
                  <a:pt x="3365" y="1"/>
                </a:lnTo>
                <a:lnTo>
                  <a:pt x="3414" y="5"/>
                </a:lnTo>
                <a:lnTo>
                  <a:pt x="3465" y="10"/>
                </a:lnTo>
                <a:lnTo>
                  <a:pt x="3514" y="19"/>
                </a:lnTo>
                <a:lnTo>
                  <a:pt x="3563" y="29"/>
                </a:lnTo>
                <a:lnTo>
                  <a:pt x="3612" y="44"/>
                </a:lnTo>
                <a:lnTo>
                  <a:pt x="3660" y="59"/>
                </a:lnTo>
                <a:lnTo>
                  <a:pt x="3708" y="77"/>
                </a:lnTo>
                <a:lnTo>
                  <a:pt x="3755" y="97"/>
                </a:lnTo>
                <a:lnTo>
                  <a:pt x="3801" y="119"/>
                </a:lnTo>
                <a:lnTo>
                  <a:pt x="3846" y="144"/>
                </a:lnTo>
                <a:lnTo>
                  <a:pt x="3890" y="171"/>
                </a:lnTo>
                <a:lnTo>
                  <a:pt x="3933" y="201"/>
                </a:lnTo>
                <a:lnTo>
                  <a:pt x="3974" y="233"/>
                </a:lnTo>
                <a:lnTo>
                  <a:pt x="4014" y="268"/>
                </a:lnTo>
                <a:lnTo>
                  <a:pt x="4053" y="305"/>
                </a:lnTo>
                <a:lnTo>
                  <a:pt x="6965" y="3216"/>
                </a:lnTo>
                <a:lnTo>
                  <a:pt x="6987" y="3236"/>
                </a:lnTo>
                <a:lnTo>
                  <a:pt x="7009" y="3258"/>
                </a:lnTo>
                <a:lnTo>
                  <a:pt x="7043" y="3293"/>
                </a:lnTo>
                <a:lnTo>
                  <a:pt x="7076" y="3331"/>
                </a:lnTo>
                <a:lnTo>
                  <a:pt x="7106" y="3370"/>
                </a:lnTo>
                <a:lnTo>
                  <a:pt x="7134" y="3410"/>
                </a:lnTo>
                <a:lnTo>
                  <a:pt x="7161" y="3451"/>
                </a:lnTo>
                <a:lnTo>
                  <a:pt x="7185" y="3493"/>
                </a:lnTo>
                <a:lnTo>
                  <a:pt x="7208" y="3536"/>
                </a:lnTo>
                <a:lnTo>
                  <a:pt x="7228" y="3578"/>
                </a:lnTo>
                <a:lnTo>
                  <a:pt x="7245" y="3623"/>
                </a:lnTo>
                <a:lnTo>
                  <a:pt x="7261" y="3668"/>
                </a:lnTo>
                <a:lnTo>
                  <a:pt x="7275" y="3713"/>
                </a:lnTo>
                <a:lnTo>
                  <a:pt x="7286" y="3759"/>
                </a:lnTo>
                <a:lnTo>
                  <a:pt x="7296" y="3806"/>
                </a:lnTo>
                <a:lnTo>
                  <a:pt x="7303" y="3852"/>
                </a:lnTo>
                <a:lnTo>
                  <a:pt x="7308" y="3899"/>
                </a:lnTo>
                <a:lnTo>
                  <a:pt x="7312" y="3946"/>
                </a:lnTo>
                <a:lnTo>
                  <a:pt x="7312" y="3949"/>
                </a:lnTo>
                <a:lnTo>
                  <a:pt x="7312" y="3951"/>
                </a:lnTo>
                <a:lnTo>
                  <a:pt x="7313" y="3970"/>
                </a:lnTo>
                <a:lnTo>
                  <a:pt x="7313" y="3971"/>
                </a:lnTo>
                <a:lnTo>
                  <a:pt x="7313" y="3974"/>
                </a:lnTo>
                <a:lnTo>
                  <a:pt x="7313" y="3996"/>
                </a:lnTo>
                <a:lnTo>
                  <a:pt x="7313" y="3997"/>
                </a:lnTo>
                <a:lnTo>
                  <a:pt x="7313" y="3999"/>
                </a:lnTo>
                <a:lnTo>
                  <a:pt x="7313" y="4021"/>
                </a:lnTo>
                <a:lnTo>
                  <a:pt x="7311" y="4070"/>
                </a:lnTo>
                <a:lnTo>
                  <a:pt x="7306" y="4118"/>
                </a:lnTo>
                <a:lnTo>
                  <a:pt x="7300" y="4167"/>
                </a:lnTo>
                <a:lnTo>
                  <a:pt x="7290" y="4215"/>
                </a:lnTo>
                <a:lnTo>
                  <a:pt x="7280" y="4262"/>
                </a:lnTo>
                <a:lnTo>
                  <a:pt x="7266" y="4310"/>
                </a:lnTo>
                <a:lnTo>
                  <a:pt x="7250" y="4356"/>
                </a:lnTo>
                <a:lnTo>
                  <a:pt x="7232" y="4402"/>
                </a:lnTo>
                <a:lnTo>
                  <a:pt x="7212" y="4448"/>
                </a:lnTo>
                <a:lnTo>
                  <a:pt x="7190" y="4492"/>
                </a:lnTo>
                <a:lnTo>
                  <a:pt x="7165" y="4536"/>
                </a:lnTo>
                <a:lnTo>
                  <a:pt x="7139" y="4578"/>
                </a:lnTo>
                <a:lnTo>
                  <a:pt x="7109" y="4620"/>
                </a:lnTo>
                <a:lnTo>
                  <a:pt x="7079" y="4660"/>
                </a:lnTo>
                <a:lnTo>
                  <a:pt x="7044" y="4699"/>
                </a:lnTo>
                <a:lnTo>
                  <a:pt x="7009" y="4737"/>
                </a:lnTo>
                <a:lnTo>
                  <a:pt x="6987" y="4757"/>
                </a:lnTo>
                <a:lnTo>
                  <a:pt x="6966" y="4777"/>
                </a:lnTo>
                <a:lnTo>
                  <a:pt x="4053" y="7690"/>
                </a:lnTo>
                <a:lnTo>
                  <a:pt x="4014" y="7726"/>
                </a:lnTo>
                <a:lnTo>
                  <a:pt x="3974" y="7761"/>
                </a:lnTo>
                <a:lnTo>
                  <a:pt x="3933" y="7793"/>
                </a:lnTo>
                <a:lnTo>
                  <a:pt x="3890" y="7822"/>
                </a:lnTo>
                <a:lnTo>
                  <a:pt x="3846" y="7851"/>
                </a:lnTo>
                <a:lnTo>
                  <a:pt x="3801" y="7875"/>
                </a:lnTo>
                <a:lnTo>
                  <a:pt x="3755" y="7898"/>
                </a:lnTo>
                <a:lnTo>
                  <a:pt x="3708" y="7918"/>
                </a:lnTo>
                <a:lnTo>
                  <a:pt x="3660" y="7936"/>
                </a:lnTo>
                <a:lnTo>
                  <a:pt x="3612" y="7951"/>
                </a:lnTo>
                <a:lnTo>
                  <a:pt x="3563" y="7964"/>
                </a:lnTo>
                <a:lnTo>
                  <a:pt x="3514" y="7975"/>
                </a:lnTo>
                <a:lnTo>
                  <a:pt x="3465" y="7983"/>
                </a:lnTo>
                <a:lnTo>
                  <a:pt x="3414" y="7989"/>
                </a:lnTo>
                <a:lnTo>
                  <a:pt x="3365" y="7993"/>
                </a:lnTo>
                <a:lnTo>
                  <a:pt x="3315" y="7994"/>
                </a:lnTo>
                <a:lnTo>
                  <a:pt x="3264" y="7993"/>
                </a:lnTo>
                <a:lnTo>
                  <a:pt x="3214" y="7989"/>
                </a:lnTo>
                <a:lnTo>
                  <a:pt x="3165" y="7983"/>
                </a:lnTo>
                <a:lnTo>
                  <a:pt x="3115" y="7975"/>
                </a:lnTo>
                <a:lnTo>
                  <a:pt x="3065" y="7964"/>
                </a:lnTo>
                <a:lnTo>
                  <a:pt x="3017" y="7951"/>
                </a:lnTo>
                <a:lnTo>
                  <a:pt x="2968" y="7936"/>
                </a:lnTo>
                <a:lnTo>
                  <a:pt x="2921" y="7918"/>
                </a:lnTo>
                <a:lnTo>
                  <a:pt x="2875" y="7898"/>
                </a:lnTo>
                <a:lnTo>
                  <a:pt x="2828" y="7875"/>
                </a:lnTo>
                <a:lnTo>
                  <a:pt x="2783" y="7851"/>
                </a:lnTo>
                <a:lnTo>
                  <a:pt x="2740" y="7822"/>
                </a:lnTo>
                <a:lnTo>
                  <a:pt x="2696" y="7793"/>
                </a:lnTo>
                <a:lnTo>
                  <a:pt x="2654" y="7761"/>
                </a:lnTo>
                <a:lnTo>
                  <a:pt x="2614" y="7726"/>
                </a:lnTo>
                <a:lnTo>
                  <a:pt x="2576" y="7690"/>
                </a:lnTo>
                <a:lnTo>
                  <a:pt x="2539" y="7651"/>
                </a:lnTo>
                <a:lnTo>
                  <a:pt x="2504" y="7610"/>
                </a:lnTo>
                <a:lnTo>
                  <a:pt x="2472" y="7569"/>
                </a:lnTo>
                <a:lnTo>
                  <a:pt x="2443" y="7526"/>
                </a:lnTo>
                <a:lnTo>
                  <a:pt x="2415" y="7482"/>
                </a:lnTo>
                <a:lnTo>
                  <a:pt x="2391" y="7438"/>
                </a:lnTo>
                <a:lnTo>
                  <a:pt x="2367" y="7391"/>
                </a:lnTo>
                <a:lnTo>
                  <a:pt x="2347" y="7344"/>
                </a:lnTo>
                <a:lnTo>
                  <a:pt x="2329" y="7297"/>
                </a:lnTo>
                <a:lnTo>
                  <a:pt x="2314" y="7248"/>
                </a:lnTo>
                <a:lnTo>
                  <a:pt x="2301" y="7200"/>
                </a:lnTo>
                <a:lnTo>
                  <a:pt x="2290" y="7151"/>
                </a:lnTo>
                <a:lnTo>
                  <a:pt x="2282" y="7101"/>
                </a:lnTo>
                <a:lnTo>
                  <a:pt x="2276" y="7051"/>
                </a:lnTo>
                <a:lnTo>
                  <a:pt x="2272" y="7001"/>
                </a:lnTo>
                <a:lnTo>
                  <a:pt x="2271" y="6951"/>
                </a:lnTo>
                <a:lnTo>
                  <a:pt x="2272" y="6900"/>
                </a:lnTo>
                <a:lnTo>
                  <a:pt x="2276" y="6851"/>
                </a:lnTo>
                <a:lnTo>
                  <a:pt x="2282" y="6801"/>
                </a:lnTo>
                <a:lnTo>
                  <a:pt x="2290" y="6751"/>
                </a:lnTo>
                <a:lnTo>
                  <a:pt x="2301" y="6701"/>
                </a:lnTo>
                <a:lnTo>
                  <a:pt x="2314" y="6653"/>
                </a:lnTo>
                <a:lnTo>
                  <a:pt x="2329" y="6604"/>
                </a:lnTo>
                <a:lnTo>
                  <a:pt x="2347" y="6557"/>
                </a:lnTo>
                <a:lnTo>
                  <a:pt x="2367" y="6511"/>
                </a:lnTo>
                <a:lnTo>
                  <a:pt x="2391" y="6465"/>
                </a:lnTo>
                <a:lnTo>
                  <a:pt x="2415" y="6420"/>
                </a:lnTo>
                <a:lnTo>
                  <a:pt x="2443" y="6376"/>
                </a:lnTo>
                <a:lnTo>
                  <a:pt x="2472" y="6332"/>
                </a:lnTo>
                <a:lnTo>
                  <a:pt x="2504" y="6291"/>
                </a:lnTo>
                <a:lnTo>
                  <a:pt x="2539" y="6251"/>
                </a:lnTo>
                <a:lnTo>
                  <a:pt x="2576" y="6213"/>
                </a:lnTo>
                <a:lnTo>
                  <a:pt x="3746" y="5041"/>
                </a:lnTo>
                <a:lnTo>
                  <a:pt x="1045" y="5041"/>
                </a:lnTo>
                <a:lnTo>
                  <a:pt x="990" y="5040"/>
                </a:lnTo>
                <a:lnTo>
                  <a:pt x="938" y="5036"/>
                </a:lnTo>
                <a:lnTo>
                  <a:pt x="886" y="5029"/>
                </a:lnTo>
                <a:lnTo>
                  <a:pt x="834" y="5020"/>
                </a:lnTo>
                <a:lnTo>
                  <a:pt x="785" y="5009"/>
                </a:lnTo>
                <a:lnTo>
                  <a:pt x="735" y="4995"/>
                </a:lnTo>
                <a:lnTo>
                  <a:pt x="686" y="4978"/>
                </a:lnTo>
                <a:lnTo>
                  <a:pt x="639" y="4959"/>
                </a:lnTo>
                <a:lnTo>
                  <a:pt x="593" y="4938"/>
                </a:lnTo>
                <a:lnTo>
                  <a:pt x="548" y="4916"/>
                </a:lnTo>
                <a:lnTo>
                  <a:pt x="504" y="4890"/>
                </a:lnTo>
                <a:lnTo>
                  <a:pt x="461" y="4862"/>
                </a:lnTo>
                <a:lnTo>
                  <a:pt x="420" y="4834"/>
                </a:lnTo>
                <a:lnTo>
                  <a:pt x="381" y="4802"/>
                </a:lnTo>
                <a:lnTo>
                  <a:pt x="343" y="4770"/>
                </a:lnTo>
                <a:lnTo>
                  <a:pt x="306" y="4735"/>
                </a:lnTo>
                <a:lnTo>
                  <a:pt x="272" y="4699"/>
                </a:lnTo>
                <a:lnTo>
                  <a:pt x="239" y="4661"/>
                </a:lnTo>
                <a:lnTo>
                  <a:pt x="208" y="4621"/>
                </a:lnTo>
                <a:lnTo>
                  <a:pt x="179" y="4581"/>
                </a:lnTo>
                <a:lnTo>
                  <a:pt x="151" y="4538"/>
                </a:lnTo>
                <a:lnTo>
                  <a:pt x="126" y="4494"/>
                </a:lnTo>
                <a:lnTo>
                  <a:pt x="103" y="4449"/>
                </a:lnTo>
                <a:lnTo>
                  <a:pt x="81" y="4403"/>
                </a:lnTo>
                <a:lnTo>
                  <a:pt x="64" y="4356"/>
                </a:lnTo>
                <a:lnTo>
                  <a:pt x="47" y="4307"/>
                </a:lnTo>
                <a:lnTo>
                  <a:pt x="33" y="4258"/>
                </a:lnTo>
                <a:lnTo>
                  <a:pt x="21" y="4207"/>
                </a:lnTo>
                <a:lnTo>
                  <a:pt x="12" y="4156"/>
                </a:lnTo>
                <a:lnTo>
                  <a:pt x="5" y="4104"/>
                </a:lnTo>
                <a:lnTo>
                  <a:pt x="1" y="4051"/>
                </a:lnTo>
                <a:lnTo>
                  <a:pt x="0" y="3997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endParaRPr lang="zh-CN" altLang="en-US"/>
          </a:p>
        </p:txBody>
      </p:sp>
      <p:sp>
        <p:nvSpPr>
          <p:cNvPr id="7" name="KSO_Shape"/>
          <p:cNvSpPr>
            <a:spLocks/>
          </p:cNvSpPr>
          <p:nvPr/>
        </p:nvSpPr>
        <p:spPr bwMode="auto">
          <a:xfrm rot="19000602">
            <a:off x="2855602" y="3107603"/>
            <a:ext cx="1629597" cy="1551119"/>
          </a:xfrm>
          <a:custGeom>
            <a:avLst/>
            <a:gdLst>
              <a:gd name="T0" fmla="*/ 407337059 w 7313"/>
              <a:gd name="T1" fmla="*/ 407252968 h 7994"/>
              <a:gd name="T2" fmla="*/ 407337059 w 7313"/>
              <a:gd name="T3" fmla="*/ 407252968 h 7994"/>
              <a:gd name="T4" fmla="*/ 407337059 w 7313"/>
              <a:gd name="T5" fmla="*/ 407252968 h 7994"/>
              <a:gd name="T6" fmla="*/ 407337059 w 7313"/>
              <a:gd name="T7" fmla="*/ 407252968 h 7994"/>
              <a:gd name="T8" fmla="*/ 407337059 w 7313"/>
              <a:gd name="T9" fmla="*/ 407252968 h 7994"/>
              <a:gd name="T10" fmla="*/ 407337059 w 7313"/>
              <a:gd name="T11" fmla="*/ 407252968 h 7994"/>
              <a:gd name="T12" fmla="*/ 407337059 w 7313"/>
              <a:gd name="T13" fmla="*/ 407252968 h 7994"/>
              <a:gd name="T14" fmla="*/ 407337059 w 7313"/>
              <a:gd name="T15" fmla="*/ 407252968 h 7994"/>
              <a:gd name="T16" fmla="*/ 407337059 w 7313"/>
              <a:gd name="T17" fmla="*/ 407252968 h 7994"/>
              <a:gd name="T18" fmla="*/ 407337059 w 7313"/>
              <a:gd name="T19" fmla="*/ 407252968 h 7994"/>
              <a:gd name="T20" fmla="*/ 407337059 w 7313"/>
              <a:gd name="T21" fmla="*/ 407252968 h 7994"/>
              <a:gd name="T22" fmla="*/ 407337059 w 7313"/>
              <a:gd name="T23" fmla="*/ 407252968 h 7994"/>
              <a:gd name="T24" fmla="*/ 407337059 w 7313"/>
              <a:gd name="T25" fmla="*/ 407252968 h 7994"/>
              <a:gd name="T26" fmla="*/ 407337059 w 7313"/>
              <a:gd name="T27" fmla="*/ 407252968 h 7994"/>
              <a:gd name="T28" fmla="*/ 407337059 w 7313"/>
              <a:gd name="T29" fmla="*/ 407252968 h 7994"/>
              <a:gd name="T30" fmla="*/ 407337059 w 7313"/>
              <a:gd name="T31" fmla="*/ 407252968 h 7994"/>
              <a:gd name="T32" fmla="*/ 407337059 w 7313"/>
              <a:gd name="T33" fmla="*/ 407252968 h 7994"/>
              <a:gd name="T34" fmla="*/ 407337059 w 7313"/>
              <a:gd name="T35" fmla="*/ 407252968 h 7994"/>
              <a:gd name="T36" fmla="*/ 407337059 w 7313"/>
              <a:gd name="T37" fmla="*/ 407252968 h 7994"/>
              <a:gd name="T38" fmla="*/ 407337059 w 7313"/>
              <a:gd name="T39" fmla="*/ 407252968 h 7994"/>
              <a:gd name="T40" fmla="*/ 407337059 w 7313"/>
              <a:gd name="T41" fmla="*/ 407252968 h 7994"/>
              <a:gd name="T42" fmla="*/ 407337059 w 7313"/>
              <a:gd name="T43" fmla="*/ 407252968 h 7994"/>
              <a:gd name="T44" fmla="*/ 407337059 w 7313"/>
              <a:gd name="T45" fmla="*/ 407252968 h 7994"/>
              <a:gd name="T46" fmla="*/ 407337059 w 7313"/>
              <a:gd name="T47" fmla="*/ 407252968 h 7994"/>
              <a:gd name="T48" fmla="*/ 407337059 w 7313"/>
              <a:gd name="T49" fmla="*/ 407252968 h 7994"/>
              <a:gd name="T50" fmla="*/ 407337059 w 7313"/>
              <a:gd name="T51" fmla="*/ 407252968 h 7994"/>
              <a:gd name="T52" fmla="*/ 407337059 w 7313"/>
              <a:gd name="T53" fmla="*/ 407252968 h 7994"/>
              <a:gd name="T54" fmla="*/ 407337059 w 7313"/>
              <a:gd name="T55" fmla="*/ 407252968 h 7994"/>
              <a:gd name="T56" fmla="*/ 407337059 w 7313"/>
              <a:gd name="T57" fmla="*/ 407252968 h 7994"/>
              <a:gd name="T58" fmla="*/ 407337059 w 7313"/>
              <a:gd name="T59" fmla="*/ 407252968 h 7994"/>
              <a:gd name="T60" fmla="*/ 407337059 w 7313"/>
              <a:gd name="T61" fmla="*/ 407252968 h 7994"/>
              <a:gd name="T62" fmla="*/ 407337059 w 7313"/>
              <a:gd name="T63" fmla="*/ 407252968 h 7994"/>
              <a:gd name="T64" fmla="*/ 407337059 w 7313"/>
              <a:gd name="T65" fmla="*/ 407252968 h 7994"/>
              <a:gd name="T66" fmla="*/ 407337059 w 7313"/>
              <a:gd name="T67" fmla="*/ 407252968 h 7994"/>
              <a:gd name="T68" fmla="*/ 407337059 w 7313"/>
              <a:gd name="T69" fmla="*/ 407252968 h 7994"/>
              <a:gd name="T70" fmla="*/ 407337059 w 7313"/>
              <a:gd name="T71" fmla="*/ 407252968 h 7994"/>
              <a:gd name="T72" fmla="*/ 407337059 w 7313"/>
              <a:gd name="T73" fmla="*/ 407252968 h 7994"/>
              <a:gd name="T74" fmla="*/ 407337059 w 7313"/>
              <a:gd name="T75" fmla="*/ 407252968 h 7994"/>
              <a:gd name="T76" fmla="*/ 407337059 w 7313"/>
              <a:gd name="T77" fmla="*/ 407252968 h 7994"/>
              <a:gd name="T78" fmla="*/ 407337059 w 7313"/>
              <a:gd name="T79" fmla="*/ 407252968 h 7994"/>
              <a:gd name="T80" fmla="*/ 407337059 w 7313"/>
              <a:gd name="T81" fmla="*/ 407252968 h 7994"/>
              <a:gd name="T82" fmla="*/ 407337059 w 7313"/>
              <a:gd name="T83" fmla="*/ 407252968 h 7994"/>
              <a:gd name="T84" fmla="*/ 407337059 w 7313"/>
              <a:gd name="T85" fmla="*/ 407252968 h 7994"/>
              <a:gd name="T86" fmla="*/ 407337059 w 7313"/>
              <a:gd name="T87" fmla="*/ 407252968 h 7994"/>
              <a:gd name="T88" fmla="*/ 407337059 w 7313"/>
              <a:gd name="T89" fmla="*/ 407252968 h 7994"/>
              <a:gd name="T90" fmla="*/ 407337059 w 7313"/>
              <a:gd name="T91" fmla="*/ 407252968 h 7994"/>
              <a:gd name="T92" fmla="*/ 407337059 w 7313"/>
              <a:gd name="T93" fmla="*/ 407252968 h 7994"/>
              <a:gd name="T94" fmla="*/ 407337059 w 7313"/>
              <a:gd name="T95" fmla="*/ 407252968 h 7994"/>
              <a:gd name="T96" fmla="*/ 407337059 w 7313"/>
              <a:gd name="T97" fmla="*/ 407252968 h 7994"/>
              <a:gd name="T98" fmla="*/ 407337059 w 7313"/>
              <a:gd name="T99" fmla="*/ 407252968 h 7994"/>
              <a:gd name="T100" fmla="*/ 407337059 w 7313"/>
              <a:gd name="T101" fmla="*/ 407252968 h 7994"/>
              <a:gd name="T102" fmla="*/ 407337059 w 7313"/>
              <a:gd name="T103" fmla="*/ 407252968 h 799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7313" h="7994">
                <a:moveTo>
                  <a:pt x="0" y="3997"/>
                </a:moveTo>
                <a:lnTo>
                  <a:pt x="0" y="3997"/>
                </a:lnTo>
                <a:lnTo>
                  <a:pt x="1" y="3944"/>
                </a:lnTo>
                <a:lnTo>
                  <a:pt x="5" y="3891"/>
                </a:lnTo>
                <a:lnTo>
                  <a:pt x="12" y="3839"/>
                </a:lnTo>
                <a:lnTo>
                  <a:pt x="21" y="3788"/>
                </a:lnTo>
                <a:lnTo>
                  <a:pt x="33" y="3737"/>
                </a:lnTo>
                <a:lnTo>
                  <a:pt x="47" y="3687"/>
                </a:lnTo>
                <a:lnTo>
                  <a:pt x="64" y="3639"/>
                </a:lnTo>
                <a:lnTo>
                  <a:pt x="81" y="3591"/>
                </a:lnTo>
                <a:lnTo>
                  <a:pt x="103" y="3545"/>
                </a:lnTo>
                <a:lnTo>
                  <a:pt x="126" y="3500"/>
                </a:lnTo>
                <a:lnTo>
                  <a:pt x="151" y="3457"/>
                </a:lnTo>
                <a:lnTo>
                  <a:pt x="179" y="3414"/>
                </a:lnTo>
                <a:lnTo>
                  <a:pt x="208" y="3373"/>
                </a:lnTo>
                <a:lnTo>
                  <a:pt x="239" y="3333"/>
                </a:lnTo>
                <a:lnTo>
                  <a:pt x="272" y="3296"/>
                </a:lnTo>
                <a:lnTo>
                  <a:pt x="306" y="3259"/>
                </a:lnTo>
                <a:lnTo>
                  <a:pt x="343" y="3225"/>
                </a:lnTo>
                <a:lnTo>
                  <a:pt x="381" y="3191"/>
                </a:lnTo>
                <a:lnTo>
                  <a:pt x="420" y="3161"/>
                </a:lnTo>
                <a:lnTo>
                  <a:pt x="461" y="3131"/>
                </a:lnTo>
                <a:lnTo>
                  <a:pt x="504" y="3104"/>
                </a:lnTo>
                <a:lnTo>
                  <a:pt x="548" y="3079"/>
                </a:lnTo>
                <a:lnTo>
                  <a:pt x="593" y="3055"/>
                </a:lnTo>
                <a:lnTo>
                  <a:pt x="639" y="3035"/>
                </a:lnTo>
                <a:lnTo>
                  <a:pt x="686" y="3016"/>
                </a:lnTo>
                <a:lnTo>
                  <a:pt x="735" y="3000"/>
                </a:lnTo>
                <a:lnTo>
                  <a:pt x="785" y="2986"/>
                </a:lnTo>
                <a:lnTo>
                  <a:pt x="834" y="2974"/>
                </a:lnTo>
                <a:lnTo>
                  <a:pt x="886" y="2964"/>
                </a:lnTo>
                <a:lnTo>
                  <a:pt x="938" y="2957"/>
                </a:lnTo>
                <a:lnTo>
                  <a:pt x="990" y="2954"/>
                </a:lnTo>
                <a:lnTo>
                  <a:pt x="1045" y="2952"/>
                </a:lnTo>
                <a:lnTo>
                  <a:pt x="3746" y="2952"/>
                </a:lnTo>
                <a:lnTo>
                  <a:pt x="2576" y="1782"/>
                </a:lnTo>
                <a:lnTo>
                  <a:pt x="2539" y="1743"/>
                </a:lnTo>
                <a:lnTo>
                  <a:pt x="2504" y="1703"/>
                </a:lnTo>
                <a:lnTo>
                  <a:pt x="2472" y="1661"/>
                </a:lnTo>
                <a:lnTo>
                  <a:pt x="2443" y="1619"/>
                </a:lnTo>
                <a:lnTo>
                  <a:pt x="2415" y="1575"/>
                </a:lnTo>
                <a:lnTo>
                  <a:pt x="2391" y="1530"/>
                </a:lnTo>
                <a:lnTo>
                  <a:pt x="2367" y="1484"/>
                </a:lnTo>
                <a:lnTo>
                  <a:pt x="2347" y="1438"/>
                </a:lnTo>
                <a:lnTo>
                  <a:pt x="2329" y="1389"/>
                </a:lnTo>
                <a:lnTo>
                  <a:pt x="2314" y="1342"/>
                </a:lnTo>
                <a:lnTo>
                  <a:pt x="2301" y="1292"/>
                </a:lnTo>
                <a:lnTo>
                  <a:pt x="2290" y="1244"/>
                </a:lnTo>
                <a:lnTo>
                  <a:pt x="2282" y="1194"/>
                </a:lnTo>
                <a:lnTo>
                  <a:pt x="2276" y="1144"/>
                </a:lnTo>
                <a:lnTo>
                  <a:pt x="2272" y="1093"/>
                </a:lnTo>
                <a:lnTo>
                  <a:pt x="2271" y="1044"/>
                </a:lnTo>
                <a:lnTo>
                  <a:pt x="2272" y="994"/>
                </a:lnTo>
                <a:lnTo>
                  <a:pt x="2276" y="943"/>
                </a:lnTo>
                <a:lnTo>
                  <a:pt x="2282" y="893"/>
                </a:lnTo>
                <a:lnTo>
                  <a:pt x="2290" y="844"/>
                </a:lnTo>
                <a:lnTo>
                  <a:pt x="2301" y="794"/>
                </a:lnTo>
                <a:lnTo>
                  <a:pt x="2314" y="745"/>
                </a:lnTo>
                <a:lnTo>
                  <a:pt x="2329" y="698"/>
                </a:lnTo>
                <a:lnTo>
                  <a:pt x="2347" y="650"/>
                </a:lnTo>
                <a:lnTo>
                  <a:pt x="2367" y="603"/>
                </a:lnTo>
                <a:lnTo>
                  <a:pt x="2391" y="557"/>
                </a:lnTo>
                <a:lnTo>
                  <a:pt x="2415" y="512"/>
                </a:lnTo>
                <a:lnTo>
                  <a:pt x="2443" y="468"/>
                </a:lnTo>
                <a:lnTo>
                  <a:pt x="2472" y="426"/>
                </a:lnTo>
                <a:lnTo>
                  <a:pt x="2504" y="384"/>
                </a:lnTo>
                <a:lnTo>
                  <a:pt x="2539" y="343"/>
                </a:lnTo>
                <a:lnTo>
                  <a:pt x="2576" y="305"/>
                </a:lnTo>
                <a:lnTo>
                  <a:pt x="2614" y="268"/>
                </a:lnTo>
                <a:lnTo>
                  <a:pt x="2654" y="233"/>
                </a:lnTo>
                <a:lnTo>
                  <a:pt x="2696" y="201"/>
                </a:lnTo>
                <a:lnTo>
                  <a:pt x="2740" y="171"/>
                </a:lnTo>
                <a:lnTo>
                  <a:pt x="2783" y="144"/>
                </a:lnTo>
                <a:lnTo>
                  <a:pt x="2828" y="119"/>
                </a:lnTo>
                <a:lnTo>
                  <a:pt x="2875" y="97"/>
                </a:lnTo>
                <a:lnTo>
                  <a:pt x="2921" y="77"/>
                </a:lnTo>
                <a:lnTo>
                  <a:pt x="2968" y="59"/>
                </a:lnTo>
                <a:lnTo>
                  <a:pt x="3017" y="44"/>
                </a:lnTo>
                <a:lnTo>
                  <a:pt x="3065" y="29"/>
                </a:lnTo>
                <a:lnTo>
                  <a:pt x="3115" y="19"/>
                </a:lnTo>
                <a:lnTo>
                  <a:pt x="3165" y="10"/>
                </a:lnTo>
                <a:lnTo>
                  <a:pt x="3214" y="5"/>
                </a:lnTo>
                <a:lnTo>
                  <a:pt x="3264" y="1"/>
                </a:lnTo>
                <a:lnTo>
                  <a:pt x="3315" y="0"/>
                </a:lnTo>
                <a:lnTo>
                  <a:pt x="3365" y="1"/>
                </a:lnTo>
                <a:lnTo>
                  <a:pt x="3414" y="5"/>
                </a:lnTo>
                <a:lnTo>
                  <a:pt x="3465" y="10"/>
                </a:lnTo>
                <a:lnTo>
                  <a:pt x="3514" y="19"/>
                </a:lnTo>
                <a:lnTo>
                  <a:pt x="3563" y="29"/>
                </a:lnTo>
                <a:lnTo>
                  <a:pt x="3612" y="44"/>
                </a:lnTo>
                <a:lnTo>
                  <a:pt x="3660" y="59"/>
                </a:lnTo>
                <a:lnTo>
                  <a:pt x="3708" y="77"/>
                </a:lnTo>
                <a:lnTo>
                  <a:pt x="3755" y="97"/>
                </a:lnTo>
                <a:lnTo>
                  <a:pt x="3801" y="119"/>
                </a:lnTo>
                <a:lnTo>
                  <a:pt x="3846" y="144"/>
                </a:lnTo>
                <a:lnTo>
                  <a:pt x="3890" y="171"/>
                </a:lnTo>
                <a:lnTo>
                  <a:pt x="3933" y="201"/>
                </a:lnTo>
                <a:lnTo>
                  <a:pt x="3974" y="233"/>
                </a:lnTo>
                <a:lnTo>
                  <a:pt x="4014" y="268"/>
                </a:lnTo>
                <a:lnTo>
                  <a:pt x="4053" y="305"/>
                </a:lnTo>
                <a:lnTo>
                  <a:pt x="6965" y="3216"/>
                </a:lnTo>
                <a:lnTo>
                  <a:pt x="6987" y="3236"/>
                </a:lnTo>
                <a:lnTo>
                  <a:pt x="7009" y="3258"/>
                </a:lnTo>
                <a:lnTo>
                  <a:pt x="7043" y="3293"/>
                </a:lnTo>
                <a:lnTo>
                  <a:pt x="7076" y="3331"/>
                </a:lnTo>
                <a:lnTo>
                  <a:pt x="7106" y="3370"/>
                </a:lnTo>
                <a:lnTo>
                  <a:pt x="7134" y="3410"/>
                </a:lnTo>
                <a:lnTo>
                  <a:pt x="7161" y="3451"/>
                </a:lnTo>
                <a:lnTo>
                  <a:pt x="7185" y="3493"/>
                </a:lnTo>
                <a:lnTo>
                  <a:pt x="7208" y="3536"/>
                </a:lnTo>
                <a:lnTo>
                  <a:pt x="7228" y="3578"/>
                </a:lnTo>
                <a:lnTo>
                  <a:pt x="7245" y="3623"/>
                </a:lnTo>
                <a:lnTo>
                  <a:pt x="7261" y="3668"/>
                </a:lnTo>
                <a:lnTo>
                  <a:pt x="7275" y="3713"/>
                </a:lnTo>
                <a:lnTo>
                  <a:pt x="7286" y="3759"/>
                </a:lnTo>
                <a:lnTo>
                  <a:pt x="7296" y="3806"/>
                </a:lnTo>
                <a:lnTo>
                  <a:pt x="7303" y="3852"/>
                </a:lnTo>
                <a:lnTo>
                  <a:pt x="7308" y="3899"/>
                </a:lnTo>
                <a:lnTo>
                  <a:pt x="7312" y="3946"/>
                </a:lnTo>
                <a:lnTo>
                  <a:pt x="7312" y="3949"/>
                </a:lnTo>
                <a:lnTo>
                  <a:pt x="7312" y="3951"/>
                </a:lnTo>
                <a:lnTo>
                  <a:pt x="7313" y="3970"/>
                </a:lnTo>
                <a:lnTo>
                  <a:pt x="7313" y="3971"/>
                </a:lnTo>
                <a:lnTo>
                  <a:pt x="7313" y="3974"/>
                </a:lnTo>
                <a:lnTo>
                  <a:pt x="7313" y="3996"/>
                </a:lnTo>
                <a:lnTo>
                  <a:pt x="7313" y="3997"/>
                </a:lnTo>
                <a:lnTo>
                  <a:pt x="7313" y="3999"/>
                </a:lnTo>
                <a:lnTo>
                  <a:pt x="7313" y="4021"/>
                </a:lnTo>
                <a:lnTo>
                  <a:pt x="7311" y="4070"/>
                </a:lnTo>
                <a:lnTo>
                  <a:pt x="7306" y="4118"/>
                </a:lnTo>
                <a:lnTo>
                  <a:pt x="7300" y="4167"/>
                </a:lnTo>
                <a:lnTo>
                  <a:pt x="7290" y="4215"/>
                </a:lnTo>
                <a:lnTo>
                  <a:pt x="7280" y="4262"/>
                </a:lnTo>
                <a:lnTo>
                  <a:pt x="7266" y="4310"/>
                </a:lnTo>
                <a:lnTo>
                  <a:pt x="7250" y="4356"/>
                </a:lnTo>
                <a:lnTo>
                  <a:pt x="7232" y="4402"/>
                </a:lnTo>
                <a:lnTo>
                  <a:pt x="7212" y="4448"/>
                </a:lnTo>
                <a:lnTo>
                  <a:pt x="7190" y="4492"/>
                </a:lnTo>
                <a:lnTo>
                  <a:pt x="7165" y="4536"/>
                </a:lnTo>
                <a:lnTo>
                  <a:pt x="7139" y="4578"/>
                </a:lnTo>
                <a:lnTo>
                  <a:pt x="7109" y="4620"/>
                </a:lnTo>
                <a:lnTo>
                  <a:pt x="7079" y="4660"/>
                </a:lnTo>
                <a:lnTo>
                  <a:pt x="7044" y="4699"/>
                </a:lnTo>
                <a:lnTo>
                  <a:pt x="7009" y="4737"/>
                </a:lnTo>
                <a:lnTo>
                  <a:pt x="6987" y="4757"/>
                </a:lnTo>
                <a:lnTo>
                  <a:pt x="6966" y="4777"/>
                </a:lnTo>
                <a:lnTo>
                  <a:pt x="4053" y="7690"/>
                </a:lnTo>
                <a:lnTo>
                  <a:pt x="4014" y="7726"/>
                </a:lnTo>
                <a:lnTo>
                  <a:pt x="3974" y="7761"/>
                </a:lnTo>
                <a:lnTo>
                  <a:pt x="3933" y="7793"/>
                </a:lnTo>
                <a:lnTo>
                  <a:pt x="3890" y="7822"/>
                </a:lnTo>
                <a:lnTo>
                  <a:pt x="3846" y="7851"/>
                </a:lnTo>
                <a:lnTo>
                  <a:pt x="3801" y="7875"/>
                </a:lnTo>
                <a:lnTo>
                  <a:pt x="3755" y="7898"/>
                </a:lnTo>
                <a:lnTo>
                  <a:pt x="3708" y="7918"/>
                </a:lnTo>
                <a:lnTo>
                  <a:pt x="3660" y="7936"/>
                </a:lnTo>
                <a:lnTo>
                  <a:pt x="3612" y="7951"/>
                </a:lnTo>
                <a:lnTo>
                  <a:pt x="3563" y="7964"/>
                </a:lnTo>
                <a:lnTo>
                  <a:pt x="3514" y="7975"/>
                </a:lnTo>
                <a:lnTo>
                  <a:pt x="3465" y="7983"/>
                </a:lnTo>
                <a:lnTo>
                  <a:pt x="3414" y="7989"/>
                </a:lnTo>
                <a:lnTo>
                  <a:pt x="3365" y="7993"/>
                </a:lnTo>
                <a:lnTo>
                  <a:pt x="3315" y="7994"/>
                </a:lnTo>
                <a:lnTo>
                  <a:pt x="3264" y="7993"/>
                </a:lnTo>
                <a:lnTo>
                  <a:pt x="3214" y="7989"/>
                </a:lnTo>
                <a:lnTo>
                  <a:pt x="3165" y="7983"/>
                </a:lnTo>
                <a:lnTo>
                  <a:pt x="3115" y="7975"/>
                </a:lnTo>
                <a:lnTo>
                  <a:pt x="3065" y="7964"/>
                </a:lnTo>
                <a:lnTo>
                  <a:pt x="3017" y="7951"/>
                </a:lnTo>
                <a:lnTo>
                  <a:pt x="2968" y="7936"/>
                </a:lnTo>
                <a:lnTo>
                  <a:pt x="2921" y="7918"/>
                </a:lnTo>
                <a:lnTo>
                  <a:pt x="2875" y="7898"/>
                </a:lnTo>
                <a:lnTo>
                  <a:pt x="2828" y="7875"/>
                </a:lnTo>
                <a:lnTo>
                  <a:pt x="2783" y="7851"/>
                </a:lnTo>
                <a:lnTo>
                  <a:pt x="2740" y="7822"/>
                </a:lnTo>
                <a:lnTo>
                  <a:pt x="2696" y="7793"/>
                </a:lnTo>
                <a:lnTo>
                  <a:pt x="2654" y="7761"/>
                </a:lnTo>
                <a:lnTo>
                  <a:pt x="2614" y="7726"/>
                </a:lnTo>
                <a:lnTo>
                  <a:pt x="2576" y="7690"/>
                </a:lnTo>
                <a:lnTo>
                  <a:pt x="2539" y="7651"/>
                </a:lnTo>
                <a:lnTo>
                  <a:pt x="2504" y="7610"/>
                </a:lnTo>
                <a:lnTo>
                  <a:pt x="2472" y="7569"/>
                </a:lnTo>
                <a:lnTo>
                  <a:pt x="2443" y="7526"/>
                </a:lnTo>
                <a:lnTo>
                  <a:pt x="2415" y="7482"/>
                </a:lnTo>
                <a:lnTo>
                  <a:pt x="2391" y="7438"/>
                </a:lnTo>
                <a:lnTo>
                  <a:pt x="2367" y="7391"/>
                </a:lnTo>
                <a:lnTo>
                  <a:pt x="2347" y="7344"/>
                </a:lnTo>
                <a:lnTo>
                  <a:pt x="2329" y="7297"/>
                </a:lnTo>
                <a:lnTo>
                  <a:pt x="2314" y="7248"/>
                </a:lnTo>
                <a:lnTo>
                  <a:pt x="2301" y="7200"/>
                </a:lnTo>
                <a:lnTo>
                  <a:pt x="2290" y="7151"/>
                </a:lnTo>
                <a:lnTo>
                  <a:pt x="2282" y="7101"/>
                </a:lnTo>
                <a:lnTo>
                  <a:pt x="2276" y="7051"/>
                </a:lnTo>
                <a:lnTo>
                  <a:pt x="2272" y="7001"/>
                </a:lnTo>
                <a:lnTo>
                  <a:pt x="2271" y="6951"/>
                </a:lnTo>
                <a:lnTo>
                  <a:pt x="2272" y="6900"/>
                </a:lnTo>
                <a:lnTo>
                  <a:pt x="2276" y="6851"/>
                </a:lnTo>
                <a:lnTo>
                  <a:pt x="2282" y="6801"/>
                </a:lnTo>
                <a:lnTo>
                  <a:pt x="2290" y="6751"/>
                </a:lnTo>
                <a:lnTo>
                  <a:pt x="2301" y="6701"/>
                </a:lnTo>
                <a:lnTo>
                  <a:pt x="2314" y="6653"/>
                </a:lnTo>
                <a:lnTo>
                  <a:pt x="2329" y="6604"/>
                </a:lnTo>
                <a:lnTo>
                  <a:pt x="2347" y="6557"/>
                </a:lnTo>
                <a:lnTo>
                  <a:pt x="2367" y="6511"/>
                </a:lnTo>
                <a:lnTo>
                  <a:pt x="2391" y="6465"/>
                </a:lnTo>
                <a:lnTo>
                  <a:pt x="2415" y="6420"/>
                </a:lnTo>
                <a:lnTo>
                  <a:pt x="2443" y="6376"/>
                </a:lnTo>
                <a:lnTo>
                  <a:pt x="2472" y="6332"/>
                </a:lnTo>
                <a:lnTo>
                  <a:pt x="2504" y="6291"/>
                </a:lnTo>
                <a:lnTo>
                  <a:pt x="2539" y="6251"/>
                </a:lnTo>
                <a:lnTo>
                  <a:pt x="2576" y="6213"/>
                </a:lnTo>
                <a:lnTo>
                  <a:pt x="3746" y="5041"/>
                </a:lnTo>
                <a:lnTo>
                  <a:pt x="1045" y="5041"/>
                </a:lnTo>
                <a:lnTo>
                  <a:pt x="990" y="5040"/>
                </a:lnTo>
                <a:lnTo>
                  <a:pt x="938" y="5036"/>
                </a:lnTo>
                <a:lnTo>
                  <a:pt x="886" y="5029"/>
                </a:lnTo>
                <a:lnTo>
                  <a:pt x="834" y="5020"/>
                </a:lnTo>
                <a:lnTo>
                  <a:pt x="785" y="5009"/>
                </a:lnTo>
                <a:lnTo>
                  <a:pt x="735" y="4995"/>
                </a:lnTo>
                <a:lnTo>
                  <a:pt x="686" y="4978"/>
                </a:lnTo>
                <a:lnTo>
                  <a:pt x="639" y="4959"/>
                </a:lnTo>
                <a:lnTo>
                  <a:pt x="593" y="4938"/>
                </a:lnTo>
                <a:lnTo>
                  <a:pt x="548" y="4916"/>
                </a:lnTo>
                <a:lnTo>
                  <a:pt x="504" y="4890"/>
                </a:lnTo>
                <a:lnTo>
                  <a:pt x="461" y="4862"/>
                </a:lnTo>
                <a:lnTo>
                  <a:pt x="420" y="4834"/>
                </a:lnTo>
                <a:lnTo>
                  <a:pt x="381" y="4802"/>
                </a:lnTo>
                <a:lnTo>
                  <a:pt x="343" y="4770"/>
                </a:lnTo>
                <a:lnTo>
                  <a:pt x="306" y="4735"/>
                </a:lnTo>
                <a:lnTo>
                  <a:pt x="272" y="4699"/>
                </a:lnTo>
                <a:lnTo>
                  <a:pt x="239" y="4661"/>
                </a:lnTo>
                <a:lnTo>
                  <a:pt x="208" y="4621"/>
                </a:lnTo>
                <a:lnTo>
                  <a:pt x="179" y="4581"/>
                </a:lnTo>
                <a:lnTo>
                  <a:pt x="151" y="4538"/>
                </a:lnTo>
                <a:lnTo>
                  <a:pt x="126" y="4494"/>
                </a:lnTo>
                <a:lnTo>
                  <a:pt x="103" y="4449"/>
                </a:lnTo>
                <a:lnTo>
                  <a:pt x="81" y="4403"/>
                </a:lnTo>
                <a:lnTo>
                  <a:pt x="64" y="4356"/>
                </a:lnTo>
                <a:lnTo>
                  <a:pt x="47" y="4307"/>
                </a:lnTo>
                <a:lnTo>
                  <a:pt x="33" y="4258"/>
                </a:lnTo>
                <a:lnTo>
                  <a:pt x="21" y="4207"/>
                </a:lnTo>
                <a:lnTo>
                  <a:pt x="12" y="4156"/>
                </a:lnTo>
                <a:lnTo>
                  <a:pt x="5" y="4104"/>
                </a:lnTo>
                <a:lnTo>
                  <a:pt x="1" y="4051"/>
                </a:lnTo>
                <a:lnTo>
                  <a:pt x="0" y="3997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607530" y="1643268"/>
            <a:ext cx="3750658" cy="722367"/>
            <a:chOff x="6240886" y="2235879"/>
            <a:chExt cx="5080257" cy="982874"/>
          </a:xfrm>
        </p:grpSpPr>
        <p:grpSp>
          <p:nvGrpSpPr>
            <p:cNvPr id="9" name="组合 8"/>
            <p:cNvGrpSpPr/>
            <p:nvPr/>
          </p:nvGrpSpPr>
          <p:grpSpPr>
            <a:xfrm>
              <a:off x="6240886" y="2396143"/>
              <a:ext cx="755895" cy="653161"/>
              <a:chOff x="6245494" y="2591273"/>
              <a:chExt cx="755895" cy="653161"/>
            </a:xfrm>
          </p:grpSpPr>
          <p:sp>
            <p:nvSpPr>
              <p:cNvPr id="13" name="剪去单角的矩形 21"/>
              <p:cNvSpPr/>
              <p:nvPr/>
            </p:nvSpPr>
            <p:spPr>
              <a:xfrm>
                <a:off x="6245494" y="2591273"/>
                <a:ext cx="755895" cy="619218"/>
              </a:xfrm>
              <a:prstGeom prst="snip1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" name="文本框 18"/>
              <p:cNvSpPr txBox="1"/>
              <p:nvPr/>
            </p:nvSpPr>
            <p:spPr>
              <a:xfrm>
                <a:off x="6343295" y="2616279"/>
                <a:ext cx="632271" cy="628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+mj-lt"/>
                  </a:rPr>
                  <a:t>01</a:t>
                </a:r>
                <a:endParaRPr lang="zh-CN" altLang="en-US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094583" y="2235879"/>
              <a:ext cx="4226560" cy="982874"/>
              <a:chOff x="6529453" y="2270537"/>
              <a:chExt cx="4226560" cy="982874"/>
            </a:xfrm>
          </p:grpSpPr>
          <p:sp>
            <p:nvSpPr>
              <p:cNvPr id="11" name="TextBox 28"/>
              <p:cNvSpPr txBox="1"/>
              <p:nvPr/>
            </p:nvSpPr>
            <p:spPr>
              <a:xfrm>
                <a:off x="6529454" y="2270537"/>
                <a:ext cx="1930687" cy="512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b="1" dirty="0">
                    <a:solidFill>
                      <a:srgbClr val="17375E"/>
                    </a:solidFill>
                    <a:latin typeface="+mn-ea"/>
                    <a:sym typeface="Arial" panose="020B0604020202020204" pitchFamily="34" charset="0"/>
                  </a:rPr>
                  <a:t>相关标题文字</a:t>
                </a:r>
                <a:endParaRPr lang="en-GB" b="1" dirty="0">
                  <a:solidFill>
                    <a:srgbClr val="17375E"/>
                  </a:solidFill>
                  <a:latin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" name="Rectangle 29"/>
              <p:cNvSpPr/>
              <p:nvPr/>
            </p:nvSpPr>
            <p:spPr>
              <a:xfrm>
                <a:off x="6529453" y="2637819"/>
                <a:ext cx="4226560" cy="615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Arial" panose="020B0604020202020204" pitchFamily="34" charset="0"/>
                  </a:rPr>
                  <a:t>点击添加相关标题文字，点击添加相关标题文字，点击添加相关标题文字，点击添加相关标题文字。</a:t>
                </a:r>
                <a:endPara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4607530" y="2572368"/>
            <a:ext cx="3750658" cy="722367"/>
            <a:chOff x="6240886" y="3500041"/>
            <a:chExt cx="5080257" cy="982874"/>
          </a:xfrm>
        </p:grpSpPr>
        <p:grpSp>
          <p:nvGrpSpPr>
            <p:cNvPr id="16" name="组合 15"/>
            <p:cNvGrpSpPr/>
            <p:nvPr/>
          </p:nvGrpSpPr>
          <p:grpSpPr>
            <a:xfrm>
              <a:off x="6240886" y="3678637"/>
              <a:ext cx="755895" cy="628934"/>
              <a:chOff x="6245494" y="3522221"/>
              <a:chExt cx="755895" cy="628934"/>
            </a:xfrm>
          </p:grpSpPr>
          <p:sp>
            <p:nvSpPr>
              <p:cNvPr id="20" name="剪去单角的矩形 19"/>
              <p:cNvSpPr/>
              <p:nvPr/>
            </p:nvSpPr>
            <p:spPr>
              <a:xfrm>
                <a:off x="6245494" y="3531937"/>
                <a:ext cx="755895" cy="619218"/>
              </a:xfrm>
              <a:prstGeom prst="snip1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" name="文本框 25"/>
              <p:cNvSpPr txBox="1"/>
              <p:nvPr/>
            </p:nvSpPr>
            <p:spPr>
              <a:xfrm>
                <a:off x="6300816" y="3522221"/>
                <a:ext cx="682212" cy="6281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+mj-lt"/>
                  </a:rPr>
                  <a:t>02</a:t>
                </a:r>
                <a:endParaRPr lang="zh-CN" altLang="en-US" sz="2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094583" y="3500041"/>
              <a:ext cx="4226560" cy="982874"/>
              <a:chOff x="6529453" y="2270537"/>
              <a:chExt cx="4226560" cy="982874"/>
            </a:xfrm>
          </p:grpSpPr>
          <p:sp>
            <p:nvSpPr>
              <p:cNvPr id="18" name="TextBox 28"/>
              <p:cNvSpPr txBox="1"/>
              <p:nvPr/>
            </p:nvSpPr>
            <p:spPr>
              <a:xfrm>
                <a:off x="6529454" y="2270537"/>
                <a:ext cx="1930687" cy="512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b="1" dirty="0">
                    <a:solidFill>
                      <a:srgbClr val="17375E"/>
                    </a:solidFill>
                    <a:latin typeface="+mn-ea"/>
                    <a:sym typeface="Arial" panose="020B0604020202020204" pitchFamily="34" charset="0"/>
                  </a:rPr>
                  <a:t>相关标题文字</a:t>
                </a:r>
                <a:endParaRPr lang="en-GB" b="1" dirty="0">
                  <a:solidFill>
                    <a:srgbClr val="17375E"/>
                  </a:solidFill>
                  <a:latin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9"/>
              <p:cNvSpPr/>
              <p:nvPr/>
            </p:nvSpPr>
            <p:spPr>
              <a:xfrm>
                <a:off x="6529453" y="2637819"/>
                <a:ext cx="4226560" cy="615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Arial" panose="020B0604020202020204" pitchFamily="34" charset="0"/>
                  </a:rPr>
                  <a:t>点击添加相关标题文字，点击添加相关标题文字，点击添加相关标题文字，点击添加相关标题文字。</a:t>
                </a:r>
                <a:endPara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4607530" y="3501469"/>
            <a:ext cx="3750658" cy="722367"/>
            <a:chOff x="6240886" y="4764203"/>
            <a:chExt cx="5080257" cy="982874"/>
          </a:xfrm>
        </p:grpSpPr>
        <p:grpSp>
          <p:nvGrpSpPr>
            <p:cNvPr id="23" name="组合 22"/>
            <p:cNvGrpSpPr/>
            <p:nvPr/>
          </p:nvGrpSpPr>
          <p:grpSpPr>
            <a:xfrm>
              <a:off x="6240886" y="4970846"/>
              <a:ext cx="755895" cy="628155"/>
              <a:chOff x="6245494" y="4466419"/>
              <a:chExt cx="755895" cy="628155"/>
            </a:xfrm>
          </p:grpSpPr>
          <p:sp>
            <p:nvSpPr>
              <p:cNvPr id="27" name="剪去单角的矩形 27"/>
              <p:cNvSpPr/>
              <p:nvPr/>
            </p:nvSpPr>
            <p:spPr>
              <a:xfrm>
                <a:off x="6245494" y="4472600"/>
                <a:ext cx="755895" cy="619218"/>
              </a:xfrm>
              <a:prstGeom prst="snip1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8" name="文本框 32"/>
              <p:cNvSpPr txBox="1"/>
              <p:nvPr/>
            </p:nvSpPr>
            <p:spPr>
              <a:xfrm>
                <a:off x="6295677" y="4466419"/>
                <a:ext cx="696372" cy="628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+mj-lt"/>
                  </a:rPr>
                  <a:t>03</a:t>
                </a:r>
                <a:endParaRPr lang="zh-CN" altLang="en-US" sz="2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94583" y="4764203"/>
              <a:ext cx="4226560" cy="982874"/>
              <a:chOff x="6529453" y="2270537"/>
              <a:chExt cx="4226560" cy="982874"/>
            </a:xfrm>
          </p:grpSpPr>
          <p:sp>
            <p:nvSpPr>
              <p:cNvPr id="25" name="TextBox 28"/>
              <p:cNvSpPr txBox="1"/>
              <p:nvPr/>
            </p:nvSpPr>
            <p:spPr>
              <a:xfrm>
                <a:off x="6529454" y="2270537"/>
                <a:ext cx="1930687" cy="512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b="1" dirty="0">
                    <a:solidFill>
                      <a:srgbClr val="17375E"/>
                    </a:solidFill>
                    <a:latin typeface="+mn-ea"/>
                    <a:sym typeface="Arial" panose="020B0604020202020204" pitchFamily="34" charset="0"/>
                  </a:rPr>
                  <a:t>相关标题文字</a:t>
                </a:r>
                <a:endParaRPr lang="en-GB" b="1" dirty="0">
                  <a:solidFill>
                    <a:srgbClr val="17375E"/>
                  </a:solidFill>
                  <a:latin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Rectangle 29"/>
              <p:cNvSpPr/>
              <p:nvPr/>
            </p:nvSpPr>
            <p:spPr>
              <a:xfrm>
                <a:off x="6529453" y="2637819"/>
                <a:ext cx="4226560" cy="615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Arial" panose="020B0604020202020204" pitchFamily="34" charset="0"/>
                  </a:rPr>
                  <a:t>点击添加相关标题文字，点击添加相关标题文字，点击添加相关标题文字，点击添加相关标题文字。</a:t>
                </a:r>
                <a:endPara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1" name="文本框 23"/>
          <p:cNvSpPr>
            <a:spLocks noChangeArrowheads="1"/>
          </p:cNvSpPr>
          <p:nvPr/>
        </p:nvSpPr>
        <p:spPr bwMode="auto">
          <a:xfrm>
            <a:off x="7858321" y="206224"/>
            <a:ext cx="1183469" cy="43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89" tIns="33694" rIns="67389" bIns="33694">
            <a:spAutoFit/>
          </a:bodyPr>
          <a:lstStyle/>
          <a:p>
            <a:pPr defTabSz="673312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sym typeface="方正姚体" panose="02010601030101010101" pitchFamily="2" charset="-122"/>
              </a:rPr>
              <a:t>LOGO</a:t>
            </a:r>
          </a:p>
        </p:txBody>
      </p:sp>
      <p:sp>
        <p:nvSpPr>
          <p:cNvPr id="32" name="矩形 31"/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3" name="TextBox 8"/>
          <p:cNvSpPr txBox="1"/>
          <p:nvPr/>
        </p:nvSpPr>
        <p:spPr>
          <a:xfrm>
            <a:off x="568961" y="144848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成功作品展示</a:t>
            </a:r>
            <a:endParaRPr lang="zh-CN" altLang="en-US" sz="2500" b="1" dirty="0">
              <a:solidFill>
                <a:schemeClr val="tx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34" name="TextBox 8"/>
          <p:cNvSpPr txBox="1"/>
          <p:nvPr/>
        </p:nvSpPr>
        <p:spPr>
          <a:xfrm>
            <a:off x="568961" y="465700"/>
            <a:ext cx="1617823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COMPLETION OF WORK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1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4"/>
    </mc:Choice>
    <mc:Fallback xmlns="">
      <p:transition spd="slow" advTm="4874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grpId="0" nodeType="with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grpId="0" nodeType="with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fill="hold" grpId="0" nodeType="with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2" fill="hold" grpId="0" nodeType="with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fill="hold" grpId="0" nodeType="with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2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2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2" presetClass="entr" presetSubtype="2" fill="hold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3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3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nodeType="withEffect" p14:presetBounceEnd="41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3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3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 p14:presetBounceEnd="41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4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4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6" grpId="0" animBg="1"/>
          <p:bldP spid="7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6"/>
          <p:cNvGrpSpPr/>
          <p:nvPr/>
        </p:nvGrpSpPr>
        <p:grpSpPr>
          <a:xfrm>
            <a:off x="6471381" y="1681473"/>
            <a:ext cx="1900525" cy="803334"/>
            <a:chOff x="8657822" y="2704651"/>
            <a:chExt cx="2574398" cy="1093099"/>
          </a:xfrm>
        </p:grpSpPr>
        <p:sp>
          <p:nvSpPr>
            <p:cNvPr id="3" name="Text Placeholder 2"/>
            <p:cNvSpPr txBox="1">
              <a:spLocks/>
            </p:cNvSpPr>
            <p:nvPr/>
          </p:nvSpPr>
          <p:spPr>
            <a:xfrm>
              <a:off x="8657822" y="2704651"/>
              <a:ext cx="2013460" cy="261780"/>
            </a:xfrm>
            <a:prstGeom prst="rect">
              <a:avLst/>
            </a:prstGeom>
            <a:noFill/>
          </p:spPr>
          <p:txBody>
            <a:bodyPr vert="horz" lIns="91435" tIns="45718" rIns="91435" bIns="45718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Clear Sans" panose="020B0503030202020304" pitchFamily="34" charset="0"/>
                  <a:sym typeface="Arial" panose="020B0604020202020204" pitchFamily="34" charset="0"/>
                </a:rPr>
                <a:t>请替换文字内容</a:t>
              </a:r>
              <a:endPara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lear Sans" panose="020B05030302020203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" name="TextBox 69"/>
            <p:cNvSpPr txBox="1"/>
            <p:nvPr/>
          </p:nvSpPr>
          <p:spPr>
            <a:xfrm>
              <a:off x="8738504" y="3043923"/>
              <a:ext cx="2493716" cy="7538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Clear Sans Light" panose="020B0303030202020304" pitchFamily="34" charset="0"/>
                  <a:sym typeface="Arial" panose="020B0604020202020204" pitchFamily="34" charset="0"/>
                </a:rPr>
                <a:t>请替换文字内容，修改文字内容，也可以直接复制你的内容到此。请替换文字内容，修改文字内容，也可以直接复制你的内容到此。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lear Sans Light" panose="020B03030302020203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122"/>
          <p:cNvGrpSpPr/>
          <p:nvPr/>
        </p:nvGrpSpPr>
        <p:grpSpPr>
          <a:xfrm>
            <a:off x="666983" y="1681470"/>
            <a:ext cx="1894791" cy="803334"/>
            <a:chOff x="1319148" y="2220559"/>
            <a:chExt cx="2566630" cy="1093101"/>
          </a:xfrm>
        </p:grpSpPr>
        <p:sp>
          <p:nvSpPr>
            <p:cNvPr id="6" name="Text Placeholder 2"/>
            <p:cNvSpPr txBox="1">
              <a:spLocks/>
            </p:cNvSpPr>
            <p:nvPr/>
          </p:nvSpPr>
          <p:spPr>
            <a:xfrm>
              <a:off x="1872318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1435" tIns="45718" rIns="91435" bIns="45718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Clear Sans" panose="020B0503030202020304" pitchFamily="34" charset="0"/>
                  <a:sym typeface="Arial" panose="020B0604020202020204" pitchFamily="34" charset="0"/>
                </a:rPr>
                <a:t>请替换文字内容</a:t>
              </a:r>
              <a:endPara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lear Sans" panose="020B05030302020203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" name="TextBox 75"/>
            <p:cNvSpPr txBox="1"/>
            <p:nvPr/>
          </p:nvSpPr>
          <p:spPr>
            <a:xfrm>
              <a:off x="1319148" y="2559832"/>
              <a:ext cx="2499503" cy="7538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Clear Sans Light" panose="020B0303030202020304" pitchFamily="34" charset="0"/>
                  <a:sym typeface="Arial" panose="020B0604020202020204" pitchFamily="34" charset="0"/>
                </a:rPr>
                <a:t>请替换文字内容，修改文字内容，也可以直接复制你的内容到此。请替换文字内容，修改文字内容，也可以直接复制你的内容到此。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lear Sans Light" panose="020B03030302020203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8" name="Shape 4159"/>
          <p:cNvSpPr/>
          <p:nvPr/>
        </p:nvSpPr>
        <p:spPr>
          <a:xfrm rot="20065798" flipV="1">
            <a:off x="5677084" y="3557256"/>
            <a:ext cx="937188" cy="884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161" y="606"/>
                  <a:pt x="1961" y="7806"/>
                  <a:pt x="0" y="21600"/>
                </a:cubicBezTo>
              </a:path>
            </a:pathLst>
          </a:custGeom>
          <a:ln w="3175">
            <a:solidFill>
              <a:srgbClr val="53585F"/>
            </a:solidFill>
            <a:miter lim="400000"/>
            <a:headEnd type="triangle"/>
            <a:tailEnd type="oval"/>
          </a:ln>
        </p:spPr>
        <p:txBody>
          <a:bodyPr lIns="67391" tIns="33696" rIns="67391" bIns="33696"/>
          <a:lstStyle/>
          <a:p>
            <a:pPr lvl="0"/>
            <a:endParaRPr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Arial" panose="020B0604020202020204" pitchFamily="34" charset="0"/>
            </a:endParaRPr>
          </a:p>
        </p:txBody>
      </p:sp>
      <p:grpSp>
        <p:nvGrpSpPr>
          <p:cNvPr id="9" name="Group 121"/>
          <p:cNvGrpSpPr/>
          <p:nvPr/>
        </p:nvGrpSpPr>
        <p:grpSpPr>
          <a:xfrm>
            <a:off x="641621" y="3452259"/>
            <a:ext cx="1898722" cy="803334"/>
            <a:chOff x="1313823" y="4952809"/>
            <a:chExt cx="2571955" cy="1093101"/>
          </a:xfrm>
        </p:grpSpPr>
        <p:sp>
          <p:nvSpPr>
            <p:cNvPr id="10" name="Text Placeholder 2"/>
            <p:cNvSpPr txBox="1">
              <a:spLocks/>
            </p:cNvSpPr>
            <p:nvPr/>
          </p:nvSpPr>
          <p:spPr>
            <a:xfrm>
              <a:off x="1872318" y="4952809"/>
              <a:ext cx="2013460" cy="261780"/>
            </a:xfrm>
            <a:prstGeom prst="rect">
              <a:avLst/>
            </a:prstGeom>
            <a:noFill/>
          </p:spPr>
          <p:txBody>
            <a:bodyPr vert="horz" lIns="91435" tIns="45718" rIns="91435" bIns="45718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Clear Sans" panose="020B0503030202020304" pitchFamily="34" charset="0"/>
                  <a:sym typeface="Arial" panose="020B0604020202020204" pitchFamily="34" charset="0"/>
                </a:rPr>
                <a:t>请替换文字内容</a:t>
              </a:r>
              <a:endPara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lear Sans" panose="020B05030302020203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" name="TextBox 115"/>
            <p:cNvSpPr txBox="1"/>
            <p:nvPr/>
          </p:nvSpPr>
          <p:spPr>
            <a:xfrm>
              <a:off x="1313823" y="5292082"/>
              <a:ext cx="2504828" cy="7538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Clear Sans Light" panose="020B0303030202020304" pitchFamily="34" charset="0"/>
                  <a:sym typeface="Arial" panose="020B0604020202020204" pitchFamily="34" charset="0"/>
                </a:rPr>
                <a:t>请替换文字内容，修改文字内容，也可以直接复制你的内容到此。请替换文字内容，修改文字内容，也可以直接复制你的内容到此。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lear Sans Light" panose="020B03030302020203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17"/>
          <p:cNvGrpSpPr/>
          <p:nvPr/>
        </p:nvGrpSpPr>
        <p:grpSpPr>
          <a:xfrm>
            <a:off x="6471379" y="3452259"/>
            <a:ext cx="2020536" cy="803334"/>
            <a:chOff x="8657822" y="2704651"/>
            <a:chExt cx="2736960" cy="1093101"/>
          </a:xfrm>
        </p:grpSpPr>
        <p:sp>
          <p:nvSpPr>
            <p:cNvPr id="13" name="Text Placeholder 2"/>
            <p:cNvSpPr txBox="1">
              <a:spLocks/>
            </p:cNvSpPr>
            <p:nvPr/>
          </p:nvSpPr>
          <p:spPr>
            <a:xfrm>
              <a:off x="8657822" y="2704651"/>
              <a:ext cx="2013460" cy="261780"/>
            </a:xfrm>
            <a:prstGeom prst="rect">
              <a:avLst/>
            </a:prstGeom>
            <a:noFill/>
          </p:spPr>
          <p:txBody>
            <a:bodyPr vert="horz" lIns="91435" tIns="45718" rIns="91435" bIns="45718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Clear Sans" panose="020B0503030202020304" pitchFamily="34" charset="0"/>
                  <a:sym typeface="Arial" panose="020B0604020202020204" pitchFamily="34" charset="0"/>
                </a:rPr>
                <a:t>请替换文字内容</a:t>
              </a:r>
              <a:endPara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lear Sans" panose="020B05030302020203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19"/>
            <p:cNvSpPr txBox="1"/>
            <p:nvPr/>
          </p:nvSpPr>
          <p:spPr>
            <a:xfrm>
              <a:off x="8738503" y="3043924"/>
              <a:ext cx="2656279" cy="7538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Clear Sans Light" panose="020B0303030202020304" pitchFamily="34" charset="0"/>
                  <a:sym typeface="Arial" panose="020B0604020202020204" pitchFamily="34" charset="0"/>
                </a:rPr>
                <a:t>请替换文字内容，修改文字内容，也可以直接复制你的内容到此。请替换文字内容，修改文字内容，也可以直接复制你的内容到此。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lear Sans Light" panose="020B03030302020203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5" name="Shape 4159"/>
          <p:cNvSpPr/>
          <p:nvPr/>
        </p:nvSpPr>
        <p:spPr>
          <a:xfrm rot="1534202" flipH="1" flipV="1">
            <a:off x="2402407" y="3557256"/>
            <a:ext cx="937188" cy="884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161" y="606"/>
                  <a:pt x="1961" y="7806"/>
                  <a:pt x="0" y="21600"/>
                </a:cubicBezTo>
              </a:path>
            </a:pathLst>
          </a:custGeom>
          <a:ln w="3175">
            <a:solidFill>
              <a:srgbClr val="53585F"/>
            </a:solidFill>
            <a:miter lim="400000"/>
            <a:headEnd type="triangle"/>
            <a:tailEnd type="oval"/>
          </a:ln>
        </p:spPr>
        <p:txBody>
          <a:bodyPr lIns="67391" tIns="33696" rIns="67391" bIns="33696"/>
          <a:lstStyle/>
          <a:p>
            <a:pPr lvl="0"/>
            <a:endParaRPr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16" name="Freeform 29"/>
          <p:cNvSpPr>
            <a:spLocks/>
          </p:cNvSpPr>
          <p:nvPr/>
        </p:nvSpPr>
        <p:spPr bwMode="auto">
          <a:xfrm>
            <a:off x="4176100" y="2911825"/>
            <a:ext cx="639889" cy="1736012"/>
          </a:xfrm>
          <a:custGeom>
            <a:avLst/>
            <a:gdLst>
              <a:gd name="T0" fmla="*/ 183 w 278"/>
              <a:gd name="T1" fmla="*/ 249 h 757"/>
              <a:gd name="T2" fmla="*/ 156 w 278"/>
              <a:gd name="T3" fmla="*/ 0 h 757"/>
              <a:gd name="T4" fmla="*/ 143 w 278"/>
              <a:gd name="T5" fmla="*/ 2 h 757"/>
              <a:gd name="T6" fmla="*/ 122 w 278"/>
              <a:gd name="T7" fmla="*/ 257 h 757"/>
              <a:gd name="T8" fmla="*/ 14 w 278"/>
              <a:gd name="T9" fmla="*/ 198 h 757"/>
              <a:gd name="T10" fmla="*/ 0 w 278"/>
              <a:gd name="T11" fmla="*/ 231 h 757"/>
              <a:gd name="T12" fmla="*/ 111 w 278"/>
              <a:gd name="T13" fmla="*/ 352 h 757"/>
              <a:gd name="T14" fmla="*/ 82 w 278"/>
              <a:gd name="T15" fmla="*/ 753 h 757"/>
              <a:gd name="T16" fmla="*/ 239 w 278"/>
              <a:gd name="T17" fmla="*/ 757 h 757"/>
              <a:gd name="T18" fmla="*/ 194 w 278"/>
              <a:gd name="T19" fmla="*/ 351 h 757"/>
              <a:gd name="T20" fmla="*/ 278 w 278"/>
              <a:gd name="T21" fmla="*/ 238 h 757"/>
              <a:gd name="T22" fmla="*/ 259 w 278"/>
              <a:gd name="T23" fmla="*/ 195 h 757"/>
              <a:gd name="T24" fmla="*/ 183 w 278"/>
              <a:gd name="T25" fmla="*/ 249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8" h="757">
                <a:moveTo>
                  <a:pt x="183" y="249"/>
                </a:moveTo>
                <a:cubicBezTo>
                  <a:pt x="183" y="249"/>
                  <a:pt x="178" y="167"/>
                  <a:pt x="156" y="0"/>
                </a:cubicBezTo>
                <a:cubicBezTo>
                  <a:pt x="152" y="1"/>
                  <a:pt x="148" y="2"/>
                  <a:pt x="143" y="2"/>
                </a:cubicBezTo>
                <a:cubicBezTo>
                  <a:pt x="136" y="75"/>
                  <a:pt x="124" y="201"/>
                  <a:pt x="122" y="257"/>
                </a:cubicBezTo>
                <a:cubicBezTo>
                  <a:pt x="121" y="263"/>
                  <a:pt x="85" y="221"/>
                  <a:pt x="14" y="198"/>
                </a:cubicBezTo>
                <a:cubicBezTo>
                  <a:pt x="10" y="209"/>
                  <a:pt x="5" y="220"/>
                  <a:pt x="0" y="231"/>
                </a:cubicBezTo>
                <a:cubicBezTo>
                  <a:pt x="46" y="263"/>
                  <a:pt x="98" y="308"/>
                  <a:pt x="111" y="352"/>
                </a:cubicBezTo>
                <a:cubicBezTo>
                  <a:pt x="111" y="352"/>
                  <a:pt x="110" y="624"/>
                  <a:pt x="82" y="753"/>
                </a:cubicBezTo>
                <a:cubicBezTo>
                  <a:pt x="82" y="753"/>
                  <a:pt x="179" y="727"/>
                  <a:pt x="239" y="757"/>
                </a:cubicBezTo>
                <a:cubicBezTo>
                  <a:pt x="203" y="698"/>
                  <a:pt x="194" y="351"/>
                  <a:pt x="194" y="351"/>
                </a:cubicBezTo>
                <a:cubicBezTo>
                  <a:pt x="207" y="304"/>
                  <a:pt x="241" y="266"/>
                  <a:pt x="278" y="238"/>
                </a:cubicBezTo>
                <a:cubicBezTo>
                  <a:pt x="271" y="224"/>
                  <a:pt x="264" y="209"/>
                  <a:pt x="259" y="195"/>
                </a:cubicBezTo>
                <a:cubicBezTo>
                  <a:pt x="231" y="206"/>
                  <a:pt x="203" y="223"/>
                  <a:pt x="183" y="24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67388" tIns="33694" rIns="67388" bIns="33694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Arial" panose="020B0604020202020204" pitchFamily="34" charset="0"/>
            </a:endParaRPr>
          </a:p>
        </p:txBody>
      </p:sp>
      <p:grpSp>
        <p:nvGrpSpPr>
          <p:cNvPr id="17" name="Group 2"/>
          <p:cNvGrpSpPr/>
          <p:nvPr/>
        </p:nvGrpSpPr>
        <p:grpSpPr>
          <a:xfrm>
            <a:off x="2826003" y="1440648"/>
            <a:ext cx="3372893" cy="2317017"/>
            <a:chOff x="3827689" y="1960108"/>
            <a:chExt cx="4568825" cy="3152776"/>
          </a:xfrm>
        </p:grpSpPr>
        <p:sp>
          <p:nvSpPr>
            <p:cNvPr id="18" name="Freeform 30"/>
            <p:cNvSpPr>
              <a:spLocks/>
            </p:cNvSpPr>
            <p:nvPr/>
          </p:nvSpPr>
          <p:spPr bwMode="auto">
            <a:xfrm>
              <a:off x="5727927" y="1960108"/>
              <a:ext cx="736600" cy="1362075"/>
            </a:xfrm>
            <a:custGeom>
              <a:avLst/>
              <a:gdLst>
                <a:gd name="T0" fmla="*/ 123 w 236"/>
                <a:gd name="T1" fmla="*/ 0 h 436"/>
                <a:gd name="T2" fmla="*/ 6 w 236"/>
                <a:gd name="T3" fmla="*/ 218 h 436"/>
                <a:gd name="T4" fmla="*/ 0 w 236"/>
                <a:gd name="T5" fmla="*/ 219 h 436"/>
                <a:gd name="T6" fmla="*/ 105 w 236"/>
                <a:gd name="T7" fmla="*/ 5 h 436"/>
                <a:gd name="T8" fmla="*/ 105 w 236"/>
                <a:gd name="T9" fmla="*/ 432 h 436"/>
                <a:gd name="T10" fmla="*/ 116 w 236"/>
                <a:gd name="T11" fmla="*/ 436 h 436"/>
                <a:gd name="T12" fmla="*/ 236 w 236"/>
                <a:gd name="T13" fmla="*/ 218 h 436"/>
                <a:gd name="T14" fmla="*/ 123 w 236"/>
                <a:gd name="T15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436">
                  <a:moveTo>
                    <a:pt x="123" y="0"/>
                  </a:moveTo>
                  <a:cubicBezTo>
                    <a:pt x="123" y="0"/>
                    <a:pt x="6" y="98"/>
                    <a:pt x="6" y="218"/>
                  </a:cubicBezTo>
                  <a:cubicBezTo>
                    <a:pt x="6" y="219"/>
                    <a:pt x="0" y="219"/>
                    <a:pt x="0" y="219"/>
                  </a:cubicBezTo>
                  <a:cubicBezTo>
                    <a:pt x="0" y="113"/>
                    <a:pt x="85" y="25"/>
                    <a:pt x="105" y="5"/>
                  </a:cubicBezTo>
                  <a:cubicBezTo>
                    <a:pt x="105" y="432"/>
                    <a:pt x="105" y="432"/>
                    <a:pt x="105" y="432"/>
                  </a:cubicBezTo>
                  <a:cubicBezTo>
                    <a:pt x="121" y="435"/>
                    <a:pt x="116" y="436"/>
                    <a:pt x="116" y="436"/>
                  </a:cubicBezTo>
                  <a:cubicBezTo>
                    <a:pt x="116" y="436"/>
                    <a:pt x="236" y="339"/>
                    <a:pt x="236" y="218"/>
                  </a:cubicBezTo>
                  <a:cubicBezTo>
                    <a:pt x="236" y="98"/>
                    <a:pt x="123" y="0"/>
                    <a:pt x="123" y="0"/>
                  </a:cubicBez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31"/>
            <p:cNvSpPr>
              <a:spLocks/>
            </p:cNvSpPr>
            <p:nvPr/>
          </p:nvSpPr>
          <p:spPr bwMode="auto">
            <a:xfrm>
              <a:off x="7459889" y="4195308"/>
              <a:ext cx="936625" cy="693738"/>
            </a:xfrm>
            <a:custGeom>
              <a:avLst/>
              <a:gdLst>
                <a:gd name="T0" fmla="*/ 180 w 300"/>
                <a:gd name="T1" fmla="*/ 31 h 222"/>
                <a:gd name="T2" fmla="*/ 0 w 300"/>
                <a:gd name="T3" fmla="*/ 55 h 222"/>
                <a:gd name="T4" fmla="*/ 120 w 300"/>
                <a:gd name="T5" fmla="*/ 191 h 222"/>
                <a:gd name="T6" fmla="*/ 300 w 300"/>
                <a:gd name="T7" fmla="*/ 167 h 222"/>
                <a:gd name="T8" fmla="*/ 180 w 300"/>
                <a:gd name="T9" fmla="*/ 3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22">
                  <a:moveTo>
                    <a:pt x="180" y="31"/>
                  </a:moveTo>
                  <a:cubicBezTo>
                    <a:pt x="97" y="0"/>
                    <a:pt x="0" y="55"/>
                    <a:pt x="0" y="55"/>
                  </a:cubicBezTo>
                  <a:cubicBezTo>
                    <a:pt x="0" y="55"/>
                    <a:pt x="37" y="160"/>
                    <a:pt x="120" y="191"/>
                  </a:cubicBezTo>
                  <a:cubicBezTo>
                    <a:pt x="202" y="222"/>
                    <a:pt x="300" y="167"/>
                    <a:pt x="300" y="167"/>
                  </a:cubicBezTo>
                  <a:cubicBezTo>
                    <a:pt x="300" y="167"/>
                    <a:pt x="263" y="62"/>
                    <a:pt x="180" y="31"/>
                  </a:cubicBez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32"/>
            <p:cNvSpPr>
              <a:spLocks/>
            </p:cNvSpPr>
            <p:nvPr/>
          </p:nvSpPr>
          <p:spPr bwMode="auto">
            <a:xfrm>
              <a:off x="7472589" y="2682420"/>
              <a:ext cx="908050" cy="714375"/>
            </a:xfrm>
            <a:custGeom>
              <a:avLst/>
              <a:gdLst>
                <a:gd name="T0" fmla="*/ 181 w 291"/>
                <a:gd name="T1" fmla="*/ 192 h 229"/>
                <a:gd name="T2" fmla="*/ 291 w 291"/>
                <a:gd name="T3" fmla="*/ 48 h 229"/>
                <a:gd name="T4" fmla="*/ 110 w 291"/>
                <a:gd name="T5" fmla="*/ 36 h 229"/>
                <a:gd name="T6" fmla="*/ 0 w 291"/>
                <a:gd name="T7" fmla="*/ 180 h 229"/>
                <a:gd name="T8" fmla="*/ 181 w 291"/>
                <a:gd name="T9" fmla="*/ 19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29">
                  <a:moveTo>
                    <a:pt x="181" y="192"/>
                  </a:moveTo>
                  <a:cubicBezTo>
                    <a:pt x="261" y="156"/>
                    <a:pt x="291" y="48"/>
                    <a:pt x="291" y="48"/>
                  </a:cubicBezTo>
                  <a:cubicBezTo>
                    <a:pt x="291" y="48"/>
                    <a:pt x="191" y="0"/>
                    <a:pt x="110" y="36"/>
                  </a:cubicBezTo>
                  <a:cubicBezTo>
                    <a:pt x="30" y="73"/>
                    <a:pt x="0" y="180"/>
                    <a:pt x="0" y="180"/>
                  </a:cubicBezTo>
                  <a:cubicBezTo>
                    <a:pt x="0" y="180"/>
                    <a:pt x="100" y="229"/>
                    <a:pt x="181" y="192"/>
                  </a:cubicBez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32"/>
            <p:cNvSpPr>
              <a:spLocks/>
            </p:cNvSpPr>
            <p:nvPr/>
          </p:nvSpPr>
          <p:spPr bwMode="auto">
            <a:xfrm>
              <a:off x="6386739" y="4068309"/>
              <a:ext cx="1023938" cy="1044575"/>
            </a:xfrm>
            <a:custGeom>
              <a:avLst/>
              <a:gdLst>
                <a:gd name="T0" fmla="*/ 7 w 328"/>
                <a:gd name="T1" fmla="*/ 13 h 335"/>
                <a:gd name="T2" fmla="*/ 25 w 328"/>
                <a:gd name="T3" fmla="*/ 161 h 335"/>
                <a:gd name="T4" fmla="*/ 44 w 328"/>
                <a:gd name="T5" fmla="*/ 204 h 335"/>
                <a:gd name="T6" fmla="*/ 79 w 328"/>
                <a:gd name="T7" fmla="*/ 250 h 335"/>
                <a:gd name="T8" fmla="*/ 315 w 328"/>
                <a:gd name="T9" fmla="*/ 321 h 335"/>
                <a:gd name="T10" fmla="*/ 243 w 328"/>
                <a:gd name="T11" fmla="*/ 85 h 335"/>
                <a:gd name="T12" fmla="*/ 7 w 328"/>
                <a:gd name="T13" fmla="*/ 13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335">
                  <a:moveTo>
                    <a:pt x="7" y="13"/>
                  </a:moveTo>
                  <a:cubicBezTo>
                    <a:pt x="7" y="13"/>
                    <a:pt x="0" y="87"/>
                    <a:pt x="25" y="161"/>
                  </a:cubicBezTo>
                  <a:cubicBezTo>
                    <a:pt x="30" y="175"/>
                    <a:pt x="37" y="190"/>
                    <a:pt x="44" y="204"/>
                  </a:cubicBezTo>
                  <a:cubicBezTo>
                    <a:pt x="54" y="220"/>
                    <a:pt x="65" y="236"/>
                    <a:pt x="79" y="250"/>
                  </a:cubicBezTo>
                  <a:cubicBezTo>
                    <a:pt x="164" y="335"/>
                    <a:pt x="315" y="321"/>
                    <a:pt x="315" y="321"/>
                  </a:cubicBezTo>
                  <a:cubicBezTo>
                    <a:pt x="315" y="321"/>
                    <a:pt x="328" y="170"/>
                    <a:pt x="243" y="85"/>
                  </a:cubicBezTo>
                  <a:cubicBezTo>
                    <a:pt x="158" y="0"/>
                    <a:pt x="7" y="13"/>
                    <a:pt x="7" y="13"/>
                  </a:cubicBez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34"/>
            <p:cNvSpPr>
              <a:spLocks/>
            </p:cNvSpPr>
            <p:nvPr/>
          </p:nvSpPr>
          <p:spPr bwMode="auto">
            <a:xfrm>
              <a:off x="6386739" y="2463345"/>
              <a:ext cx="1044575" cy="1046163"/>
            </a:xfrm>
            <a:custGeom>
              <a:avLst/>
              <a:gdLst>
                <a:gd name="T0" fmla="*/ 13 w 335"/>
                <a:gd name="T1" fmla="*/ 321 h 335"/>
                <a:gd name="T2" fmla="*/ 250 w 335"/>
                <a:gd name="T3" fmla="*/ 249 h 335"/>
                <a:gd name="T4" fmla="*/ 322 w 335"/>
                <a:gd name="T5" fmla="*/ 13 h 335"/>
                <a:gd name="T6" fmla="*/ 85 w 335"/>
                <a:gd name="T7" fmla="*/ 85 h 335"/>
                <a:gd name="T8" fmla="*/ 13 w 335"/>
                <a:gd name="T9" fmla="*/ 321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335">
                  <a:moveTo>
                    <a:pt x="13" y="321"/>
                  </a:moveTo>
                  <a:cubicBezTo>
                    <a:pt x="13" y="321"/>
                    <a:pt x="165" y="335"/>
                    <a:pt x="250" y="249"/>
                  </a:cubicBezTo>
                  <a:cubicBezTo>
                    <a:pt x="335" y="164"/>
                    <a:pt x="322" y="13"/>
                    <a:pt x="322" y="13"/>
                  </a:cubicBezTo>
                  <a:cubicBezTo>
                    <a:pt x="322" y="13"/>
                    <a:pt x="170" y="0"/>
                    <a:pt x="85" y="85"/>
                  </a:cubicBezTo>
                  <a:cubicBezTo>
                    <a:pt x="0" y="170"/>
                    <a:pt x="13" y="321"/>
                    <a:pt x="13" y="321"/>
                  </a:cubicBez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18402" y="1975983"/>
              <a:ext cx="338138" cy="1339850"/>
            </a:xfrm>
            <a:custGeom>
              <a:avLst/>
              <a:gdLst>
                <a:gd name="T0" fmla="*/ 3 w 108"/>
                <a:gd name="T1" fmla="*/ 214 h 429"/>
                <a:gd name="T2" fmla="*/ 0 w 108"/>
                <a:gd name="T3" fmla="*/ 214 h 429"/>
                <a:gd name="T4" fmla="*/ 108 w 108"/>
                <a:gd name="T5" fmla="*/ 429 h 429"/>
                <a:gd name="T6" fmla="*/ 108 w 108"/>
                <a:gd name="T7" fmla="*/ 427 h 429"/>
                <a:gd name="T8" fmla="*/ 108 w 108"/>
                <a:gd name="T9" fmla="*/ 0 h 429"/>
                <a:gd name="T10" fmla="*/ 3 w 108"/>
                <a:gd name="T11" fmla="*/ 214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429">
                  <a:moveTo>
                    <a:pt x="3" y="214"/>
                  </a:moveTo>
                  <a:cubicBezTo>
                    <a:pt x="3" y="214"/>
                    <a:pt x="0" y="214"/>
                    <a:pt x="0" y="214"/>
                  </a:cubicBezTo>
                  <a:cubicBezTo>
                    <a:pt x="0" y="321"/>
                    <a:pt x="88" y="409"/>
                    <a:pt x="108" y="429"/>
                  </a:cubicBezTo>
                  <a:cubicBezTo>
                    <a:pt x="108" y="427"/>
                    <a:pt x="108" y="427"/>
                    <a:pt x="108" y="427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88" y="20"/>
                    <a:pt x="3" y="108"/>
                    <a:pt x="3" y="214"/>
                  </a:cubicBez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52"/>
            <p:cNvSpPr>
              <a:spLocks/>
            </p:cNvSpPr>
            <p:nvPr/>
          </p:nvSpPr>
          <p:spPr bwMode="auto">
            <a:xfrm>
              <a:off x="3827689" y="2699883"/>
              <a:ext cx="936625" cy="693738"/>
            </a:xfrm>
            <a:custGeom>
              <a:avLst/>
              <a:gdLst>
                <a:gd name="T0" fmla="*/ 180 w 300"/>
                <a:gd name="T1" fmla="*/ 30 h 222"/>
                <a:gd name="T2" fmla="*/ 0 w 300"/>
                <a:gd name="T3" fmla="*/ 54 h 222"/>
                <a:gd name="T4" fmla="*/ 0 w 300"/>
                <a:gd name="T5" fmla="*/ 54 h 222"/>
                <a:gd name="T6" fmla="*/ 120 w 300"/>
                <a:gd name="T7" fmla="*/ 191 h 222"/>
                <a:gd name="T8" fmla="*/ 300 w 300"/>
                <a:gd name="T9" fmla="*/ 167 h 222"/>
                <a:gd name="T10" fmla="*/ 299 w 300"/>
                <a:gd name="T11" fmla="*/ 165 h 222"/>
                <a:gd name="T12" fmla="*/ 180 w 300"/>
                <a:gd name="T13" fmla="*/ 3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222">
                  <a:moveTo>
                    <a:pt x="180" y="30"/>
                  </a:moveTo>
                  <a:cubicBezTo>
                    <a:pt x="99" y="0"/>
                    <a:pt x="5" y="51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37" y="160"/>
                    <a:pt x="120" y="191"/>
                  </a:cubicBezTo>
                  <a:cubicBezTo>
                    <a:pt x="203" y="222"/>
                    <a:pt x="300" y="167"/>
                    <a:pt x="300" y="167"/>
                  </a:cubicBezTo>
                  <a:cubicBezTo>
                    <a:pt x="300" y="167"/>
                    <a:pt x="299" y="166"/>
                    <a:pt x="299" y="165"/>
                  </a:cubicBezTo>
                  <a:cubicBezTo>
                    <a:pt x="294" y="153"/>
                    <a:pt x="257" y="59"/>
                    <a:pt x="180" y="30"/>
                  </a:cubicBez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53"/>
            <p:cNvSpPr>
              <a:spLocks/>
            </p:cNvSpPr>
            <p:nvPr/>
          </p:nvSpPr>
          <p:spPr bwMode="auto">
            <a:xfrm>
              <a:off x="3840389" y="4201658"/>
              <a:ext cx="911225" cy="711200"/>
            </a:xfrm>
            <a:custGeom>
              <a:avLst/>
              <a:gdLst>
                <a:gd name="T0" fmla="*/ 111 w 292"/>
                <a:gd name="T1" fmla="*/ 35 h 228"/>
                <a:gd name="T2" fmla="*/ 1 w 292"/>
                <a:gd name="T3" fmla="*/ 177 h 228"/>
                <a:gd name="T4" fmla="*/ 0 w 292"/>
                <a:gd name="T5" fmla="*/ 180 h 228"/>
                <a:gd name="T6" fmla="*/ 181 w 292"/>
                <a:gd name="T7" fmla="*/ 192 h 228"/>
                <a:gd name="T8" fmla="*/ 292 w 292"/>
                <a:gd name="T9" fmla="*/ 47 h 228"/>
                <a:gd name="T10" fmla="*/ 291 w 292"/>
                <a:gd name="T11" fmla="*/ 47 h 228"/>
                <a:gd name="T12" fmla="*/ 111 w 292"/>
                <a:gd name="T13" fmla="*/ 3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2" h="228">
                  <a:moveTo>
                    <a:pt x="111" y="35"/>
                  </a:moveTo>
                  <a:cubicBezTo>
                    <a:pt x="39" y="68"/>
                    <a:pt x="7" y="158"/>
                    <a:pt x="1" y="177"/>
                  </a:cubicBezTo>
                  <a:cubicBezTo>
                    <a:pt x="1" y="179"/>
                    <a:pt x="0" y="180"/>
                    <a:pt x="0" y="180"/>
                  </a:cubicBezTo>
                  <a:cubicBezTo>
                    <a:pt x="0" y="180"/>
                    <a:pt x="101" y="228"/>
                    <a:pt x="181" y="192"/>
                  </a:cubicBezTo>
                  <a:cubicBezTo>
                    <a:pt x="262" y="155"/>
                    <a:pt x="292" y="47"/>
                    <a:pt x="292" y="47"/>
                  </a:cubicBezTo>
                  <a:cubicBezTo>
                    <a:pt x="292" y="47"/>
                    <a:pt x="291" y="47"/>
                    <a:pt x="291" y="47"/>
                  </a:cubicBezTo>
                  <a:cubicBezTo>
                    <a:pt x="282" y="43"/>
                    <a:pt x="187" y="0"/>
                    <a:pt x="111" y="35"/>
                  </a:cubicBez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54"/>
            <p:cNvSpPr>
              <a:spLocks/>
            </p:cNvSpPr>
            <p:nvPr/>
          </p:nvSpPr>
          <p:spPr bwMode="auto">
            <a:xfrm>
              <a:off x="4819877" y="2444295"/>
              <a:ext cx="968375" cy="1049338"/>
            </a:xfrm>
            <a:custGeom>
              <a:avLst/>
              <a:gdLst>
                <a:gd name="T0" fmla="*/ 1 w 310"/>
                <a:gd name="T1" fmla="*/ 13 h 336"/>
                <a:gd name="T2" fmla="*/ 0 w 310"/>
                <a:gd name="T3" fmla="*/ 38 h 336"/>
                <a:gd name="T4" fmla="*/ 73 w 310"/>
                <a:gd name="T5" fmla="*/ 251 h 336"/>
                <a:gd name="T6" fmla="*/ 310 w 310"/>
                <a:gd name="T7" fmla="*/ 323 h 336"/>
                <a:gd name="T8" fmla="*/ 310 w 310"/>
                <a:gd name="T9" fmla="*/ 298 h 336"/>
                <a:gd name="T10" fmla="*/ 238 w 310"/>
                <a:gd name="T11" fmla="*/ 85 h 336"/>
                <a:gd name="T12" fmla="*/ 1 w 310"/>
                <a:gd name="T13" fmla="*/ 1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336">
                  <a:moveTo>
                    <a:pt x="1" y="13"/>
                  </a:moveTo>
                  <a:cubicBezTo>
                    <a:pt x="1" y="13"/>
                    <a:pt x="0" y="22"/>
                    <a:pt x="0" y="38"/>
                  </a:cubicBezTo>
                  <a:cubicBezTo>
                    <a:pt x="1" y="84"/>
                    <a:pt x="9" y="186"/>
                    <a:pt x="73" y="251"/>
                  </a:cubicBezTo>
                  <a:cubicBezTo>
                    <a:pt x="158" y="336"/>
                    <a:pt x="310" y="323"/>
                    <a:pt x="310" y="323"/>
                  </a:cubicBezTo>
                  <a:cubicBezTo>
                    <a:pt x="310" y="323"/>
                    <a:pt x="310" y="313"/>
                    <a:pt x="310" y="298"/>
                  </a:cubicBezTo>
                  <a:cubicBezTo>
                    <a:pt x="310" y="251"/>
                    <a:pt x="301" y="149"/>
                    <a:pt x="238" y="85"/>
                  </a:cubicBezTo>
                  <a:cubicBezTo>
                    <a:pt x="153" y="0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55"/>
            <p:cNvSpPr>
              <a:spLocks/>
            </p:cNvSpPr>
            <p:nvPr/>
          </p:nvSpPr>
          <p:spPr bwMode="auto">
            <a:xfrm>
              <a:off x="4283302" y="3406320"/>
              <a:ext cx="1360488" cy="730250"/>
            </a:xfrm>
            <a:custGeom>
              <a:avLst/>
              <a:gdLst>
                <a:gd name="T0" fmla="*/ 218 w 436"/>
                <a:gd name="T1" fmla="*/ 0 h 234"/>
                <a:gd name="T2" fmla="*/ 1 w 436"/>
                <a:gd name="T3" fmla="*/ 116 h 234"/>
                <a:gd name="T4" fmla="*/ 0 w 436"/>
                <a:gd name="T5" fmla="*/ 117 h 234"/>
                <a:gd name="T6" fmla="*/ 218 w 436"/>
                <a:gd name="T7" fmla="*/ 234 h 234"/>
                <a:gd name="T8" fmla="*/ 436 w 436"/>
                <a:gd name="T9" fmla="*/ 117 h 234"/>
                <a:gd name="T10" fmla="*/ 434 w 436"/>
                <a:gd name="T11" fmla="*/ 116 h 234"/>
                <a:gd name="T12" fmla="*/ 218 w 436"/>
                <a:gd name="T1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6" h="234">
                  <a:moveTo>
                    <a:pt x="218" y="0"/>
                  </a:moveTo>
                  <a:cubicBezTo>
                    <a:pt x="104" y="0"/>
                    <a:pt x="12" y="103"/>
                    <a:pt x="1" y="116"/>
                  </a:cubicBezTo>
                  <a:cubicBezTo>
                    <a:pt x="0" y="116"/>
                    <a:pt x="0" y="117"/>
                    <a:pt x="0" y="117"/>
                  </a:cubicBezTo>
                  <a:cubicBezTo>
                    <a:pt x="0" y="117"/>
                    <a:pt x="97" y="234"/>
                    <a:pt x="218" y="234"/>
                  </a:cubicBezTo>
                  <a:cubicBezTo>
                    <a:pt x="338" y="234"/>
                    <a:pt x="436" y="117"/>
                    <a:pt x="436" y="117"/>
                  </a:cubicBezTo>
                  <a:cubicBezTo>
                    <a:pt x="436" y="117"/>
                    <a:pt x="435" y="116"/>
                    <a:pt x="434" y="116"/>
                  </a:cubicBezTo>
                  <a:cubicBezTo>
                    <a:pt x="424" y="103"/>
                    <a:pt x="331" y="0"/>
                    <a:pt x="218" y="0"/>
                  </a:cubicBez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56"/>
            <p:cNvSpPr>
              <a:spLocks/>
            </p:cNvSpPr>
            <p:nvPr/>
          </p:nvSpPr>
          <p:spPr bwMode="auto">
            <a:xfrm>
              <a:off x="4800827" y="4055608"/>
              <a:ext cx="968375" cy="1050925"/>
            </a:xfrm>
            <a:custGeom>
              <a:avLst/>
              <a:gdLst>
                <a:gd name="T0" fmla="*/ 310 w 310"/>
                <a:gd name="T1" fmla="*/ 36 h 337"/>
                <a:gd name="T2" fmla="*/ 309 w 310"/>
                <a:gd name="T3" fmla="*/ 14 h 337"/>
                <a:gd name="T4" fmla="*/ 72 w 310"/>
                <a:gd name="T5" fmla="*/ 86 h 337"/>
                <a:gd name="T6" fmla="*/ 0 w 310"/>
                <a:gd name="T7" fmla="*/ 298 h 337"/>
                <a:gd name="T8" fmla="*/ 1 w 310"/>
                <a:gd name="T9" fmla="*/ 323 h 337"/>
                <a:gd name="T10" fmla="*/ 237 w 310"/>
                <a:gd name="T11" fmla="*/ 251 h 337"/>
                <a:gd name="T12" fmla="*/ 274 w 310"/>
                <a:gd name="T13" fmla="*/ 201 h 337"/>
                <a:gd name="T14" fmla="*/ 288 w 310"/>
                <a:gd name="T15" fmla="*/ 168 h 337"/>
                <a:gd name="T16" fmla="*/ 310 w 310"/>
                <a:gd name="T17" fmla="*/ 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0" h="337">
                  <a:moveTo>
                    <a:pt x="310" y="36"/>
                  </a:moveTo>
                  <a:cubicBezTo>
                    <a:pt x="310" y="22"/>
                    <a:pt x="309" y="14"/>
                    <a:pt x="309" y="14"/>
                  </a:cubicBezTo>
                  <a:cubicBezTo>
                    <a:pt x="309" y="14"/>
                    <a:pt x="158" y="0"/>
                    <a:pt x="72" y="86"/>
                  </a:cubicBezTo>
                  <a:cubicBezTo>
                    <a:pt x="9" y="150"/>
                    <a:pt x="0" y="251"/>
                    <a:pt x="0" y="298"/>
                  </a:cubicBezTo>
                  <a:cubicBezTo>
                    <a:pt x="0" y="313"/>
                    <a:pt x="1" y="323"/>
                    <a:pt x="1" y="323"/>
                  </a:cubicBezTo>
                  <a:cubicBezTo>
                    <a:pt x="1" y="323"/>
                    <a:pt x="152" y="337"/>
                    <a:pt x="237" y="251"/>
                  </a:cubicBezTo>
                  <a:cubicBezTo>
                    <a:pt x="252" y="236"/>
                    <a:pt x="264" y="219"/>
                    <a:pt x="274" y="201"/>
                  </a:cubicBezTo>
                  <a:cubicBezTo>
                    <a:pt x="279" y="190"/>
                    <a:pt x="284" y="179"/>
                    <a:pt x="288" y="168"/>
                  </a:cubicBezTo>
                  <a:cubicBezTo>
                    <a:pt x="307" y="117"/>
                    <a:pt x="310" y="65"/>
                    <a:pt x="310" y="36"/>
                  </a:cubicBez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55"/>
            <p:cNvSpPr>
              <a:spLocks/>
            </p:cNvSpPr>
            <p:nvPr/>
          </p:nvSpPr>
          <p:spPr bwMode="auto">
            <a:xfrm>
              <a:off x="6547642" y="3406321"/>
              <a:ext cx="1360488" cy="730251"/>
            </a:xfrm>
            <a:custGeom>
              <a:avLst/>
              <a:gdLst>
                <a:gd name="T0" fmla="*/ 218 w 436"/>
                <a:gd name="T1" fmla="*/ 0 h 234"/>
                <a:gd name="T2" fmla="*/ 1 w 436"/>
                <a:gd name="T3" fmla="*/ 116 h 234"/>
                <a:gd name="T4" fmla="*/ 0 w 436"/>
                <a:gd name="T5" fmla="*/ 117 h 234"/>
                <a:gd name="T6" fmla="*/ 218 w 436"/>
                <a:gd name="T7" fmla="*/ 234 h 234"/>
                <a:gd name="T8" fmla="*/ 436 w 436"/>
                <a:gd name="T9" fmla="*/ 117 h 234"/>
                <a:gd name="T10" fmla="*/ 434 w 436"/>
                <a:gd name="T11" fmla="*/ 116 h 234"/>
                <a:gd name="T12" fmla="*/ 218 w 436"/>
                <a:gd name="T1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6" h="234">
                  <a:moveTo>
                    <a:pt x="218" y="0"/>
                  </a:moveTo>
                  <a:cubicBezTo>
                    <a:pt x="104" y="0"/>
                    <a:pt x="12" y="103"/>
                    <a:pt x="1" y="116"/>
                  </a:cubicBezTo>
                  <a:cubicBezTo>
                    <a:pt x="0" y="116"/>
                    <a:pt x="0" y="117"/>
                    <a:pt x="0" y="117"/>
                  </a:cubicBezTo>
                  <a:cubicBezTo>
                    <a:pt x="0" y="117"/>
                    <a:pt x="97" y="234"/>
                    <a:pt x="218" y="234"/>
                  </a:cubicBezTo>
                  <a:cubicBezTo>
                    <a:pt x="338" y="234"/>
                    <a:pt x="436" y="117"/>
                    <a:pt x="436" y="117"/>
                  </a:cubicBezTo>
                  <a:cubicBezTo>
                    <a:pt x="436" y="117"/>
                    <a:pt x="435" y="116"/>
                    <a:pt x="434" y="116"/>
                  </a:cubicBezTo>
                  <a:cubicBezTo>
                    <a:pt x="424" y="103"/>
                    <a:pt x="331" y="0"/>
                    <a:pt x="218" y="0"/>
                  </a:cubicBez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endParaRPr>
            </a:p>
          </p:txBody>
        </p:sp>
        <p:grpSp>
          <p:nvGrpSpPr>
            <p:cNvPr id="30" name="Group 53"/>
            <p:cNvGrpSpPr/>
            <p:nvPr/>
          </p:nvGrpSpPr>
          <p:grpSpPr>
            <a:xfrm>
              <a:off x="5959985" y="3684603"/>
              <a:ext cx="304800" cy="290513"/>
              <a:chOff x="5935663" y="4418013"/>
              <a:chExt cx="304800" cy="290513"/>
            </a:xfrm>
          </p:grpSpPr>
          <p:sp>
            <p:nvSpPr>
              <p:cNvPr id="31" name="Freeform 41"/>
              <p:cNvSpPr>
                <a:spLocks/>
              </p:cNvSpPr>
              <p:nvPr/>
            </p:nvSpPr>
            <p:spPr bwMode="auto">
              <a:xfrm>
                <a:off x="5945188" y="4418013"/>
                <a:ext cx="295275" cy="290513"/>
              </a:xfrm>
              <a:custGeom>
                <a:avLst/>
                <a:gdLst>
                  <a:gd name="T0" fmla="*/ 77 w 95"/>
                  <a:gd name="T1" fmla="*/ 80 h 93"/>
                  <a:gd name="T2" fmla="*/ 77 w 95"/>
                  <a:gd name="T3" fmla="*/ 17 h 93"/>
                  <a:gd name="T4" fmla="*/ 15 w 95"/>
                  <a:gd name="T5" fmla="*/ 17 h 93"/>
                  <a:gd name="T6" fmla="*/ 2 w 95"/>
                  <a:gd name="T7" fmla="*/ 50 h 93"/>
                  <a:gd name="T8" fmla="*/ 8 w 95"/>
                  <a:gd name="T9" fmla="*/ 20 h 93"/>
                  <a:gd name="T10" fmla="*/ 31 w 95"/>
                  <a:gd name="T11" fmla="*/ 7 h 93"/>
                  <a:gd name="T12" fmla="*/ 31 w 95"/>
                  <a:gd name="T13" fmla="*/ 93 h 93"/>
                  <a:gd name="T14" fmla="*/ 40 w 95"/>
                  <a:gd name="T15" fmla="*/ 93 h 93"/>
                  <a:gd name="T16" fmla="*/ 56 w 95"/>
                  <a:gd name="T17" fmla="*/ 91 h 93"/>
                  <a:gd name="T18" fmla="*/ 77 w 95"/>
                  <a:gd name="T19" fmla="*/ 8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93">
                    <a:moveTo>
                      <a:pt x="77" y="80"/>
                    </a:moveTo>
                    <a:cubicBezTo>
                      <a:pt x="95" y="63"/>
                      <a:pt x="95" y="35"/>
                      <a:pt x="77" y="17"/>
                    </a:cubicBezTo>
                    <a:cubicBezTo>
                      <a:pt x="60" y="0"/>
                      <a:pt x="32" y="0"/>
                      <a:pt x="15" y="17"/>
                    </a:cubicBezTo>
                    <a:cubicBezTo>
                      <a:pt x="6" y="26"/>
                      <a:pt x="1" y="38"/>
                      <a:pt x="2" y="50"/>
                    </a:cubicBezTo>
                    <a:cubicBezTo>
                      <a:pt x="2" y="39"/>
                      <a:pt x="0" y="28"/>
                      <a:pt x="8" y="20"/>
                    </a:cubicBezTo>
                    <a:cubicBezTo>
                      <a:pt x="16" y="12"/>
                      <a:pt x="31" y="7"/>
                      <a:pt x="31" y="7"/>
                    </a:cubicBezTo>
                    <a:cubicBezTo>
                      <a:pt x="31" y="93"/>
                      <a:pt x="31" y="93"/>
                      <a:pt x="31" y="93"/>
                    </a:cubicBezTo>
                    <a:cubicBezTo>
                      <a:pt x="31" y="93"/>
                      <a:pt x="39" y="93"/>
                      <a:pt x="40" y="93"/>
                    </a:cubicBezTo>
                    <a:cubicBezTo>
                      <a:pt x="44" y="93"/>
                      <a:pt x="52" y="92"/>
                      <a:pt x="56" y="91"/>
                    </a:cubicBezTo>
                    <a:cubicBezTo>
                      <a:pt x="63" y="89"/>
                      <a:pt x="72" y="85"/>
                      <a:pt x="77" y="80"/>
                    </a:cubicBezTo>
                    <a:close/>
                  </a:path>
                </a:pathLst>
              </a:custGeom>
              <a:solidFill>
                <a:srgbClr val="17375E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60"/>
              <p:cNvSpPr>
                <a:spLocks/>
              </p:cNvSpPr>
              <p:nvPr/>
            </p:nvSpPr>
            <p:spPr bwMode="auto">
              <a:xfrm>
                <a:off x="5935663" y="4440238"/>
                <a:ext cx="106363" cy="265113"/>
              </a:xfrm>
              <a:custGeom>
                <a:avLst/>
                <a:gdLst>
                  <a:gd name="T0" fmla="*/ 11 w 34"/>
                  <a:gd name="T1" fmla="*/ 13 h 89"/>
                  <a:gd name="T2" fmla="*/ 1 w 34"/>
                  <a:gd name="T3" fmla="*/ 43 h 89"/>
                  <a:gd name="T4" fmla="*/ 9 w 34"/>
                  <a:gd name="T5" fmla="*/ 76 h 89"/>
                  <a:gd name="T6" fmla="*/ 34 w 34"/>
                  <a:gd name="T7" fmla="*/ 89 h 89"/>
                  <a:gd name="T8" fmla="*/ 34 w 34"/>
                  <a:gd name="T9" fmla="*/ 86 h 89"/>
                  <a:gd name="T10" fmla="*/ 34 w 34"/>
                  <a:gd name="T11" fmla="*/ 0 h 89"/>
                  <a:gd name="T12" fmla="*/ 11 w 34"/>
                  <a:gd name="T13" fmla="*/ 13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9">
                    <a:moveTo>
                      <a:pt x="11" y="13"/>
                    </a:moveTo>
                    <a:cubicBezTo>
                      <a:pt x="3" y="21"/>
                      <a:pt x="2" y="32"/>
                      <a:pt x="1" y="43"/>
                    </a:cubicBezTo>
                    <a:cubicBezTo>
                      <a:pt x="1" y="55"/>
                      <a:pt x="0" y="67"/>
                      <a:pt x="9" y="76"/>
                    </a:cubicBezTo>
                    <a:cubicBezTo>
                      <a:pt x="18" y="84"/>
                      <a:pt x="34" y="88"/>
                      <a:pt x="34" y="89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19" y="5"/>
                      <a:pt x="11" y="13"/>
                    </a:cubicBezTo>
                    <a:close/>
                  </a:path>
                </a:pathLst>
              </a:custGeom>
              <a:solidFill>
                <a:srgbClr val="17375E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3" name="矩形 32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5" name="文本框 23"/>
          <p:cNvSpPr>
            <a:spLocks noChangeArrowheads="1"/>
          </p:cNvSpPr>
          <p:nvPr/>
        </p:nvSpPr>
        <p:spPr bwMode="auto">
          <a:xfrm>
            <a:off x="7858321" y="206224"/>
            <a:ext cx="1183469" cy="43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89" tIns="33694" rIns="67389" bIns="33694">
            <a:spAutoFit/>
          </a:bodyPr>
          <a:lstStyle/>
          <a:p>
            <a:pPr defTabSz="673312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sym typeface="方正姚体" panose="02010601030101010101" pitchFamily="2" charset="-122"/>
              </a:rPr>
              <a:t>LOGO</a:t>
            </a:r>
          </a:p>
        </p:txBody>
      </p:sp>
      <p:sp>
        <p:nvSpPr>
          <p:cNvPr id="36" name="矩形 35"/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68961" y="144848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成功作品展示</a:t>
            </a:r>
            <a:endParaRPr lang="zh-CN" altLang="en-US" sz="2500" b="1" dirty="0">
              <a:solidFill>
                <a:schemeClr val="tx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38" name="TextBox 8"/>
          <p:cNvSpPr txBox="1"/>
          <p:nvPr/>
        </p:nvSpPr>
        <p:spPr>
          <a:xfrm>
            <a:off x="568961" y="465700"/>
            <a:ext cx="1617823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COMPLETION OF WORK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1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6"/>
    </mc:Choice>
    <mc:Fallback xmlns="">
      <p:transition spd="slow" advTm="42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-179958" y="1728068"/>
            <a:ext cx="9188653" cy="1801626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/>
          </a:p>
        </p:txBody>
      </p:sp>
      <p:sp>
        <p:nvSpPr>
          <p:cNvPr id="16" name="MH_SubTitle_1"/>
          <p:cNvSpPr/>
          <p:nvPr>
            <p:custDataLst>
              <p:tags r:id="rId2"/>
            </p:custDataLst>
          </p:nvPr>
        </p:nvSpPr>
        <p:spPr>
          <a:xfrm>
            <a:off x="2204856" y="1876778"/>
            <a:ext cx="1503618" cy="1291450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6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66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Entry_3"/>
          <p:cNvSpPr/>
          <p:nvPr>
            <p:custDataLst>
              <p:tags r:id="rId3"/>
            </p:custDataLst>
          </p:nvPr>
        </p:nvSpPr>
        <p:spPr>
          <a:xfrm>
            <a:off x="3708474" y="2142113"/>
            <a:ext cx="4417306" cy="95410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存在不足之处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SUCCESSFUL PROJECT 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231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6"/>
    </mc:Choice>
    <mc:Fallback xmlns="">
      <p:transition spd="slow" advTm="40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6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>
            <a:spLocks/>
          </p:cNvSpPr>
          <p:nvPr/>
        </p:nvSpPr>
        <p:spPr bwMode="auto">
          <a:xfrm>
            <a:off x="832374" y="1440538"/>
            <a:ext cx="1059968" cy="1105115"/>
          </a:xfrm>
          <a:custGeom>
            <a:avLst/>
            <a:gdLst>
              <a:gd name="T0" fmla="*/ 0 w 1247"/>
              <a:gd name="T1" fmla="*/ 0 h 1306"/>
              <a:gd name="T2" fmla="*/ 1247 w 1247"/>
              <a:gd name="T3" fmla="*/ 0 h 1306"/>
              <a:gd name="T4" fmla="*/ 1247 w 1247"/>
              <a:gd name="T5" fmla="*/ 945 h 1306"/>
              <a:gd name="T6" fmla="*/ 623 w 1247"/>
              <a:gd name="T7" fmla="*/ 1306 h 1306"/>
              <a:gd name="T8" fmla="*/ 0 w 1247"/>
              <a:gd name="T9" fmla="*/ 945 h 1306"/>
              <a:gd name="T10" fmla="*/ 0 w 1247"/>
              <a:gd name="T11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7" h="1306">
                <a:moveTo>
                  <a:pt x="0" y="0"/>
                </a:moveTo>
                <a:lnTo>
                  <a:pt x="1247" y="0"/>
                </a:lnTo>
                <a:lnTo>
                  <a:pt x="1247" y="945"/>
                </a:lnTo>
                <a:lnTo>
                  <a:pt x="623" y="1306"/>
                </a:lnTo>
                <a:lnTo>
                  <a:pt x="0" y="945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xtLst/>
        </p:spPr>
        <p:txBody>
          <a:bodyPr vert="horz" wrap="square" lIns="67394" tIns="212263" rIns="67394" bIns="33697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5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832374" y="3032542"/>
            <a:ext cx="1059968" cy="1105115"/>
          </a:xfrm>
          <a:custGeom>
            <a:avLst/>
            <a:gdLst>
              <a:gd name="T0" fmla="*/ 0 w 1247"/>
              <a:gd name="T1" fmla="*/ 0 h 1306"/>
              <a:gd name="T2" fmla="*/ 1247 w 1247"/>
              <a:gd name="T3" fmla="*/ 0 h 1306"/>
              <a:gd name="T4" fmla="*/ 1247 w 1247"/>
              <a:gd name="T5" fmla="*/ 947 h 1306"/>
              <a:gd name="T6" fmla="*/ 623 w 1247"/>
              <a:gd name="T7" fmla="*/ 1306 h 1306"/>
              <a:gd name="T8" fmla="*/ 0 w 1247"/>
              <a:gd name="T9" fmla="*/ 947 h 1306"/>
              <a:gd name="T10" fmla="*/ 0 w 1247"/>
              <a:gd name="T11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7" h="1306">
                <a:moveTo>
                  <a:pt x="0" y="0"/>
                </a:moveTo>
                <a:lnTo>
                  <a:pt x="1247" y="0"/>
                </a:lnTo>
                <a:lnTo>
                  <a:pt x="1247" y="947"/>
                </a:lnTo>
                <a:lnTo>
                  <a:pt x="623" y="1306"/>
                </a:lnTo>
                <a:lnTo>
                  <a:pt x="0" y="947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67394" tIns="212263" rIns="67394" bIns="33697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5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4" name="Freeform 12"/>
          <p:cNvSpPr>
            <a:spLocks noEditPoints="1"/>
          </p:cNvSpPr>
          <p:nvPr/>
        </p:nvSpPr>
        <p:spPr bwMode="auto">
          <a:xfrm>
            <a:off x="1183146" y="3527070"/>
            <a:ext cx="358424" cy="356275"/>
          </a:xfrm>
          <a:custGeom>
            <a:avLst/>
            <a:gdLst>
              <a:gd name="T0" fmla="*/ 192 w 283"/>
              <a:gd name="T1" fmla="*/ 43 h 283"/>
              <a:gd name="T2" fmla="*/ 181 w 283"/>
              <a:gd name="T3" fmla="*/ 33 h 283"/>
              <a:gd name="T4" fmla="*/ 257 w 283"/>
              <a:gd name="T5" fmla="*/ 136 h 283"/>
              <a:gd name="T6" fmla="*/ 283 w 283"/>
              <a:gd name="T7" fmla="*/ 136 h 283"/>
              <a:gd name="T8" fmla="*/ 240 w 283"/>
              <a:gd name="T9" fmla="*/ 179 h 283"/>
              <a:gd name="T10" fmla="*/ 196 w 283"/>
              <a:gd name="T11" fmla="*/ 136 h 283"/>
              <a:gd name="T12" fmla="*/ 221 w 283"/>
              <a:gd name="T13" fmla="*/ 136 h 283"/>
              <a:gd name="T14" fmla="*/ 169 w 283"/>
              <a:gd name="T15" fmla="*/ 66 h 283"/>
              <a:gd name="T16" fmla="*/ 192 w 283"/>
              <a:gd name="T17" fmla="*/ 43 h 283"/>
              <a:gd name="T18" fmla="*/ 192 w 283"/>
              <a:gd name="T19" fmla="*/ 43 h 283"/>
              <a:gd name="T20" fmla="*/ 217 w 283"/>
              <a:gd name="T21" fmla="*/ 169 h 283"/>
              <a:gd name="T22" fmla="*/ 217 w 283"/>
              <a:gd name="T23" fmla="*/ 169 h 283"/>
              <a:gd name="T24" fmla="*/ 147 w 283"/>
              <a:gd name="T25" fmla="*/ 221 h 283"/>
              <a:gd name="T26" fmla="*/ 147 w 283"/>
              <a:gd name="T27" fmla="*/ 196 h 283"/>
              <a:gd name="T28" fmla="*/ 104 w 283"/>
              <a:gd name="T29" fmla="*/ 240 h 283"/>
              <a:gd name="T30" fmla="*/ 147 w 283"/>
              <a:gd name="T31" fmla="*/ 283 h 283"/>
              <a:gd name="T32" fmla="*/ 147 w 283"/>
              <a:gd name="T33" fmla="*/ 257 h 283"/>
              <a:gd name="T34" fmla="*/ 251 w 283"/>
              <a:gd name="T35" fmla="*/ 181 h 283"/>
              <a:gd name="T36" fmla="*/ 240 w 283"/>
              <a:gd name="T37" fmla="*/ 192 h 283"/>
              <a:gd name="T38" fmla="*/ 217 w 283"/>
              <a:gd name="T39" fmla="*/ 169 h 283"/>
              <a:gd name="T40" fmla="*/ 217 w 283"/>
              <a:gd name="T41" fmla="*/ 169 h 283"/>
              <a:gd name="T42" fmla="*/ 114 w 283"/>
              <a:gd name="T43" fmla="*/ 217 h 283"/>
              <a:gd name="T44" fmla="*/ 114 w 283"/>
              <a:gd name="T45" fmla="*/ 217 h 283"/>
              <a:gd name="T46" fmla="*/ 91 w 283"/>
              <a:gd name="T47" fmla="*/ 240 h 283"/>
              <a:gd name="T48" fmla="*/ 102 w 283"/>
              <a:gd name="T49" fmla="*/ 250 h 283"/>
              <a:gd name="T50" fmla="*/ 26 w 283"/>
              <a:gd name="T51" fmla="*/ 147 h 283"/>
              <a:gd name="T52" fmla="*/ 0 w 283"/>
              <a:gd name="T53" fmla="*/ 147 h 283"/>
              <a:gd name="T54" fmla="*/ 43 w 283"/>
              <a:gd name="T55" fmla="*/ 104 h 283"/>
              <a:gd name="T56" fmla="*/ 87 w 283"/>
              <a:gd name="T57" fmla="*/ 147 h 283"/>
              <a:gd name="T58" fmla="*/ 62 w 283"/>
              <a:gd name="T59" fmla="*/ 147 h 283"/>
              <a:gd name="T60" fmla="*/ 114 w 283"/>
              <a:gd name="T61" fmla="*/ 217 h 283"/>
              <a:gd name="T62" fmla="*/ 114 w 283"/>
              <a:gd name="T63" fmla="*/ 217 h 283"/>
              <a:gd name="T64" fmla="*/ 66 w 283"/>
              <a:gd name="T65" fmla="*/ 114 h 283"/>
              <a:gd name="T66" fmla="*/ 66 w 283"/>
              <a:gd name="T67" fmla="*/ 114 h 283"/>
              <a:gd name="T68" fmla="*/ 136 w 283"/>
              <a:gd name="T69" fmla="*/ 62 h 283"/>
              <a:gd name="T70" fmla="*/ 136 w 283"/>
              <a:gd name="T71" fmla="*/ 87 h 283"/>
              <a:gd name="T72" fmla="*/ 179 w 283"/>
              <a:gd name="T73" fmla="*/ 43 h 283"/>
              <a:gd name="T74" fmla="*/ 136 w 283"/>
              <a:gd name="T75" fmla="*/ 0 h 283"/>
              <a:gd name="T76" fmla="*/ 136 w 283"/>
              <a:gd name="T77" fmla="*/ 26 h 283"/>
              <a:gd name="T78" fmla="*/ 33 w 283"/>
              <a:gd name="T79" fmla="*/ 102 h 283"/>
              <a:gd name="T80" fmla="*/ 43 w 283"/>
              <a:gd name="T81" fmla="*/ 91 h 283"/>
              <a:gd name="T82" fmla="*/ 66 w 283"/>
              <a:gd name="T83" fmla="*/ 114 h 283"/>
              <a:gd name="T84" fmla="*/ 66 w 283"/>
              <a:gd name="T85" fmla="*/ 114 h 283"/>
              <a:gd name="T86" fmla="*/ 88 w 283"/>
              <a:gd name="T87" fmla="*/ 141 h 283"/>
              <a:gd name="T88" fmla="*/ 88 w 283"/>
              <a:gd name="T89" fmla="*/ 141 h 283"/>
              <a:gd name="T90" fmla="*/ 142 w 283"/>
              <a:gd name="T91" fmla="*/ 195 h 283"/>
              <a:gd name="T92" fmla="*/ 195 w 283"/>
              <a:gd name="T93" fmla="*/ 141 h 283"/>
              <a:gd name="T94" fmla="*/ 142 w 283"/>
              <a:gd name="T95" fmla="*/ 88 h 283"/>
              <a:gd name="T96" fmla="*/ 88 w 283"/>
              <a:gd name="T97" fmla="*/ 141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83" h="283">
                <a:moveTo>
                  <a:pt x="192" y="43"/>
                </a:moveTo>
                <a:cubicBezTo>
                  <a:pt x="181" y="33"/>
                  <a:pt x="181" y="33"/>
                  <a:pt x="181" y="33"/>
                </a:cubicBezTo>
                <a:cubicBezTo>
                  <a:pt x="224" y="48"/>
                  <a:pt x="255" y="88"/>
                  <a:pt x="257" y="136"/>
                </a:cubicBezTo>
                <a:cubicBezTo>
                  <a:pt x="283" y="136"/>
                  <a:pt x="283" y="136"/>
                  <a:pt x="283" y="136"/>
                </a:cubicBezTo>
                <a:cubicBezTo>
                  <a:pt x="240" y="179"/>
                  <a:pt x="240" y="179"/>
                  <a:pt x="240" y="179"/>
                </a:cubicBezTo>
                <a:cubicBezTo>
                  <a:pt x="196" y="136"/>
                  <a:pt x="196" y="136"/>
                  <a:pt x="196" y="136"/>
                </a:cubicBezTo>
                <a:cubicBezTo>
                  <a:pt x="221" y="136"/>
                  <a:pt x="221" y="136"/>
                  <a:pt x="221" y="136"/>
                </a:cubicBezTo>
                <a:cubicBezTo>
                  <a:pt x="219" y="104"/>
                  <a:pt x="198" y="77"/>
                  <a:pt x="169" y="66"/>
                </a:cubicBezTo>
                <a:cubicBezTo>
                  <a:pt x="192" y="43"/>
                  <a:pt x="192" y="43"/>
                  <a:pt x="192" y="43"/>
                </a:cubicBezTo>
                <a:cubicBezTo>
                  <a:pt x="192" y="43"/>
                  <a:pt x="192" y="43"/>
                  <a:pt x="192" y="43"/>
                </a:cubicBezTo>
                <a:close/>
                <a:moveTo>
                  <a:pt x="217" y="169"/>
                </a:moveTo>
                <a:cubicBezTo>
                  <a:pt x="217" y="169"/>
                  <a:pt x="217" y="169"/>
                  <a:pt x="217" y="169"/>
                </a:cubicBezTo>
                <a:cubicBezTo>
                  <a:pt x="206" y="198"/>
                  <a:pt x="179" y="219"/>
                  <a:pt x="147" y="221"/>
                </a:cubicBezTo>
                <a:cubicBezTo>
                  <a:pt x="147" y="196"/>
                  <a:pt x="147" y="196"/>
                  <a:pt x="147" y="196"/>
                </a:cubicBezTo>
                <a:cubicBezTo>
                  <a:pt x="104" y="240"/>
                  <a:pt x="104" y="240"/>
                  <a:pt x="104" y="240"/>
                </a:cubicBezTo>
                <a:cubicBezTo>
                  <a:pt x="147" y="283"/>
                  <a:pt x="147" y="283"/>
                  <a:pt x="147" y="283"/>
                </a:cubicBezTo>
                <a:cubicBezTo>
                  <a:pt x="147" y="257"/>
                  <a:pt x="147" y="257"/>
                  <a:pt x="147" y="257"/>
                </a:cubicBezTo>
                <a:cubicBezTo>
                  <a:pt x="195" y="255"/>
                  <a:pt x="235" y="224"/>
                  <a:pt x="251" y="181"/>
                </a:cubicBezTo>
                <a:cubicBezTo>
                  <a:pt x="240" y="192"/>
                  <a:pt x="240" y="192"/>
                  <a:pt x="240" y="192"/>
                </a:cubicBezTo>
                <a:cubicBezTo>
                  <a:pt x="217" y="169"/>
                  <a:pt x="217" y="169"/>
                  <a:pt x="217" y="169"/>
                </a:cubicBezTo>
                <a:cubicBezTo>
                  <a:pt x="217" y="169"/>
                  <a:pt x="217" y="169"/>
                  <a:pt x="217" y="169"/>
                </a:cubicBezTo>
                <a:close/>
                <a:moveTo>
                  <a:pt x="114" y="217"/>
                </a:moveTo>
                <a:cubicBezTo>
                  <a:pt x="114" y="217"/>
                  <a:pt x="114" y="217"/>
                  <a:pt x="114" y="217"/>
                </a:cubicBezTo>
                <a:cubicBezTo>
                  <a:pt x="91" y="240"/>
                  <a:pt x="91" y="240"/>
                  <a:pt x="91" y="240"/>
                </a:cubicBezTo>
                <a:cubicBezTo>
                  <a:pt x="102" y="250"/>
                  <a:pt x="102" y="250"/>
                  <a:pt x="102" y="250"/>
                </a:cubicBezTo>
                <a:cubicBezTo>
                  <a:pt x="59" y="235"/>
                  <a:pt x="28" y="195"/>
                  <a:pt x="26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43" y="104"/>
                  <a:pt x="43" y="104"/>
                  <a:pt x="43" y="104"/>
                </a:cubicBezTo>
                <a:cubicBezTo>
                  <a:pt x="87" y="147"/>
                  <a:pt x="87" y="147"/>
                  <a:pt x="87" y="147"/>
                </a:cubicBezTo>
                <a:cubicBezTo>
                  <a:pt x="62" y="147"/>
                  <a:pt x="62" y="147"/>
                  <a:pt x="62" y="147"/>
                </a:cubicBezTo>
                <a:cubicBezTo>
                  <a:pt x="64" y="179"/>
                  <a:pt x="85" y="206"/>
                  <a:pt x="114" y="217"/>
                </a:cubicBezTo>
                <a:cubicBezTo>
                  <a:pt x="114" y="217"/>
                  <a:pt x="114" y="217"/>
                  <a:pt x="114" y="217"/>
                </a:cubicBezTo>
                <a:close/>
                <a:moveTo>
                  <a:pt x="66" y="114"/>
                </a:moveTo>
                <a:cubicBezTo>
                  <a:pt x="66" y="114"/>
                  <a:pt x="66" y="114"/>
                  <a:pt x="66" y="114"/>
                </a:cubicBezTo>
                <a:cubicBezTo>
                  <a:pt x="77" y="85"/>
                  <a:pt x="104" y="64"/>
                  <a:pt x="136" y="62"/>
                </a:cubicBezTo>
                <a:cubicBezTo>
                  <a:pt x="136" y="87"/>
                  <a:pt x="136" y="87"/>
                  <a:pt x="136" y="87"/>
                </a:cubicBezTo>
                <a:cubicBezTo>
                  <a:pt x="179" y="43"/>
                  <a:pt x="179" y="43"/>
                  <a:pt x="179" y="43"/>
                </a:cubicBezTo>
                <a:cubicBezTo>
                  <a:pt x="136" y="0"/>
                  <a:pt x="136" y="0"/>
                  <a:pt x="136" y="0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88" y="28"/>
                  <a:pt x="48" y="59"/>
                  <a:pt x="33" y="102"/>
                </a:cubicBezTo>
                <a:cubicBezTo>
                  <a:pt x="43" y="91"/>
                  <a:pt x="43" y="91"/>
                  <a:pt x="43" y="91"/>
                </a:cubicBezTo>
                <a:cubicBezTo>
                  <a:pt x="66" y="114"/>
                  <a:pt x="66" y="114"/>
                  <a:pt x="66" y="114"/>
                </a:cubicBezTo>
                <a:cubicBezTo>
                  <a:pt x="66" y="114"/>
                  <a:pt x="66" y="114"/>
                  <a:pt x="66" y="114"/>
                </a:cubicBezTo>
                <a:close/>
                <a:moveTo>
                  <a:pt x="88" y="141"/>
                </a:moveTo>
                <a:cubicBezTo>
                  <a:pt x="88" y="141"/>
                  <a:pt x="88" y="141"/>
                  <a:pt x="88" y="141"/>
                </a:cubicBezTo>
                <a:cubicBezTo>
                  <a:pt x="88" y="171"/>
                  <a:pt x="112" y="195"/>
                  <a:pt x="142" y="195"/>
                </a:cubicBezTo>
                <a:cubicBezTo>
                  <a:pt x="171" y="195"/>
                  <a:pt x="195" y="171"/>
                  <a:pt x="195" y="141"/>
                </a:cubicBezTo>
                <a:cubicBezTo>
                  <a:pt x="195" y="112"/>
                  <a:pt x="171" y="88"/>
                  <a:pt x="142" y="88"/>
                </a:cubicBezTo>
                <a:cubicBezTo>
                  <a:pt x="112" y="88"/>
                  <a:pt x="88" y="112"/>
                  <a:pt x="88" y="1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1189273" y="1938009"/>
            <a:ext cx="346170" cy="344610"/>
          </a:xfrm>
          <a:custGeom>
            <a:avLst/>
            <a:gdLst>
              <a:gd name="T0" fmla="*/ 99 w 285"/>
              <a:gd name="T1" fmla="*/ 198 h 285"/>
              <a:gd name="T2" fmla="*/ 63 w 285"/>
              <a:gd name="T3" fmla="*/ 261 h 285"/>
              <a:gd name="T4" fmla="*/ 0 w 285"/>
              <a:gd name="T5" fmla="*/ 142 h 285"/>
              <a:gd name="T6" fmla="*/ 133 w 285"/>
              <a:gd name="T7" fmla="*/ 0 h 285"/>
              <a:gd name="T8" fmla="*/ 133 w 285"/>
              <a:gd name="T9" fmla="*/ 71 h 285"/>
              <a:gd name="T10" fmla="*/ 71 w 285"/>
              <a:gd name="T11" fmla="*/ 142 h 285"/>
              <a:gd name="T12" fmla="*/ 99 w 285"/>
              <a:gd name="T13" fmla="*/ 198 h 285"/>
              <a:gd name="T14" fmla="*/ 99 w 285"/>
              <a:gd name="T15" fmla="*/ 198 h 285"/>
              <a:gd name="T16" fmla="*/ 199 w 285"/>
              <a:gd name="T17" fmla="*/ 99 h 285"/>
              <a:gd name="T18" fmla="*/ 199 w 285"/>
              <a:gd name="T19" fmla="*/ 99 h 285"/>
              <a:gd name="T20" fmla="*/ 261 w 285"/>
              <a:gd name="T21" fmla="*/ 63 h 285"/>
              <a:gd name="T22" fmla="*/ 151 w 285"/>
              <a:gd name="T23" fmla="*/ 0 h 285"/>
              <a:gd name="T24" fmla="*/ 151 w 285"/>
              <a:gd name="T25" fmla="*/ 71 h 285"/>
              <a:gd name="T26" fmla="*/ 199 w 285"/>
              <a:gd name="T27" fmla="*/ 99 h 285"/>
              <a:gd name="T28" fmla="*/ 270 w 285"/>
              <a:gd name="T29" fmla="*/ 78 h 285"/>
              <a:gd name="T30" fmla="*/ 270 w 285"/>
              <a:gd name="T31" fmla="*/ 78 h 285"/>
              <a:gd name="T32" fmla="*/ 208 w 285"/>
              <a:gd name="T33" fmla="*/ 114 h 285"/>
              <a:gd name="T34" fmla="*/ 214 w 285"/>
              <a:gd name="T35" fmla="*/ 142 h 285"/>
              <a:gd name="T36" fmla="*/ 142 w 285"/>
              <a:gd name="T37" fmla="*/ 213 h 285"/>
              <a:gd name="T38" fmla="*/ 115 w 285"/>
              <a:gd name="T39" fmla="*/ 208 h 285"/>
              <a:gd name="T40" fmla="*/ 79 w 285"/>
              <a:gd name="T41" fmla="*/ 269 h 285"/>
              <a:gd name="T42" fmla="*/ 142 w 285"/>
              <a:gd name="T43" fmla="*/ 285 h 285"/>
              <a:gd name="T44" fmla="*/ 285 w 285"/>
              <a:gd name="T45" fmla="*/ 142 h 285"/>
              <a:gd name="T46" fmla="*/ 270 w 285"/>
              <a:gd name="T47" fmla="*/ 78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85" h="285">
                <a:moveTo>
                  <a:pt x="99" y="198"/>
                </a:moveTo>
                <a:cubicBezTo>
                  <a:pt x="63" y="261"/>
                  <a:pt x="63" y="261"/>
                  <a:pt x="63" y="261"/>
                </a:cubicBezTo>
                <a:cubicBezTo>
                  <a:pt x="25" y="235"/>
                  <a:pt x="0" y="191"/>
                  <a:pt x="0" y="142"/>
                </a:cubicBezTo>
                <a:cubicBezTo>
                  <a:pt x="0" y="66"/>
                  <a:pt x="59" y="4"/>
                  <a:pt x="133" y="0"/>
                </a:cubicBezTo>
                <a:cubicBezTo>
                  <a:pt x="133" y="71"/>
                  <a:pt x="133" y="71"/>
                  <a:pt x="133" y="71"/>
                </a:cubicBezTo>
                <a:cubicBezTo>
                  <a:pt x="98" y="76"/>
                  <a:pt x="71" y="106"/>
                  <a:pt x="71" y="142"/>
                </a:cubicBezTo>
                <a:cubicBezTo>
                  <a:pt x="71" y="165"/>
                  <a:pt x="82" y="185"/>
                  <a:pt x="99" y="198"/>
                </a:cubicBezTo>
                <a:cubicBezTo>
                  <a:pt x="99" y="198"/>
                  <a:pt x="99" y="198"/>
                  <a:pt x="99" y="198"/>
                </a:cubicBezTo>
                <a:close/>
                <a:moveTo>
                  <a:pt x="199" y="99"/>
                </a:moveTo>
                <a:cubicBezTo>
                  <a:pt x="199" y="99"/>
                  <a:pt x="199" y="99"/>
                  <a:pt x="199" y="99"/>
                </a:cubicBezTo>
                <a:cubicBezTo>
                  <a:pt x="261" y="63"/>
                  <a:pt x="261" y="63"/>
                  <a:pt x="261" y="63"/>
                </a:cubicBezTo>
                <a:cubicBezTo>
                  <a:pt x="237" y="27"/>
                  <a:pt x="197" y="2"/>
                  <a:pt x="151" y="0"/>
                </a:cubicBezTo>
                <a:cubicBezTo>
                  <a:pt x="151" y="71"/>
                  <a:pt x="151" y="71"/>
                  <a:pt x="151" y="71"/>
                </a:cubicBezTo>
                <a:cubicBezTo>
                  <a:pt x="171" y="74"/>
                  <a:pt x="188" y="84"/>
                  <a:pt x="199" y="99"/>
                </a:cubicBezTo>
                <a:close/>
                <a:moveTo>
                  <a:pt x="270" y="78"/>
                </a:moveTo>
                <a:cubicBezTo>
                  <a:pt x="270" y="78"/>
                  <a:pt x="270" y="78"/>
                  <a:pt x="270" y="78"/>
                </a:cubicBezTo>
                <a:cubicBezTo>
                  <a:pt x="208" y="114"/>
                  <a:pt x="208" y="114"/>
                  <a:pt x="208" y="114"/>
                </a:cubicBezTo>
                <a:cubicBezTo>
                  <a:pt x="212" y="123"/>
                  <a:pt x="214" y="132"/>
                  <a:pt x="214" y="142"/>
                </a:cubicBezTo>
                <a:cubicBezTo>
                  <a:pt x="214" y="181"/>
                  <a:pt x="182" y="213"/>
                  <a:pt x="142" y="213"/>
                </a:cubicBezTo>
                <a:cubicBezTo>
                  <a:pt x="133" y="213"/>
                  <a:pt x="123" y="211"/>
                  <a:pt x="115" y="208"/>
                </a:cubicBezTo>
                <a:cubicBezTo>
                  <a:pt x="79" y="269"/>
                  <a:pt x="79" y="269"/>
                  <a:pt x="79" y="269"/>
                </a:cubicBezTo>
                <a:cubicBezTo>
                  <a:pt x="98" y="279"/>
                  <a:pt x="120" y="285"/>
                  <a:pt x="142" y="285"/>
                </a:cubicBezTo>
                <a:cubicBezTo>
                  <a:pt x="221" y="285"/>
                  <a:pt x="285" y="221"/>
                  <a:pt x="285" y="142"/>
                </a:cubicBezTo>
                <a:cubicBezTo>
                  <a:pt x="285" y="119"/>
                  <a:pt x="280" y="97"/>
                  <a:pt x="270" y="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948781" y="1471314"/>
            <a:ext cx="2392296" cy="788235"/>
          </a:xfrm>
          <a:prstGeom prst="rect">
            <a:avLst/>
          </a:prstGeom>
          <a:noFill/>
        </p:spPr>
        <p:txBody>
          <a:bodyPr wrap="square" lIns="67381" tIns="33690" rIns="67381" bIns="3369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9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</a:t>
            </a:r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文字。您的内容打在这里，或者通过复制您的文本后，在此框中选择粘贴，并选择只保留文字。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8781" y="3096025"/>
            <a:ext cx="2392296" cy="788235"/>
          </a:xfrm>
          <a:prstGeom prst="rect">
            <a:avLst/>
          </a:prstGeom>
          <a:noFill/>
        </p:spPr>
        <p:txBody>
          <a:bodyPr wrap="square" lIns="67381" tIns="33690" rIns="67381" bIns="3369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919217" y="1509303"/>
            <a:ext cx="3458074" cy="0"/>
          </a:xfrm>
          <a:prstGeom prst="line">
            <a:avLst/>
          </a:prstGeom>
          <a:noFill/>
          <a:ln w="5" cap="flat">
            <a:solidFill>
              <a:srgbClr val="0070C0">
                <a:alpha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919217" y="1837712"/>
            <a:ext cx="3458074" cy="0"/>
          </a:xfrm>
          <a:prstGeom prst="line">
            <a:avLst/>
          </a:prstGeom>
          <a:noFill/>
          <a:ln w="5" cap="flat">
            <a:solidFill>
              <a:srgbClr val="0070C0">
                <a:alpha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919217" y="2158392"/>
            <a:ext cx="3458074" cy="0"/>
          </a:xfrm>
          <a:prstGeom prst="line">
            <a:avLst/>
          </a:prstGeom>
          <a:noFill/>
          <a:ln w="5" cap="flat">
            <a:solidFill>
              <a:srgbClr val="0070C0">
                <a:alpha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919217" y="2486800"/>
            <a:ext cx="3458074" cy="0"/>
          </a:xfrm>
          <a:prstGeom prst="line">
            <a:avLst/>
          </a:prstGeom>
          <a:noFill/>
          <a:ln w="5" cap="flat">
            <a:solidFill>
              <a:srgbClr val="0070C0">
                <a:alpha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919217" y="2815207"/>
            <a:ext cx="3458074" cy="0"/>
          </a:xfrm>
          <a:prstGeom prst="line">
            <a:avLst/>
          </a:prstGeom>
          <a:noFill/>
          <a:ln w="5" cap="flat">
            <a:solidFill>
              <a:srgbClr val="0070C0">
                <a:alpha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919217" y="3143616"/>
            <a:ext cx="3458074" cy="0"/>
          </a:xfrm>
          <a:prstGeom prst="line">
            <a:avLst/>
          </a:prstGeom>
          <a:noFill/>
          <a:ln w="5" cap="flat">
            <a:solidFill>
              <a:srgbClr val="0070C0">
                <a:alpha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919217" y="3464297"/>
            <a:ext cx="3458074" cy="0"/>
          </a:xfrm>
          <a:prstGeom prst="line">
            <a:avLst/>
          </a:prstGeom>
          <a:noFill/>
          <a:ln w="5" cap="flat">
            <a:solidFill>
              <a:srgbClr val="0070C0">
                <a:alpha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919217" y="3792704"/>
            <a:ext cx="3458074" cy="0"/>
          </a:xfrm>
          <a:prstGeom prst="line">
            <a:avLst/>
          </a:prstGeom>
          <a:noFill/>
          <a:ln w="5" cap="flat">
            <a:solidFill>
              <a:srgbClr val="0070C0">
                <a:alpha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>
              <a:solidFill>
                <a:srgbClr val="262626"/>
              </a:solidFill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733087" y="1699783"/>
            <a:ext cx="337657" cy="2092921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216435" y="2452027"/>
            <a:ext cx="341539" cy="1340677"/>
          </a:xfrm>
          <a:prstGeom prst="rect">
            <a:avLst/>
          </a:prstGeom>
          <a:solidFill>
            <a:srgbClr val="17375E"/>
          </a:solidFill>
          <a:ln>
            <a:noFill/>
          </a:ln>
          <a:extLst/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5711427" y="1925986"/>
            <a:ext cx="329896" cy="186672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5194776" y="2252186"/>
            <a:ext cx="341539" cy="1540519"/>
          </a:xfrm>
          <a:prstGeom prst="rect">
            <a:avLst/>
          </a:prstGeom>
          <a:solidFill>
            <a:srgbClr val="17375E"/>
          </a:solidFill>
          <a:ln>
            <a:noFill/>
          </a:ln>
          <a:extLst/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20" name="TextBox 19"/>
          <p:cNvSpPr txBox="1"/>
          <p:nvPr/>
        </p:nvSpPr>
        <p:spPr>
          <a:xfrm>
            <a:off x="4726511" y="3656983"/>
            <a:ext cx="249634" cy="248822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en-US" altLang="zh-CN" sz="1000">
                <a:solidFill>
                  <a:srgbClr val="262626"/>
                </a:solidFill>
              </a:rPr>
              <a:t>0</a:t>
            </a:r>
            <a:endParaRPr lang="zh-CN" altLang="en-US" sz="1000">
              <a:solidFill>
                <a:srgbClr val="26262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53724" y="3330785"/>
            <a:ext cx="385338" cy="248822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en-US" altLang="zh-CN" sz="1000">
                <a:solidFill>
                  <a:srgbClr val="262626"/>
                </a:solidFill>
              </a:rPr>
              <a:t>100</a:t>
            </a:r>
            <a:endParaRPr lang="zh-CN" altLang="en-US" sz="1000">
              <a:solidFill>
                <a:srgbClr val="26262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53724" y="3004584"/>
            <a:ext cx="385338" cy="248822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en-US" altLang="zh-CN" sz="1000">
                <a:solidFill>
                  <a:srgbClr val="262626"/>
                </a:solidFill>
              </a:rPr>
              <a:t>200</a:t>
            </a:r>
            <a:endParaRPr lang="zh-CN" altLang="en-US" sz="1000">
              <a:solidFill>
                <a:srgbClr val="26262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53724" y="2678384"/>
            <a:ext cx="385338" cy="248822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en-US" altLang="zh-CN" sz="1000">
                <a:solidFill>
                  <a:srgbClr val="262626"/>
                </a:solidFill>
              </a:rPr>
              <a:t>300</a:t>
            </a:r>
            <a:endParaRPr lang="zh-CN" altLang="en-US" sz="1000">
              <a:solidFill>
                <a:srgbClr val="2626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53724" y="2352183"/>
            <a:ext cx="385338" cy="248822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en-US" altLang="zh-CN" sz="1000">
                <a:solidFill>
                  <a:srgbClr val="262626"/>
                </a:solidFill>
              </a:rPr>
              <a:t>400</a:t>
            </a:r>
            <a:endParaRPr lang="zh-CN" altLang="en-US" sz="1000">
              <a:solidFill>
                <a:srgbClr val="26262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53724" y="2025983"/>
            <a:ext cx="385338" cy="248822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en-US" altLang="zh-CN" sz="1000">
                <a:solidFill>
                  <a:srgbClr val="262626"/>
                </a:solidFill>
              </a:rPr>
              <a:t>500</a:t>
            </a:r>
            <a:endParaRPr lang="zh-CN" altLang="en-US" sz="1000">
              <a:solidFill>
                <a:srgbClr val="262626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53724" y="1699782"/>
            <a:ext cx="385338" cy="248822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en-US" altLang="zh-CN" sz="1000">
                <a:solidFill>
                  <a:srgbClr val="262626"/>
                </a:solidFill>
              </a:rPr>
              <a:t>600</a:t>
            </a:r>
            <a:endParaRPr lang="zh-CN" altLang="en-US" sz="1000">
              <a:solidFill>
                <a:srgbClr val="26262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53724" y="1373583"/>
            <a:ext cx="385338" cy="248822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en-US" altLang="zh-CN" sz="1000">
                <a:solidFill>
                  <a:srgbClr val="262626"/>
                </a:solidFill>
              </a:rPr>
              <a:t>700</a:t>
            </a:r>
            <a:endParaRPr lang="zh-CN" altLang="en-US" sz="1000">
              <a:solidFill>
                <a:srgbClr val="26262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4827" y="3910544"/>
            <a:ext cx="446877" cy="248822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zh-CN" altLang="en-US" sz="1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77210" y="3910544"/>
            <a:ext cx="446877" cy="248822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zh-CN" altLang="en-US" sz="1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89593" y="3910544"/>
            <a:ext cx="446877" cy="248822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zh-CN" altLang="en-US" sz="1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01976" y="3910544"/>
            <a:ext cx="446877" cy="248822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zh-CN" altLang="en-US" sz="1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7245858" y="2352185"/>
            <a:ext cx="337657" cy="1440520"/>
          </a:xfrm>
          <a:prstGeom prst="rect">
            <a:avLst/>
          </a:prstGeom>
          <a:solidFill>
            <a:srgbClr val="17375E"/>
          </a:solidFill>
          <a:ln>
            <a:noFill/>
          </a:ln>
          <a:extLst/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33" name="TextBox 32"/>
          <p:cNvSpPr txBox="1"/>
          <p:nvPr/>
        </p:nvSpPr>
        <p:spPr>
          <a:xfrm>
            <a:off x="7214358" y="3910544"/>
            <a:ext cx="446877" cy="248822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zh-CN" altLang="en-US" sz="1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7758629" y="2025983"/>
            <a:ext cx="337657" cy="1766721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35" name="TextBox 34"/>
          <p:cNvSpPr txBox="1"/>
          <p:nvPr/>
        </p:nvSpPr>
        <p:spPr>
          <a:xfrm>
            <a:off x="7726740" y="3910544"/>
            <a:ext cx="446877" cy="248822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zh-CN" altLang="en-US" sz="1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36" name="矩形 35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8" name="文本框 23"/>
          <p:cNvSpPr>
            <a:spLocks noChangeArrowheads="1"/>
          </p:cNvSpPr>
          <p:nvPr/>
        </p:nvSpPr>
        <p:spPr bwMode="auto">
          <a:xfrm>
            <a:off x="7858321" y="206224"/>
            <a:ext cx="1183469" cy="43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89" tIns="33694" rIns="67389" bIns="33694">
            <a:spAutoFit/>
          </a:bodyPr>
          <a:lstStyle/>
          <a:p>
            <a:pPr defTabSz="673312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sym typeface="方正姚体" panose="02010601030101010101" pitchFamily="2" charset="-122"/>
              </a:rPr>
              <a:t>LOGO</a:t>
            </a:r>
          </a:p>
        </p:txBody>
      </p:sp>
      <p:sp>
        <p:nvSpPr>
          <p:cNvPr id="39" name="矩形 38"/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40" name="TextBox 8"/>
          <p:cNvSpPr txBox="1"/>
          <p:nvPr/>
        </p:nvSpPr>
        <p:spPr>
          <a:xfrm>
            <a:off x="568961" y="144848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存在不足之处</a:t>
            </a:r>
            <a:endParaRPr lang="zh-CN" altLang="en-US" sz="2500" b="1" dirty="0">
              <a:solidFill>
                <a:schemeClr val="tx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41" name="TextBox 8"/>
          <p:cNvSpPr txBox="1"/>
          <p:nvPr/>
        </p:nvSpPr>
        <p:spPr>
          <a:xfrm>
            <a:off x="568961" y="465700"/>
            <a:ext cx="1617823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SUCCESSFUL PROJECT 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1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6"/>
    </mc:Choice>
    <mc:Fallback xmlns="">
      <p:transition spd="slow" advTm="97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4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4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8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98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48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98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48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98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48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98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48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3" grpId="0"/>
      <p:bldP spid="34" grpId="0" animBg="1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>
            <a:spLocks/>
          </p:cNvSpPr>
          <p:nvPr/>
        </p:nvSpPr>
        <p:spPr bwMode="auto">
          <a:xfrm>
            <a:off x="4403048" y="1131540"/>
            <a:ext cx="1773268" cy="1642769"/>
          </a:xfrm>
          <a:custGeom>
            <a:avLst/>
            <a:gdLst>
              <a:gd name="T0" fmla="*/ 140 w 808"/>
              <a:gd name="T1" fmla="*/ 0 h 752"/>
              <a:gd name="T2" fmla="*/ 668 w 808"/>
              <a:gd name="T3" fmla="*/ 0 h 752"/>
              <a:gd name="T4" fmla="*/ 808 w 808"/>
              <a:gd name="T5" fmla="*/ 140 h 752"/>
              <a:gd name="T6" fmla="*/ 808 w 808"/>
              <a:gd name="T7" fmla="*/ 455 h 752"/>
              <a:gd name="T8" fmla="*/ 668 w 808"/>
              <a:gd name="T9" fmla="*/ 595 h 752"/>
              <a:gd name="T10" fmla="*/ 499 w 808"/>
              <a:gd name="T11" fmla="*/ 595 h 752"/>
              <a:gd name="T12" fmla="*/ 404 w 808"/>
              <a:gd name="T13" fmla="*/ 752 h 752"/>
              <a:gd name="T14" fmla="*/ 309 w 808"/>
              <a:gd name="T15" fmla="*/ 595 h 752"/>
              <a:gd name="T16" fmla="*/ 140 w 808"/>
              <a:gd name="T17" fmla="*/ 595 h 752"/>
              <a:gd name="T18" fmla="*/ 0 w 808"/>
              <a:gd name="T19" fmla="*/ 455 h 752"/>
              <a:gd name="T20" fmla="*/ 0 w 808"/>
              <a:gd name="T21" fmla="*/ 140 h 752"/>
              <a:gd name="T22" fmla="*/ 140 w 808"/>
              <a:gd name="T23" fmla="*/ 0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08" h="752">
                <a:moveTo>
                  <a:pt x="140" y="0"/>
                </a:moveTo>
                <a:cubicBezTo>
                  <a:pt x="668" y="0"/>
                  <a:pt x="668" y="0"/>
                  <a:pt x="668" y="0"/>
                </a:cubicBezTo>
                <a:cubicBezTo>
                  <a:pt x="745" y="0"/>
                  <a:pt x="808" y="63"/>
                  <a:pt x="808" y="140"/>
                </a:cubicBezTo>
                <a:cubicBezTo>
                  <a:pt x="808" y="455"/>
                  <a:pt x="808" y="455"/>
                  <a:pt x="808" y="455"/>
                </a:cubicBezTo>
                <a:cubicBezTo>
                  <a:pt x="808" y="532"/>
                  <a:pt x="745" y="595"/>
                  <a:pt x="668" y="595"/>
                </a:cubicBezTo>
                <a:cubicBezTo>
                  <a:pt x="499" y="595"/>
                  <a:pt x="499" y="595"/>
                  <a:pt x="499" y="595"/>
                </a:cubicBezTo>
                <a:cubicBezTo>
                  <a:pt x="404" y="752"/>
                  <a:pt x="404" y="752"/>
                  <a:pt x="404" y="752"/>
                </a:cubicBezTo>
                <a:cubicBezTo>
                  <a:pt x="309" y="595"/>
                  <a:pt x="309" y="595"/>
                  <a:pt x="309" y="595"/>
                </a:cubicBezTo>
                <a:cubicBezTo>
                  <a:pt x="140" y="595"/>
                  <a:pt x="140" y="595"/>
                  <a:pt x="140" y="595"/>
                </a:cubicBezTo>
                <a:cubicBezTo>
                  <a:pt x="63" y="595"/>
                  <a:pt x="0" y="532"/>
                  <a:pt x="0" y="455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63"/>
                  <a:pt x="63" y="0"/>
                  <a:pt x="140" y="0"/>
                </a:cubicBezTo>
                <a:close/>
              </a:path>
            </a:pathLst>
          </a:custGeom>
          <a:solidFill>
            <a:srgbClr val="17375E"/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67394" tIns="33697" rIns="67394" bIns="33697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5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6394311" y="1079085"/>
            <a:ext cx="1774440" cy="1641603"/>
          </a:xfrm>
          <a:custGeom>
            <a:avLst/>
            <a:gdLst>
              <a:gd name="T0" fmla="*/ 141 w 809"/>
              <a:gd name="T1" fmla="*/ 0 h 752"/>
              <a:gd name="T2" fmla="*/ 668 w 809"/>
              <a:gd name="T3" fmla="*/ 0 h 752"/>
              <a:gd name="T4" fmla="*/ 809 w 809"/>
              <a:gd name="T5" fmla="*/ 141 h 752"/>
              <a:gd name="T6" fmla="*/ 809 w 809"/>
              <a:gd name="T7" fmla="*/ 456 h 752"/>
              <a:gd name="T8" fmla="*/ 668 w 809"/>
              <a:gd name="T9" fmla="*/ 596 h 752"/>
              <a:gd name="T10" fmla="*/ 499 w 809"/>
              <a:gd name="T11" fmla="*/ 596 h 752"/>
              <a:gd name="T12" fmla="*/ 405 w 809"/>
              <a:gd name="T13" fmla="*/ 752 h 752"/>
              <a:gd name="T14" fmla="*/ 310 w 809"/>
              <a:gd name="T15" fmla="*/ 596 h 752"/>
              <a:gd name="T16" fmla="*/ 141 w 809"/>
              <a:gd name="T17" fmla="*/ 596 h 752"/>
              <a:gd name="T18" fmla="*/ 0 w 809"/>
              <a:gd name="T19" fmla="*/ 456 h 752"/>
              <a:gd name="T20" fmla="*/ 0 w 809"/>
              <a:gd name="T21" fmla="*/ 141 h 752"/>
              <a:gd name="T22" fmla="*/ 141 w 809"/>
              <a:gd name="T23" fmla="*/ 0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09" h="752">
                <a:moveTo>
                  <a:pt x="141" y="0"/>
                </a:moveTo>
                <a:cubicBezTo>
                  <a:pt x="668" y="0"/>
                  <a:pt x="668" y="0"/>
                  <a:pt x="668" y="0"/>
                </a:cubicBezTo>
                <a:cubicBezTo>
                  <a:pt x="745" y="0"/>
                  <a:pt x="809" y="63"/>
                  <a:pt x="809" y="141"/>
                </a:cubicBezTo>
                <a:cubicBezTo>
                  <a:pt x="809" y="456"/>
                  <a:pt x="809" y="456"/>
                  <a:pt x="809" y="456"/>
                </a:cubicBezTo>
                <a:cubicBezTo>
                  <a:pt x="809" y="533"/>
                  <a:pt x="745" y="596"/>
                  <a:pt x="668" y="596"/>
                </a:cubicBezTo>
                <a:cubicBezTo>
                  <a:pt x="499" y="596"/>
                  <a:pt x="499" y="596"/>
                  <a:pt x="499" y="596"/>
                </a:cubicBezTo>
                <a:cubicBezTo>
                  <a:pt x="405" y="752"/>
                  <a:pt x="405" y="752"/>
                  <a:pt x="405" y="752"/>
                </a:cubicBezTo>
                <a:cubicBezTo>
                  <a:pt x="310" y="596"/>
                  <a:pt x="310" y="596"/>
                  <a:pt x="310" y="596"/>
                </a:cubicBezTo>
                <a:cubicBezTo>
                  <a:pt x="141" y="596"/>
                  <a:pt x="141" y="596"/>
                  <a:pt x="141" y="596"/>
                </a:cubicBezTo>
                <a:cubicBezTo>
                  <a:pt x="64" y="596"/>
                  <a:pt x="0" y="533"/>
                  <a:pt x="0" y="456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63"/>
                  <a:pt x="64" y="0"/>
                  <a:pt x="141" y="0"/>
                </a:cubicBezTo>
                <a:close/>
              </a:path>
            </a:pathLst>
          </a:custGeom>
          <a:solidFill>
            <a:srgbClr val="17375E"/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67394" tIns="33697" rIns="67394" bIns="33697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5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4" name="Freeform 8"/>
          <p:cNvSpPr>
            <a:spLocks/>
          </p:cNvSpPr>
          <p:nvPr/>
        </p:nvSpPr>
        <p:spPr bwMode="auto">
          <a:xfrm>
            <a:off x="5420844" y="2289822"/>
            <a:ext cx="1773268" cy="1641603"/>
          </a:xfrm>
          <a:custGeom>
            <a:avLst/>
            <a:gdLst>
              <a:gd name="T0" fmla="*/ 140 w 808"/>
              <a:gd name="T1" fmla="*/ 0 h 752"/>
              <a:gd name="T2" fmla="*/ 668 w 808"/>
              <a:gd name="T3" fmla="*/ 0 h 752"/>
              <a:gd name="T4" fmla="*/ 808 w 808"/>
              <a:gd name="T5" fmla="*/ 141 h 752"/>
              <a:gd name="T6" fmla="*/ 808 w 808"/>
              <a:gd name="T7" fmla="*/ 456 h 752"/>
              <a:gd name="T8" fmla="*/ 668 w 808"/>
              <a:gd name="T9" fmla="*/ 596 h 752"/>
              <a:gd name="T10" fmla="*/ 499 w 808"/>
              <a:gd name="T11" fmla="*/ 596 h 752"/>
              <a:gd name="T12" fmla="*/ 404 w 808"/>
              <a:gd name="T13" fmla="*/ 752 h 752"/>
              <a:gd name="T14" fmla="*/ 309 w 808"/>
              <a:gd name="T15" fmla="*/ 596 h 752"/>
              <a:gd name="T16" fmla="*/ 140 w 808"/>
              <a:gd name="T17" fmla="*/ 596 h 752"/>
              <a:gd name="T18" fmla="*/ 0 w 808"/>
              <a:gd name="T19" fmla="*/ 456 h 752"/>
              <a:gd name="T20" fmla="*/ 0 w 808"/>
              <a:gd name="T21" fmla="*/ 141 h 752"/>
              <a:gd name="T22" fmla="*/ 140 w 808"/>
              <a:gd name="T23" fmla="*/ 0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08" h="752">
                <a:moveTo>
                  <a:pt x="140" y="0"/>
                </a:moveTo>
                <a:cubicBezTo>
                  <a:pt x="668" y="0"/>
                  <a:pt x="668" y="0"/>
                  <a:pt x="668" y="0"/>
                </a:cubicBezTo>
                <a:cubicBezTo>
                  <a:pt x="745" y="0"/>
                  <a:pt x="808" y="64"/>
                  <a:pt x="808" y="141"/>
                </a:cubicBezTo>
                <a:cubicBezTo>
                  <a:pt x="808" y="456"/>
                  <a:pt x="808" y="456"/>
                  <a:pt x="808" y="456"/>
                </a:cubicBezTo>
                <a:cubicBezTo>
                  <a:pt x="808" y="533"/>
                  <a:pt x="745" y="596"/>
                  <a:pt x="668" y="596"/>
                </a:cubicBezTo>
                <a:cubicBezTo>
                  <a:pt x="499" y="596"/>
                  <a:pt x="499" y="596"/>
                  <a:pt x="499" y="596"/>
                </a:cubicBezTo>
                <a:cubicBezTo>
                  <a:pt x="404" y="752"/>
                  <a:pt x="404" y="752"/>
                  <a:pt x="404" y="752"/>
                </a:cubicBezTo>
                <a:cubicBezTo>
                  <a:pt x="309" y="596"/>
                  <a:pt x="309" y="596"/>
                  <a:pt x="309" y="596"/>
                </a:cubicBezTo>
                <a:cubicBezTo>
                  <a:pt x="140" y="596"/>
                  <a:pt x="140" y="596"/>
                  <a:pt x="140" y="596"/>
                </a:cubicBezTo>
                <a:cubicBezTo>
                  <a:pt x="63" y="596"/>
                  <a:pt x="0" y="533"/>
                  <a:pt x="0" y="456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64"/>
                  <a:pt x="63" y="0"/>
                  <a:pt x="140" y="0"/>
                </a:cubicBezTo>
                <a:close/>
              </a:path>
            </a:pathLst>
          </a:custGeom>
          <a:solidFill>
            <a:srgbClr val="FFC000"/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67394" tIns="33697" rIns="67394" bIns="33697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5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5" name="Freeform 15"/>
          <p:cNvSpPr>
            <a:spLocks noEditPoints="1"/>
          </p:cNvSpPr>
          <p:nvPr/>
        </p:nvSpPr>
        <p:spPr bwMode="auto">
          <a:xfrm>
            <a:off x="7074924" y="1255263"/>
            <a:ext cx="413215" cy="412576"/>
          </a:xfrm>
          <a:custGeom>
            <a:avLst/>
            <a:gdLst>
              <a:gd name="T0" fmla="*/ 285 w 285"/>
              <a:gd name="T1" fmla="*/ 268 h 286"/>
              <a:gd name="T2" fmla="*/ 285 w 285"/>
              <a:gd name="T3" fmla="*/ 286 h 286"/>
              <a:gd name="T4" fmla="*/ 0 w 285"/>
              <a:gd name="T5" fmla="*/ 286 h 286"/>
              <a:gd name="T6" fmla="*/ 0 w 285"/>
              <a:gd name="T7" fmla="*/ 0 h 286"/>
              <a:gd name="T8" fmla="*/ 36 w 285"/>
              <a:gd name="T9" fmla="*/ 0 h 286"/>
              <a:gd name="T10" fmla="*/ 36 w 285"/>
              <a:gd name="T11" fmla="*/ 18 h 286"/>
              <a:gd name="T12" fmla="*/ 18 w 285"/>
              <a:gd name="T13" fmla="*/ 18 h 286"/>
              <a:gd name="T14" fmla="*/ 18 w 285"/>
              <a:gd name="T15" fmla="*/ 54 h 286"/>
              <a:gd name="T16" fmla="*/ 36 w 285"/>
              <a:gd name="T17" fmla="*/ 54 h 286"/>
              <a:gd name="T18" fmla="*/ 36 w 285"/>
              <a:gd name="T19" fmla="*/ 72 h 286"/>
              <a:gd name="T20" fmla="*/ 18 w 285"/>
              <a:gd name="T21" fmla="*/ 72 h 286"/>
              <a:gd name="T22" fmla="*/ 18 w 285"/>
              <a:gd name="T23" fmla="*/ 107 h 286"/>
              <a:gd name="T24" fmla="*/ 36 w 285"/>
              <a:gd name="T25" fmla="*/ 107 h 286"/>
              <a:gd name="T26" fmla="*/ 36 w 285"/>
              <a:gd name="T27" fmla="*/ 125 h 286"/>
              <a:gd name="T28" fmla="*/ 18 w 285"/>
              <a:gd name="T29" fmla="*/ 125 h 286"/>
              <a:gd name="T30" fmla="*/ 18 w 285"/>
              <a:gd name="T31" fmla="*/ 161 h 286"/>
              <a:gd name="T32" fmla="*/ 36 w 285"/>
              <a:gd name="T33" fmla="*/ 161 h 286"/>
              <a:gd name="T34" fmla="*/ 36 w 285"/>
              <a:gd name="T35" fmla="*/ 179 h 286"/>
              <a:gd name="T36" fmla="*/ 18 w 285"/>
              <a:gd name="T37" fmla="*/ 179 h 286"/>
              <a:gd name="T38" fmla="*/ 18 w 285"/>
              <a:gd name="T39" fmla="*/ 214 h 286"/>
              <a:gd name="T40" fmla="*/ 36 w 285"/>
              <a:gd name="T41" fmla="*/ 214 h 286"/>
              <a:gd name="T42" fmla="*/ 36 w 285"/>
              <a:gd name="T43" fmla="*/ 232 h 286"/>
              <a:gd name="T44" fmla="*/ 18 w 285"/>
              <a:gd name="T45" fmla="*/ 232 h 286"/>
              <a:gd name="T46" fmla="*/ 18 w 285"/>
              <a:gd name="T47" fmla="*/ 268 h 286"/>
              <a:gd name="T48" fmla="*/ 285 w 285"/>
              <a:gd name="T49" fmla="*/ 268 h 286"/>
              <a:gd name="T50" fmla="*/ 80 w 285"/>
              <a:gd name="T51" fmla="*/ 232 h 286"/>
              <a:gd name="T52" fmla="*/ 80 w 285"/>
              <a:gd name="T53" fmla="*/ 232 h 286"/>
              <a:gd name="T54" fmla="*/ 107 w 285"/>
              <a:gd name="T55" fmla="*/ 205 h 286"/>
              <a:gd name="T56" fmla="*/ 102 w 285"/>
              <a:gd name="T57" fmla="*/ 190 h 286"/>
              <a:gd name="T58" fmla="*/ 136 w 285"/>
              <a:gd name="T59" fmla="*/ 156 h 286"/>
              <a:gd name="T60" fmla="*/ 152 w 285"/>
              <a:gd name="T61" fmla="*/ 161 h 286"/>
              <a:gd name="T62" fmla="*/ 170 w 285"/>
              <a:gd name="T63" fmla="*/ 153 h 286"/>
              <a:gd name="T64" fmla="*/ 200 w 285"/>
              <a:gd name="T65" fmla="*/ 175 h 286"/>
              <a:gd name="T66" fmla="*/ 196 w 285"/>
              <a:gd name="T67" fmla="*/ 188 h 286"/>
              <a:gd name="T68" fmla="*/ 223 w 285"/>
              <a:gd name="T69" fmla="*/ 214 h 286"/>
              <a:gd name="T70" fmla="*/ 250 w 285"/>
              <a:gd name="T71" fmla="*/ 188 h 286"/>
              <a:gd name="T72" fmla="*/ 236 w 285"/>
              <a:gd name="T73" fmla="*/ 164 h 286"/>
              <a:gd name="T74" fmla="*/ 263 w 285"/>
              <a:gd name="T75" fmla="*/ 57 h 286"/>
              <a:gd name="T76" fmla="*/ 280 w 285"/>
              <a:gd name="T77" fmla="*/ 61 h 286"/>
              <a:gd name="T78" fmla="*/ 268 w 285"/>
              <a:gd name="T79" fmla="*/ 18 h 286"/>
              <a:gd name="T80" fmla="*/ 237 w 285"/>
              <a:gd name="T81" fmla="*/ 50 h 286"/>
              <a:gd name="T82" fmla="*/ 254 w 285"/>
              <a:gd name="T83" fmla="*/ 54 h 286"/>
              <a:gd name="T84" fmla="*/ 227 w 285"/>
              <a:gd name="T85" fmla="*/ 161 h 286"/>
              <a:gd name="T86" fmla="*/ 223 w 285"/>
              <a:gd name="T87" fmla="*/ 161 h 286"/>
              <a:gd name="T88" fmla="*/ 205 w 285"/>
              <a:gd name="T89" fmla="*/ 168 h 286"/>
              <a:gd name="T90" fmla="*/ 176 w 285"/>
              <a:gd name="T91" fmla="*/ 146 h 286"/>
              <a:gd name="T92" fmla="*/ 178 w 285"/>
              <a:gd name="T93" fmla="*/ 134 h 286"/>
              <a:gd name="T94" fmla="*/ 152 w 285"/>
              <a:gd name="T95" fmla="*/ 107 h 286"/>
              <a:gd name="T96" fmla="*/ 125 w 285"/>
              <a:gd name="T97" fmla="*/ 134 h 286"/>
              <a:gd name="T98" fmla="*/ 130 w 285"/>
              <a:gd name="T99" fmla="*/ 150 h 286"/>
              <a:gd name="T100" fmla="*/ 96 w 285"/>
              <a:gd name="T101" fmla="*/ 184 h 286"/>
              <a:gd name="T102" fmla="*/ 80 w 285"/>
              <a:gd name="T103" fmla="*/ 179 h 286"/>
              <a:gd name="T104" fmla="*/ 54 w 285"/>
              <a:gd name="T105" fmla="*/ 205 h 286"/>
              <a:gd name="T106" fmla="*/ 80 w 285"/>
              <a:gd name="T107" fmla="*/ 232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85" h="286">
                <a:moveTo>
                  <a:pt x="285" y="268"/>
                </a:moveTo>
                <a:cubicBezTo>
                  <a:pt x="285" y="286"/>
                  <a:pt x="285" y="286"/>
                  <a:pt x="285" y="286"/>
                </a:cubicBezTo>
                <a:cubicBezTo>
                  <a:pt x="0" y="286"/>
                  <a:pt x="0" y="286"/>
                  <a:pt x="0" y="286"/>
                </a:cubicBezTo>
                <a:cubicBezTo>
                  <a:pt x="0" y="0"/>
                  <a:pt x="0" y="0"/>
                  <a:pt x="0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18"/>
                  <a:pt x="36" y="18"/>
                  <a:pt x="36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54"/>
                  <a:pt x="18" y="54"/>
                  <a:pt x="18" y="54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18" y="72"/>
                  <a:pt x="18" y="72"/>
                </a:cubicBezTo>
                <a:cubicBezTo>
                  <a:pt x="18" y="107"/>
                  <a:pt x="18" y="107"/>
                  <a:pt x="18" y="107"/>
                </a:cubicBezTo>
                <a:cubicBezTo>
                  <a:pt x="36" y="107"/>
                  <a:pt x="36" y="107"/>
                  <a:pt x="36" y="107"/>
                </a:cubicBezTo>
                <a:cubicBezTo>
                  <a:pt x="36" y="125"/>
                  <a:pt x="36" y="125"/>
                  <a:pt x="36" y="125"/>
                </a:cubicBezTo>
                <a:cubicBezTo>
                  <a:pt x="18" y="125"/>
                  <a:pt x="18" y="125"/>
                  <a:pt x="18" y="125"/>
                </a:cubicBezTo>
                <a:cubicBezTo>
                  <a:pt x="18" y="161"/>
                  <a:pt x="18" y="161"/>
                  <a:pt x="18" y="161"/>
                </a:cubicBezTo>
                <a:cubicBezTo>
                  <a:pt x="36" y="161"/>
                  <a:pt x="36" y="161"/>
                  <a:pt x="36" y="161"/>
                </a:cubicBezTo>
                <a:cubicBezTo>
                  <a:pt x="36" y="179"/>
                  <a:pt x="36" y="179"/>
                  <a:pt x="36" y="179"/>
                </a:cubicBezTo>
                <a:cubicBezTo>
                  <a:pt x="18" y="179"/>
                  <a:pt x="18" y="179"/>
                  <a:pt x="18" y="179"/>
                </a:cubicBezTo>
                <a:cubicBezTo>
                  <a:pt x="18" y="214"/>
                  <a:pt x="18" y="214"/>
                  <a:pt x="18" y="214"/>
                </a:cubicBezTo>
                <a:cubicBezTo>
                  <a:pt x="36" y="214"/>
                  <a:pt x="36" y="214"/>
                  <a:pt x="36" y="214"/>
                </a:cubicBezTo>
                <a:cubicBezTo>
                  <a:pt x="36" y="232"/>
                  <a:pt x="36" y="232"/>
                  <a:pt x="36" y="232"/>
                </a:cubicBezTo>
                <a:cubicBezTo>
                  <a:pt x="18" y="232"/>
                  <a:pt x="18" y="232"/>
                  <a:pt x="18" y="232"/>
                </a:cubicBezTo>
                <a:cubicBezTo>
                  <a:pt x="18" y="268"/>
                  <a:pt x="18" y="268"/>
                  <a:pt x="18" y="268"/>
                </a:cubicBezTo>
                <a:cubicBezTo>
                  <a:pt x="285" y="268"/>
                  <a:pt x="285" y="268"/>
                  <a:pt x="285" y="268"/>
                </a:cubicBezTo>
                <a:close/>
                <a:moveTo>
                  <a:pt x="80" y="232"/>
                </a:moveTo>
                <a:cubicBezTo>
                  <a:pt x="80" y="232"/>
                  <a:pt x="80" y="232"/>
                  <a:pt x="80" y="232"/>
                </a:cubicBezTo>
                <a:cubicBezTo>
                  <a:pt x="95" y="232"/>
                  <a:pt x="107" y="220"/>
                  <a:pt x="107" y="205"/>
                </a:cubicBezTo>
                <a:cubicBezTo>
                  <a:pt x="107" y="200"/>
                  <a:pt x="105" y="194"/>
                  <a:pt x="102" y="190"/>
                </a:cubicBezTo>
                <a:cubicBezTo>
                  <a:pt x="136" y="156"/>
                  <a:pt x="136" y="156"/>
                  <a:pt x="136" y="156"/>
                </a:cubicBezTo>
                <a:cubicBezTo>
                  <a:pt x="141" y="159"/>
                  <a:pt x="146" y="161"/>
                  <a:pt x="152" y="161"/>
                </a:cubicBezTo>
                <a:cubicBezTo>
                  <a:pt x="159" y="161"/>
                  <a:pt x="166" y="158"/>
                  <a:pt x="170" y="153"/>
                </a:cubicBezTo>
                <a:cubicBezTo>
                  <a:pt x="200" y="175"/>
                  <a:pt x="200" y="175"/>
                  <a:pt x="200" y="175"/>
                </a:cubicBezTo>
                <a:cubicBezTo>
                  <a:pt x="198" y="178"/>
                  <a:pt x="196" y="183"/>
                  <a:pt x="196" y="188"/>
                </a:cubicBezTo>
                <a:cubicBezTo>
                  <a:pt x="196" y="202"/>
                  <a:pt x="208" y="214"/>
                  <a:pt x="223" y="214"/>
                </a:cubicBezTo>
                <a:cubicBezTo>
                  <a:pt x="238" y="214"/>
                  <a:pt x="250" y="202"/>
                  <a:pt x="250" y="188"/>
                </a:cubicBezTo>
                <a:cubicBezTo>
                  <a:pt x="250" y="177"/>
                  <a:pt x="244" y="169"/>
                  <a:pt x="236" y="164"/>
                </a:cubicBezTo>
                <a:cubicBezTo>
                  <a:pt x="263" y="57"/>
                  <a:pt x="263" y="57"/>
                  <a:pt x="263" y="57"/>
                </a:cubicBezTo>
                <a:cubicBezTo>
                  <a:pt x="280" y="61"/>
                  <a:pt x="280" y="61"/>
                  <a:pt x="280" y="61"/>
                </a:cubicBezTo>
                <a:cubicBezTo>
                  <a:pt x="268" y="18"/>
                  <a:pt x="268" y="18"/>
                  <a:pt x="268" y="18"/>
                </a:cubicBezTo>
                <a:cubicBezTo>
                  <a:pt x="237" y="50"/>
                  <a:pt x="237" y="50"/>
                  <a:pt x="237" y="50"/>
                </a:cubicBezTo>
                <a:cubicBezTo>
                  <a:pt x="254" y="54"/>
                  <a:pt x="254" y="54"/>
                  <a:pt x="254" y="54"/>
                </a:cubicBezTo>
                <a:cubicBezTo>
                  <a:pt x="227" y="161"/>
                  <a:pt x="227" y="161"/>
                  <a:pt x="227" y="161"/>
                </a:cubicBezTo>
                <a:cubicBezTo>
                  <a:pt x="226" y="161"/>
                  <a:pt x="224" y="161"/>
                  <a:pt x="223" y="161"/>
                </a:cubicBezTo>
                <a:cubicBezTo>
                  <a:pt x="216" y="161"/>
                  <a:pt x="210" y="163"/>
                  <a:pt x="205" y="168"/>
                </a:cubicBezTo>
                <a:cubicBezTo>
                  <a:pt x="176" y="146"/>
                  <a:pt x="176" y="146"/>
                  <a:pt x="176" y="146"/>
                </a:cubicBezTo>
                <a:cubicBezTo>
                  <a:pt x="177" y="142"/>
                  <a:pt x="178" y="138"/>
                  <a:pt x="178" y="134"/>
                </a:cubicBezTo>
                <a:cubicBezTo>
                  <a:pt x="178" y="119"/>
                  <a:pt x="166" y="107"/>
                  <a:pt x="152" y="107"/>
                </a:cubicBezTo>
                <a:cubicBezTo>
                  <a:pt x="137" y="107"/>
                  <a:pt x="125" y="119"/>
                  <a:pt x="125" y="134"/>
                </a:cubicBezTo>
                <a:cubicBezTo>
                  <a:pt x="125" y="140"/>
                  <a:pt x="127" y="145"/>
                  <a:pt x="130" y="150"/>
                </a:cubicBezTo>
                <a:cubicBezTo>
                  <a:pt x="96" y="184"/>
                  <a:pt x="96" y="184"/>
                  <a:pt x="96" y="184"/>
                </a:cubicBezTo>
                <a:cubicBezTo>
                  <a:pt x="91" y="181"/>
                  <a:pt x="86" y="179"/>
                  <a:pt x="80" y="179"/>
                </a:cubicBezTo>
                <a:cubicBezTo>
                  <a:pt x="66" y="179"/>
                  <a:pt x="54" y="191"/>
                  <a:pt x="54" y="205"/>
                </a:cubicBezTo>
                <a:cubicBezTo>
                  <a:pt x="54" y="220"/>
                  <a:pt x="66" y="232"/>
                  <a:pt x="80" y="2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6" name="Freeform 16"/>
          <p:cNvSpPr>
            <a:spLocks noEditPoints="1"/>
          </p:cNvSpPr>
          <p:nvPr/>
        </p:nvSpPr>
        <p:spPr bwMode="auto">
          <a:xfrm>
            <a:off x="6034477" y="2490195"/>
            <a:ext cx="546002" cy="408666"/>
          </a:xfrm>
          <a:custGeom>
            <a:avLst/>
            <a:gdLst>
              <a:gd name="T0" fmla="*/ 178 w 285"/>
              <a:gd name="T1" fmla="*/ 18 h 214"/>
              <a:gd name="T2" fmla="*/ 232 w 285"/>
              <a:gd name="T3" fmla="*/ 72 h 214"/>
              <a:gd name="T4" fmla="*/ 228 w 285"/>
              <a:gd name="T5" fmla="*/ 92 h 214"/>
              <a:gd name="T6" fmla="*/ 267 w 285"/>
              <a:gd name="T7" fmla="*/ 143 h 214"/>
              <a:gd name="T8" fmla="*/ 214 w 285"/>
              <a:gd name="T9" fmla="*/ 197 h 214"/>
              <a:gd name="T10" fmla="*/ 62 w 285"/>
              <a:gd name="T11" fmla="*/ 197 h 214"/>
              <a:gd name="T12" fmla="*/ 18 w 285"/>
              <a:gd name="T13" fmla="*/ 152 h 214"/>
              <a:gd name="T14" fmla="*/ 62 w 285"/>
              <a:gd name="T15" fmla="*/ 107 h 214"/>
              <a:gd name="T16" fmla="*/ 66 w 285"/>
              <a:gd name="T17" fmla="*/ 108 h 214"/>
              <a:gd name="T18" fmla="*/ 62 w 285"/>
              <a:gd name="T19" fmla="*/ 89 h 214"/>
              <a:gd name="T20" fmla="*/ 107 w 285"/>
              <a:gd name="T21" fmla="*/ 45 h 214"/>
              <a:gd name="T22" fmla="*/ 129 w 285"/>
              <a:gd name="T23" fmla="*/ 51 h 214"/>
              <a:gd name="T24" fmla="*/ 178 w 285"/>
              <a:gd name="T25" fmla="*/ 18 h 214"/>
              <a:gd name="T26" fmla="*/ 178 w 285"/>
              <a:gd name="T27" fmla="*/ 0 h 214"/>
              <a:gd name="T28" fmla="*/ 178 w 285"/>
              <a:gd name="T29" fmla="*/ 0 h 214"/>
              <a:gd name="T30" fmla="*/ 121 w 285"/>
              <a:gd name="T31" fmla="*/ 29 h 214"/>
              <a:gd name="T32" fmla="*/ 107 w 285"/>
              <a:gd name="T33" fmla="*/ 27 h 214"/>
              <a:gd name="T34" fmla="*/ 44 w 285"/>
              <a:gd name="T35" fmla="*/ 89 h 214"/>
              <a:gd name="T36" fmla="*/ 45 w 285"/>
              <a:gd name="T37" fmla="*/ 92 h 214"/>
              <a:gd name="T38" fmla="*/ 0 w 285"/>
              <a:gd name="T39" fmla="*/ 152 h 214"/>
              <a:gd name="T40" fmla="*/ 62 w 285"/>
              <a:gd name="T41" fmla="*/ 214 h 214"/>
              <a:gd name="T42" fmla="*/ 214 w 285"/>
              <a:gd name="T43" fmla="*/ 214 h 214"/>
              <a:gd name="T44" fmla="*/ 285 w 285"/>
              <a:gd name="T45" fmla="*/ 143 h 214"/>
              <a:gd name="T46" fmla="*/ 249 w 285"/>
              <a:gd name="T47" fmla="*/ 81 h 214"/>
              <a:gd name="T48" fmla="*/ 250 w 285"/>
              <a:gd name="T49" fmla="*/ 72 h 214"/>
              <a:gd name="T50" fmla="*/ 178 w 285"/>
              <a:gd name="T51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85" h="214">
                <a:moveTo>
                  <a:pt x="178" y="18"/>
                </a:moveTo>
                <a:cubicBezTo>
                  <a:pt x="208" y="18"/>
                  <a:pt x="232" y="42"/>
                  <a:pt x="232" y="72"/>
                </a:cubicBezTo>
                <a:cubicBezTo>
                  <a:pt x="232" y="79"/>
                  <a:pt x="230" y="85"/>
                  <a:pt x="228" y="92"/>
                </a:cubicBezTo>
                <a:cubicBezTo>
                  <a:pt x="251" y="98"/>
                  <a:pt x="267" y="118"/>
                  <a:pt x="267" y="143"/>
                </a:cubicBezTo>
                <a:cubicBezTo>
                  <a:pt x="267" y="173"/>
                  <a:pt x="244" y="197"/>
                  <a:pt x="214" y="197"/>
                </a:cubicBezTo>
                <a:cubicBezTo>
                  <a:pt x="62" y="197"/>
                  <a:pt x="62" y="197"/>
                  <a:pt x="62" y="197"/>
                </a:cubicBezTo>
                <a:cubicBezTo>
                  <a:pt x="38" y="197"/>
                  <a:pt x="18" y="177"/>
                  <a:pt x="18" y="152"/>
                </a:cubicBezTo>
                <a:cubicBezTo>
                  <a:pt x="18" y="127"/>
                  <a:pt x="38" y="107"/>
                  <a:pt x="62" y="107"/>
                </a:cubicBezTo>
                <a:cubicBezTo>
                  <a:pt x="64" y="107"/>
                  <a:pt x="65" y="108"/>
                  <a:pt x="66" y="108"/>
                </a:cubicBezTo>
                <a:cubicBezTo>
                  <a:pt x="64" y="102"/>
                  <a:pt x="62" y="96"/>
                  <a:pt x="62" y="89"/>
                </a:cubicBezTo>
                <a:cubicBezTo>
                  <a:pt x="62" y="65"/>
                  <a:pt x="82" y="45"/>
                  <a:pt x="107" y="45"/>
                </a:cubicBezTo>
                <a:cubicBezTo>
                  <a:pt x="115" y="45"/>
                  <a:pt x="122" y="47"/>
                  <a:pt x="129" y="51"/>
                </a:cubicBezTo>
                <a:cubicBezTo>
                  <a:pt x="137" y="32"/>
                  <a:pt x="156" y="18"/>
                  <a:pt x="178" y="18"/>
                </a:cubicBezTo>
                <a:close/>
                <a:moveTo>
                  <a:pt x="178" y="0"/>
                </a:moveTo>
                <a:cubicBezTo>
                  <a:pt x="178" y="0"/>
                  <a:pt x="178" y="0"/>
                  <a:pt x="178" y="0"/>
                </a:cubicBezTo>
                <a:cubicBezTo>
                  <a:pt x="155" y="0"/>
                  <a:pt x="134" y="11"/>
                  <a:pt x="121" y="29"/>
                </a:cubicBezTo>
                <a:cubicBezTo>
                  <a:pt x="117" y="28"/>
                  <a:pt x="112" y="27"/>
                  <a:pt x="107" y="27"/>
                </a:cubicBezTo>
                <a:cubicBezTo>
                  <a:pt x="72" y="27"/>
                  <a:pt x="44" y="55"/>
                  <a:pt x="44" y="89"/>
                </a:cubicBezTo>
                <a:cubicBezTo>
                  <a:pt x="44" y="90"/>
                  <a:pt x="44" y="91"/>
                  <a:pt x="45" y="92"/>
                </a:cubicBezTo>
                <a:cubicBezTo>
                  <a:pt x="19" y="100"/>
                  <a:pt x="0" y="124"/>
                  <a:pt x="0" y="152"/>
                </a:cubicBezTo>
                <a:cubicBezTo>
                  <a:pt x="0" y="186"/>
                  <a:pt x="28" y="214"/>
                  <a:pt x="62" y="214"/>
                </a:cubicBezTo>
                <a:cubicBezTo>
                  <a:pt x="214" y="214"/>
                  <a:pt x="214" y="214"/>
                  <a:pt x="214" y="214"/>
                </a:cubicBezTo>
                <a:cubicBezTo>
                  <a:pt x="253" y="214"/>
                  <a:pt x="285" y="182"/>
                  <a:pt x="285" y="143"/>
                </a:cubicBezTo>
                <a:cubicBezTo>
                  <a:pt x="285" y="117"/>
                  <a:pt x="271" y="93"/>
                  <a:pt x="249" y="81"/>
                </a:cubicBezTo>
                <a:cubicBezTo>
                  <a:pt x="249" y="78"/>
                  <a:pt x="250" y="75"/>
                  <a:pt x="250" y="72"/>
                </a:cubicBezTo>
                <a:cubicBezTo>
                  <a:pt x="250" y="32"/>
                  <a:pt x="218" y="0"/>
                  <a:pt x="1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7" name="Freeform 17"/>
          <p:cNvSpPr>
            <a:spLocks noEditPoints="1"/>
          </p:cNvSpPr>
          <p:nvPr/>
        </p:nvSpPr>
        <p:spPr bwMode="auto">
          <a:xfrm>
            <a:off x="5082766" y="1344131"/>
            <a:ext cx="413829" cy="411353"/>
          </a:xfrm>
          <a:custGeom>
            <a:avLst/>
            <a:gdLst>
              <a:gd name="T0" fmla="*/ 589 w 674"/>
              <a:gd name="T1" fmla="*/ 168 h 673"/>
              <a:gd name="T2" fmla="*/ 589 w 674"/>
              <a:gd name="T3" fmla="*/ 0 h 673"/>
              <a:gd name="T4" fmla="*/ 83 w 674"/>
              <a:gd name="T5" fmla="*/ 0 h 673"/>
              <a:gd name="T6" fmla="*/ 83 w 674"/>
              <a:gd name="T7" fmla="*/ 168 h 673"/>
              <a:gd name="T8" fmla="*/ 0 w 674"/>
              <a:gd name="T9" fmla="*/ 168 h 673"/>
              <a:gd name="T10" fmla="*/ 0 w 674"/>
              <a:gd name="T11" fmla="*/ 673 h 673"/>
              <a:gd name="T12" fmla="*/ 674 w 674"/>
              <a:gd name="T13" fmla="*/ 673 h 673"/>
              <a:gd name="T14" fmla="*/ 674 w 674"/>
              <a:gd name="T15" fmla="*/ 168 h 673"/>
              <a:gd name="T16" fmla="*/ 589 w 674"/>
              <a:gd name="T17" fmla="*/ 168 h 673"/>
              <a:gd name="T18" fmla="*/ 589 w 674"/>
              <a:gd name="T19" fmla="*/ 168 h 673"/>
              <a:gd name="T20" fmla="*/ 126 w 674"/>
              <a:gd name="T21" fmla="*/ 40 h 673"/>
              <a:gd name="T22" fmla="*/ 126 w 674"/>
              <a:gd name="T23" fmla="*/ 40 h 673"/>
              <a:gd name="T24" fmla="*/ 549 w 674"/>
              <a:gd name="T25" fmla="*/ 40 h 673"/>
              <a:gd name="T26" fmla="*/ 549 w 674"/>
              <a:gd name="T27" fmla="*/ 255 h 673"/>
              <a:gd name="T28" fmla="*/ 336 w 674"/>
              <a:gd name="T29" fmla="*/ 435 h 673"/>
              <a:gd name="T30" fmla="*/ 126 w 674"/>
              <a:gd name="T31" fmla="*/ 255 h 673"/>
              <a:gd name="T32" fmla="*/ 126 w 674"/>
              <a:gd name="T33" fmla="*/ 40 h 673"/>
              <a:gd name="T34" fmla="*/ 126 w 674"/>
              <a:gd name="T35" fmla="*/ 40 h 673"/>
              <a:gd name="T36" fmla="*/ 631 w 674"/>
              <a:gd name="T37" fmla="*/ 631 h 673"/>
              <a:gd name="T38" fmla="*/ 631 w 674"/>
              <a:gd name="T39" fmla="*/ 631 h 673"/>
              <a:gd name="T40" fmla="*/ 43 w 674"/>
              <a:gd name="T41" fmla="*/ 631 h 673"/>
              <a:gd name="T42" fmla="*/ 43 w 674"/>
              <a:gd name="T43" fmla="*/ 236 h 673"/>
              <a:gd name="T44" fmla="*/ 336 w 674"/>
              <a:gd name="T45" fmla="*/ 489 h 673"/>
              <a:gd name="T46" fmla="*/ 631 w 674"/>
              <a:gd name="T47" fmla="*/ 236 h 673"/>
              <a:gd name="T48" fmla="*/ 631 w 674"/>
              <a:gd name="T49" fmla="*/ 631 h 673"/>
              <a:gd name="T50" fmla="*/ 631 w 674"/>
              <a:gd name="T51" fmla="*/ 631 h 673"/>
              <a:gd name="T52" fmla="*/ 506 w 674"/>
              <a:gd name="T53" fmla="*/ 125 h 673"/>
              <a:gd name="T54" fmla="*/ 506 w 674"/>
              <a:gd name="T55" fmla="*/ 125 h 673"/>
              <a:gd name="T56" fmla="*/ 168 w 674"/>
              <a:gd name="T57" fmla="*/ 125 h 673"/>
              <a:gd name="T58" fmla="*/ 168 w 674"/>
              <a:gd name="T59" fmla="*/ 83 h 673"/>
              <a:gd name="T60" fmla="*/ 506 w 674"/>
              <a:gd name="T61" fmla="*/ 83 h 673"/>
              <a:gd name="T62" fmla="*/ 506 w 674"/>
              <a:gd name="T63" fmla="*/ 125 h 673"/>
              <a:gd name="T64" fmla="*/ 506 w 674"/>
              <a:gd name="T65" fmla="*/ 125 h 673"/>
              <a:gd name="T66" fmla="*/ 421 w 674"/>
              <a:gd name="T67" fmla="*/ 210 h 673"/>
              <a:gd name="T68" fmla="*/ 421 w 674"/>
              <a:gd name="T69" fmla="*/ 210 h 673"/>
              <a:gd name="T70" fmla="*/ 168 w 674"/>
              <a:gd name="T71" fmla="*/ 210 h 673"/>
              <a:gd name="T72" fmla="*/ 168 w 674"/>
              <a:gd name="T73" fmla="*/ 168 h 673"/>
              <a:gd name="T74" fmla="*/ 421 w 674"/>
              <a:gd name="T75" fmla="*/ 168 h 673"/>
              <a:gd name="T76" fmla="*/ 421 w 674"/>
              <a:gd name="T77" fmla="*/ 210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74" h="673">
                <a:moveTo>
                  <a:pt x="589" y="168"/>
                </a:moveTo>
                <a:lnTo>
                  <a:pt x="589" y="0"/>
                </a:lnTo>
                <a:lnTo>
                  <a:pt x="83" y="0"/>
                </a:lnTo>
                <a:lnTo>
                  <a:pt x="83" y="168"/>
                </a:lnTo>
                <a:lnTo>
                  <a:pt x="0" y="168"/>
                </a:lnTo>
                <a:lnTo>
                  <a:pt x="0" y="673"/>
                </a:lnTo>
                <a:lnTo>
                  <a:pt x="674" y="673"/>
                </a:lnTo>
                <a:lnTo>
                  <a:pt x="674" y="168"/>
                </a:lnTo>
                <a:lnTo>
                  <a:pt x="589" y="168"/>
                </a:lnTo>
                <a:lnTo>
                  <a:pt x="589" y="168"/>
                </a:lnTo>
                <a:close/>
                <a:moveTo>
                  <a:pt x="126" y="40"/>
                </a:moveTo>
                <a:lnTo>
                  <a:pt x="126" y="40"/>
                </a:lnTo>
                <a:lnTo>
                  <a:pt x="549" y="40"/>
                </a:lnTo>
                <a:lnTo>
                  <a:pt x="549" y="255"/>
                </a:lnTo>
                <a:lnTo>
                  <a:pt x="336" y="435"/>
                </a:lnTo>
                <a:lnTo>
                  <a:pt x="126" y="255"/>
                </a:lnTo>
                <a:lnTo>
                  <a:pt x="126" y="40"/>
                </a:lnTo>
                <a:lnTo>
                  <a:pt x="126" y="40"/>
                </a:lnTo>
                <a:close/>
                <a:moveTo>
                  <a:pt x="631" y="631"/>
                </a:moveTo>
                <a:lnTo>
                  <a:pt x="631" y="631"/>
                </a:lnTo>
                <a:lnTo>
                  <a:pt x="43" y="631"/>
                </a:lnTo>
                <a:lnTo>
                  <a:pt x="43" y="236"/>
                </a:lnTo>
                <a:lnTo>
                  <a:pt x="336" y="489"/>
                </a:lnTo>
                <a:lnTo>
                  <a:pt x="631" y="236"/>
                </a:lnTo>
                <a:lnTo>
                  <a:pt x="631" y="631"/>
                </a:lnTo>
                <a:lnTo>
                  <a:pt x="631" y="631"/>
                </a:lnTo>
                <a:close/>
                <a:moveTo>
                  <a:pt x="506" y="125"/>
                </a:moveTo>
                <a:lnTo>
                  <a:pt x="506" y="125"/>
                </a:lnTo>
                <a:lnTo>
                  <a:pt x="168" y="125"/>
                </a:lnTo>
                <a:lnTo>
                  <a:pt x="168" y="83"/>
                </a:lnTo>
                <a:lnTo>
                  <a:pt x="506" y="83"/>
                </a:lnTo>
                <a:lnTo>
                  <a:pt x="506" y="125"/>
                </a:lnTo>
                <a:lnTo>
                  <a:pt x="506" y="125"/>
                </a:lnTo>
                <a:close/>
                <a:moveTo>
                  <a:pt x="421" y="210"/>
                </a:moveTo>
                <a:lnTo>
                  <a:pt x="421" y="210"/>
                </a:lnTo>
                <a:lnTo>
                  <a:pt x="168" y="210"/>
                </a:lnTo>
                <a:lnTo>
                  <a:pt x="168" y="168"/>
                </a:lnTo>
                <a:lnTo>
                  <a:pt x="421" y="168"/>
                </a:lnTo>
                <a:lnTo>
                  <a:pt x="421" y="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pic>
        <p:nvPicPr>
          <p:cNvPr id="8" name="Picture 18" descr="D:\360data\重要数据\桌面\d17d475de302958c648c76ef4b4a758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59" y="3234316"/>
            <a:ext cx="1359860" cy="84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9" descr="D:\360data\重要数据\桌面\18933d038b5d9586f06c3be9734ddd8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819" y="3234316"/>
            <a:ext cx="1359860" cy="84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13018" y="1446511"/>
            <a:ext cx="2803603" cy="1891228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90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90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您的内容打在这里，或者通过复制您的文本后，在此框中选择粘贴，并选择只保留文字。您的内容打在这里，或者通过复制您的文本后，在此框中选择粘贴。</a:t>
            </a:r>
          </a:p>
          <a:p>
            <a:pPr>
              <a:lnSpc>
                <a:spcPct val="130000"/>
              </a:lnSpc>
            </a:pPr>
            <a:endParaRPr lang="zh-CN" altLang="en-US" sz="90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13" name="文本框 23"/>
          <p:cNvSpPr>
            <a:spLocks noChangeArrowheads="1"/>
          </p:cNvSpPr>
          <p:nvPr/>
        </p:nvSpPr>
        <p:spPr bwMode="auto">
          <a:xfrm>
            <a:off x="7858321" y="206224"/>
            <a:ext cx="1183469" cy="43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89" tIns="33694" rIns="67389" bIns="33694">
            <a:spAutoFit/>
          </a:bodyPr>
          <a:lstStyle/>
          <a:p>
            <a:pPr defTabSz="673312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sym typeface="方正姚体" panose="02010601030101010101" pitchFamily="2" charset="-122"/>
              </a:rPr>
              <a:t>LOGO</a:t>
            </a:r>
          </a:p>
        </p:txBody>
      </p:sp>
      <p:sp>
        <p:nvSpPr>
          <p:cNvPr id="14" name="矩形 13"/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568961" y="144848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存在不足之处</a:t>
            </a:r>
            <a:endParaRPr lang="zh-CN" altLang="en-US" sz="2500" b="1" dirty="0">
              <a:solidFill>
                <a:schemeClr val="tx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568961" y="465700"/>
            <a:ext cx="1617823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SUCCESSFUL PROJECT 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1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2"/>
    </mc:Choice>
    <mc:Fallback xmlns="">
      <p:transition spd="slow" advTm="60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77058" y="985403"/>
            <a:ext cx="3647010" cy="3684472"/>
            <a:chOff x="3646934" y="1340768"/>
            <a:chExt cx="4939865" cy="5013202"/>
          </a:xfrm>
          <a:solidFill>
            <a:srgbClr val="00B0F0"/>
          </a:solidFill>
        </p:grpSpPr>
        <p:sp>
          <p:nvSpPr>
            <p:cNvPr id="3" name="Freeform 11"/>
            <p:cNvSpPr>
              <a:spLocks/>
            </p:cNvSpPr>
            <p:nvPr/>
          </p:nvSpPr>
          <p:spPr bwMode="auto">
            <a:xfrm>
              <a:off x="5689646" y="1340768"/>
              <a:ext cx="854441" cy="1340794"/>
            </a:xfrm>
            <a:custGeom>
              <a:avLst/>
              <a:gdLst>
                <a:gd name="T0" fmla="*/ 136 w 272"/>
                <a:gd name="T1" fmla="*/ 0 h 427"/>
                <a:gd name="T2" fmla="*/ 272 w 272"/>
                <a:gd name="T3" fmla="*/ 136 h 427"/>
                <a:gd name="T4" fmla="*/ 255 w 272"/>
                <a:gd name="T5" fmla="*/ 201 h 427"/>
                <a:gd name="T6" fmla="*/ 139 w 272"/>
                <a:gd name="T7" fmla="*/ 427 h 427"/>
                <a:gd name="T8" fmla="*/ 19 w 272"/>
                <a:gd name="T9" fmla="*/ 206 h 427"/>
                <a:gd name="T10" fmla="*/ 13 w 272"/>
                <a:gd name="T11" fmla="*/ 195 h 427"/>
                <a:gd name="T12" fmla="*/ 13 w 272"/>
                <a:gd name="T13" fmla="*/ 195 h 427"/>
                <a:gd name="T14" fmla="*/ 0 w 272"/>
                <a:gd name="T15" fmla="*/ 136 h 427"/>
                <a:gd name="T16" fmla="*/ 136 w 272"/>
                <a:gd name="T17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427">
                  <a:moveTo>
                    <a:pt x="136" y="0"/>
                  </a:moveTo>
                  <a:cubicBezTo>
                    <a:pt x="211" y="0"/>
                    <a:pt x="272" y="61"/>
                    <a:pt x="272" y="136"/>
                  </a:cubicBezTo>
                  <a:cubicBezTo>
                    <a:pt x="272" y="160"/>
                    <a:pt x="266" y="182"/>
                    <a:pt x="255" y="201"/>
                  </a:cubicBezTo>
                  <a:cubicBezTo>
                    <a:pt x="139" y="427"/>
                    <a:pt x="139" y="427"/>
                    <a:pt x="139" y="427"/>
                  </a:cubicBezTo>
                  <a:cubicBezTo>
                    <a:pt x="19" y="206"/>
                    <a:pt x="19" y="206"/>
                    <a:pt x="19" y="206"/>
                  </a:cubicBezTo>
                  <a:cubicBezTo>
                    <a:pt x="17" y="203"/>
                    <a:pt x="15" y="199"/>
                    <a:pt x="13" y="195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5" y="177"/>
                    <a:pt x="0" y="157"/>
                    <a:pt x="0" y="136"/>
                  </a:cubicBezTo>
                  <a:cubicBezTo>
                    <a:pt x="0" y="61"/>
                    <a:pt x="61" y="0"/>
                    <a:pt x="136" y="0"/>
                  </a:cubicBez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13500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900" dirty="0">
                  <a:solidFill>
                    <a:schemeClr val="bg1"/>
                  </a:solidFill>
                  <a:latin typeface="AvantGarde Md BT" pitchFamily="34" charset="0"/>
                </a:rPr>
                <a:t>01</a:t>
              </a:r>
              <a:endParaRPr lang="zh-CN" altLang="en-US" sz="2900" dirty="0">
                <a:solidFill>
                  <a:schemeClr val="bg1"/>
                </a:solidFill>
                <a:latin typeface="AvantGarde Md BT" pitchFamily="34" charset="0"/>
              </a:endParaRPr>
            </a:p>
          </p:txBody>
        </p:sp>
        <p:sp>
          <p:nvSpPr>
            <p:cNvPr id="4" name="Freeform 12"/>
            <p:cNvSpPr>
              <a:spLocks/>
            </p:cNvSpPr>
            <p:nvPr/>
          </p:nvSpPr>
          <p:spPr bwMode="auto">
            <a:xfrm>
              <a:off x="5689646" y="5013176"/>
              <a:ext cx="854441" cy="1340794"/>
            </a:xfrm>
            <a:custGeom>
              <a:avLst/>
              <a:gdLst>
                <a:gd name="T0" fmla="*/ 136 w 272"/>
                <a:gd name="T1" fmla="*/ 427 h 427"/>
                <a:gd name="T2" fmla="*/ 272 w 272"/>
                <a:gd name="T3" fmla="*/ 291 h 427"/>
                <a:gd name="T4" fmla="*/ 255 w 272"/>
                <a:gd name="T5" fmla="*/ 226 h 427"/>
                <a:gd name="T6" fmla="*/ 139 w 272"/>
                <a:gd name="T7" fmla="*/ 0 h 427"/>
                <a:gd name="T8" fmla="*/ 19 w 272"/>
                <a:gd name="T9" fmla="*/ 221 h 427"/>
                <a:gd name="T10" fmla="*/ 13 w 272"/>
                <a:gd name="T11" fmla="*/ 232 h 427"/>
                <a:gd name="T12" fmla="*/ 13 w 272"/>
                <a:gd name="T13" fmla="*/ 232 h 427"/>
                <a:gd name="T14" fmla="*/ 0 w 272"/>
                <a:gd name="T15" fmla="*/ 291 h 427"/>
                <a:gd name="T16" fmla="*/ 136 w 272"/>
                <a:gd name="T17" fmla="*/ 4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427">
                  <a:moveTo>
                    <a:pt x="136" y="427"/>
                  </a:moveTo>
                  <a:cubicBezTo>
                    <a:pt x="211" y="427"/>
                    <a:pt x="272" y="366"/>
                    <a:pt x="272" y="291"/>
                  </a:cubicBezTo>
                  <a:cubicBezTo>
                    <a:pt x="272" y="268"/>
                    <a:pt x="266" y="245"/>
                    <a:pt x="255" y="226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9" y="221"/>
                    <a:pt x="19" y="221"/>
                    <a:pt x="19" y="221"/>
                  </a:cubicBezTo>
                  <a:cubicBezTo>
                    <a:pt x="17" y="224"/>
                    <a:pt x="15" y="228"/>
                    <a:pt x="13" y="232"/>
                  </a:cubicBezTo>
                  <a:cubicBezTo>
                    <a:pt x="13" y="232"/>
                    <a:pt x="13" y="232"/>
                    <a:pt x="13" y="232"/>
                  </a:cubicBezTo>
                  <a:cubicBezTo>
                    <a:pt x="5" y="250"/>
                    <a:pt x="0" y="270"/>
                    <a:pt x="0" y="291"/>
                  </a:cubicBezTo>
                  <a:cubicBezTo>
                    <a:pt x="0" y="366"/>
                    <a:pt x="61" y="427"/>
                    <a:pt x="136" y="427"/>
                  </a:cubicBez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432000" rIns="68580" bIns="3510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900" dirty="0">
                  <a:solidFill>
                    <a:schemeClr val="bg1"/>
                  </a:solidFill>
                  <a:latin typeface="AvantGarde Md BT" pitchFamily="34" charset="0"/>
                </a:rPr>
                <a:t>03</a:t>
              </a:r>
              <a:endParaRPr lang="zh-CN" altLang="en-US" sz="2900" dirty="0">
                <a:solidFill>
                  <a:schemeClr val="bg1"/>
                </a:solidFill>
                <a:latin typeface="AvantGarde Md BT" pitchFamily="34" charset="0"/>
              </a:endParaRPr>
            </a:p>
          </p:txBody>
        </p:sp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7247334" y="3420813"/>
              <a:ext cx="1339465" cy="853112"/>
            </a:xfrm>
            <a:custGeom>
              <a:avLst/>
              <a:gdLst>
                <a:gd name="T0" fmla="*/ 427 w 427"/>
                <a:gd name="T1" fmla="*/ 136 h 272"/>
                <a:gd name="T2" fmla="*/ 291 w 427"/>
                <a:gd name="T3" fmla="*/ 272 h 272"/>
                <a:gd name="T4" fmla="*/ 226 w 427"/>
                <a:gd name="T5" fmla="*/ 255 h 272"/>
                <a:gd name="T6" fmla="*/ 0 w 427"/>
                <a:gd name="T7" fmla="*/ 139 h 272"/>
                <a:gd name="T8" fmla="*/ 221 w 427"/>
                <a:gd name="T9" fmla="*/ 19 h 272"/>
                <a:gd name="T10" fmla="*/ 232 w 427"/>
                <a:gd name="T11" fmla="*/ 13 h 272"/>
                <a:gd name="T12" fmla="*/ 232 w 427"/>
                <a:gd name="T13" fmla="*/ 13 h 272"/>
                <a:gd name="T14" fmla="*/ 291 w 427"/>
                <a:gd name="T15" fmla="*/ 0 h 272"/>
                <a:gd name="T16" fmla="*/ 427 w 427"/>
                <a:gd name="T17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7" h="272">
                  <a:moveTo>
                    <a:pt x="427" y="136"/>
                  </a:moveTo>
                  <a:cubicBezTo>
                    <a:pt x="427" y="211"/>
                    <a:pt x="366" y="272"/>
                    <a:pt x="291" y="272"/>
                  </a:cubicBezTo>
                  <a:cubicBezTo>
                    <a:pt x="268" y="272"/>
                    <a:pt x="246" y="266"/>
                    <a:pt x="226" y="255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21" y="19"/>
                    <a:pt x="221" y="19"/>
                    <a:pt x="221" y="19"/>
                  </a:cubicBezTo>
                  <a:cubicBezTo>
                    <a:pt x="225" y="17"/>
                    <a:pt x="228" y="15"/>
                    <a:pt x="232" y="13"/>
                  </a:cubicBezTo>
                  <a:cubicBezTo>
                    <a:pt x="232" y="13"/>
                    <a:pt x="232" y="13"/>
                    <a:pt x="232" y="13"/>
                  </a:cubicBezTo>
                  <a:cubicBezTo>
                    <a:pt x="250" y="4"/>
                    <a:pt x="270" y="0"/>
                    <a:pt x="291" y="0"/>
                  </a:cubicBezTo>
                  <a:cubicBezTo>
                    <a:pt x="366" y="0"/>
                    <a:pt x="427" y="61"/>
                    <a:pt x="427" y="136"/>
                  </a:cubicBez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78000" tIns="3510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900" dirty="0">
                  <a:solidFill>
                    <a:schemeClr val="bg1"/>
                  </a:solidFill>
                  <a:latin typeface="AvantGarde Md BT" pitchFamily="34" charset="0"/>
                </a:rPr>
                <a:t>02</a:t>
              </a:r>
              <a:endParaRPr lang="zh-CN" altLang="en-US" sz="2900" dirty="0">
                <a:solidFill>
                  <a:schemeClr val="bg1"/>
                </a:solidFill>
                <a:latin typeface="AvantGarde Md BT" pitchFamily="34" charset="0"/>
              </a:endParaRPr>
            </a:p>
          </p:txBody>
        </p:sp>
        <p:sp>
          <p:nvSpPr>
            <p:cNvPr id="6" name="Freeform 14"/>
            <p:cNvSpPr>
              <a:spLocks/>
            </p:cNvSpPr>
            <p:nvPr/>
          </p:nvSpPr>
          <p:spPr bwMode="auto">
            <a:xfrm>
              <a:off x="3646934" y="3420813"/>
              <a:ext cx="1340795" cy="853112"/>
            </a:xfrm>
            <a:custGeom>
              <a:avLst/>
              <a:gdLst>
                <a:gd name="T0" fmla="*/ 0 w 427"/>
                <a:gd name="T1" fmla="*/ 136 h 272"/>
                <a:gd name="T2" fmla="*/ 136 w 427"/>
                <a:gd name="T3" fmla="*/ 272 h 272"/>
                <a:gd name="T4" fmla="*/ 201 w 427"/>
                <a:gd name="T5" fmla="*/ 255 h 272"/>
                <a:gd name="T6" fmla="*/ 427 w 427"/>
                <a:gd name="T7" fmla="*/ 139 h 272"/>
                <a:gd name="T8" fmla="*/ 207 w 427"/>
                <a:gd name="T9" fmla="*/ 19 h 272"/>
                <a:gd name="T10" fmla="*/ 195 w 427"/>
                <a:gd name="T11" fmla="*/ 13 h 272"/>
                <a:gd name="T12" fmla="*/ 195 w 427"/>
                <a:gd name="T13" fmla="*/ 13 h 272"/>
                <a:gd name="T14" fmla="*/ 136 w 427"/>
                <a:gd name="T15" fmla="*/ 0 h 272"/>
                <a:gd name="T16" fmla="*/ 0 w 427"/>
                <a:gd name="T17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7" h="272">
                  <a:moveTo>
                    <a:pt x="0" y="136"/>
                  </a:moveTo>
                  <a:cubicBezTo>
                    <a:pt x="0" y="211"/>
                    <a:pt x="61" y="272"/>
                    <a:pt x="136" y="272"/>
                  </a:cubicBezTo>
                  <a:cubicBezTo>
                    <a:pt x="160" y="272"/>
                    <a:pt x="182" y="266"/>
                    <a:pt x="201" y="255"/>
                  </a:cubicBezTo>
                  <a:cubicBezTo>
                    <a:pt x="427" y="139"/>
                    <a:pt x="427" y="139"/>
                    <a:pt x="427" y="139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3" y="17"/>
                    <a:pt x="199" y="15"/>
                    <a:pt x="195" y="13"/>
                  </a:cubicBezTo>
                  <a:cubicBezTo>
                    <a:pt x="195" y="13"/>
                    <a:pt x="195" y="13"/>
                    <a:pt x="195" y="13"/>
                  </a:cubicBezTo>
                  <a:cubicBezTo>
                    <a:pt x="177" y="4"/>
                    <a:pt x="157" y="0"/>
                    <a:pt x="136" y="0"/>
                  </a:cubicBezTo>
                  <a:cubicBezTo>
                    <a:pt x="61" y="0"/>
                    <a:pt x="0" y="61"/>
                    <a:pt x="0" y="136"/>
                  </a:cubicBez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500" tIns="35100" rIns="37800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900">
                  <a:solidFill>
                    <a:schemeClr val="bg1"/>
                  </a:solidFill>
                  <a:latin typeface="AvantGarde Md BT" pitchFamily="34" charset="0"/>
                </a:rPr>
                <a:t>04</a:t>
              </a:r>
              <a:endParaRPr lang="zh-CN" altLang="en-US" sz="2900">
                <a:solidFill>
                  <a:schemeClr val="bg1"/>
                </a:solidFill>
                <a:latin typeface="AvantGarde Md BT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66392" y="2096777"/>
            <a:ext cx="1468343" cy="1461723"/>
            <a:chOff x="5072992" y="2642531"/>
            <a:chExt cx="1988866" cy="1988864"/>
          </a:xfrm>
        </p:grpSpPr>
        <p:sp>
          <p:nvSpPr>
            <p:cNvPr id="8" name="Oval 19"/>
            <p:cNvSpPr>
              <a:spLocks noChangeArrowheads="1"/>
            </p:cNvSpPr>
            <p:nvPr/>
          </p:nvSpPr>
          <p:spPr bwMode="auto">
            <a:xfrm>
              <a:off x="5072992" y="2642531"/>
              <a:ext cx="1988866" cy="1988864"/>
            </a:xfrm>
            <a:prstGeom prst="ellipse">
              <a:avLst/>
            </a:prstGeom>
            <a:solidFill>
              <a:srgbClr val="17375E"/>
            </a:soli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en-US" sz="9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Oval 19"/>
            <p:cNvSpPr>
              <a:spLocks noChangeArrowheads="1"/>
            </p:cNvSpPr>
            <p:nvPr/>
          </p:nvSpPr>
          <p:spPr bwMode="auto">
            <a:xfrm>
              <a:off x="5459899" y="3047171"/>
              <a:ext cx="1215050" cy="1179584"/>
            </a:xfrm>
            <a:prstGeom prst="ellipse">
              <a:avLst/>
            </a:prstGeom>
            <a:solidFill>
              <a:srgbClr val="17375E"/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r>
                <a:rPr lang="zh-CN" altLang="en-US" sz="1800" kern="0" dirty="0">
                  <a:solidFill>
                    <a:schemeClr val="bg1"/>
                  </a:solidFill>
                  <a:latin typeface="AvantGarde Md BT" pitchFamily="34" charset="0"/>
                  <a:ea typeface="微软雅黑" pitchFamily="34" charset="-122"/>
                </a:rPr>
                <a:t>添加标题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99685" y="1499605"/>
            <a:ext cx="2466708" cy="608186"/>
          </a:xfrm>
          <a:prstGeom prst="rect">
            <a:avLst/>
          </a:prstGeom>
          <a:noFill/>
        </p:spPr>
        <p:txBody>
          <a:bodyPr wrap="square" lIns="67381" tIns="33690" rIns="67381" bIns="3369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9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</a:t>
            </a:r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这里，或者通过通过复制您的文本。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56478" y="1160303"/>
            <a:ext cx="1309915" cy="203645"/>
          </a:xfrm>
          <a:prstGeom prst="rect">
            <a:avLst/>
          </a:prstGeom>
          <a:noFill/>
        </p:spPr>
        <p:txBody>
          <a:bodyPr wrap="square" lIns="67381" tIns="0" rIns="67381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48409" y="1499605"/>
            <a:ext cx="2466708" cy="608186"/>
          </a:xfrm>
          <a:prstGeom prst="rect">
            <a:avLst/>
          </a:prstGeom>
          <a:noFill/>
        </p:spPr>
        <p:txBody>
          <a:bodyPr wrap="square" lIns="67381" tIns="33690" rIns="67381" bIns="3369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9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</a:t>
            </a:r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这里，或者通过通过复制您的文本。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48409" y="1160303"/>
            <a:ext cx="1309915" cy="203645"/>
          </a:xfrm>
          <a:prstGeom prst="rect">
            <a:avLst/>
          </a:prstGeom>
          <a:noFill/>
        </p:spPr>
        <p:txBody>
          <a:bodyPr wrap="square" lIns="67381" tIns="0" rIns="67381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99685" y="3790299"/>
            <a:ext cx="2466708" cy="608186"/>
          </a:xfrm>
          <a:prstGeom prst="rect">
            <a:avLst/>
          </a:prstGeom>
          <a:noFill/>
        </p:spPr>
        <p:txBody>
          <a:bodyPr wrap="square" lIns="67381" tIns="33690" rIns="67381" bIns="3369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9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</a:t>
            </a:r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这里，或者通过通过复制您的文本。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56478" y="3450997"/>
            <a:ext cx="1309915" cy="203645"/>
          </a:xfrm>
          <a:prstGeom prst="rect">
            <a:avLst/>
          </a:prstGeom>
          <a:noFill/>
        </p:spPr>
        <p:txBody>
          <a:bodyPr wrap="square" lIns="67381" tIns="0" rIns="67381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48409" y="3790299"/>
            <a:ext cx="2466708" cy="608186"/>
          </a:xfrm>
          <a:prstGeom prst="rect">
            <a:avLst/>
          </a:prstGeom>
          <a:noFill/>
        </p:spPr>
        <p:txBody>
          <a:bodyPr wrap="square" lIns="67381" tIns="33690" rIns="67381" bIns="3369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9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</a:t>
            </a:r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这里，或者通过通过复制您的文本。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48410" y="3450997"/>
            <a:ext cx="1309915" cy="203645"/>
          </a:xfrm>
          <a:prstGeom prst="rect">
            <a:avLst/>
          </a:prstGeom>
          <a:noFill/>
        </p:spPr>
        <p:txBody>
          <a:bodyPr wrap="square" lIns="67381" tIns="0" rIns="67381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20" name="文本框 23"/>
          <p:cNvSpPr>
            <a:spLocks noChangeArrowheads="1"/>
          </p:cNvSpPr>
          <p:nvPr/>
        </p:nvSpPr>
        <p:spPr bwMode="auto">
          <a:xfrm>
            <a:off x="7858321" y="206224"/>
            <a:ext cx="1183469" cy="43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89" tIns="33694" rIns="67389" bIns="33694">
            <a:spAutoFit/>
          </a:bodyPr>
          <a:lstStyle/>
          <a:p>
            <a:pPr defTabSz="673312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sym typeface="方正姚体" panose="02010601030101010101" pitchFamily="2" charset="-122"/>
              </a:rPr>
              <a:t>LOGO</a:t>
            </a:r>
          </a:p>
        </p:txBody>
      </p:sp>
      <p:sp>
        <p:nvSpPr>
          <p:cNvPr id="21" name="矩形 20"/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568961" y="144848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存在不足之处</a:t>
            </a:r>
            <a:endParaRPr lang="zh-CN" altLang="en-US" sz="2500" b="1" dirty="0">
              <a:solidFill>
                <a:schemeClr val="tx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23" name="TextBox 8"/>
          <p:cNvSpPr txBox="1"/>
          <p:nvPr/>
        </p:nvSpPr>
        <p:spPr>
          <a:xfrm>
            <a:off x="568961" y="465700"/>
            <a:ext cx="1617823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SUCCESSFUL PROJECT 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1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3"/>
    </mc:Choice>
    <mc:Fallback xmlns="">
      <p:transition spd="slow" advTm="36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6339" y="4001988"/>
            <a:ext cx="7229250" cy="705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86339" y="1184687"/>
            <a:ext cx="7229250" cy="2817301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42" tIns="44920" rIns="89842" bIns="44920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83612" y="1871366"/>
            <a:ext cx="6763822" cy="1568045"/>
          </a:xfrm>
          <a:prstGeom prst="rect">
            <a:avLst/>
          </a:prstGeom>
        </p:spPr>
        <p:txBody>
          <a:bodyPr wrap="square" lIns="89842" tIns="44920" rIns="89842" bIns="44920">
            <a:spAutoFit/>
          </a:bodyPr>
          <a:lstStyle/>
          <a:p>
            <a:pPr indent="449290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大家下午好！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即将过去，一年的工作已经成为历史，回顾这一年来本部门的工作，在公司以及部门领导的指导方针下，经过我们技术部全体成员的共同的努力下，基本上完成了本年度的各项工作。当然，此过程中存在一些不足，这需要我们在以后的工作中不断的完善。</a:t>
            </a:r>
          </a:p>
        </p:txBody>
      </p:sp>
      <p:sp>
        <p:nvSpPr>
          <p:cNvPr id="5" name="11 Rectángulo"/>
          <p:cNvSpPr/>
          <p:nvPr/>
        </p:nvSpPr>
        <p:spPr>
          <a:xfrm>
            <a:off x="1311813" y="826635"/>
            <a:ext cx="1594688" cy="776197"/>
          </a:xfrm>
          <a:prstGeom prst="parallelogram">
            <a:avLst/>
          </a:prstGeom>
          <a:solidFill>
            <a:srgbClr val="17375E"/>
          </a:solidFill>
          <a:ln w="38100">
            <a:solidFill>
              <a:schemeClr val="bg1"/>
            </a:solidFill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>
              <a:defRPr/>
            </a:pP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7684" y="879595"/>
            <a:ext cx="1277051" cy="670278"/>
          </a:xfrm>
          <a:prstGeom prst="rect">
            <a:avLst/>
          </a:prstGeom>
          <a:noFill/>
          <a:ln>
            <a:noFill/>
          </a:ln>
        </p:spPr>
        <p:txBody>
          <a:bodyPr wrap="square" lIns="89858" tIns="44929" rIns="89858" bIns="44929" rtlCol="0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言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Introduction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algn="ctr"/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148634" y="3552819"/>
            <a:ext cx="1411123" cy="936406"/>
            <a:chOff x="6569968" y="3651870"/>
            <a:chExt cx="1433522" cy="955576"/>
          </a:xfrm>
        </p:grpSpPr>
        <p:sp>
          <p:nvSpPr>
            <p:cNvPr id="11" name="矩形 10"/>
            <p:cNvSpPr/>
            <p:nvPr/>
          </p:nvSpPr>
          <p:spPr>
            <a:xfrm>
              <a:off x="6569968" y="3651870"/>
              <a:ext cx="1433522" cy="955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638657" y="3697658"/>
              <a:ext cx="1296144" cy="864000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660802" y="3552819"/>
            <a:ext cx="1411123" cy="936406"/>
            <a:chOff x="6569968" y="3651870"/>
            <a:chExt cx="1433522" cy="955576"/>
          </a:xfrm>
        </p:grpSpPr>
        <p:sp>
          <p:nvSpPr>
            <p:cNvPr id="17" name="矩形 16"/>
            <p:cNvSpPr/>
            <p:nvPr/>
          </p:nvSpPr>
          <p:spPr>
            <a:xfrm>
              <a:off x="6569968" y="3651870"/>
              <a:ext cx="1433522" cy="955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638657" y="3697658"/>
              <a:ext cx="1296144" cy="864000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101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39"/>
    </mc:Choice>
    <mc:Fallback xmlns="">
      <p:transition spd="slow" advTm="156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9858" y="1530489"/>
            <a:ext cx="5476963" cy="2683189"/>
            <a:chOff x="776287" y="706437"/>
            <a:chExt cx="7658101" cy="3768726"/>
          </a:xfrm>
          <a:solidFill>
            <a:srgbClr val="17375E">
              <a:alpha val="98000"/>
            </a:srgbClr>
          </a:solidFill>
        </p:grpSpPr>
        <p:sp>
          <p:nvSpPr>
            <p:cNvPr id="3" name="Freeform 10"/>
            <p:cNvSpPr>
              <a:spLocks/>
            </p:cNvSpPr>
            <p:nvPr/>
          </p:nvSpPr>
          <p:spPr bwMode="auto">
            <a:xfrm>
              <a:off x="5540375" y="830262"/>
              <a:ext cx="55563" cy="30163"/>
            </a:xfrm>
            <a:custGeom>
              <a:avLst/>
              <a:gdLst>
                <a:gd name="T0" fmla="*/ 8 w 15"/>
                <a:gd name="T1" fmla="*/ 0 h 8"/>
                <a:gd name="T2" fmla="*/ 9 w 15"/>
                <a:gd name="T3" fmla="*/ 1 h 8"/>
                <a:gd name="T4" fmla="*/ 12 w 15"/>
                <a:gd name="T5" fmla="*/ 7 h 8"/>
                <a:gd name="T6" fmla="*/ 5 w 15"/>
                <a:gd name="T7" fmla="*/ 4 h 8"/>
                <a:gd name="T8" fmla="*/ 8 w 1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8" y="0"/>
                  </a:moveTo>
                  <a:cubicBezTo>
                    <a:pt x="9" y="0"/>
                    <a:pt x="9" y="0"/>
                    <a:pt x="9" y="1"/>
                  </a:cubicBezTo>
                  <a:cubicBezTo>
                    <a:pt x="10" y="4"/>
                    <a:pt x="15" y="4"/>
                    <a:pt x="12" y="7"/>
                  </a:cubicBezTo>
                  <a:cubicBezTo>
                    <a:pt x="8" y="8"/>
                    <a:pt x="10" y="2"/>
                    <a:pt x="5" y="4"/>
                  </a:cubicBezTo>
                  <a:cubicBezTo>
                    <a:pt x="0" y="2"/>
                    <a:pt x="11" y="4"/>
                    <a:pt x="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" name="Freeform 11"/>
            <p:cNvSpPr>
              <a:spLocks/>
            </p:cNvSpPr>
            <p:nvPr/>
          </p:nvSpPr>
          <p:spPr bwMode="auto">
            <a:xfrm>
              <a:off x="6342062" y="830262"/>
              <a:ext cx="109538" cy="55563"/>
            </a:xfrm>
            <a:custGeom>
              <a:avLst/>
              <a:gdLst>
                <a:gd name="T0" fmla="*/ 28 w 29"/>
                <a:gd name="T1" fmla="*/ 11 h 15"/>
                <a:gd name="T2" fmla="*/ 17 w 29"/>
                <a:gd name="T3" fmla="*/ 14 h 15"/>
                <a:gd name="T4" fmla="*/ 3 w 29"/>
                <a:gd name="T5" fmla="*/ 14 h 15"/>
                <a:gd name="T6" fmla="*/ 0 w 29"/>
                <a:gd name="T7" fmla="*/ 11 h 15"/>
                <a:gd name="T8" fmla="*/ 22 w 29"/>
                <a:gd name="T9" fmla="*/ 0 h 15"/>
                <a:gd name="T10" fmla="*/ 27 w 29"/>
                <a:gd name="T11" fmla="*/ 3 h 15"/>
                <a:gd name="T12" fmla="*/ 24 w 29"/>
                <a:gd name="T13" fmla="*/ 4 h 15"/>
                <a:gd name="T14" fmla="*/ 28 w 29"/>
                <a:gd name="T15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5">
                  <a:moveTo>
                    <a:pt x="28" y="11"/>
                  </a:moveTo>
                  <a:cubicBezTo>
                    <a:pt x="24" y="11"/>
                    <a:pt x="17" y="9"/>
                    <a:pt x="17" y="14"/>
                  </a:cubicBezTo>
                  <a:cubicBezTo>
                    <a:pt x="14" y="12"/>
                    <a:pt x="9" y="15"/>
                    <a:pt x="3" y="14"/>
                  </a:cubicBezTo>
                  <a:cubicBezTo>
                    <a:pt x="3" y="11"/>
                    <a:pt x="2" y="11"/>
                    <a:pt x="0" y="11"/>
                  </a:cubicBezTo>
                  <a:cubicBezTo>
                    <a:pt x="3" y="3"/>
                    <a:pt x="11" y="0"/>
                    <a:pt x="22" y="0"/>
                  </a:cubicBezTo>
                  <a:cubicBezTo>
                    <a:pt x="21" y="4"/>
                    <a:pt x="26" y="1"/>
                    <a:pt x="27" y="3"/>
                  </a:cubicBezTo>
                  <a:cubicBezTo>
                    <a:pt x="27" y="4"/>
                    <a:pt x="24" y="4"/>
                    <a:pt x="24" y="4"/>
                  </a:cubicBezTo>
                  <a:cubicBezTo>
                    <a:pt x="23" y="6"/>
                    <a:pt x="29" y="5"/>
                    <a:pt x="28" y="1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Freeform 12"/>
            <p:cNvSpPr>
              <a:spLocks/>
            </p:cNvSpPr>
            <p:nvPr/>
          </p:nvSpPr>
          <p:spPr bwMode="auto">
            <a:xfrm>
              <a:off x="5711825" y="833437"/>
              <a:ext cx="57150" cy="33338"/>
            </a:xfrm>
            <a:custGeom>
              <a:avLst/>
              <a:gdLst>
                <a:gd name="T0" fmla="*/ 15 w 15"/>
                <a:gd name="T1" fmla="*/ 2 h 9"/>
                <a:gd name="T2" fmla="*/ 14 w 15"/>
                <a:gd name="T3" fmla="*/ 7 h 9"/>
                <a:gd name="T4" fmla="*/ 8 w 15"/>
                <a:gd name="T5" fmla="*/ 9 h 9"/>
                <a:gd name="T6" fmla="*/ 1 w 15"/>
                <a:gd name="T7" fmla="*/ 4 h 9"/>
                <a:gd name="T8" fmla="*/ 9 w 15"/>
                <a:gd name="T9" fmla="*/ 4 h 9"/>
                <a:gd name="T10" fmla="*/ 15 w 15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9">
                  <a:moveTo>
                    <a:pt x="15" y="2"/>
                  </a:moveTo>
                  <a:cubicBezTo>
                    <a:pt x="14" y="3"/>
                    <a:pt x="13" y="5"/>
                    <a:pt x="14" y="7"/>
                  </a:cubicBezTo>
                  <a:cubicBezTo>
                    <a:pt x="11" y="7"/>
                    <a:pt x="10" y="8"/>
                    <a:pt x="8" y="9"/>
                  </a:cubicBezTo>
                  <a:cubicBezTo>
                    <a:pt x="6" y="7"/>
                    <a:pt x="0" y="9"/>
                    <a:pt x="1" y="4"/>
                  </a:cubicBezTo>
                  <a:cubicBezTo>
                    <a:pt x="5" y="5"/>
                    <a:pt x="6" y="1"/>
                    <a:pt x="9" y="4"/>
                  </a:cubicBezTo>
                  <a:cubicBezTo>
                    <a:pt x="12" y="4"/>
                    <a:pt x="11" y="0"/>
                    <a:pt x="15" y="2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5375275" y="849312"/>
              <a:ext cx="71438" cy="36513"/>
            </a:xfrm>
            <a:custGeom>
              <a:avLst/>
              <a:gdLst>
                <a:gd name="T0" fmla="*/ 18 w 19"/>
                <a:gd name="T1" fmla="*/ 0 h 10"/>
                <a:gd name="T2" fmla="*/ 15 w 19"/>
                <a:gd name="T3" fmla="*/ 5 h 10"/>
                <a:gd name="T4" fmla="*/ 11 w 19"/>
                <a:gd name="T5" fmla="*/ 9 h 10"/>
                <a:gd name="T6" fmla="*/ 8 w 19"/>
                <a:gd name="T7" fmla="*/ 6 h 10"/>
                <a:gd name="T8" fmla="*/ 4 w 19"/>
                <a:gd name="T9" fmla="*/ 7 h 10"/>
                <a:gd name="T10" fmla="*/ 1 w 19"/>
                <a:gd name="T11" fmla="*/ 5 h 10"/>
                <a:gd name="T12" fmla="*/ 8 w 19"/>
                <a:gd name="T13" fmla="*/ 3 h 10"/>
                <a:gd name="T14" fmla="*/ 8 w 19"/>
                <a:gd name="T15" fmla="*/ 2 h 10"/>
                <a:gd name="T16" fmla="*/ 18 w 19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">
                  <a:moveTo>
                    <a:pt x="18" y="0"/>
                  </a:moveTo>
                  <a:cubicBezTo>
                    <a:pt x="19" y="4"/>
                    <a:pt x="15" y="2"/>
                    <a:pt x="15" y="5"/>
                  </a:cubicBezTo>
                  <a:cubicBezTo>
                    <a:pt x="15" y="5"/>
                    <a:pt x="13" y="8"/>
                    <a:pt x="11" y="9"/>
                  </a:cubicBezTo>
                  <a:cubicBezTo>
                    <a:pt x="8" y="10"/>
                    <a:pt x="9" y="6"/>
                    <a:pt x="8" y="6"/>
                  </a:cubicBezTo>
                  <a:cubicBezTo>
                    <a:pt x="8" y="6"/>
                    <a:pt x="6" y="8"/>
                    <a:pt x="4" y="7"/>
                  </a:cubicBezTo>
                  <a:cubicBezTo>
                    <a:pt x="3" y="7"/>
                    <a:pt x="3" y="4"/>
                    <a:pt x="1" y="5"/>
                  </a:cubicBezTo>
                  <a:cubicBezTo>
                    <a:pt x="0" y="1"/>
                    <a:pt x="7" y="5"/>
                    <a:pt x="8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12" y="1"/>
                    <a:pt x="13" y="1"/>
                    <a:pt x="1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5648325" y="849312"/>
              <a:ext cx="57150" cy="17463"/>
            </a:xfrm>
            <a:custGeom>
              <a:avLst/>
              <a:gdLst>
                <a:gd name="T0" fmla="*/ 14 w 15"/>
                <a:gd name="T1" fmla="*/ 5 h 5"/>
                <a:gd name="T2" fmla="*/ 3 w 15"/>
                <a:gd name="T3" fmla="*/ 5 h 5"/>
                <a:gd name="T4" fmla="*/ 7 w 15"/>
                <a:gd name="T5" fmla="*/ 0 h 5"/>
                <a:gd name="T6" fmla="*/ 14 w 1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">
                  <a:moveTo>
                    <a:pt x="14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7" y="4"/>
                    <a:pt x="7" y="0"/>
                  </a:cubicBezTo>
                  <a:cubicBezTo>
                    <a:pt x="8" y="3"/>
                    <a:pt x="15" y="0"/>
                    <a:pt x="14" y="5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5568950" y="871537"/>
              <a:ext cx="68263" cy="25400"/>
            </a:xfrm>
            <a:custGeom>
              <a:avLst/>
              <a:gdLst>
                <a:gd name="T0" fmla="*/ 12 w 18"/>
                <a:gd name="T1" fmla="*/ 0 h 7"/>
                <a:gd name="T2" fmla="*/ 12 w 18"/>
                <a:gd name="T3" fmla="*/ 6 h 7"/>
                <a:gd name="T4" fmla="*/ 0 w 18"/>
                <a:gd name="T5" fmla="*/ 4 h 7"/>
                <a:gd name="T6" fmla="*/ 12 w 18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7">
                  <a:moveTo>
                    <a:pt x="12" y="0"/>
                  </a:moveTo>
                  <a:cubicBezTo>
                    <a:pt x="18" y="2"/>
                    <a:pt x="12" y="2"/>
                    <a:pt x="12" y="6"/>
                  </a:cubicBezTo>
                  <a:cubicBezTo>
                    <a:pt x="8" y="5"/>
                    <a:pt x="2" y="7"/>
                    <a:pt x="0" y="4"/>
                  </a:cubicBezTo>
                  <a:cubicBezTo>
                    <a:pt x="2" y="1"/>
                    <a:pt x="10" y="3"/>
                    <a:pt x="12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2220912" y="893762"/>
              <a:ext cx="30163" cy="19050"/>
            </a:xfrm>
            <a:custGeom>
              <a:avLst/>
              <a:gdLst>
                <a:gd name="T0" fmla="*/ 0 w 8"/>
                <a:gd name="T1" fmla="*/ 0 h 5"/>
                <a:gd name="T2" fmla="*/ 8 w 8"/>
                <a:gd name="T3" fmla="*/ 5 h 5"/>
                <a:gd name="T4" fmla="*/ 0 w 8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cubicBezTo>
                    <a:pt x="5" y="0"/>
                    <a:pt x="8" y="0"/>
                    <a:pt x="8" y="5"/>
                  </a:cubicBezTo>
                  <a:cubicBezTo>
                    <a:pt x="5" y="3"/>
                    <a:pt x="0" y="4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6380162" y="890587"/>
              <a:ext cx="123825" cy="58738"/>
            </a:xfrm>
            <a:custGeom>
              <a:avLst/>
              <a:gdLst>
                <a:gd name="T0" fmla="*/ 29 w 33"/>
                <a:gd name="T1" fmla="*/ 3 h 16"/>
                <a:gd name="T2" fmla="*/ 32 w 33"/>
                <a:gd name="T3" fmla="*/ 10 h 16"/>
                <a:gd name="T4" fmla="*/ 18 w 33"/>
                <a:gd name="T5" fmla="*/ 15 h 16"/>
                <a:gd name="T6" fmla="*/ 15 w 33"/>
                <a:gd name="T7" fmla="*/ 13 h 16"/>
                <a:gd name="T8" fmla="*/ 10 w 33"/>
                <a:gd name="T9" fmla="*/ 13 h 16"/>
                <a:gd name="T10" fmla="*/ 10 w 33"/>
                <a:gd name="T11" fmla="*/ 10 h 16"/>
                <a:gd name="T12" fmla="*/ 5 w 33"/>
                <a:gd name="T13" fmla="*/ 12 h 16"/>
                <a:gd name="T14" fmla="*/ 7 w 33"/>
                <a:gd name="T15" fmla="*/ 9 h 16"/>
                <a:gd name="T16" fmla="*/ 1 w 33"/>
                <a:gd name="T17" fmla="*/ 8 h 16"/>
                <a:gd name="T18" fmla="*/ 4 w 33"/>
                <a:gd name="T19" fmla="*/ 5 h 16"/>
                <a:gd name="T20" fmla="*/ 8 w 33"/>
                <a:gd name="T21" fmla="*/ 2 h 16"/>
                <a:gd name="T22" fmla="*/ 21 w 33"/>
                <a:gd name="T23" fmla="*/ 1 h 16"/>
                <a:gd name="T24" fmla="*/ 21 w 33"/>
                <a:gd name="T25" fmla="*/ 3 h 16"/>
                <a:gd name="T26" fmla="*/ 29 w 33"/>
                <a:gd name="T2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16">
                  <a:moveTo>
                    <a:pt x="29" y="3"/>
                  </a:moveTo>
                  <a:cubicBezTo>
                    <a:pt x="28" y="8"/>
                    <a:pt x="24" y="11"/>
                    <a:pt x="32" y="10"/>
                  </a:cubicBezTo>
                  <a:cubicBezTo>
                    <a:pt x="33" y="16"/>
                    <a:pt x="23" y="15"/>
                    <a:pt x="18" y="15"/>
                  </a:cubicBezTo>
                  <a:cubicBezTo>
                    <a:pt x="16" y="14"/>
                    <a:pt x="16" y="14"/>
                    <a:pt x="15" y="13"/>
                  </a:cubicBezTo>
                  <a:cubicBezTo>
                    <a:pt x="12" y="11"/>
                    <a:pt x="13" y="15"/>
                    <a:pt x="10" y="13"/>
                  </a:cubicBezTo>
                  <a:cubicBezTo>
                    <a:pt x="9" y="13"/>
                    <a:pt x="10" y="11"/>
                    <a:pt x="10" y="10"/>
                  </a:cubicBezTo>
                  <a:cubicBezTo>
                    <a:pt x="9" y="10"/>
                    <a:pt x="7" y="13"/>
                    <a:pt x="5" y="12"/>
                  </a:cubicBezTo>
                  <a:cubicBezTo>
                    <a:pt x="5" y="12"/>
                    <a:pt x="7" y="10"/>
                    <a:pt x="7" y="9"/>
                  </a:cubicBezTo>
                  <a:cubicBezTo>
                    <a:pt x="6" y="8"/>
                    <a:pt x="0" y="11"/>
                    <a:pt x="1" y="8"/>
                  </a:cubicBezTo>
                  <a:cubicBezTo>
                    <a:pt x="0" y="5"/>
                    <a:pt x="3" y="6"/>
                    <a:pt x="4" y="5"/>
                  </a:cubicBezTo>
                  <a:cubicBezTo>
                    <a:pt x="6" y="3"/>
                    <a:pt x="5" y="3"/>
                    <a:pt x="8" y="2"/>
                  </a:cubicBezTo>
                  <a:cubicBezTo>
                    <a:pt x="9" y="2"/>
                    <a:pt x="15" y="0"/>
                    <a:pt x="21" y="1"/>
                  </a:cubicBezTo>
                  <a:cubicBezTo>
                    <a:pt x="21" y="1"/>
                    <a:pt x="21" y="3"/>
                    <a:pt x="21" y="3"/>
                  </a:cubicBezTo>
                  <a:cubicBezTo>
                    <a:pt x="23" y="5"/>
                    <a:pt x="28" y="2"/>
                    <a:pt x="29" y="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6330950" y="890587"/>
              <a:ext cx="49213" cy="33338"/>
            </a:xfrm>
            <a:custGeom>
              <a:avLst/>
              <a:gdLst>
                <a:gd name="T0" fmla="*/ 13 w 13"/>
                <a:gd name="T1" fmla="*/ 5 h 9"/>
                <a:gd name="T2" fmla="*/ 9 w 13"/>
                <a:gd name="T3" fmla="*/ 5 h 9"/>
                <a:gd name="T4" fmla="*/ 7 w 13"/>
                <a:gd name="T5" fmla="*/ 8 h 9"/>
                <a:gd name="T6" fmla="*/ 0 w 13"/>
                <a:gd name="T7" fmla="*/ 5 h 9"/>
                <a:gd name="T8" fmla="*/ 13 w 13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13" y="5"/>
                  </a:moveTo>
                  <a:cubicBezTo>
                    <a:pt x="12" y="7"/>
                    <a:pt x="10" y="5"/>
                    <a:pt x="9" y="5"/>
                  </a:cubicBezTo>
                  <a:cubicBezTo>
                    <a:pt x="7" y="5"/>
                    <a:pt x="7" y="7"/>
                    <a:pt x="7" y="8"/>
                  </a:cubicBezTo>
                  <a:cubicBezTo>
                    <a:pt x="3" y="9"/>
                    <a:pt x="4" y="4"/>
                    <a:pt x="0" y="5"/>
                  </a:cubicBezTo>
                  <a:cubicBezTo>
                    <a:pt x="3" y="0"/>
                    <a:pt x="9" y="3"/>
                    <a:pt x="13" y="5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19"/>
            <p:cNvSpPr>
              <a:spLocks/>
            </p:cNvSpPr>
            <p:nvPr/>
          </p:nvSpPr>
          <p:spPr bwMode="auto">
            <a:xfrm>
              <a:off x="2111375" y="927100"/>
              <a:ext cx="123825" cy="68263"/>
            </a:xfrm>
            <a:custGeom>
              <a:avLst/>
              <a:gdLst>
                <a:gd name="T0" fmla="*/ 24 w 33"/>
                <a:gd name="T1" fmla="*/ 5 h 18"/>
                <a:gd name="T2" fmla="*/ 28 w 33"/>
                <a:gd name="T3" fmla="*/ 10 h 18"/>
                <a:gd name="T4" fmla="*/ 32 w 33"/>
                <a:gd name="T5" fmla="*/ 17 h 18"/>
                <a:gd name="T6" fmla="*/ 28 w 33"/>
                <a:gd name="T7" fmla="*/ 17 h 18"/>
                <a:gd name="T8" fmla="*/ 28 w 33"/>
                <a:gd name="T9" fmla="*/ 15 h 18"/>
                <a:gd name="T10" fmla="*/ 25 w 33"/>
                <a:gd name="T11" fmla="*/ 13 h 18"/>
                <a:gd name="T12" fmla="*/ 7 w 33"/>
                <a:gd name="T13" fmla="*/ 12 h 18"/>
                <a:gd name="T14" fmla="*/ 11 w 33"/>
                <a:gd name="T15" fmla="*/ 9 h 18"/>
                <a:gd name="T16" fmla="*/ 8 w 33"/>
                <a:gd name="T17" fmla="*/ 6 h 18"/>
                <a:gd name="T18" fmla="*/ 0 w 33"/>
                <a:gd name="T19" fmla="*/ 2 h 18"/>
                <a:gd name="T20" fmla="*/ 11 w 33"/>
                <a:gd name="T21" fmla="*/ 2 h 18"/>
                <a:gd name="T22" fmla="*/ 14 w 33"/>
                <a:gd name="T23" fmla="*/ 5 h 18"/>
                <a:gd name="T24" fmla="*/ 20 w 33"/>
                <a:gd name="T25" fmla="*/ 5 h 18"/>
                <a:gd name="T26" fmla="*/ 24 w 33"/>
                <a:gd name="T27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18">
                  <a:moveTo>
                    <a:pt x="24" y="5"/>
                  </a:moveTo>
                  <a:cubicBezTo>
                    <a:pt x="26" y="6"/>
                    <a:pt x="27" y="8"/>
                    <a:pt x="28" y="10"/>
                  </a:cubicBezTo>
                  <a:cubicBezTo>
                    <a:pt x="30" y="12"/>
                    <a:pt x="33" y="14"/>
                    <a:pt x="32" y="17"/>
                  </a:cubicBezTo>
                  <a:cubicBezTo>
                    <a:pt x="32" y="17"/>
                    <a:pt x="29" y="18"/>
                    <a:pt x="28" y="17"/>
                  </a:cubicBezTo>
                  <a:cubicBezTo>
                    <a:pt x="28" y="17"/>
                    <a:pt x="29" y="15"/>
                    <a:pt x="28" y="15"/>
                  </a:cubicBezTo>
                  <a:cubicBezTo>
                    <a:pt x="28" y="14"/>
                    <a:pt x="24" y="17"/>
                    <a:pt x="25" y="13"/>
                  </a:cubicBezTo>
                  <a:cubicBezTo>
                    <a:pt x="17" y="13"/>
                    <a:pt x="12" y="13"/>
                    <a:pt x="7" y="12"/>
                  </a:cubicBezTo>
                  <a:cubicBezTo>
                    <a:pt x="6" y="9"/>
                    <a:pt x="9" y="9"/>
                    <a:pt x="11" y="9"/>
                  </a:cubicBezTo>
                  <a:cubicBezTo>
                    <a:pt x="11" y="7"/>
                    <a:pt x="8" y="8"/>
                    <a:pt x="8" y="6"/>
                  </a:cubicBezTo>
                  <a:cubicBezTo>
                    <a:pt x="3" y="4"/>
                    <a:pt x="1" y="8"/>
                    <a:pt x="0" y="2"/>
                  </a:cubicBezTo>
                  <a:cubicBezTo>
                    <a:pt x="3" y="0"/>
                    <a:pt x="8" y="1"/>
                    <a:pt x="11" y="2"/>
                  </a:cubicBezTo>
                  <a:cubicBezTo>
                    <a:pt x="13" y="2"/>
                    <a:pt x="14" y="2"/>
                    <a:pt x="14" y="5"/>
                  </a:cubicBezTo>
                  <a:cubicBezTo>
                    <a:pt x="16" y="6"/>
                    <a:pt x="20" y="0"/>
                    <a:pt x="20" y="5"/>
                  </a:cubicBezTo>
                  <a:cubicBezTo>
                    <a:pt x="20" y="6"/>
                    <a:pt x="24" y="7"/>
                    <a:pt x="24" y="5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20"/>
            <p:cNvSpPr>
              <a:spLocks/>
            </p:cNvSpPr>
            <p:nvPr/>
          </p:nvSpPr>
          <p:spPr bwMode="auto">
            <a:xfrm>
              <a:off x="6507162" y="927100"/>
              <a:ext cx="123825" cy="63500"/>
            </a:xfrm>
            <a:custGeom>
              <a:avLst/>
              <a:gdLst>
                <a:gd name="T0" fmla="*/ 13 w 33"/>
                <a:gd name="T1" fmla="*/ 0 h 17"/>
                <a:gd name="T2" fmla="*/ 19 w 33"/>
                <a:gd name="T3" fmla="*/ 5 h 17"/>
                <a:gd name="T4" fmla="*/ 20 w 33"/>
                <a:gd name="T5" fmla="*/ 2 h 17"/>
                <a:gd name="T6" fmla="*/ 23 w 33"/>
                <a:gd name="T7" fmla="*/ 5 h 17"/>
                <a:gd name="T8" fmla="*/ 26 w 33"/>
                <a:gd name="T9" fmla="*/ 5 h 17"/>
                <a:gd name="T10" fmla="*/ 26 w 33"/>
                <a:gd name="T11" fmla="*/ 6 h 17"/>
                <a:gd name="T12" fmla="*/ 32 w 33"/>
                <a:gd name="T13" fmla="*/ 7 h 17"/>
                <a:gd name="T14" fmla="*/ 22 w 33"/>
                <a:gd name="T15" fmla="*/ 10 h 17"/>
                <a:gd name="T16" fmla="*/ 20 w 33"/>
                <a:gd name="T17" fmla="*/ 13 h 17"/>
                <a:gd name="T18" fmla="*/ 8 w 33"/>
                <a:gd name="T19" fmla="*/ 13 h 17"/>
                <a:gd name="T20" fmla="*/ 6 w 33"/>
                <a:gd name="T21" fmla="*/ 16 h 17"/>
                <a:gd name="T22" fmla="*/ 1 w 33"/>
                <a:gd name="T23" fmla="*/ 15 h 17"/>
                <a:gd name="T24" fmla="*/ 1 w 33"/>
                <a:gd name="T25" fmla="*/ 10 h 17"/>
                <a:gd name="T26" fmla="*/ 4 w 33"/>
                <a:gd name="T27" fmla="*/ 10 h 17"/>
                <a:gd name="T28" fmla="*/ 5 w 33"/>
                <a:gd name="T29" fmla="*/ 6 h 17"/>
                <a:gd name="T30" fmla="*/ 8 w 33"/>
                <a:gd name="T31" fmla="*/ 6 h 17"/>
                <a:gd name="T32" fmla="*/ 13 w 33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17">
                  <a:moveTo>
                    <a:pt x="13" y="0"/>
                  </a:moveTo>
                  <a:cubicBezTo>
                    <a:pt x="14" y="3"/>
                    <a:pt x="20" y="0"/>
                    <a:pt x="19" y="5"/>
                  </a:cubicBezTo>
                  <a:cubicBezTo>
                    <a:pt x="20" y="6"/>
                    <a:pt x="20" y="2"/>
                    <a:pt x="20" y="2"/>
                  </a:cubicBezTo>
                  <a:cubicBezTo>
                    <a:pt x="22" y="2"/>
                    <a:pt x="22" y="4"/>
                    <a:pt x="23" y="5"/>
                  </a:cubicBezTo>
                  <a:cubicBezTo>
                    <a:pt x="24" y="5"/>
                    <a:pt x="26" y="4"/>
                    <a:pt x="26" y="5"/>
                  </a:cubicBezTo>
                  <a:cubicBezTo>
                    <a:pt x="26" y="5"/>
                    <a:pt x="26" y="6"/>
                    <a:pt x="26" y="6"/>
                  </a:cubicBezTo>
                  <a:cubicBezTo>
                    <a:pt x="28" y="7"/>
                    <a:pt x="32" y="5"/>
                    <a:pt x="32" y="7"/>
                  </a:cubicBezTo>
                  <a:cubicBezTo>
                    <a:pt x="33" y="13"/>
                    <a:pt x="25" y="9"/>
                    <a:pt x="22" y="10"/>
                  </a:cubicBezTo>
                  <a:cubicBezTo>
                    <a:pt x="20" y="10"/>
                    <a:pt x="21" y="13"/>
                    <a:pt x="20" y="13"/>
                  </a:cubicBezTo>
                  <a:cubicBezTo>
                    <a:pt x="17" y="15"/>
                    <a:pt x="9" y="14"/>
                    <a:pt x="8" y="13"/>
                  </a:cubicBezTo>
                  <a:cubicBezTo>
                    <a:pt x="6" y="13"/>
                    <a:pt x="7" y="15"/>
                    <a:pt x="6" y="16"/>
                  </a:cubicBezTo>
                  <a:cubicBezTo>
                    <a:pt x="4" y="13"/>
                    <a:pt x="4" y="17"/>
                    <a:pt x="1" y="15"/>
                  </a:cubicBezTo>
                  <a:cubicBezTo>
                    <a:pt x="1" y="14"/>
                    <a:pt x="0" y="11"/>
                    <a:pt x="1" y="10"/>
                  </a:cubicBezTo>
                  <a:cubicBezTo>
                    <a:pt x="1" y="10"/>
                    <a:pt x="3" y="11"/>
                    <a:pt x="4" y="10"/>
                  </a:cubicBezTo>
                  <a:cubicBezTo>
                    <a:pt x="5" y="9"/>
                    <a:pt x="4" y="7"/>
                    <a:pt x="5" y="6"/>
                  </a:cubicBezTo>
                  <a:cubicBezTo>
                    <a:pt x="5" y="6"/>
                    <a:pt x="7" y="7"/>
                    <a:pt x="8" y="6"/>
                  </a:cubicBezTo>
                  <a:cubicBezTo>
                    <a:pt x="9" y="4"/>
                    <a:pt x="12" y="3"/>
                    <a:pt x="13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21"/>
            <p:cNvSpPr>
              <a:spLocks/>
            </p:cNvSpPr>
            <p:nvPr/>
          </p:nvSpPr>
          <p:spPr bwMode="auto">
            <a:xfrm>
              <a:off x="1893887" y="973137"/>
              <a:ext cx="23813" cy="36513"/>
            </a:xfrm>
            <a:custGeom>
              <a:avLst/>
              <a:gdLst>
                <a:gd name="T0" fmla="*/ 6 w 6"/>
                <a:gd name="T1" fmla="*/ 5 h 10"/>
                <a:gd name="T2" fmla="*/ 6 w 6"/>
                <a:gd name="T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10">
                  <a:moveTo>
                    <a:pt x="6" y="5"/>
                  </a:moveTo>
                  <a:cubicBezTo>
                    <a:pt x="3" y="10"/>
                    <a:pt x="0" y="0"/>
                    <a:pt x="6" y="5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22"/>
            <p:cNvSpPr>
              <a:spLocks/>
            </p:cNvSpPr>
            <p:nvPr/>
          </p:nvSpPr>
          <p:spPr bwMode="auto">
            <a:xfrm>
              <a:off x="1943100" y="979487"/>
              <a:ext cx="68263" cy="41275"/>
            </a:xfrm>
            <a:custGeom>
              <a:avLst/>
              <a:gdLst>
                <a:gd name="T0" fmla="*/ 17 w 18"/>
                <a:gd name="T1" fmla="*/ 3 h 11"/>
                <a:gd name="T2" fmla="*/ 4 w 18"/>
                <a:gd name="T3" fmla="*/ 10 h 11"/>
                <a:gd name="T4" fmla="*/ 0 w 18"/>
                <a:gd name="T5" fmla="*/ 6 h 11"/>
                <a:gd name="T6" fmla="*/ 9 w 18"/>
                <a:gd name="T7" fmla="*/ 3 h 11"/>
                <a:gd name="T8" fmla="*/ 17 w 18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7" y="3"/>
                  </a:moveTo>
                  <a:cubicBezTo>
                    <a:pt x="18" y="11"/>
                    <a:pt x="8" y="7"/>
                    <a:pt x="4" y="10"/>
                  </a:cubicBezTo>
                  <a:cubicBezTo>
                    <a:pt x="2" y="10"/>
                    <a:pt x="3" y="6"/>
                    <a:pt x="0" y="6"/>
                  </a:cubicBezTo>
                  <a:cubicBezTo>
                    <a:pt x="1" y="2"/>
                    <a:pt x="8" y="7"/>
                    <a:pt x="9" y="3"/>
                  </a:cubicBezTo>
                  <a:cubicBezTo>
                    <a:pt x="9" y="0"/>
                    <a:pt x="12" y="5"/>
                    <a:pt x="17" y="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23"/>
            <p:cNvSpPr>
              <a:spLocks/>
            </p:cNvSpPr>
            <p:nvPr/>
          </p:nvSpPr>
          <p:spPr bwMode="auto">
            <a:xfrm>
              <a:off x="2317750" y="987425"/>
              <a:ext cx="60325" cy="30163"/>
            </a:xfrm>
            <a:custGeom>
              <a:avLst/>
              <a:gdLst>
                <a:gd name="T0" fmla="*/ 14 w 16"/>
                <a:gd name="T1" fmla="*/ 3 h 8"/>
                <a:gd name="T2" fmla="*/ 14 w 16"/>
                <a:gd name="T3" fmla="*/ 5 h 8"/>
                <a:gd name="T4" fmla="*/ 10 w 16"/>
                <a:gd name="T5" fmla="*/ 7 h 8"/>
                <a:gd name="T6" fmla="*/ 8 w 16"/>
                <a:gd name="T7" fmla="*/ 8 h 8"/>
                <a:gd name="T8" fmla="*/ 4 w 16"/>
                <a:gd name="T9" fmla="*/ 7 h 8"/>
                <a:gd name="T10" fmla="*/ 3 w 16"/>
                <a:gd name="T11" fmla="*/ 8 h 8"/>
                <a:gd name="T12" fmla="*/ 1 w 16"/>
                <a:gd name="T13" fmla="*/ 7 h 8"/>
                <a:gd name="T14" fmla="*/ 14 w 16"/>
                <a:gd name="T1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8">
                  <a:moveTo>
                    <a:pt x="14" y="3"/>
                  </a:moveTo>
                  <a:cubicBezTo>
                    <a:pt x="16" y="4"/>
                    <a:pt x="15" y="5"/>
                    <a:pt x="14" y="5"/>
                  </a:cubicBezTo>
                  <a:cubicBezTo>
                    <a:pt x="13" y="7"/>
                    <a:pt x="12" y="6"/>
                    <a:pt x="10" y="7"/>
                  </a:cubicBezTo>
                  <a:cubicBezTo>
                    <a:pt x="9" y="7"/>
                    <a:pt x="8" y="8"/>
                    <a:pt x="8" y="8"/>
                  </a:cubicBezTo>
                  <a:cubicBezTo>
                    <a:pt x="7" y="8"/>
                    <a:pt x="6" y="7"/>
                    <a:pt x="4" y="7"/>
                  </a:cubicBezTo>
                  <a:cubicBezTo>
                    <a:pt x="4" y="7"/>
                    <a:pt x="3" y="8"/>
                    <a:pt x="3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0" y="0"/>
                    <a:pt x="13" y="7"/>
                    <a:pt x="14" y="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Freeform 24"/>
            <p:cNvSpPr>
              <a:spLocks/>
            </p:cNvSpPr>
            <p:nvPr/>
          </p:nvSpPr>
          <p:spPr bwMode="auto">
            <a:xfrm>
              <a:off x="2097087" y="1001712"/>
              <a:ext cx="33338" cy="19050"/>
            </a:xfrm>
            <a:custGeom>
              <a:avLst/>
              <a:gdLst>
                <a:gd name="T0" fmla="*/ 0 w 9"/>
                <a:gd name="T1" fmla="*/ 3 h 5"/>
                <a:gd name="T2" fmla="*/ 7 w 9"/>
                <a:gd name="T3" fmla="*/ 4 h 5"/>
                <a:gd name="T4" fmla="*/ 0 w 9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cubicBezTo>
                    <a:pt x="0" y="1"/>
                    <a:pt x="9" y="0"/>
                    <a:pt x="7" y="4"/>
                  </a:cubicBezTo>
                  <a:cubicBezTo>
                    <a:pt x="4" y="3"/>
                    <a:pt x="4" y="5"/>
                    <a:pt x="0" y="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Freeform 25"/>
            <p:cNvSpPr>
              <a:spLocks/>
            </p:cNvSpPr>
            <p:nvPr/>
          </p:nvSpPr>
          <p:spPr bwMode="auto">
            <a:xfrm>
              <a:off x="2427287" y="1006475"/>
              <a:ext cx="19050" cy="19050"/>
            </a:xfrm>
            <a:custGeom>
              <a:avLst/>
              <a:gdLst>
                <a:gd name="T0" fmla="*/ 0 w 5"/>
                <a:gd name="T1" fmla="*/ 0 h 5"/>
                <a:gd name="T2" fmla="*/ 4 w 5"/>
                <a:gd name="T3" fmla="*/ 5 h 5"/>
                <a:gd name="T4" fmla="*/ 0 w 5"/>
                <a:gd name="T5" fmla="*/ 5 h 5"/>
                <a:gd name="T6" fmla="*/ 0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cubicBezTo>
                    <a:pt x="3" y="0"/>
                    <a:pt x="5" y="2"/>
                    <a:pt x="4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auto">
            <a:xfrm>
              <a:off x="2284412" y="1036637"/>
              <a:ext cx="374650" cy="112713"/>
            </a:xfrm>
            <a:custGeom>
              <a:avLst/>
              <a:gdLst>
                <a:gd name="T0" fmla="*/ 100 w 100"/>
                <a:gd name="T1" fmla="*/ 16 h 30"/>
                <a:gd name="T2" fmla="*/ 100 w 100"/>
                <a:gd name="T3" fmla="*/ 23 h 30"/>
                <a:gd name="T4" fmla="*/ 96 w 100"/>
                <a:gd name="T5" fmla="*/ 26 h 30"/>
                <a:gd name="T6" fmla="*/ 79 w 100"/>
                <a:gd name="T7" fmla="*/ 26 h 30"/>
                <a:gd name="T8" fmla="*/ 73 w 100"/>
                <a:gd name="T9" fmla="*/ 29 h 30"/>
                <a:gd name="T10" fmla="*/ 69 w 100"/>
                <a:gd name="T11" fmla="*/ 28 h 30"/>
                <a:gd name="T12" fmla="*/ 68 w 100"/>
                <a:gd name="T13" fmla="*/ 29 h 30"/>
                <a:gd name="T14" fmla="*/ 62 w 100"/>
                <a:gd name="T15" fmla="*/ 29 h 30"/>
                <a:gd name="T16" fmla="*/ 62 w 100"/>
                <a:gd name="T17" fmla="*/ 28 h 30"/>
                <a:gd name="T18" fmla="*/ 59 w 100"/>
                <a:gd name="T19" fmla="*/ 29 h 30"/>
                <a:gd name="T20" fmla="*/ 54 w 100"/>
                <a:gd name="T21" fmla="*/ 26 h 30"/>
                <a:gd name="T22" fmla="*/ 33 w 100"/>
                <a:gd name="T23" fmla="*/ 26 h 30"/>
                <a:gd name="T24" fmla="*/ 34 w 100"/>
                <a:gd name="T25" fmla="*/ 23 h 30"/>
                <a:gd name="T26" fmla="*/ 31 w 100"/>
                <a:gd name="T27" fmla="*/ 22 h 30"/>
                <a:gd name="T28" fmla="*/ 28 w 100"/>
                <a:gd name="T29" fmla="*/ 16 h 30"/>
                <a:gd name="T30" fmla="*/ 31 w 100"/>
                <a:gd name="T31" fmla="*/ 14 h 30"/>
                <a:gd name="T32" fmla="*/ 28 w 100"/>
                <a:gd name="T33" fmla="*/ 8 h 30"/>
                <a:gd name="T34" fmla="*/ 16 w 100"/>
                <a:gd name="T35" fmla="*/ 9 h 30"/>
                <a:gd name="T36" fmla="*/ 13 w 100"/>
                <a:gd name="T37" fmla="*/ 7 h 30"/>
                <a:gd name="T38" fmla="*/ 10 w 100"/>
                <a:gd name="T39" fmla="*/ 5 h 30"/>
                <a:gd name="T40" fmla="*/ 5 w 100"/>
                <a:gd name="T41" fmla="*/ 7 h 30"/>
                <a:gd name="T42" fmla="*/ 2 w 100"/>
                <a:gd name="T43" fmla="*/ 1 h 30"/>
                <a:gd name="T44" fmla="*/ 17 w 100"/>
                <a:gd name="T45" fmla="*/ 0 h 30"/>
                <a:gd name="T46" fmla="*/ 20 w 100"/>
                <a:gd name="T47" fmla="*/ 1 h 30"/>
                <a:gd name="T48" fmla="*/ 20 w 100"/>
                <a:gd name="T49" fmla="*/ 4 h 30"/>
                <a:gd name="T50" fmla="*/ 24 w 100"/>
                <a:gd name="T51" fmla="*/ 7 h 30"/>
                <a:gd name="T52" fmla="*/ 37 w 100"/>
                <a:gd name="T53" fmla="*/ 7 h 30"/>
                <a:gd name="T54" fmla="*/ 37 w 100"/>
                <a:gd name="T55" fmla="*/ 14 h 30"/>
                <a:gd name="T56" fmla="*/ 47 w 100"/>
                <a:gd name="T57" fmla="*/ 15 h 30"/>
                <a:gd name="T58" fmla="*/ 47 w 100"/>
                <a:gd name="T59" fmla="*/ 18 h 30"/>
                <a:gd name="T60" fmla="*/ 49 w 100"/>
                <a:gd name="T61" fmla="*/ 16 h 30"/>
                <a:gd name="T62" fmla="*/ 66 w 100"/>
                <a:gd name="T63" fmla="*/ 16 h 30"/>
                <a:gd name="T64" fmla="*/ 69 w 100"/>
                <a:gd name="T65" fmla="*/ 18 h 30"/>
                <a:gd name="T66" fmla="*/ 73 w 100"/>
                <a:gd name="T67" fmla="*/ 15 h 30"/>
                <a:gd name="T68" fmla="*/ 77 w 100"/>
                <a:gd name="T69" fmla="*/ 15 h 30"/>
                <a:gd name="T70" fmla="*/ 100 w 100"/>
                <a:gd name="T71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30">
                  <a:moveTo>
                    <a:pt x="100" y="16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98" y="23"/>
                    <a:pt x="96" y="24"/>
                    <a:pt x="96" y="26"/>
                  </a:cubicBezTo>
                  <a:cubicBezTo>
                    <a:pt x="89" y="27"/>
                    <a:pt x="84" y="26"/>
                    <a:pt x="79" y="26"/>
                  </a:cubicBezTo>
                  <a:cubicBezTo>
                    <a:pt x="77" y="26"/>
                    <a:pt x="75" y="29"/>
                    <a:pt x="73" y="29"/>
                  </a:cubicBezTo>
                  <a:cubicBezTo>
                    <a:pt x="71" y="29"/>
                    <a:pt x="71" y="28"/>
                    <a:pt x="69" y="28"/>
                  </a:cubicBezTo>
                  <a:cubicBezTo>
                    <a:pt x="70" y="28"/>
                    <a:pt x="68" y="29"/>
                    <a:pt x="68" y="29"/>
                  </a:cubicBezTo>
                  <a:cubicBezTo>
                    <a:pt x="67" y="29"/>
                    <a:pt x="62" y="29"/>
                    <a:pt x="62" y="29"/>
                  </a:cubicBezTo>
                  <a:cubicBezTo>
                    <a:pt x="62" y="29"/>
                    <a:pt x="62" y="28"/>
                    <a:pt x="62" y="28"/>
                  </a:cubicBezTo>
                  <a:cubicBezTo>
                    <a:pt x="61" y="27"/>
                    <a:pt x="59" y="29"/>
                    <a:pt x="59" y="29"/>
                  </a:cubicBezTo>
                  <a:cubicBezTo>
                    <a:pt x="56" y="28"/>
                    <a:pt x="56" y="26"/>
                    <a:pt x="54" y="26"/>
                  </a:cubicBezTo>
                  <a:cubicBezTo>
                    <a:pt x="48" y="26"/>
                    <a:pt x="41" y="30"/>
                    <a:pt x="33" y="26"/>
                  </a:cubicBezTo>
                  <a:cubicBezTo>
                    <a:pt x="33" y="25"/>
                    <a:pt x="34" y="25"/>
                    <a:pt x="34" y="23"/>
                  </a:cubicBezTo>
                  <a:cubicBezTo>
                    <a:pt x="34" y="21"/>
                    <a:pt x="32" y="23"/>
                    <a:pt x="31" y="22"/>
                  </a:cubicBezTo>
                  <a:cubicBezTo>
                    <a:pt x="30" y="20"/>
                    <a:pt x="31" y="17"/>
                    <a:pt x="28" y="16"/>
                  </a:cubicBezTo>
                  <a:cubicBezTo>
                    <a:pt x="29" y="15"/>
                    <a:pt x="31" y="15"/>
                    <a:pt x="31" y="14"/>
                  </a:cubicBezTo>
                  <a:cubicBezTo>
                    <a:pt x="31" y="11"/>
                    <a:pt x="27" y="12"/>
                    <a:pt x="28" y="8"/>
                  </a:cubicBezTo>
                  <a:cubicBezTo>
                    <a:pt x="26" y="10"/>
                    <a:pt x="20" y="9"/>
                    <a:pt x="16" y="9"/>
                  </a:cubicBezTo>
                  <a:cubicBezTo>
                    <a:pt x="13" y="11"/>
                    <a:pt x="14" y="7"/>
                    <a:pt x="13" y="7"/>
                  </a:cubicBezTo>
                  <a:cubicBezTo>
                    <a:pt x="12" y="6"/>
                    <a:pt x="10" y="7"/>
                    <a:pt x="10" y="5"/>
                  </a:cubicBezTo>
                  <a:cubicBezTo>
                    <a:pt x="9" y="6"/>
                    <a:pt x="7" y="7"/>
                    <a:pt x="5" y="7"/>
                  </a:cubicBezTo>
                  <a:cubicBezTo>
                    <a:pt x="9" y="2"/>
                    <a:pt x="0" y="6"/>
                    <a:pt x="2" y="1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17" y="1"/>
                    <a:pt x="19" y="0"/>
                    <a:pt x="20" y="1"/>
                  </a:cubicBezTo>
                  <a:cubicBezTo>
                    <a:pt x="20" y="1"/>
                    <a:pt x="20" y="3"/>
                    <a:pt x="20" y="4"/>
                  </a:cubicBezTo>
                  <a:cubicBezTo>
                    <a:pt x="21" y="5"/>
                    <a:pt x="25" y="3"/>
                    <a:pt x="24" y="7"/>
                  </a:cubicBezTo>
                  <a:cubicBezTo>
                    <a:pt x="28" y="3"/>
                    <a:pt x="32" y="7"/>
                    <a:pt x="37" y="7"/>
                  </a:cubicBezTo>
                  <a:cubicBezTo>
                    <a:pt x="36" y="11"/>
                    <a:pt x="39" y="11"/>
                    <a:pt x="37" y="14"/>
                  </a:cubicBezTo>
                  <a:cubicBezTo>
                    <a:pt x="39" y="14"/>
                    <a:pt x="43" y="13"/>
                    <a:pt x="47" y="15"/>
                  </a:cubicBezTo>
                  <a:cubicBezTo>
                    <a:pt x="48" y="15"/>
                    <a:pt x="40" y="18"/>
                    <a:pt x="47" y="18"/>
                  </a:cubicBezTo>
                  <a:cubicBezTo>
                    <a:pt x="48" y="18"/>
                    <a:pt x="48" y="16"/>
                    <a:pt x="49" y="16"/>
                  </a:cubicBezTo>
                  <a:cubicBezTo>
                    <a:pt x="54" y="16"/>
                    <a:pt x="60" y="16"/>
                    <a:pt x="66" y="16"/>
                  </a:cubicBezTo>
                  <a:cubicBezTo>
                    <a:pt x="67" y="16"/>
                    <a:pt x="69" y="18"/>
                    <a:pt x="69" y="18"/>
                  </a:cubicBezTo>
                  <a:cubicBezTo>
                    <a:pt x="72" y="17"/>
                    <a:pt x="66" y="15"/>
                    <a:pt x="73" y="15"/>
                  </a:cubicBezTo>
                  <a:cubicBezTo>
                    <a:pt x="75" y="15"/>
                    <a:pt x="76" y="15"/>
                    <a:pt x="77" y="15"/>
                  </a:cubicBezTo>
                  <a:cubicBezTo>
                    <a:pt x="83" y="14"/>
                    <a:pt x="92" y="14"/>
                    <a:pt x="100" y="16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27"/>
            <p:cNvSpPr>
              <a:spLocks/>
            </p:cNvSpPr>
            <p:nvPr/>
          </p:nvSpPr>
          <p:spPr bwMode="auto">
            <a:xfrm>
              <a:off x="5475287" y="1031875"/>
              <a:ext cx="376238" cy="269875"/>
            </a:xfrm>
            <a:custGeom>
              <a:avLst/>
              <a:gdLst>
                <a:gd name="T0" fmla="*/ 82 w 100"/>
                <a:gd name="T1" fmla="*/ 2 h 72"/>
                <a:gd name="T2" fmla="*/ 99 w 100"/>
                <a:gd name="T3" fmla="*/ 1 h 72"/>
                <a:gd name="T4" fmla="*/ 98 w 100"/>
                <a:gd name="T5" fmla="*/ 8 h 72"/>
                <a:gd name="T6" fmla="*/ 79 w 100"/>
                <a:gd name="T7" fmla="*/ 10 h 72"/>
                <a:gd name="T8" fmla="*/ 77 w 100"/>
                <a:gd name="T9" fmla="*/ 13 h 72"/>
                <a:gd name="T10" fmla="*/ 74 w 100"/>
                <a:gd name="T11" fmla="*/ 13 h 72"/>
                <a:gd name="T12" fmla="*/ 71 w 100"/>
                <a:gd name="T13" fmla="*/ 16 h 72"/>
                <a:gd name="T14" fmla="*/ 68 w 100"/>
                <a:gd name="T15" fmla="*/ 15 h 72"/>
                <a:gd name="T16" fmla="*/ 63 w 100"/>
                <a:gd name="T17" fmla="*/ 16 h 72"/>
                <a:gd name="T18" fmla="*/ 57 w 100"/>
                <a:gd name="T19" fmla="*/ 17 h 72"/>
                <a:gd name="T20" fmla="*/ 56 w 100"/>
                <a:gd name="T21" fmla="*/ 20 h 72"/>
                <a:gd name="T22" fmla="*/ 49 w 100"/>
                <a:gd name="T23" fmla="*/ 24 h 72"/>
                <a:gd name="T24" fmla="*/ 44 w 100"/>
                <a:gd name="T25" fmla="*/ 27 h 72"/>
                <a:gd name="T26" fmla="*/ 42 w 100"/>
                <a:gd name="T27" fmla="*/ 30 h 72"/>
                <a:gd name="T28" fmla="*/ 40 w 100"/>
                <a:gd name="T29" fmla="*/ 33 h 72"/>
                <a:gd name="T30" fmla="*/ 33 w 100"/>
                <a:gd name="T31" fmla="*/ 36 h 72"/>
                <a:gd name="T32" fmla="*/ 32 w 100"/>
                <a:gd name="T33" fmla="*/ 37 h 72"/>
                <a:gd name="T34" fmla="*/ 26 w 100"/>
                <a:gd name="T35" fmla="*/ 40 h 72"/>
                <a:gd name="T36" fmla="*/ 23 w 100"/>
                <a:gd name="T37" fmla="*/ 45 h 72"/>
                <a:gd name="T38" fmla="*/ 25 w 100"/>
                <a:gd name="T39" fmla="*/ 54 h 72"/>
                <a:gd name="T40" fmla="*/ 20 w 100"/>
                <a:gd name="T41" fmla="*/ 57 h 72"/>
                <a:gd name="T42" fmla="*/ 23 w 100"/>
                <a:gd name="T43" fmla="*/ 62 h 72"/>
                <a:gd name="T44" fmla="*/ 22 w 100"/>
                <a:gd name="T45" fmla="*/ 64 h 72"/>
                <a:gd name="T46" fmla="*/ 23 w 100"/>
                <a:gd name="T47" fmla="*/ 65 h 72"/>
                <a:gd name="T48" fmla="*/ 25 w 100"/>
                <a:gd name="T49" fmla="*/ 64 h 72"/>
                <a:gd name="T50" fmla="*/ 29 w 100"/>
                <a:gd name="T51" fmla="*/ 66 h 72"/>
                <a:gd name="T52" fmla="*/ 27 w 100"/>
                <a:gd name="T53" fmla="*/ 72 h 72"/>
                <a:gd name="T54" fmla="*/ 15 w 100"/>
                <a:gd name="T55" fmla="*/ 72 h 72"/>
                <a:gd name="T56" fmla="*/ 16 w 100"/>
                <a:gd name="T57" fmla="*/ 69 h 72"/>
                <a:gd name="T58" fmla="*/ 12 w 100"/>
                <a:gd name="T59" fmla="*/ 68 h 72"/>
                <a:gd name="T60" fmla="*/ 9 w 100"/>
                <a:gd name="T61" fmla="*/ 65 h 72"/>
                <a:gd name="T62" fmla="*/ 6 w 100"/>
                <a:gd name="T63" fmla="*/ 65 h 72"/>
                <a:gd name="T64" fmla="*/ 2 w 100"/>
                <a:gd name="T65" fmla="*/ 65 h 72"/>
                <a:gd name="T66" fmla="*/ 1 w 100"/>
                <a:gd name="T67" fmla="*/ 55 h 72"/>
                <a:gd name="T68" fmla="*/ 8 w 100"/>
                <a:gd name="T69" fmla="*/ 52 h 72"/>
                <a:gd name="T70" fmla="*/ 6 w 100"/>
                <a:gd name="T71" fmla="*/ 51 h 72"/>
                <a:gd name="T72" fmla="*/ 8 w 100"/>
                <a:gd name="T73" fmla="*/ 48 h 72"/>
                <a:gd name="T74" fmla="*/ 15 w 100"/>
                <a:gd name="T75" fmla="*/ 45 h 72"/>
                <a:gd name="T76" fmla="*/ 15 w 100"/>
                <a:gd name="T77" fmla="*/ 40 h 72"/>
                <a:gd name="T78" fmla="*/ 19 w 100"/>
                <a:gd name="T79" fmla="*/ 38 h 72"/>
                <a:gd name="T80" fmla="*/ 22 w 100"/>
                <a:gd name="T81" fmla="*/ 34 h 72"/>
                <a:gd name="T82" fmla="*/ 22 w 100"/>
                <a:gd name="T83" fmla="*/ 27 h 72"/>
                <a:gd name="T84" fmla="*/ 33 w 100"/>
                <a:gd name="T85" fmla="*/ 23 h 72"/>
                <a:gd name="T86" fmla="*/ 35 w 100"/>
                <a:gd name="T87" fmla="*/ 20 h 72"/>
                <a:gd name="T88" fmla="*/ 36 w 100"/>
                <a:gd name="T89" fmla="*/ 22 h 72"/>
                <a:gd name="T90" fmla="*/ 39 w 100"/>
                <a:gd name="T91" fmla="*/ 19 h 72"/>
                <a:gd name="T92" fmla="*/ 40 w 100"/>
                <a:gd name="T93" fmla="*/ 16 h 72"/>
                <a:gd name="T94" fmla="*/ 47 w 100"/>
                <a:gd name="T95" fmla="*/ 15 h 72"/>
                <a:gd name="T96" fmla="*/ 56 w 100"/>
                <a:gd name="T97" fmla="*/ 13 h 72"/>
                <a:gd name="T98" fmla="*/ 57 w 100"/>
                <a:gd name="T99" fmla="*/ 12 h 72"/>
                <a:gd name="T100" fmla="*/ 60 w 100"/>
                <a:gd name="T101" fmla="*/ 13 h 72"/>
                <a:gd name="T102" fmla="*/ 61 w 100"/>
                <a:gd name="T103" fmla="*/ 10 h 72"/>
                <a:gd name="T104" fmla="*/ 63 w 100"/>
                <a:gd name="T105" fmla="*/ 10 h 72"/>
                <a:gd name="T106" fmla="*/ 72 w 100"/>
                <a:gd name="T107" fmla="*/ 9 h 72"/>
                <a:gd name="T108" fmla="*/ 75 w 100"/>
                <a:gd name="T109" fmla="*/ 8 h 72"/>
                <a:gd name="T110" fmla="*/ 77 w 100"/>
                <a:gd name="T111" fmla="*/ 6 h 72"/>
                <a:gd name="T112" fmla="*/ 82 w 100"/>
                <a:gd name="T113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" h="72">
                  <a:moveTo>
                    <a:pt x="82" y="2"/>
                  </a:moveTo>
                  <a:cubicBezTo>
                    <a:pt x="87" y="5"/>
                    <a:pt x="93" y="0"/>
                    <a:pt x="99" y="1"/>
                  </a:cubicBezTo>
                  <a:cubicBezTo>
                    <a:pt x="100" y="4"/>
                    <a:pt x="97" y="4"/>
                    <a:pt x="98" y="8"/>
                  </a:cubicBezTo>
                  <a:cubicBezTo>
                    <a:pt x="93" y="5"/>
                    <a:pt x="86" y="10"/>
                    <a:pt x="79" y="10"/>
                  </a:cubicBezTo>
                  <a:cubicBezTo>
                    <a:pt x="78" y="10"/>
                    <a:pt x="78" y="13"/>
                    <a:pt x="77" y="13"/>
                  </a:cubicBezTo>
                  <a:cubicBezTo>
                    <a:pt x="76" y="14"/>
                    <a:pt x="74" y="13"/>
                    <a:pt x="74" y="13"/>
                  </a:cubicBezTo>
                  <a:cubicBezTo>
                    <a:pt x="74" y="13"/>
                    <a:pt x="71" y="16"/>
                    <a:pt x="71" y="16"/>
                  </a:cubicBezTo>
                  <a:cubicBezTo>
                    <a:pt x="70" y="16"/>
                    <a:pt x="70" y="14"/>
                    <a:pt x="68" y="15"/>
                  </a:cubicBezTo>
                  <a:cubicBezTo>
                    <a:pt x="67" y="15"/>
                    <a:pt x="65" y="15"/>
                    <a:pt x="63" y="16"/>
                  </a:cubicBezTo>
                  <a:cubicBezTo>
                    <a:pt x="62" y="16"/>
                    <a:pt x="59" y="17"/>
                    <a:pt x="57" y="17"/>
                  </a:cubicBezTo>
                  <a:cubicBezTo>
                    <a:pt x="55" y="18"/>
                    <a:pt x="57" y="19"/>
                    <a:pt x="56" y="20"/>
                  </a:cubicBezTo>
                  <a:cubicBezTo>
                    <a:pt x="55" y="21"/>
                    <a:pt x="49" y="20"/>
                    <a:pt x="49" y="24"/>
                  </a:cubicBezTo>
                  <a:cubicBezTo>
                    <a:pt x="48" y="26"/>
                    <a:pt x="45" y="27"/>
                    <a:pt x="44" y="27"/>
                  </a:cubicBezTo>
                  <a:cubicBezTo>
                    <a:pt x="44" y="28"/>
                    <a:pt x="42" y="29"/>
                    <a:pt x="42" y="30"/>
                  </a:cubicBezTo>
                  <a:cubicBezTo>
                    <a:pt x="41" y="31"/>
                    <a:pt x="40" y="31"/>
                    <a:pt x="40" y="33"/>
                  </a:cubicBezTo>
                  <a:cubicBezTo>
                    <a:pt x="35" y="34"/>
                    <a:pt x="36" y="32"/>
                    <a:pt x="33" y="36"/>
                  </a:cubicBezTo>
                  <a:cubicBezTo>
                    <a:pt x="33" y="36"/>
                    <a:pt x="32" y="35"/>
                    <a:pt x="32" y="37"/>
                  </a:cubicBezTo>
                  <a:cubicBezTo>
                    <a:pt x="32" y="39"/>
                    <a:pt x="28" y="38"/>
                    <a:pt x="26" y="40"/>
                  </a:cubicBezTo>
                  <a:cubicBezTo>
                    <a:pt x="26" y="42"/>
                    <a:pt x="28" y="47"/>
                    <a:pt x="23" y="45"/>
                  </a:cubicBezTo>
                  <a:cubicBezTo>
                    <a:pt x="24" y="48"/>
                    <a:pt x="22" y="54"/>
                    <a:pt x="25" y="54"/>
                  </a:cubicBezTo>
                  <a:cubicBezTo>
                    <a:pt x="24" y="55"/>
                    <a:pt x="22" y="56"/>
                    <a:pt x="20" y="57"/>
                  </a:cubicBezTo>
                  <a:cubicBezTo>
                    <a:pt x="19" y="60"/>
                    <a:pt x="24" y="59"/>
                    <a:pt x="23" y="62"/>
                  </a:cubicBezTo>
                  <a:cubicBezTo>
                    <a:pt x="23" y="62"/>
                    <a:pt x="21" y="63"/>
                    <a:pt x="22" y="64"/>
                  </a:cubicBezTo>
                  <a:cubicBezTo>
                    <a:pt x="22" y="63"/>
                    <a:pt x="24" y="65"/>
                    <a:pt x="23" y="65"/>
                  </a:cubicBezTo>
                  <a:cubicBezTo>
                    <a:pt x="24" y="65"/>
                    <a:pt x="25" y="64"/>
                    <a:pt x="25" y="64"/>
                  </a:cubicBezTo>
                  <a:cubicBezTo>
                    <a:pt x="26" y="64"/>
                    <a:pt x="26" y="67"/>
                    <a:pt x="29" y="66"/>
                  </a:cubicBezTo>
                  <a:cubicBezTo>
                    <a:pt x="29" y="69"/>
                    <a:pt x="27" y="69"/>
                    <a:pt x="27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71"/>
                    <a:pt x="17" y="70"/>
                    <a:pt x="16" y="69"/>
                  </a:cubicBezTo>
                  <a:cubicBezTo>
                    <a:pt x="15" y="68"/>
                    <a:pt x="14" y="69"/>
                    <a:pt x="12" y="68"/>
                  </a:cubicBezTo>
                  <a:cubicBezTo>
                    <a:pt x="11" y="67"/>
                    <a:pt x="10" y="65"/>
                    <a:pt x="9" y="65"/>
                  </a:cubicBezTo>
                  <a:cubicBezTo>
                    <a:pt x="9" y="65"/>
                    <a:pt x="7" y="65"/>
                    <a:pt x="6" y="65"/>
                  </a:cubicBezTo>
                  <a:cubicBezTo>
                    <a:pt x="5" y="64"/>
                    <a:pt x="5" y="65"/>
                    <a:pt x="2" y="65"/>
                  </a:cubicBezTo>
                  <a:cubicBezTo>
                    <a:pt x="2" y="62"/>
                    <a:pt x="0" y="60"/>
                    <a:pt x="1" y="55"/>
                  </a:cubicBezTo>
                  <a:cubicBezTo>
                    <a:pt x="5" y="60"/>
                    <a:pt x="1" y="50"/>
                    <a:pt x="8" y="52"/>
                  </a:cubicBezTo>
                  <a:cubicBezTo>
                    <a:pt x="9" y="51"/>
                    <a:pt x="6" y="51"/>
                    <a:pt x="6" y="51"/>
                  </a:cubicBezTo>
                  <a:cubicBezTo>
                    <a:pt x="7" y="50"/>
                    <a:pt x="11" y="49"/>
                    <a:pt x="8" y="48"/>
                  </a:cubicBezTo>
                  <a:cubicBezTo>
                    <a:pt x="9" y="46"/>
                    <a:pt x="12" y="46"/>
                    <a:pt x="15" y="45"/>
                  </a:cubicBezTo>
                  <a:cubicBezTo>
                    <a:pt x="14" y="43"/>
                    <a:pt x="19" y="41"/>
                    <a:pt x="15" y="40"/>
                  </a:cubicBezTo>
                  <a:cubicBezTo>
                    <a:pt x="15" y="38"/>
                    <a:pt x="17" y="39"/>
                    <a:pt x="19" y="38"/>
                  </a:cubicBezTo>
                  <a:cubicBezTo>
                    <a:pt x="19" y="36"/>
                    <a:pt x="20" y="35"/>
                    <a:pt x="22" y="34"/>
                  </a:cubicBezTo>
                  <a:cubicBezTo>
                    <a:pt x="19" y="32"/>
                    <a:pt x="23" y="32"/>
                    <a:pt x="22" y="27"/>
                  </a:cubicBezTo>
                  <a:cubicBezTo>
                    <a:pt x="27" y="27"/>
                    <a:pt x="29" y="24"/>
                    <a:pt x="33" y="23"/>
                  </a:cubicBezTo>
                  <a:cubicBezTo>
                    <a:pt x="35" y="24"/>
                    <a:pt x="34" y="21"/>
                    <a:pt x="35" y="20"/>
                  </a:cubicBezTo>
                  <a:cubicBezTo>
                    <a:pt x="35" y="20"/>
                    <a:pt x="36" y="21"/>
                    <a:pt x="36" y="22"/>
                  </a:cubicBezTo>
                  <a:cubicBezTo>
                    <a:pt x="37" y="21"/>
                    <a:pt x="38" y="20"/>
                    <a:pt x="39" y="19"/>
                  </a:cubicBezTo>
                  <a:cubicBezTo>
                    <a:pt x="39" y="18"/>
                    <a:pt x="40" y="18"/>
                    <a:pt x="40" y="16"/>
                  </a:cubicBezTo>
                  <a:cubicBezTo>
                    <a:pt x="43" y="16"/>
                    <a:pt x="45" y="16"/>
                    <a:pt x="47" y="15"/>
                  </a:cubicBezTo>
                  <a:cubicBezTo>
                    <a:pt x="49" y="13"/>
                    <a:pt x="51" y="14"/>
                    <a:pt x="56" y="13"/>
                  </a:cubicBezTo>
                  <a:cubicBezTo>
                    <a:pt x="57" y="13"/>
                    <a:pt x="56" y="12"/>
                    <a:pt x="57" y="12"/>
                  </a:cubicBezTo>
                  <a:cubicBezTo>
                    <a:pt x="59" y="11"/>
                    <a:pt x="60" y="13"/>
                    <a:pt x="60" y="13"/>
                  </a:cubicBezTo>
                  <a:cubicBezTo>
                    <a:pt x="62" y="13"/>
                    <a:pt x="59" y="10"/>
                    <a:pt x="61" y="10"/>
                  </a:cubicBezTo>
                  <a:cubicBezTo>
                    <a:pt x="62" y="10"/>
                    <a:pt x="62" y="10"/>
                    <a:pt x="63" y="10"/>
                  </a:cubicBezTo>
                  <a:cubicBezTo>
                    <a:pt x="64" y="10"/>
                    <a:pt x="68" y="10"/>
                    <a:pt x="72" y="9"/>
                  </a:cubicBezTo>
                  <a:cubicBezTo>
                    <a:pt x="75" y="8"/>
                    <a:pt x="74" y="9"/>
                    <a:pt x="75" y="8"/>
                  </a:cubicBezTo>
                  <a:cubicBezTo>
                    <a:pt x="75" y="8"/>
                    <a:pt x="77" y="6"/>
                    <a:pt x="77" y="6"/>
                  </a:cubicBezTo>
                  <a:cubicBezTo>
                    <a:pt x="81" y="4"/>
                    <a:pt x="82" y="9"/>
                    <a:pt x="82" y="2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Freeform 28"/>
            <p:cNvSpPr>
              <a:spLocks/>
            </p:cNvSpPr>
            <p:nvPr/>
          </p:nvSpPr>
          <p:spPr bwMode="auto">
            <a:xfrm>
              <a:off x="2187575" y="1047750"/>
              <a:ext cx="41275" cy="19050"/>
            </a:xfrm>
            <a:custGeom>
              <a:avLst/>
              <a:gdLst>
                <a:gd name="T0" fmla="*/ 8 w 11"/>
                <a:gd name="T1" fmla="*/ 1 h 5"/>
                <a:gd name="T2" fmla="*/ 11 w 11"/>
                <a:gd name="T3" fmla="*/ 1 h 5"/>
                <a:gd name="T4" fmla="*/ 8 w 11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5">
                  <a:moveTo>
                    <a:pt x="8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5"/>
                    <a:pt x="0" y="0"/>
                    <a:pt x="8" y="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Freeform 29"/>
            <p:cNvSpPr>
              <a:spLocks/>
            </p:cNvSpPr>
            <p:nvPr/>
          </p:nvSpPr>
          <p:spPr bwMode="auto">
            <a:xfrm>
              <a:off x="7310437" y="1069975"/>
              <a:ext cx="115888" cy="90488"/>
            </a:xfrm>
            <a:custGeom>
              <a:avLst/>
              <a:gdLst>
                <a:gd name="T0" fmla="*/ 8 w 31"/>
                <a:gd name="T1" fmla="*/ 0 h 24"/>
                <a:gd name="T2" fmla="*/ 10 w 31"/>
                <a:gd name="T3" fmla="*/ 2 h 24"/>
                <a:gd name="T4" fmla="*/ 18 w 31"/>
                <a:gd name="T5" fmla="*/ 6 h 24"/>
                <a:gd name="T6" fmla="*/ 22 w 31"/>
                <a:gd name="T7" fmla="*/ 3 h 24"/>
                <a:gd name="T8" fmla="*/ 31 w 31"/>
                <a:gd name="T9" fmla="*/ 5 h 24"/>
                <a:gd name="T10" fmla="*/ 28 w 31"/>
                <a:gd name="T11" fmla="*/ 12 h 24"/>
                <a:gd name="T12" fmla="*/ 17 w 31"/>
                <a:gd name="T13" fmla="*/ 14 h 24"/>
                <a:gd name="T14" fmla="*/ 17 w 31"/>
                <a:gd name="T15" fmla="*/ 16 h 24"/>
                <a:gd name="T16" fmla="*/ 14 w 31"/>
                <a:gd name="T17" fmla="*/ 19 h 24"/>
                <a:gd name="T18" fmla="*/ 10 w 31"/>
                <a:gd name="T19" fmla="*/ 20 h 24"/>
                <a:gd name="T20" fmla="*/ 4 w 31"/>
                <a:gd name="T21" fmla="*/ 17 h 24"/>
                <a:gd name="T22" fmla="*/ 0 w 31"/>
                <a:gd name="T23" fmla="*/ 6 h 24"/>
                <a:gd name="T24" fmla="*/ 8 w 31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24">
                  <a:moveTo>
                    <a:pt x="8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1" y="5"/>
                    <a:pt x="16" y="4"/>
                    <a:pt x="18" y="6"/>
                  </a:cubicBezTo>
                  <a:cubicBezTo>
                    <a:pt x="21" y="7"/>
                    <a:pt x="22" y="3"/>
                    <a:pt x="22" y="3"/>
                  </a:cubicBezTo>
                  <a:cubicBezTo>
                    <a:pt x="24" y="3"/>
                    <a:pt x="26" y="6"/>
                    <a:pt x="31" y="5"/>
                  </a:cubicBezTo>
                  <a:cubicBezTo>
                    <a:pt x="30" y="6"/>
                    <a:pt x="23" y="9"/>
                    <a:pt x="28" y="12"/>
                  </a:cubicBezTo>
                  <a:cubicBezTo>
                    <a:pt x="27" y="15"/>
                    <a:pt x="22" y="14"/>
                    <a:pt x="17" y="14"/>
                  </a:cubicBezTo>
                  <a:cubicBezTo>
                    <a:pt x="15" y="15"/>
                    <a:pt x="16" y="16"/>
                    <a:pt x="17" y="16"/>
                  </a:cubicBezTo>
                  <a:cubicBezTo>
                    <a:pt x="18" y="18"/>
                    <a:pt x="9" y="17"/>
                    <a:pt x="14" y="19"/>
                  </a:cubicBezTo>
                  <a:cubicBezTo>
                    <a:pt x="14" y="24"/>
                    <a:pt x="9" y="16"/>
                    <a:pt x="10" y="20"/>
                  </a:cubicBezTo>
                  <a:cubicBezTo>
                    <a:pt x="8" y="19"/>
                    <a:pt x="9" y="16"/>
                    <a:pt x="4" y="17"/>
                  </a:cubicBezTo>
                  <a:cubicBezTo>
                    <a:pt x="3" y="13"/>
                    <a:pt x="4" y="7"/>
                    <a:pt x="0" y="6"/>
                  </a:cubicBezTo>
                  <a:cubicBezTo>
                    <a:pt x="1" y="3"/>
                    <a:pt x="9" y="6"/>
                    <a:pt x="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Freeform 30"/>
            <p:cNvSpPr>
              <a:spLocks/>
            </p:cNvSpPr>
            <p:nvPr/>
          </p:nvSpPr>
          <p:spPr bwMode="auto">
            <a:xfrm>
              <a:off x="1808162" y="1081087"/>
              <a:ext cx="30163" cy="22225"/>
            </a:xfrm>
            <a:custGeom>
              <a:avLst/>
              <a:gdLst>
                <a:gd name="T0" fmla="*/ 4 w 8"/>
                <a:gd name="T1" fmla="*/ 0 h 6"/>
                <a:gd name="T2" fmla="*/ 5 w 8"/>
                <a:gd name="T3" fmla="*/ 6 h 6"/>
                <a:gd name="T4" fmla="*/ 0 w 8"/>
                <a:gd name="T5" fmla="*/ 4 h 6"/>
                <a:gd name="T6" fmla="*/ 4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4" y="0"/>
                  </a:moveTo>
                  <a:cubicBezTo>
                    <a:pt x="8" y="1"/>
                    <a:pt x="5" y="2"/>
                    <a:pt x="5" y="6"/>
                  </a:cubicBezTo>
                  <a:cubicBezTo>
                    <a:pt x="4" y="5"/>
                    <a:pt x="2" y="4"/>
                    <a:pt x="0" y="4"/>
                  </a:cubicBezTo>
                  <a:cubicBezTo>
                    <a:pt x="0" y="2"/>
                    <a:pt x="4" y="3"/>
                    <a:pt x="4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Freeform 31"/>
            <p:cNvSpPr>
              <a:spLocks/>
            </p:cNvSpPr>
            <p:nvPr/>
          </p:nvSpPr>
          <p:spPr bwMode="auto">
            <a:xfrm>
              <a:off x="7437437" y="1081087"/>
              <a:ext cx="52388" cy="49213"/>
            </a:xfrm>
            <a:custGeom>
              <a:avLst/>
              <a:gdLst>
                <a:gd name="T0" fmla="*/ 0 w 14"/>
                <a:gd name="T1" fmla="*/ 4 h 13"/>
                <a:gd name="T2" fmla="*/ 14 w 14"/>
                <a:gd name="T3" fmla="*/ 7 h 13"/>
                <a:gd name="T4" fmla="*/ 8 w 14"/>
                <a:gd name="T5" fmla="*/ 13 h 13"/>
                <a:gd name="T6" fmla="*/ 5 w 14"/>
                <a:gd name="T7" fmla="*/ 10 h 13"/>
                <a:gd name="T8" fmla="*/ 3 w 14"/>
                <a:gd name="T9" fmla="*/ 10 h 13"/>
                <a:gd name="T10" fmla="*/ 0 w 14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3">
                  <a:moveTo>
                    <a:pt x="0" y="4"/>
                  </a:moveTo>
                  <a:cubicBezTo>
                    <a:pt x="4" y="0"/>
                    <a:pt x="12" y="4"/>
                    <a:pt x="14" y="7"/>
                  </a:cubicBezTo>
                  <a:cubicBezTo>
                    <a:pt x="13" y="10"/>
                    <a:pt x="7" y="8"/>
                    <a:pt x="8" y="13"/>
                  </a:cubicBezTo>
                  <a:cubicBezTo>
                    <a:pt x="6" y="13"/>
                    <a:pt x="6" y="10"/>
                    <a:pt x="5" y="10"/>
                  </a:cubicBezTo>
                  <a:cubicBezTo>
                    <a:pt x="5" y="10"/>
                    <a:pt x="3" y="10"/>
                    <a:pt x="3" y="10"/>
                  </a:cubicBezTo>
                  <a:cubicBezTo>
                    <a:pt x="1" y="8"/>
                    <a:pt x="3" y="5"/>
                    <a:pt x="0" y="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Freeform 32"/>
            <p:cNvSpPr>
              <a:spLocks/>
            </p:cNvSpPr>
            <p:nvPr/>
          </p:nvSpPr>
          <p:spPr bwMode="auto">
            <a:xfrm>
              <a:off x="7504112" y="1096962"/>
              <a:ext cx="79375" cy="44450"/>
            </a:xfrm>
            <a:custGeom>
              <a:avLst/>
              <a:gdLst>
                <a:gd name="T0" fmla="*/ 1 w 21"/>
                <a:gd name="T1" fmla="*/ 2 h 12"/>
                <a:gd name="T2" fmla="*/ 4 w 21"/>
                <a:gd name="T3" fmla="*/ 2 h 12"/>
                <a:gd name="T4" fmla="*/ 11 w 21"/>
                <a:gd name="T5" fmla="*/ 5 h 12"/>
                <a:gd name="T6" fmla="*/ 18 w 21"/>
                <a:gd name="T7" fmla="*/ 7 h 12"/>
                <a:gd name="T8" fmla="*/ 21 w 21"/>
                <a:gd name="T9" fmla="*/ 10 h 12"/>
                <a:gd name="T10" fmla="*/ 4 w 21"/>
                <a:gd name="T11" fmla="*/ 7 h 12"/>
                <a:gd name="T12" fmla="*/ 1 w 21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2">
                  <a:moveTo>
                    <a:pt x="1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8" y="0"/>
                    <a:pt x="8" y="4"/>
                    <a:pt x="11" y="5"/>
                  </a:cubicBezTo>
                  <a:cubicBezTo>
                    <a:pt x="14" y="5"/>
                    <a:pt x="16" y="6"/>
                    <a:pt x="18" y="7"/>
                  </a:cubicBezTo>
                  <a:cubicBezTo>
                    <a:pt x="20" y="8"/>
                    <a:pt x="21" y="7"/>
                    <a:pt x="21" y="10"/>
                  </a:cubicBezTo>
                  <a:cubicBezTo>
                    <a:pt x="13" y="12"/>
                    <a:pt x="10" y="8"/>
                    <a:pt x="4" y="7"/>
                  </a:cubicBezTo>
                  <a:cubicBezTo>
                    <a:pt x="6" y="3"/>
                    <a:pt x="0" y="6"/>
                    <a:pt x="1" y="2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Freeform 33"/>
            <p:cNvSpPr>
              <a:spLocks/>
            </p:cNvSpPr>
            <p:nvPr/>
          </p:nvSpPr>
          <p:spPr bwMode="auto">
            <a:xfrm>
              <a:off x="2165350" y="1166812"/>
              <a:ext cx="130175" cy="109538"/>
            </a:xfrm>
            <a:custGeom>
              <a:avLst/>
              <a:gdLst>
                <a:gd name="T0" fmla="*/ 11 w 35"/>
                <a:gd name="T1" fmla="*/ 5 h 29"/>
                <a:gd name="T2" fmla="*/ 11 w 35"/>
                <a:gd name="T3" fmla="*/ 4 h 29"/>
                <a:gd name="T4" fmla="*/ 27 w 35"/>
                <a:gd name="T5" fmla="*/ 0 h 29"/>
                <a:gd name="T6" fmla="*/ 30 w 35"/>
                <a:gd name="T7" fmla="*/ 5 h 29"/>
                <a:gd name="T8" fmla="*/ 27 w 35"/>
                <a:gd name="T9" fmla="*/ 9 h 29"/>
                <a:gd name="T10" fmla="*/ 34 w 35"/>
                <a:gd name="T11" fmla="*/ 11 h 29"/>
                <a:gd name="T12" fmla="*/ 35 w 35"/>
                <a:gd name="T13" fmla="*/ 22 h 29"/>
                <a:gd name="T14" fmla="*/ 31 w 35"/>
                <a:gd name="T15" fmla="*/ 22 h 29"/>
                <a:gd name="T16" fmla="*/ 31 w 35"/>
                <a:gd name="T17" fmla="*/ 25 h 29"/>
                <a:gd name="T18" fmla="*/ 27 w 35"/>
                <a:gd name="T19" fmla="*/ 25 h 29"/>
                <a:gd name="T20" fmla="*/ 23 w 35"/>
                <a:gd name="T21" fmla="*/ 28 h 29"/>
                <a:gd name="T22" fmla="*/ 18 w 35"/>
                <a:gd name="T23" fmla="*/ 23 h 29"/>
                <a:gd name="T24" fmla="*/ 14 w 35"/>
                <a:gd name="T25" fmla="*/ 19 h 29"/>
                <a:gd name="T26" fmla="*/ 11 w 35"/>
                <a:gd name="T27" fmla="*/ 16 h 29"/>
                <a:gd name="T28" fmla="*/ 4 w 35"/>
                <a:gd name="T29" fmla="*/ 15 h 29"/>
                <a:gd name="T30" fmla="*/ 0 w 35"/>
                <a:gd name="T31" fmla="*/ 12 h 29"/>
                <a:gd name="T32" fmla="*/ 14 w 35"/>
                <a:gd name="T33" fmla="*/ 14 h 29"/>
                <a:gd name="T34" fmla="*/ 15 w 35"/>
                <a:gd name="T35" fmla="*/ 8 h 29"/>
                <a:gd name="T36" fmla="*/ 10 w 35"/>
                <a:gd name="T37" fmla="*/ 4 h 29"/>
                <a:gd name="T38" fmla="*/ 11 w 35"/>
                <a:gd name="T39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9">
                  <a:moveTo>
                    <a:pt x="11" y="5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5" y="1"/>
                    <a:pt x="25" y="4"/>
                    <a:pt x="27" y="0"/>
                  </a:cubicBezTo>
                  <a:cubicBezTo>
                    <a:pt x="29" y="1"/>
                    <a:pt x="29" y="3"/>
                    <a:pt x="30" y="5"/>
                  </a:cubicBezTo>
                  <a:cubicBezTo>
                    <a:pt x="30" y="8"/>
                    <a:pt x="27" y="7"/>
                    <a:pt x="27" y="9"/>
                  </a:cubicBezTo>
                  <a:cubicBezTo>
                    <a:pt x="28" y="14"/>
                    <a:pt x="30" y="11"/>
                    <a:pt x="34" y="11"/>
                  </a:cubicBezTo>
                  <a:cubicBezTo>
                    <a:pt x="35" y="16"/>
                    <a:pt x="34" y="16"/>
                    <a:pt x="35" y="22"/>
                  </a:cubicBezTo>
                  <a:cubicBezTo>
                    <a:pt x="34" y="23"/>
                    <a:pt x="32" y="21"/>
                    <a:pt x="31" y="22"/>
                  </a:cubicBezTo>
                  <a:cubicBezTo>
                    <a:pt x="31" y="22"/>
                    <a:pt x="31" y="25"/>
                    <a:pt x="31" y="25"/>
                  </a:cubicBezTo>
                  <a:cubicBezTo>
                    <a:pt x="30" y="25"/>
                    <a:pt x="28" y="25"/>
                    <a:pt x="27" y="25"/>
                  </a:cubicBezTo>
                  <a:cubicBezTo>
                    <a:pt x="25" y="25"/>
                    <a:pt x="25" y="27"/>
                    <a:pt x="23" y="28"/>
                  </a:cubicBezTo>
                  <a:cubicBezTo>
                    <a:pt x="19" y="29"/>
                    <a:pt x="19" y="25"/>
                    <a:pt x="18" y="23"/>
                  </a:cubicBezTo>
                  <a:cubicBezTo>
                    <a:pt x="17" y="22"/>
                    <a:pt x="13" y="22"/>
                    <a:pt x="14" y="19"/>
                  </a:cubicBezTo>
                  <a:cubicBezTo>
                    <a:pt x="12" y="20"/>
                    <a:pt x="11" y="18"/>
                    <a:pt x="11" y="16"/>
                  </a:cubicBezTo>
                  <a:cubicBezTo>
                    <a:pt x="9" y="17"/>
                    <a:pt x="7" y="16"/>
                    <a:pt x="4" y="15"/>
                  </a:cubicBezTo>
                  <a:cubicBezTo>
                    <a:pt x="2" y="14"/>
                    <a:pt x="0" y="16"/>
                    <a:pt x="0" y="12"/>
                  </a:cubicBezTo>
                  <a:cubicBezTo>
                    <a:pt x="6" y="11"/>
                    <a:pt x="8" y="15"/>
                    <a:pt x="14" y="14"/>
                  </a:cubicBezTo>
                  <a:cubicBezTo>
                    <a:pt x="16" y="13"/>
                    <a:pt x="15" y="10"/>
                    <a:pt x="15" y="8"/>
                  </a:cubicBezTo>
                  <a:cubicBezTo>
                    <a:pt x="16" y="4"/>
                    <a:pt x="8" y="9"/>
                    <a:pt x="10" y="4"/>
                  </a:cubicBezTo>
                  <a:cubicBezTo>
                    <a:pt x="11" y="4"/>
                    <a:pt x="11" y="4"/>
                    <a:pt x="11" y="5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Freeform 34"/>
            <p:cNvSpPr>
              <a:spLocks/>
            </p:cNvSpPr>
            <p:nvPr/>
          </p:nvSpPr>
          <p:spPr bwMode="auto">
            <a:xfrm>
              <a:off x="2636837" y="1174750"/>
              <a:ext cx="82550" cy="38100"/>
            </a:xfrm>
            <a:custGeom>
              <a:avLst/>
              <a:gdLst>
                <a:gd name="T0" fmla="*/ 0 w 22"/>
                <a:gd name="T1" fmla="*/ 2 h 10"/>
                <a:gd name="T2" fmla="*/ 6 w 22"/>
                <a:gd name="T3" fmla="*/ 0 h 10"/>
                <a:gd name="T4" fmla="*/ 21 w 22"/>
                <a:gd name="T5" fmla="*/ 5 h 10"/>
                <a:gd name="T6" fmla="*/ 20 w 22"/>
                <a:gd name="T7" fmla="*/ 10 h 10"/>
                <a:gd name="T8" fmla="*/ 5 w 22"/>
                <a:gd name="T9" fmla="*/ 5 h 10"/>
                <a:gd name="T10" fmla="*/ 0 w 22"/>
                <a:gd name="T11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">
                  <a:moveTo>
                    <a:pt x="0" y="2"/>
                  </a:moveTo>
                  <a:cubicBezTo>
                    <a:pt x="1" y="0"/>
                    <a:pt x="4" y="0"/>
                    <a:pt x="6" y="0"/>
                  </a:cubicBezTo>
                  <a:cubicBezTo>
                    <a:pt x="11" y="1"/>
                    <a:pt x="17" y="4"/>
                    <a:pt x="21" y="5"/>
                  </a:cubicBezTo>
                  <a:cubicBezTo>
                    <a:pt x="22" y="7"/>
                    <a:pt x="20" y="8"/>
                    <a:pt x="20" y="10"/>
                  </a:cubicBezTo>
                  <a:cubicBezTo>
                    <a:pt x="12" y="10"/>
                    <a:pt x="9" y="9"/>
                    <a:pt x="5" y="5"/>
                  </a:cubicBezTo>
                  <a:cubicBezTo>
                    <a:pt x="3" y="4"/>
                    <a:pt x="3" y="1"/>
                    <a:pt x="0" y="2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Freeform 35"/>
            <p:cNvSpPr>
              <a:spLocks/>
            </p:cNvSpPr>
            <p:nvPr/>
          </p:nvSpPr>
          <p:spPr bwMode="auto">
            <a:xfrm>
              <a:off x="7385050" y="1174750"/>
              <a:ext cx="52388" cy="22225"/>
            </a:xfrm>
            <a:custGeom>
              <a:avLst/>
              <a:gdLst>
                <a:gd name="T0" fmla="*/ 14 w 14"/>
                <a:gd name="T1" fmla="*/ 5 h 6"/>
                <a:gd name="T2" fmla="*/ 0 w 14"/>
                <a:gd name="T3" fmla="*/ 3 h 6"/>
                <a:gd name="T4" fmla="*/ 4 w 14"/>
                <a:gd name="T5" fmla="*/ 0 h 6"/>
                <a:gd name="T6" fmla="*/ 14 w 14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6">
                  <a:moveTo>
                    <a:pt x="14" y="5"/>
                  </a:moveTo>
                  <a:cubicBezTo>
                    <a:pt x="12" y="6"/>
                    <a:pt x="3" y="5"/>
                    <a:pt x="0" y="3"/>
                  </a:cubicBezTo>
                  <a:cubicBezTo>
                    <a:pt x="0" y="1"/>
                    <a:pt x="4" y="3"/>
                    <a:pt x="4" y="0"/>
                  </a:cubicBezTo>
                  <a:cubicBezTo>
                    <a:pt x="7" y="2"/>
                    <a:pt x="14" y="0"/>
                    <a:pt x="14" y="5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Freeform 36"/>
            <p:cNvSpPr>
              <a:spLocks/>
            </p:cNvSpPr>
            <p:nvPr/>
          </p:nvSpPr>
          <p:spPr bwMode="auto">
            <a:xfrm>
              <a:off x="3217862" y="1290637"/>
              <a:ext cx="41275" cy="30163"/>
            </a:xfrm>
            <a:custGeom>
              <a:avLst/>
              <a:gdLst>
                <a:gd name="T0" fmla="*/ 11 w 11"/>
                <a:gd name="T1" fmla="*/ 6 h 8"/>
                <a:gd name="T2" fmla="*/ 0 w 11"/>
                <a:gd name="T3" fmla="*/ 3 h 8"/>
                <a:gd name="T4" fmla="*/ 11 w 11"/>
                <a:gd name="T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8">
                  <a:moveTo>
                    <a:pt x="11" y="6"/>
                  </a:moveTo>
                  <a:cubicBezTo>
                    <a:pt x="4" y="8"/>
                    <a:pt x="5" y="2"/>
                    <a:pt x="0" y="3"/>
                  </a:cubicBezTo>
                  <a:cubicBezTo>
                    <a:pt x="2" y="0"/>
                    <a:pt x="11" y="2"/>
                    <a:pt x="11" y="6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Freeform 37"/>
            <p:cNvSpPr>
              <a:spLocks/>
            </p:cNvSpPr>
            <p:nvPr/>
          </p:nvSpPr>
          <p:spPr bwMode="auto">
            <a:xfrm>
              <a:off x="3187700" y="1320800"/>
              <a:ext cx="60325" cy="34925"/>
            </a:xfrm>
            <a:custGeom>
              <a:avLst/>
              <a:gdLst>
                <a:gd name="T0" fmla="*/ 16 w 16"/>
                <a:gd name="T1" fmla="*/ 5 h 9"/>
                <a:gd name="T2" fmla="*/ 2 w 16"/>
                <a:gd name="T3" fmla="*/ 5 h 9"/>
                <a:gd name="T4" fmla="*/ 6 w 16"/>
                <a:gd name="T5" fmla="*/ 1 h 9"/>
                <a:gd name="T6" fmla="*/ 16 w 16"/>
                <a:gd name="T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9">
                  <a:moveTo>
                    <a:pt x="16" y="5"/>
                  </a:moveTo>
                  <a:cubicBezTo>
                    <a:pt x="14" y="9"/>
                    <a:pt x="4" y="9"/>
                    <a:pt x="2" y="5"/>
                  </a:cubicBezTo>
                  <a:cubicBezTo>
                    <a:pt x="0" y="0"/>
                    <a:pt x="7" y="4"/>
                    <a:pt x="6" y="1"/>
                  </a:cubicBezTo>
                  <a:cubicBezTo>
                    <a:pt x="9" y="3"/>
                    <a:pt x="12" y="4"/>
                    <a:pt x="16" y="5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Freeform 38"/>
            <p:cNvSpPr>
              <a:spLocks/>
            </p:cNvSpPr>
            <p:nvPr/>
          </p:nvSpPr>
          <p:spPr bwMode="auto">
            <a:xfrm>
              <a:off x="5400675" y="1343025"/>
              <a:ext cx="38100" cy="34925"/>
            </a:xfrm>
            <a:custGeom>
              <a:avLst/>
              <a:gdLst>
                <a:gd name="T0" fmla="*/ 4 w 10"/>
                <a:gd name="T1" fmla="*/ 0 h 9"/>
                <a:gd name="T2" fmla="*/ 10 w 10"/>
                <a:gd name="T3" fmla="*/ 6 h 9"/>
                <a:gd name="T4" fmla="*/ 3 w 10"/>
                <a:gd name="T5" fmla="*/ 9 h 9"/>
                <a:gd name="T6" fmla="*/ 1 w 10"/>
                <a:gd name="T7" fmla="*/ 2 h 9"/>
                <a:gd name="T8" fmla="*/ 4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4" y="0"/>
                  </a:moveTo>
                  <a:cubicBezTo>
                    <a:pt x="8" y="0"/>
                    <a:pt x="9" y="2"/>
                    <a:pt x="10" y="6"/>
                  </a:cubicBezTo>
                  <a:cubicBezTo>
                    <a:pt x="6" y="6"/>
                    <a:pt x="3" y="6"/>
                    <a:pt x="3" y="9"/>
                  </a:cubicBezTo>
                  <a:cubicBezTo>
                    <a:pt x="0" y="9"/>
                    <a:pt x="2" y="4"/>
                    <a:pt x="1" y="2"/>
                  </a:cubicBezTo>
                  <a:cubicBezTo>
                    <a:pt x="3" y="2"/>
                    <a:pt x="4" y="1"/>
                    <a:pt x="4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Freeform 39"/>
            <p:cNvSpPr>
              <a:spLocks/>
            </p:cNvSpPr>
            <p:nvPr/>
          </p:nvSpPr>
          <p:spPr bwMode="auto">
            <a:xfrm>
              <a:off x="2044700" y="1366837"/>
              <a:ext cx="38100" cy="25400"/>
            </a:xfrm>
            <a:custGeom>
              <a:avLst/>
              <a:gdLst>
                <a:gd name="T0" fmla="*/ 10 w 10"/>
                <a:gd name="T1" fmla="*/ 6 h 7"/>
                <a:gd name="T2" fmla="*/ 0 w 10"/>
                <a:gd name="T3" fmla="*/ 7 h 7"/>
                <a:gd name="T4" fmla="*/ 10 w 10"/>
                <a:gd name="T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7">
                  <a:moveTo>
                    <a:pt x="10" y="6"/>
                  </a:moveTo>
                  <a:cubicBezTo>
                    <a:pt x="5" y="5"/>
                    <a:pt x="3" y="6"/>
                    <a:pt x="0" y="7"/>
                  </a:cubicBezTo>
                  <a:cubicBezTo>
                    <a:pt x="0" y="4"/>
                    <a:pt x="10" y="0"/>
                    <a:pt x="10" y="6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Freeform 40"/>
            <p:cNvSpPr>
              <a:spLocks/>
            </p:cNvSpPr>
            <p:nvPr/>
          </p:nvSpPr>
          <p:spPr bwMode="auto">
            <a:xfrm>
              <a:off x="2705100" y="1384300"/>
              <a:ext cx="66675" cy="41275"/>
            </a:xfrm>
            <a:custGeom>
              <a:avLst/>
              <a:gdLst>
                <a:gd name="T0" fmla="*/ 15 w 18"/>
                <a:gd name="T1" fmla="*/ 2 h 11"/>
                <a:gd name="T2" fmla="*/ 16 w 18"/>
                <a:gd name="T3" fmla="*/ 10 h 11"/>
                <a:gd name="T4" fmla="*/ 2 w 18"/>
                <a:gd name="T5" fmla="*/ 8 h 11"/>
                <a:gd name="T6" fmla="*/ 5 w 18"/>
                <a:gd name="T7" fmla="*/ 2 h 11"/>
                <a:gd name="T8" fmla="*/ 15 w 18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5" y="2"/>
                  </a:moveTo>
                  <a:cubicBezTo>
                    <a:pt x="16" y="4"/>
                    <a:pt x="18" y="9"/>
                    <a:pt x="16" y="10"/>
                  </a:cubicBezTo>
                  <a:cubicBezTo>
                    <a:pt x="11" y="10"/>
                    <a:pt x="4" y="11"/>
                    <a:pt x="2" y="8"/>
                  </a:cubicBezTo>
                  <a:cubicBezTo>
                    <a:pt x="0" y="3"/>
                    <a:pt x="6" y="6"/>
                    <a:pt x="5" y="2"/>
                  </a:cubicBezTo>
                  <a:cubicBezTo>
                    <a:pt x="9" y="0"/>
                    <a:pt x="14" y="4"/>
                    <a:pt x="15" y="2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Freeform 41"/>
            <p:cNvSpPr>
              <a:spLocks/>
            </p:cNvSpPr>
            <p:nvPr/>
          </p:nvSpPr>
          <p:spPr bwMode="auto">
            <a:xfrm>
              <a:off x="2682875" y="1497012"/>
              <a:ext cx="77788" cy="38100"/>
            </a:xfrm>
            <a:custGeom>
              <a:avLst/>
              <a:gdLst>
                <a:gd name="T0" fmla="*/ 19 w 21"/>
                <a:gd name="T1" fmla="*/ 4 h 10"/>
                <a:gd name="T2" fmla="*/ 14 w 21"/>
                <a:gd name="T3" fmla="*/ 7 h 10"/>
                <a:gd name="T4" fmla="*/ 8 w 21"/>
                <a:gd name="T5" fmla="*/ 8 h 10"/>
                <a:gd name="T6" fmla="*/ 2 w 21"/>
                <a:gd name="T7" fmla="*/ 7 h 10"/>
                <a:gd name="T8" fmla="*/ 4 w 21"/>
                <a:gd name="T9" fmla="*/ 3 h 10"/>
                <a:gd name="T10" fmla="*/ 8 w 21"/>
                <a:gd name="T11" fmla="*/ 0 h 10"/>
                <a:gd name="T12" fmla="*/ 19 w 21"/>
                <a:gd name="T1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0">
                  <a:moveTo>
                    <a:pt x="19" y="4"/>
                  </a:moveTo>
                  <a:cubicBezTo>
                    <a:pt x="21" y="8"/>
                    <a:pt x="16" y="7"/>
                    <a:pt x="14" y="7"/>
                  </a:cubicBezTo>
                  <a:cubicBezTo>
                    <a:pt x="13" y="7"/>
                    <a:pt x="9" y="10"/>
                    <a:pt x="8" y="8"/>
                  </a:cubicBezTo>
                  <a:cubicBezTo>
                    <a:pt x="7" y="7"/>
                    <a:pt x="4" y="8"/>
                    <a:pt x="2" y="7"/>
                  </a:cubicBezTo>
                  <a:cubicBezTo>
                    <a:pt x="0" y="3"/>
                    <a:pt x="9" y="4"/>
                    <a:pt x="4" y="3"/>
                  </a:cubicBezTo>
                  <a:cubicBezTo>
                    <a:pt x="4" y="1"/>
                    <a:pt x="8" y="2"/>
                    <a:pt x="8" y="0"/>
                  </a:cubicBezTo>
                  <a:cubicBezTo>
                    <a:pt x="12" y="1"/>
                    <a:pt x="17" y="2"/>
                    <a:pt x="19" y="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Freeform 42"/>
            <p:cNvSpPr>
              <a:spLocks/>
            </p:cNvSpPr>
            <p:nvPr/>
          </p:nvSpPr>
          <p:spPr bwMode="auto">
            <a:xfrm>
              <a:off x="2682875" y="1554162"/>
              <a:ext cx="36513" cy="19050"/>
            </a:xfrm>
            <a:custGeom>
              <a:avLst/>
              <a:gdLst>
                <a:gd name="T0" fmla="*/ 8 w 10"/>
                <a:gd name="T1" fmla="*/ 5 h 5"/>
                <a:gd name="T2" fmla="*/ 2 w 10"/>
                <a:gd name="T3" fmla="*/ 5 h 5"/>
                <a:gd name="T4" fmla="*/ 8 w 10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8" y="5"/>
                  </a:moveTo>
                  <a:cubicBezTo>
                    <a:pt x="5" y="2"/>
                    <a:pt x="6" y="5"/>
                    <a:pt x="2" y="5"/>
                  </a:cubicBezTo>
                  <a:cubicBezTo>
                    <a:pt x="0" y="0"/>
                    <a:pt x="10" y="0"/>
                    <a:pt x="8" y="5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Freeform 43"/>
            <p:cNvSpPr>
              <a:spLocks/>
            </p:cNvSpPr>
            <p:nvPr/>
          </p:nvSpPr>
          <p:spPr bwMode="auto">
            <a:xfrm>
              <a:off x="2565400" y="1579562"/>
              <a:ext cx="41275" cy="22225"/>
            </a:xfrm>
            <a:custGeom>
              <a:avLst/>
              <a:gdLst>
                <a:gd name="T0" fmla="*/ 9 w 11"/>
                <a:gd name="T1" fmla="*/ 0 h 6"/>
                <a:gd name="T2" fmla="*/ 11 w 11"/>
                <a:gd name="T3" fmla="*/ 3 h 6"/>
                <a:gd name="T4" fmla="*/ 5 w 11"/>
                <a:gd name="T5" fmla="*/ 5 h 6"/>
                <a:gd name="T6" fmla="*/ 0 w 11"/>
                <a:gd name="T7" fmla="*/ 5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9" y="2"/>
                    <a:pt x="10" y="3"/>
                    <a:pt x="11" y="3"/>
                  </a:cubicBezTo>
                  <a:cubicBezTo>
                    <a:pt x="11" y="6"/>
                    <a:pt x="6" y="3"/>
                    <a:pt x="5" y="5"/>
                  </a:cubicBezTo>
                  <a:cubicBezTo>
                    <a:pt x="4" y="6"/>
                    <a:pt x="5" y="5"/>
                    <a:pt x="0" y="5"/>
                  </a:cubicBezTo>
                  <a:cubicBezTo>
                    <a:pt x="2" y="2"/>
                    <a:pt x="4" y="0"/>
                    <a:pt x="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Freeform 44"/>
            <p:cNvSpPr>
              <a:spLocks/>
            </p:cNvSpPr>
            <p:nvPr/>
          </p:nvSpPr>
          <p:spPr bwMode="auto">
            <a:xfrm>
              <a:off x="2644775" y="1601787"/>
              <a:ext cx="14288" cy="26988"/>
            </a:xfrm>
            <a:custGeom>
              <a:avLst/>
              <a:gdLst>
                <a:gd name="T0" fmla="*/ 1 w 4"/>
                <a:gd name="T1" fmla="*/ 0 h 7"/>
                <a:gd name="T2" fmla="*/ 4 w 4"/>
                <a:gd name="T3" fmla="*/ 6 h 7"/>
                <a:gd name="T4" fmla="*/ 1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cubicBezTo>
                    <a:pt x="4" y="0"/>
                    <a:pt x="4" y="2"/>
                    <a:pt x="4" y="6"/>
                  </a:cubicBezTo>
                  <a:cubicBezTo>
                    <a:pt x="0" y="7"/>
                    <a:pt x="1" y="2"/>
                    <a:pt x="1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Freeform 45"/>
            <p:cNvSpPr>
              <a:spLocks/>
            </p:cNvSpPr>
            <p:nvPr/>
          </p:nvSpPr>
          <p:spPr bwMode="auto">
            <a:xfrm>
              <a:off x="4148137" y="1824037"/>
              <a:ext cx="93663" cy="107950"/>
            </a:xfrm>
            <a:custGeom>
              <a:avLst/>
              <a:gdLst>
                <a:gd name="T0" fmla="*/ 10 w 25"/>
                <a:gd name="T1" fmla="*/ 0 h 29"/>
                <a:gd name="T2" fmla="*/ 11 w 25"/>
                <a:gd name="T3" fmla="*/ 1 h 29"/>
                <a:gd name="T4" fmla="*/ 21 w 25"/>
                <a:gd name="T5" fmla="*/ 1 h 29"/>
                <a:gd name="T6" fmla="*/ 25 w 25"/>
                <a:gd name="T7" fmla="*/ 4 h 29"/>
                <a:gd name="T8" fmla="*/ 24 w 25"/>
                <a:gd name="T9" fmla="*/ 7 h 29"/>
                <a:gd name="T10" fmla="*/ 21 w 25"/>
                <a:gd name="T11" fmla="*/ 8 h 29"/>
                <a:gd name="T12" fmla="*/ 24 w 25"/>
                <a:gd name="T13" fmla="*/ 15 h 29"/>
                <a:gd name="T14" fmla="*/ 22 w 25"/>
                <a:gd name="T15" fmla="*/ 22 h 29"/>
                <a:gd name="T16" fmla="*/ 15 w 25"/>
                <a:gd name="T17" fmla="*/ 22 h 29"/>
                <a:gd name="T18" fmla="*/ 14 w 25"/>
                <a:gd name="T19" fmla="*/ 27 h 29"/>
                <a:gd name="T20" fmla="*/ 11 w 25"/>
                <a:gd name="T21" fmla="*/ 29 h 29"/>
                <a:gd name="T22" fmla="*/ 3 w 25"/>
                <a:gd name="T23" fmla="*/ 29 h 29"/>
                <a:gd name="T24" fmla="*/ 6 w 25"/>
                <a:gd name="T25" fmla="*/ 21 h 29"/>
                <a:gd name="T26" fmla="*/ 6 w 25"/>
                <a:gd name="T27" fmla="*/ 15 h 29"/>
                <a:gd name="T28" fmla="*/ 3 w 25"/>
                <a:gd name="T29" fmla="*/ 8 h 29"/>
                <a:gd name="T30" fmla="*/ 8 w 25"/>
                <a:gd name="T31" fmla="*/ 10 h 29"/>
                <a:gd name="T32" fmla="*/ 10 w 25"/>
                <a:gd name="T3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29">
                  <a:moveTo>
                    <a:pt x="10" y="0"/>
                  </a:moveTo>
                  <a:cubicBezTo>
                    <a:pt x="11" y="0"/>
                    <a:pt x="11" y="1"/>
                    <a:pt x="11" y="1"/>
                  </a:cubicBezTo>
                  <a:cubicBezTo>
                    <a:pt x="11" y="4"/>
                    <a:pt x="17" y="0"/>
                    <a:pt x="21" y="1"/>
                  </a:cubicBezTo>
                  <a:cubicBezTo>
                    <a:pt x="22" y="3"/>
                    <a:pt x="23" y="4"/>
                    <a:pt x="25" y="4"/>
                  </a:cubicBezTo>
                  <a:cubicBezTo>
                    <a:pt x="25" y="6"/>
                    <a:pt x="25" y="7"/>
                    <a:pt x="24" y="7"/>
                  </a:cubicBezTo>
                  <a:cubicBezTo>
                    <a:pt x="24" y="8"/>
                    <a:pt x="22" y="8"/>
                    <a:pt x="21" y="8"/>
                  </a:cubicBezTo>
                  <a:cubicBezTo>
                    <a:pt x="21" y="12"/>
                    <a:pt x="24" y="12"/>
                    <a:pt x="24" y="15"/>
                  </a:cubicBezTo>
                  <a:cubicBezTo>
                    <a:pt x="24" y="17"/>
                    <a:pt x="22" y="19"/>
                    <a:pt x="22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3" y="22"/>
                    <a:pt x="15" y="25"/>
                    <a:pt x="14" y="27"/>
                  </a:cubicBezTo>
                  <a:cubicBezTo>
                    <a:pt x="14" y="27"/>
                    <a:pt x="10" y="27"/>
                    <a:pt x="11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27"/>
                    <a:pt x="0" y="20"/>
                    <a:pt x="6" y="21"/>
                  </a:cubicBezTo>
                  <a:cubicBezTo>
                    <a:pt x="6" y="17"/>
                    <a:pt x="3" y="18"/>
                    <a:pt x="6" y="15"/>
                  </a:cubicBezTo>
                  <a:cubicBezTo>
                    <a:pt x="7" y="11"/>
                    <a:pt x="2" y="13"/>
                    <a:pt x="3" y="8"/>
                  </a:cubicBezTo>
                  <a:cubicBezTo>
                    <a:pt x="6" y="8"/>
                    <a:pt x="6" y="9"/>
                    <a:pt x="8" y="10"/>
                  </a:cubicBezTo>
                  <a:cubicBezTo>
                    <a:pt x="11" y="9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Freeform 46"/>
            <p:cNvSpPr>
              <a:spLocks/>
            </p:cNvSpPr>
            <p:nvPr/>
          </p:nvSpPr>
          <p:spPr bwMode="auto">
            <a:xfrm>
              <a:off x="833437" y="1827212"/>
              <a:ext cx="30163" cy="26988"/>
            </a:xfrm>
            <a:custGeom>
              <a:avLst/>
              <a:gdLst>
                <a:gd name="T0" fmla="*/ 7 w 8"/>
                <a:gd name="T1" fmla="*/ 0 h 7"/>
                <a:gd name="T2" fmla="*/ 6 w 8"/>
                <a:gd name="T3" fmla="*/ 3 h 7"/>
                <a:gd name="T4" fmla="*/ 0 w 8"/>
                <a:gd name="T5" fmla="*/ 5 h 7"/>
                <a:gd name="T6" fmla="*/ 7 w 8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7">
                  <a:moveTo>
                    <a:pt x="7" y="0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4" y="6"/>
                    <a:pt x="3" y="7"/>
                    <a:pt x="0" y="5"/>
                  </a:cubicBezTo>
                  <a:cubicBezTo>
                    <a:pt x="1" y="2"/>
                    <a:pt x="4" y="1"/>
                    <a:pt x="7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Freeform 47"/>
            <p:cNvSpPr>
              <a:spLocks/>
            </p:cNvSpPr>
            <p:nvPr/>
          </p:nvSpPr>
          <p:spPr bwMode="auto">
            <a:xfrm>
              <a:off x="1519237" y="1849437"/>
              <a:ext cx="33338" cy="52388"/>
            </a:xfrm>
            <a:custGeom>
              <a:avLst/>
              <a:gdLst>
                <a:gd name="T0" fmla="*/ 2 w 9"/>
                <a:gd name="T1" fmla="*/ 0 h 14"/>
                <a:gd name="T2" fmla="*/ 9 w 9"/>
                <a:gd name="T3" fmla="*/ 10 h 14"/>
                <a:gd name="T4" fmla="*/ 4 w 9"/>
                <a:gd name="T5" fmla="*/ 7 h 14"/>
                <a:gd name="T6" fmla="*/ 2 w 9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4">
                  <a:moveTo>
                    <a:pt x="2" y="0"/>
                  </a:moveTo>
                  <a:cubicBezTo>
                    <a:pt x="5" y="3"/>
                    <a:pt x="5" y="8"/>
                    <a:pt x="9" y="10"/>
                  </a:cubicBezTo>
                  <a:cubicBezTo>
                    <a:pt x="8" y="14"/>
                    <a:pt x="4" y="9"/>
                    <a:pt x="4" y="7"/>
                  </a:cubicBezTo>
                  <a:cubicBezTo>
                    <a:pt x="0" y="7"/>
                    <a:pt x="0" y="2"/>
                    <a:pt x="2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48"/>
            <p:cNvSpPr>
              <a:spLocks/>
            </p:cNvSpPr>
            <p:nvPr/>
          </p:nvSpPr>
          <p:spPr bwMode="auto">
            <a:xfrm>
              <a:off x="7407275" y="1827212"/>
              <a:ext cx="55563" cy="244475"/>
            </a:xfrm>
            <a:custGeom>
              <a:avLst/>
              <a:gdLst>
                <a:gd name="T0" fmla="*/ 5 w 15"/>
                <a:gd name="T1" fmla="*/ 7 h 65"/>
                <a:gd name="T2" fmla="*/ 8 w 15"/>
                <a:gd name="T3" fmla="*/ 17 h 65"/>
                <a:gd name="T4" fmla="*/ 9 w 15"/>
                <a:gd name="T5" fmla="*/ 23 h 65"/>
                <a:gd name="T6" fmla="*/ 9 w 15"/>
                <a:gd name="T7" fmla="*/ 27 h 65"/>
                <a:gd name="T8" fmla="*/ 11 w 15"/>
                <a:gd name="T9" fmla="*/ 38 h 65"/>
                <a:gd name="T10" fmla="*/ 15 w 15"/>
                <a:gd name="T11" fmla="*/ 44 h 65"/>
                <a:gd name="T12" fmla="*/ 9 w 15"/>
                <a:gd name="T13" fmla="*/ 45 h 65"/>
                <a:gd name="T14" fmla="*/ 9 w 15"/>
                <a:gd name="T15" fmla="*/ 55 h 65"/>
                <a:gd name="T16" fmla="*/ 6 w 15"/>
                <a:gd name="T17" fmla="*/ 55 h 65"/>
                <a:gd name="T18" fmla="*/ 9 w 15"/>
                <a:gd name="T19" fmla="*/ 65 h 65"/>
                <a:gd name="T20" fmla="*/ 2 w 15"/>
                <a:gd name="T21" fmla="*/ 63 h 65"/>
                <a:gd name="T22" fmla="*/ 4 w 15"/>
                <a:gd name="T23" fmla="*/ 55 h 65"/>
                <a:gd name="T24" fmla="*/ 1 w 15"/>
                <a:gd name="T25" fmla="*/ 51 h 65"/>
                <a:gd name="T26" fmla="*/ 4 w 15"/>
                <a:gd name="T27" fmla="*/ 34 h 65"/>
                <a:gd name="T28" fmla="*/ 1 w 15"/>
                <a:gd name="T29" fmla="*/ 27 h 65"/>
                <a:gd name="T30" fmla="*/ 1 w 15"/>
                <a:gd name="T31" fmla="*/ 17 h 65"/>
                <a:gd name="T32" fmla="*/ 5 w 15"/>
                <a:gd name="T33" fmla="*/ 13 h 65"/>
                <a:gd name="T34" fmla="*/ 6 w 15"/>
                <a:gd name="T35" fmla="*/ 9 h 65"/>
                <a:gd name="T36" fmla="*/ 5 w 15"/>
                <a:gd name="T37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65">
                  <a:moveTo>
                    <a:pt x="5" y="7"/>
                  </a:moveTo>
                  <a:cubicBezTo>
                    <a:pt x="11" y="0"/>
                    <a:pt x="5" y="15"/>
                    <a:pt x="8" y="17"/>
                  </a:cubicBezTo>
                  <a:cubicBezTo>
                    <a:pt x="10" y="19"/>
                    <a:pt x="6" y="20"/>
                    <a:pt x="9" y="23"/>
                  </a:cubicBezTo>
                  <a:cubicBezTo>
                    <a:pt x="11" y="25"/>
                    <a:pt x="9" y="25"/>
                    <a:pt x="9" y="27"/>
                  </a:cubicBezTo>
                  <a:cubicBezTo>
                    <a:pt x="9" y="28"/>
                    <a:pt x="12" y="33"/>
                    <a:pt x="11" y="38"/>
                  </a:cubicBezTo>
                  <a:cubicBezTo>
                    <a:pt x="10" y="42"/>
                    <a:pt x="13" y="43"/>
                    <a:pt x="15" y="44"/>
                  </a:cubicBezTo>
                  <a:cubicBezTo>
                    <a:pt x="14" y="47"/>
                    <a:pt x="11" y="47"/>
                    <a:pt x="9" y="45"/>
                  </a:cubicBezTo>
                  <a:cubicBezTo>
                    <a:pt x="8" y="49"/>
                    <a:pt x="9" y="55"/>
                    <a:pt x="9" y="55"/>
                  </a:cubicBezTo>
                  <a:cubicBezTo>
                    <a:pt x="9" y="55"/>
                    <a:pt x="6" y="55"/>
                    <a:pt x="6" y="55"/>
                  </a:cubicBezTo>
                  <a:cubicBezTo>
                    <a:pt x="6" y="58"/>
                    <a:pt x="10" y="59"/>
                    <a:pt x="9" y="65"/>
                  </a:cubicBezTo>
                  <a:cubicBezTo>
                    <a:pt x="5" y="63"/>
                    <a:pt x="5" y="65"/>
                    <a:pt x="2" y="63"/>
                  </a:cubicBezTo>
                  <a:cubicBezTo>
                    <a:pt x="5" y="60"/>
                    <a:pt x="1" y="59"/>
                    <a:pt x="4" y="55"/>
                  </a:cubicBezTo>
                  <a:cubicBezTo>
                    <a:pt x="4" y="53"/>
                    <a:pt x="2" y="51"/>
                    <a:pt x="1" y="51"/>
                  </a:cubicBezTo>
                  <a:cubicBezTo>
                    <a:pt x="2" y="47"/>
                    <a:pt x="5" y="41"/>
                    <a:pt x="4" y="34"/>
                  </a:cubicBezTo>
                  <a:cubicBezTo>
                    <a:pt x="3" y="31"/>
                    <a:pt x="1" y="29"/>
                    <a:pt x="1" y="27"/>
                  </a:cubicBezTo>
                  <a:cubicBezTo>
                    <a:pt x="0" y="23"/>
                    <a:pt x="4" y="20"/>
                    <a:pt x="1" y="17"/>
                  </a:cubicBezTo>
                  <a:cubicBezTo>
                    <a:pt x="1" y="15"/>
                    <a:pt x="3" y="14"/>
                    <a:pt x="5" y="13"/>
                  </a:cubicBezTo>
                  <a:cubicBezTo>
                    <a:pt x="5" y="11"/>
                    <a:pt x="5" y="9"/>
                    <a:pt x="6" y="9"/>
                  </a:cubicBezTo>
                  <a:cubicBezTo>
                    <a:pt x="7" y="8"/>
                    <a:pt x="6" y="7"/>
                    <a:pt x="5" y="7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49"/>
            <p:cNvSpPr>
              <a:spLocks/>
            </p:cNvSpPr>
            <p:nvPr/>
          </p:nvSpPr>
          <p:spPr bwMode="auto">
            <a:xfrm>
              <a:off x="792162" y="1854200"/>
              <a:ext cx="14288" cy="25400"/>
            </a:xfrm>
            <a:custGeom>
              <a:avLst/>
              <a:gdLst>
                <a:gd name="T0" fmla="*/ 1 w 4"/>
                <a:gd name="T1" fmla="*/ 0 h 7"/>
                <a:gd name="T2" fmla="*/ 0 w 4"/>
                <a:gd name="T3" fmla="*/ 5 h 7"/>
                <a:gd name="T4" fmla="*/ 0 w 4"/>
                <a:gd name="T5" fmla="*/ 2 h 7"/>
                <a:gd name="T6" fmla="*/ 1 w 4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cubicBezTo>
                    <a:pt x="4" y="0"/>
                    <a:pt x="3" y="7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50"/>
            <p:cNvSpPr>
              <a:spLocks/>
            </p:cNvSpPr>
            <p:nvPr/>
          </p:nvSpPr>
          <p:spPr bwMode="auto">
            <a:xfrm>
              <a:off x="3090862" y="1939925"/>
              <a:ext cx="157163" cy="131763"/>
            </a:xfrm>
            <a:custGeom>
              <a:avLst/>
              <a:gdLst>
                <a:gd name="T0" fmla="*/ 18 w 42"/>
                <a:gd name="T1" fmla="*/ 0 h 35"/>
                <a:gd name="T2" fmla="*/ 22 w 42"/>
                <a:gd name="T3" fmla="*/ 3 h 35"/>
                <a:gd name="T4" fmla="*/ 21 w 42"/>
                <a:gd name="T5" fmla="*/ 8 h 35"/>
                <a:gd name="T6" fmla="*/ 27 w 42"/>
                <a:gd name="T7" fmla="*/ 11 h 35"/>
                <a:gd name="T8" fmla="*/ 35 w 42"/>
                <a:gd name="T9" fmla="*/ 14 h 35"/>
                <a:gd name="T10" fmla="*/ 34 w 42"/>
                <a:gd name="T11" fmla="*/ 19 h 35"/>
                <a:gd name="T12" fmla="*/ 38 w 42"/>
                <a:gd name="T13" fmla="*/ 21 h 35"/>
                <a:gd name="T14" fmla="*/ 41 w 42"/>
                <a:gd name="T15" fmla="*/ 25 h 35"/>
                <a:gd name="T16" fmla="*/ 38 w 42"/>
                <a:gd name="T17" fmla="*/ 32 h 35"/>
                <a:gd name="T18" fmla="*/ 36 w 42"/>
                <a:gd name="T19" fmla="*/ 29 h 35"/>
                <a:gd name="T20" fmla="*/ 28 w 42"/>
                <a:gd name="T21" fmla="*/ 29 h 35"/>
                <a:gd name="T22" fmla="*/ 22 w 42"/>
                <a:gd name="T23" fmla="*/ 35 h 35"/>
                <a:gd name="T24" fmla="*/ 20 w 42"/>
                <a:gd name="T25" fmla="*/ 31 h 35"/>
                <a:gd name="T26" fmla="*/ 15 w 42"/>
                <a:gd name="T27" fmla="*/ 29 h 35"/>
                <a:gd name="T28" fmla="*/ 10 w 42"/>
                <a:gd name="T29" fmla="*/ 25 h 35"/>
                <a:gd name="T30" fmla="*/ 0 w 42"/>
                <a:gd name="T31" fmla="*/ 26 h 35"/>
                <a:gd name="T32" fmla="*/ 1 w 42"/>
                <a:gd name="T33" fmla="*/ 21 h 35"/>
                <a:gd name="T34" fmla="*/ 7 w 42"/>
                <a:gd name="T35" fmla="*/ 18 h 35"/>
                <a:gd name="T36" fmla="*/ 10 w 42"/>
                <a:gd name="T37" fmla="*/ 12 h 35"/>
                <a:gd name="T38" fmla="*/ 11 w 42"/>
                <a:gd name="T39" fmla="*/ 5 h 35"/>
                <a:gd name="T40" fmla="*/ 14 w 42"/>
                <a:gd name="T41" fmla="*/ 5 h 35"/>
                <a:gd name="T42" fmla="*/ 14 w 42"/>
                <a:gd name="T43" fmla="*/ 3 h 35"/>
                <a:gd name="T44" fmla="*/ 18 w 42"/>
                <a:gd name="T4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" h="35">
                  <a:moveTo>
                    <a:pt x="18" y="0"/>
                  </a:moveTo>
                  <a:cubicBezTo>
                    <a:pt x="20" y="0"/>
                    <a:pt x="20" y="2"/>
                    <a:pt x="22" y="3"/>
                  </a:cubicBezTo>
                  <a:cubicBezTo>
                    <a:pt x="22" y="5"/>
                    <a:pt x="18" y="5"/>
                    <a:pt x="21" y="8"/>
                  </a:cubicBezTo>
                  <a:cubicBezTo>
                    <a:pt x="20" y="12"/>
                    <a:pt x="25" y="10"/>
                    <a:pt x="27" y="11"/>
                  </a:cubicBezTo>
                  <a:cubicBezTo>
                    <a:pt x="28" y="12"/>
                    <a:pt x="30" y="16"/>
                    <a:pt x="35" y="14"/>
                  </a:cubicBezTo>
                  <a:cubicBezTo>
                    <a:pt x="35" y="17"/>
                    <a:pt x="38" y="18"/>
                    <a:pt x="34" y="19"/>
                  </a:cubicBezTo>
                  <a:cubicBezTo>
                    <a:pt x="33" y="22"/>
                    <a:pt x="37" y="20"/>
                    <a:pt x="38" y="21"/>
                  </a:cubicBezTo>
                  <a:cubicBezTo>
                    <a:pt x="39" y="22"/>
                    <a:pt x="37" y="27"/>
                    <a:pt x="41" y="25"/>
                  </a:cubicBezTo>
                  <a:cubicBezTo>
                    <a:pt x="42" y="29"/>
                    <a:pt x="37" y="28"/>
                    <a:pt x="38" y="32"/>
                  </a:cubicBezTo>
                  <a:cubicBezTo>
                    <a:pt x="36" y="32"/>
                    <a:pt x="37" y="30"/>
                    <a:pt x="36" y="29"/>
                  </a:cubicBezTo>
                  <a:cubicBezTo>
                    <a:pt x="31" y="29"/>
                    <a:pt x="32" y="31"/>
                    <a:pt x="28" y="29"/>
                  </a:cubicBezTo>
                  <a:cubicBezTo>
                    <a:pt x="26" y="31"/>
                    <a:pt x="22" y="31"/>
                    <a:pt x="22" y="35"/>
                  </a:cubicBezTo>
                  <a:cubicBezTo>
                    <a:pt x="20" y="35"/>
                    <a:pt x="21" y="32"/>
                    <a:pt x="20" y="31"/>
                  </a:cubicBezTo>
                  <a:cubicBezTo>
                    <a:pt x="19" y="30"/>
                    <a:pt x="16" y="30"/>
                    <a:pt x="15" y="29"/>
                  </a:cubicBezTo>
                  <a:cubicBezTo>
                    <a:pt x="14" y="28"/>
                    <a:pt x="13" y="26"/>
                    <a:pt x="10" y="25"/>
                  </a:cubicBezTo>
                  <a:cubicBezTo>
                    <a:pt x="5" y="24"/>
                    <a:pt x="5" y="28"/>
                    <a:pt x="0" y="26"/>
                  </a:cubicBezTo>
                  <a:cubicBezTo>
                    <a:pt x="1" y="25"/>
                    <a:pt x="1" y="23"/>
                    <a:pt x="1" y="21"/>
                  </a:cubicBezTo>
                  <a:cubicBezTo>
                    <a:pt x="6" y="23"/>
                    <a:pt x="2" y="16"/>
                    <a:pt x="7" y="18"/>
                  </a:cubicBezTo>
                  <a:cubicBezTo>
                    <a:pt x="5" y="15"/>
                    <a:pt x="9" y="14"/>
                    <a:pt x="10" y="12"/>
                  </a:cubicBezTo>
                  <a:cubicBezTo>
                    <a:pt x="11" y="11"/>
                    <a:pt x="9" y="8"/>
                    <a:pt x="11" y="5"/>
                  </a:cubicBezTo>
                  <a:cubicBezTo>
                    <a:pt x="12" y="5"/>
                    <a:pt x="14" y="6"/>
                    <a:pt x="14" y="5"/>
                  </a:cubicBezTo>
                  <a:cubicBezTo>
                    <a:pt x="14" y="5"/>
                    <a:pt x="14" y="3"/>
                    <a:pt x="14" y="3"/>
                  </a:cubicBezTo>
                  <a:cubicBezTo>
                    <a:pt x="15" y="1"/>
                    <a:pt x="18" y="2"/>
                    <a:pt x="1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51"/>
            <p:cNvSpPr>
              <a:spLocks/>
            </p:cNvSpPr>
            <p:nvPr/>
          </p:nvSpPr>
          <p:spPr bwMode="auto">
            <a:xfrm>
              <a:off x="3008312" y="1981200"/>
              <a:ext cx="33338" cy="33338"/>
            </a:xfrm>
            <a:custGeom>
              <a:avLst/>
              <a:gdLst>
                <a:gd name="T0" fmla="*/ 0 w 9"/>
                <a:gd name="T1" fmla="*/ 0 h 9"/>
                <a:gd name="T2" fmla="*/ 9 w 9"/>
                <a:gd name="T3" fmla="*/ 4 h 9"/>
                <a:gd name="T4" fmla="*/ 0 w 9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5" y="0"/>
                    <a:pt x="5" y="4"/>
                    <a:pt x="9" y="4"/>
                  </a:cubicBezTo>
                  <a:cubicBezTo>
                    <a:pt x="8" y="9"/>
                    <a:pt x="0" y="5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52"/>
            <p:cNvSpPr>
              <a:spLocks/>
            </p:cNvSpPr>
            <p:nvPr/>
          </p:nvSpPr>
          <p:spPr bwMode="auto">
            <a:xfrm>
              <a:off x="7388225" y="2112962"/>
              <a:ext cx="112713" cy="77788"/>
            </a:xfrm>
            <a:custGeom>
              <a:avLst/>
              <a:gdLst>
                <a:gd name="T0" fmla="*/ 9 w 30"/>
                <a:gd name="T1" fmla="*/ 0 h 21"/>
                <a:gd name="T2" fmla="*/ 10 w 30"/>
                <a:gd name="T3" fmla="*/ 2 h 21"/>
                <a:gd name="T4" fmla="*/ 16 w 30"/>
                <a:gd name="T5" fmla="*/ 7 h 21"/>
                <a:gd name="T6" fmla="*/ 30 w 30"/>
                <a:gd name="T7" fmla="*/ 6 h 21"/>
                <a:gd name="T8" fmla="*/ 24 w 30"/>
                <a:gd name="T9" fmla="*/ 14 h 21"/>
                <a:gd name="T10" fmla="*/ 20 w 30"/>
                <a:gd name="T11" fmla="*/ 13 h 21"/>
                <a:gd name="T12" fmla="*/ 14 w 30"/>
                <a:gd name="T13" fmla="*/ 16 h 21"/>
                <a:gd name="T14" fmla="*/ 13 w 30"/>
                <a:gd name="T15" fmla="*/ 20 h 21"/>
                <a:gd name="T16" fmla="*/ 6 w 30"/>
                <a:gd name="T17" fmla="*/ 17 h 21"/>
                <a:gd name="T18" fmla="*/ 9 w 30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1">
                  <a:moveTo>
                    <a:pt x="9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5"/>
                    <a:pt x="15" y="4"/>
                    <a:pt x="16" y="7"/>
                  </a:cubicBezTo>
                  <a:cubicBezTo>
                    <a:pt x="20" y="5"/>
                    <a:pt x="24" y="8"/>
                    <a:pt x="30" y="6"/>
                  </a:cubicBezTo>
                  <a:cubicBezTo>
                    <a:pt x="29" y="10"/>
                    <a:pt x="24" y="10"/>
                    <a:pt x="24" y="14"/>
                  </a:cubicBezTo>
                  <a:cubicBezTo>
                    <a:pt x="22" y="15"/>
                    <a:pt x="22" y="13"/>
                    <a:pt x="20" y="13"/>
                  </a:cubicBezTo>
                  <a:cubicBezTo>
                    <a:pt x="17" y="12"/>
                    <a:pt x="15" y="19"/>
                    <a:pt x="14" y="16"/>
                  </a:cubicBezTo>
                  <a:cubicBezTo>
                    <a:pt x="12" y="16"/>
                    <a:pt x="13" y="18"/>
                    <a:pt x="13" y="20"/>
                  </a:cubicBezTo>
                  <a:cubicBezTo>
                    <a:pt x="9" y="21"/>
                    <a:pt x="9" y="12"/>
                    <a:pt x="6" y="17"/>
                  </a:cubicBezTo>
                  <a:cubicBezTo>
                    <a:pt x="0" y="13"/>
                    <a:pt x="4" y="3"/>
                    <a:pt x="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53"/>
            <p:cNvSpPr>
              <a:spLocks/>
            </p:cNvSpPr>
            <p:nvPr/>
          </p:nvSpPr>
          <p:spPr bwMode="auto">
            <a:xfrm>
              <a:off x="7192962" y="2206625"/>
              <a:ext cx="214313" cy="184150"/>
            </a:xfrm>
            <a:custGeom>
              <a:avLst/>
              <a:gdLst>
                <a:gd name="T0" fmla="*/ 51 w 57"/>
                <a:gd name="T1" fmla="*/ 0 h 49"/>
                <a:gd name="T2" fmla="*/ 55 w 57"/>
                <a:gd name="T3" fmla="*/ 2 h 49"/>
                <a:gd name="T4" fmla="*/ 55 w 57"/>
                <a:gd name="T5" fmla="*/ 23 h 49"/>
                <a:gd name="T6" fmla="*/ 53 w 57"/>
                <a:gd name="T7" fmla="*/ 20 h 49"/>
                <a:gd name="T8" fmla="*/ 53 w 57"/>
                <a:gd name="T9" fmla="*/ 28 h 49"/>
                <a:gd name="T10" fmla="*/ 51 w 57"/>
                <a:gd name="T11" fmla="*/ 27 h 49"/>
                <a:gd name="T12" fmla="*/ 51 w 57"/>
                <a:gd name="T13" fmla="*/ 41 h 49"/>
                <a:gd name="T14" fmla="*/ 48 w 57"/>
                <a:gd name="T15" fmla="*/ 40 h 49"/>
                <a:gd name="T16" fmla="*/ 44 w 57"/>
                <a:gd name="T17" fmla="*/ 42 h 49"/>
                <a:gd name="T18" fmla="*/ 41 w 57"/>
                <a:gd name="T19" fmla="*/ 41 h 49"/>
                <a:gd name="T20" fmla="*/ 35 w 57"/>
                <a:gd name="T21" fmla="*/ 42 h 49"/>
                <a:gd name="T22" fmla="*/ 28 w 57"/>
                <a:gd name="T23" fmla="*/ 44 h 49"/>
                <a:gd name="T24" fmla="*/ 25 w 57"/>
                <a:gd name="T25" fmla="*/ 49 h 49"/>
                <a:gd name="T26" fmla="*/ 20 w 57"/>
                <a:gd name="T27" fmla="*/ 42 h 49"/>
                <a:gd name="T28" fmla="*/ 17 w 57"/>
                <a:gd name="T29" fmla="*/ 45 h 49"/>
                <a:gd name="T30" fmla="*/ 14 w 57"/>
                <a:gd name="T31" fmla="*/ 44 h 49"/>
                <a:gd name="T32" fmla="*/ 0 w 57"/>
                <a:gd name="T33" fmla="*/ 47 h 49"/>
                <a:gd name="T34" fmla="*/ 2 w 57"/>
                <a:gd name="T35" fmla="*/ 41 h 49"/>
                <a:gd name="T36" fmla="*/ 4 w 57"/>
                <a:gd name="T37" fmla="*/ 42 h 49"/>
                <a:gd name="T38" fmla="*/ 6 w 57"/>
                <a:gd name="T39" fmla="*/ 40 h 49"/>
                <a:gd name="T40" fmla="*/ 25 w 57"/>
                <a:gd name="T41" fmla="*/ 38 h 49"/>
                <a:gd name="T42" fmla="*/ 28 w 57"/>
                <a:gd name="T43" fmla="*/ 28 h 49"/>
                <a:gd name="T44" fmla="*/ 31 w 57"/>
                <a:gd name="T45" fmla="*/ 26 h 49"/>
                <a:gd name="T46" fmla="*/ 39 w 57"/>
                <a:gd name="T47" fmla="*/ 27 h 49"/>
                <a:gd name="T48" fmla="*/ 39 w 57"/>
                <a:gd name="T49" fmla="*/ 21 h 49"/>
                <a:gd name="T50" fmla="*/ 41 w 57"/>
                <a:gd name="T51" fmla="*/ 24 h 49"/>
                <a:gd name="T52" fmla="*/ 42 w 57"/>
                <a:gd name="T53" fmla="*/ 17 h 49"/>
                <a:gd name="T54" fmla="*/ 46 w 57"/>
                <a:gd name="T55" fmla="*/ 6 h 49"/>
                <a:gd name="T56" fmla="*/ 51 w 57"/>
                <a:gd name="T5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" h="49">
                  <a:moveTo>
                    <a:pt x="51" y="0"/>
                  </a:moveTo>
                  <a:cubicBezTo>
                    <a:pt x="53" y="0"/>
                    <a:pt x="53" y="2"/>
                    <a:pt x="55" y="2"/>
                  </a:cubicBezTo>
                  <a:cubicBezTo>
                    <a:pt x="55" y="12"/>
                    <a:pt x="57" y="17"/>
                    <a:pt x="55" y="23"/>
                  </a:cubicBezTo>
                  <a:cubicBezTo>
                    <a:pt x="54" y="23"/>
                    <a:pt x="54" y="21"/>
                    <a:pt x="53" y="20"/>
                  </a:cubicBezTo>
                  <a:cubicBezTo>
                    <a:pt x="50" y="21"/>
                    <a:pt x="54" y="26"/>
                    <a:pt x="53" y="28"/>
                  </a:cubicBezTo>
                  <a:cubicBezTo>
                    <a:pt x="52" y="28"/>
                    <a:pt x="52" y="27"/>
                    <a:pt x="51" y="27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49" y="40"/>
                    <a:pt x="48" y="40"/>
                  </a:cubicBezTo>
                  <a:cubicBezTo>
                    <a:pt x="45" y="38"/>
                    <a:pt x="45" y="42"/>
                    <a:pt x="44" y="42"/>
                  </a:cubicBezTo>
                  <a:cubicBezTo>
                    <a:pt x="43" y="43"/>
                    <a:pt x="42" y="41"/>
                    <a:pt x="41" y="41"/>
                  </a:cubicBezTo>
                  <a:cubicBezTo>
                    <a:pt x="40" y="41"/>
                    <a:pt x="37" y="42"/>
                    <a:pt x="35" y="42"/>
                  </a:cubicBezTo>
                  <a:cubicBezTo>
                    <a:pt x="35" y="43"/>
                    <a:pt x="32" y="45"/>
                    <a:pt x="28" y="44"/>
                  </a:cubicBezTo>
                  <a:cubicBezTo>
                    <a:pt x="26" y="44"/>
                    <a:pt x="27" y="49"/>
                    <a:pt x="25" y="49"/>
                  </a:cubicBezTo>
                  <a:cubicBezTo>
                    <a:pt x="22" y="48"/>
                    <a:pt x="20" y="47"/>
                    <a:pt x="20" y="42"/>
                  </a:cubicBezTo>
                  <a:cubicBezTo>
                    <a:pt x="17" y="41"/>
                    <a:pt x="18" y="45"/>
                    <a:pt x="17" y="45"/>
                  </a:cubicBezTo>
                  <a:cubicBezTo>
                    <a:pt x="15" y="46"/>
                    <a:pt x="15" y="44"/>
                    <a:pt x="14" y="44"/>
                  </a:cubicBezTo>
                  <a:cubicBezTo>
                    <a:pt x="9" y="45"/>
                    <a:pt x="4" y="49"/>
                    <a:pt x="0" y="47"/>
                  </a:cubicBezTo>
                  <a:cubicBezTo>
                    <a:pt x="1" y="45"/>
                    <a:pt x="2" y="43"/>
                    <a:pt x="2" y="41"/>
                  </a:cubicBezTo>
                  <a:cubicBezTo>
                    <a:pt x="3" y="40"/>
                    <a:pt x="4" y="42"/>
                    <a:pt x="4" y="42"/>
                  </a:cubicBezTo>
                  <a:cubicBezTo>
                    <a:pt x="6" y="42"/>
                    <a:pt x="5" y="40"/>
                    <a:pt x="6" y="40"/>
                  </a:cubicBezTo>
                  <a:cubicBezTo>
                    <a:pt x="11" y="39"/>
                    <a:pt x="20" y="40"/>
                    <a:pt x="25" y="38"/>
                  </a:cubicBezTo>
                  <a:cubicBezTo>
                    <a:pt x="23" y="32"/>
                    <a:pt x="30" y="34"/>
                    <a:pt x="28" y="28"/>
                  </a:cubicBezTo>
                  <a:cubicBezTo>
                    <a:pt x="31" y="30"/>
                    <a:pt x="31" y="30"/>
                    <a:pt x="31" y="26"/>
                  </a:cubicBezTo>
                  <a:cubicBezTo>
                    <a:pt x="34" y="29"/>
                    <a:pt x="37" y="24"/>
                    <a:pt x="39" y="27"/>
                  </a:cubicBezTo>
                  <a:cubicBezTo>
                    <a:pt x="40" y="26"/>
                    <a:pt x="39" y="22"/>
                    <a:pt x="39" y="21"/>
                  </a:cubicBezTo>
                  <a:cubicBezTo>
                    <a:pt x="41" y="20"/>
                    <a:pt x="41" y="24"/>
                    <a:pt x="41" y="24"/>
                  </a:cubicBezTo>
                  <a:cubicBezTo>
                    <a:pt x="42" y="25"/>
                    <a:pt x="45" y="23"/>
                    <a:pt x="42" y="17"/>
                  </a:cubicBezTo>
                  <a:cubicBezTo>
                    <a:pt x="47" y="16"/>
                    <a:pt x="45" y="10"/>
                    <a:pt x="46" y="6"/>
                  </a:cubicBezTo>
                  <a:cubicBezTo>
                    <a:pt x="47" y="4"/>
                    <a:pt x="52" y="4"/>
                    <a:pt x="51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54"/>
            <p:cNvSpPr>
              <a:spLocks/>
            </p:cNvSpPr>
            <p:nvPr/>
          </p:nvSpPr>
          <p:spPr bwMode="auto">
            <a:xfrm>
              <a:off x="4549775" y="2217737"/>
              <a:ext cx="38100" cy="41275"/>
            </a:xfrm>
            <a:custGeom>
              <a:avLst/>
              <a:gdLst>
                <a:gd name="T0" fmla="*/ 4 w 10"/>
                <a:gd name="T1" fmla="*/ 0 h 11"/>
                <a:gd name="T2" fmla="*/ 1 w 10"/>
                <a:gd name="T3" fmla="*/ 10 h 11"/>
                <a:gd name="T4" fmla="*/ 4 w 10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1">
                  <a:moveTo>
                    <a:pt x="4" y="0"/>
                  </a:moveTo>
                  <a:cubicBezTo>
                    <a:pt x="10" y="0"/>
                    <a:pt x="8" y="11"/>
                    <a:pt x="1" y="10"/>
                  </a:cubicBezTo>
                  <a:cubicBezTo>
                    <a:pt x="4" y="9"/>
                    <a:pt x="0" y="1"/>
                    <a:pt x="4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55"/>
            <p:cNvSpPr>
              <a:spLocks/>
            </p:cNvSpPr>
            <p:nvPr/>
          </p:nvSpPr>
          <p:spPr bwMode="auto">
            <a:xfrm>
              <a:off x="4640262" y="2278062"/>
              <a:ext cx="55563" cy="41275"/>
            </a:xfrm>
            <a:custGeom>
              <a:avLst/>
              <a:gdLst>
                <a:gd name="T0" fmla="*/ 12 w 15"/>
                <a:gd name="T1" fmla="*/ 2 h 11"/>
                <a:gd name="T2" fmla="*/ 15 w 15"/>
                <a:gd name="T3" fmla="*/ 9 h 11"/>
                <a:gd name="T4" fmla="*/ 8 w 15"/>
                <a:gd name="T5" fmla="*/ 9 h 11"/>
                <a:gd name="T6" fmla="*/ 8 w 15"/>
                <a:gd name="T7" fmla="*/ 8 h 11"/>
                <a:gd name="T8" fmla="*/ 2 w 15"/>
                <a:gd name="T9" fmla="*/ 7 h 11"/>
                <a:gd name="T10" fmla="*/ 12 w 15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1">
                  <a:moveTo>
                    <a:pt x="12" y="2"/>
                  </a:moveTo>
                  <a:cubicBezTo>
                    <a:pt x="14" y="4"/>
                    <a:pt x="15" y="6"/>
                    <a:pt x="15" y="9"/>
                  </a:cubicBezTo>
                  <a:cubicBezTo>
                    <a:pt x="14" y="9"/>
                    <a:pt x="9" y="11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6" y="8"/>
                    <a:pt x="2" y="9"/>
                    <a:pt x="2" y="7"/>
                  </a:cubicBezTo>
                  <a:cubicBezTo>
                    <a:pt x="0" y="0"/>
                    <a:pt x="12" y="7"/>
                    <a:pt x="12" y="2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Freeform 56"/>
            <p:cNvSpPr>
              <a:spLocks/>
            </p:cNvSpPr>
            <p:nvPr/>
          </p:nvSpPr>
          <p:spPr bwMode="auto">
            <a:xfrm>
              <a:off x="5067300" y="2352675"/>
              <a:ext cx="41275" cy="19050"/>
            </a:xfrm>
            <a:custGeom>
              <a:avLst/>
              <a:gdLst>
                <a:gd name="T0" fmla="*/ 0 w 11"/>
                <a:gd name="T1" fmla="*/ 5 h 5"/>
                <a:gd name="T2" fmla="*/ 6 w 11"/>
                <a:gd name="T3" fmla="*/ 1 h 5"/>
                <a:gd name="T4" fmla="*/ 5 w 11"/>
                <a:gd name="T5" fmla="*/ 2 h 5"/>
                <a:gd name="T6" fmla="*/ 0 w 11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0" y="5"/>
                  </a:moveTo>
                  <a:cubicBezTo>
                    <a:pt x="0" y="1"/>
                    <a:pt x="2" y="0"/>
                    <a:pt x="6" y="1"/>
                  </a:cubicBezTo>
                  <a:cubicBezTo>
                    <a:pt x="11" y="0"/>
                    <a:pt x="8" y="3"/>
                    <a:pt x="5" y="2"/>
                  </a:cubicBezTo>
                  <a:cubicBezTo>
                    <a:pt x="3" y="3"/>
                    <a:pt x="3" y="5"/>
                    <a:pt x="0" y="5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Freeform 57"/>
            <p:cNvSpPr>
              <a:spLocks/>
            </p:cNvSpPr>
            <p:nvPr/>
          </p:nvSpPr>
          <p:spPr bwMode="auto">
            <a:xfrm>
              <a:off x="7212012" y="2386012"/>
              <a:ext cx="41275" cy="22225"/>
            </a:xfrm>
            <a:custGeom>
              <a:avLst/>
              <a:gdLst>
                <a:gd name="T0" fmla="*/ 9 w 11"/>
                <a:gd name="T1" fmla="*/ 0 h 6"/>
                <a:gd name="T2" fmla="*/ 6 w 11"/>
                <a:gd name="T3" fmla="*/ 6 h 6"/>
                <a:gd name="T4" fmla="*/ 1 w 11"/>
                <a:gd name="T5" fmla="*/ 1 h 6"/>
                <a:gd name="T6" fmla="*/ 9 w 1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11" y="5"/>
                    <a:pt x="5" y="1"/>
                    <a:pt x="6" y="6"/>
                  </a:cubicBezTo>
                  <a:cubicBezTo>
                    <a:pt x="3" y="6"/>
                    <a:pt x="0" y="5"/>
                    <a:pt x="1" y="1"/>
                  </a:cubicBezTo>
                  <a:cubicBezTo>
                    <a:pt x="4" y="5"/>
                    <a:pt x="5" y="0"/>
                    <a:pt x="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Freeform 58"/>
            <p:cNvSpPr>
              <a:spLocks/>
            </p:cNvSpPr>
            <p:nvPr/>
          </p:nvSpPr>
          <p:spPr bwMode="auto">
            <a:xfrm>
              <a:off x="7145337" y="2386012"/>
              <a:ext cx="55563" cy="60325"/>
            </a:xfrm>
            <a:custGeom>
              <a:avLst/>
              <a:gdLst>
                <a:gd name="T0" fmla="*/ 13 w 15"/>
                <a:gd name="T1" fmla="*/ 3 h 16"/>
                <a:gd name="T2" fmla="*/ 13 w 15"/>
                <a:gd name="T3" fmla="*/ 13 h 16"/>
                <a:gd name="T4" fmla="*/ 5 w 15"/>
                <a:gd name="T5" fmla="*/ 14 h 16"/>
                <a:gd name="T6" fmla="*/ 1 w 15"/>
                <a:gd name="T7" fmla="*/ 8 h 16"/>
                <a:gd name="T8" fmla="*/ 13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3" y="3"/>
                  </a:moveTo>
                  <a:cubicBezTo>
                    <a:pt x="15" y="7"/>
                    <a:pt x="9" y="11"/>
                    <a:pt x="13" y="13"/>
                  </a:cubicBezTo>
                  <a:cubicBezTo>
                    <a:pt x="13" y="16"/>
                    <a:pt x="7" y="13"/>
                    <a:pt x="5" y="14"/>
                  </a:cubicBezTo>
                  <a:cubicBezTo>
                    <a:pt x="5" y="9"/>
                    <a:pt x="6" y="6"/>
                    <a:pt x="1" y="8"/>
                  </a:cubicBezTo>
                  <a:cubicBezTo>
                    <a:pt x="0" y="2"/>
                    <a:pt x="8" y="0"/>
                    <a:pt x="13" y="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Freeform 59"/>
            <p:cNvSpPr>
              <a:spLocks/>
            </p:cNvSpPr>
            <p:nvPr/>
          </p:nvSpPr>
          <p:spPr bwMode="auto">
            <a:xfrm>
              <a:off x="6945312" y="2597150"/>
              <a:ext cx="34925" cy="52388"/>
            </a:xfrm>
            <a:custGeom>
              <a:avLst/>
              <a:gdLst>
                <a:gd name="T0" fmla="*/ 9 w 9"/>
                <a:gd name="T1" fmla="*/ 6 h 14"/>
                <a:gd name="T2" fmla="*/ 6 w 9"/>
                <a:gd name="T3" fmla="*/ 14 h 14"/>
                <a:gd name="T4" fmla="*/ 0 w 9"/>
                <a:gd name="T5" fmla="*/ 14 h 14"/>
                <a:gd name="T6" fmla="*/ 2 w 9"/>
                <a:gd name="T7" fmla="*/ 4 h 14"/>
                <a:gd name="T8" fmla="*/ 9 w 9"/>
                <a:gd name="T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">
                  <a:moveTo>
                    <a:pt x="9" y="6"/>
                  </a:moveTo>
                  <a:cubicBezTo>
                    <a:pt x="9" y="10"/>
                    <a:pt x="4" y="9"/>
                    <a:pt x="6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2"/>
                    <a:pt x="5" y="6"/>
                    <a:pt x="2" y="4"/>
                  </a:cubicBezTo>
                  <a:cubicBezTo>
                    <a:pt x="3" y="1"/>
                    <a:pt x="9" y="0"/>
                    <a:pt x="9" y="6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Freeform 60"/>
            <p:cNvSpPr>
              <a:spLocks/>
            </p:cNvSpPr>
            <p:nvPr/>
          </p:nvSpPr>
          <p:spPr bwMode="auto">
            <a:xfrm>
              <a:off x="1995487" y="2622550"/>
              <a:ext cx="22225" cy="15875"/>
            </a:xfrm>
            <a:custGeom>
              <a:avLst/>
              <a:gdLst>
                <a:gd name="T0" fmla="*/ 0 w 6"/>
                <a:gd name="T1" fmla="*/ 2 h 4"/>
                <a:gd name="T2" fmla="*/ 6 w 6"/>
                <a:gd name="T3" fmla="*/ 0 h 4"/>
                <a:gd name="T4" fmla="*/ 4 w 6"/>
                <a:gd name="T5" fmla="*/ 4 h 4"/>
                <a:gd name="T6" fmla="*/ 2 w 6"/>
                <a:gd name="T7" fmla="*/ 4 h 4"/>
                <a:gd name="T8" fmla="*/ 0 w 6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0"/>
                    <a:pt x="4" y="0"/>
                    <a:pt x="6" y="0"/>
                  </a:cubicBezTo>
                  <a:cubicBezTo>
                    <a:pt x="6" y="2"/>
                    <a:pt x="4" y="3"/>
                    <a:pt x="4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1" y="2"/>
                    <a:pt x="0" y="2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" name="Freeform 61"/>
            <p:cNvSpPr>
              <a:spLocks/>
            </p:cNvSpPr>
            <p:nvPr/>
          </p:nvSpPr>
          <p:spPr bwMode="auto">
            <a:xfrm>
              <a:off x="2554287" y="2638425"/>
              <a:ext cx="214313" cy="85725"/>
            </a:xfrm>
            <a:custGeom>
              <a:avLst/>
              <a:gdLst>
                <a:gd name="T0" fmla="*/ 56 w 57"/>
                <a:gd name="T1" fmla="*/ 16 h 23"/>
                <a:gd name="T2" fmla="*/ 43 w 57"/>
                <a:gd name="T3" fmla="*/ 20 h 23"/>
                <a:gd name="T4" fmla="*/ 41 w 57"/>
                <a:gd name="T5" fmla="*/ 13 h 23"/>
                <a:gd name="T6" fmla="*/ 25 w 57"/>
                <a:gd name="T7" fmla="*/ 10 h 23"/>
                <a:gd name="T8" fmla="*/ 24 w 57"/>
                <a:gd name="T9" fmla="*/ 6 h 23"/>
                <a:gd name="T10" fmla="*/ 10 w 57"/>
                <a:gd name="T11" fmla="*/ 6 h 23"/>
                <a:gd name="T12" fmla="*/ 0 w 57"/>
                <a:gd name="T13" fmla="*/ 9 h 23"/>
                <a:gd name="T14" fmla="*/ 5 w 57"/>
                <a:gd name="T15" fmla="*/ 2 h 23"/>
                <a:gd name="T16" fmla="*/ 18 w 57"/>
                <a:gd name="T17" fmla="*/ 0 h 23"/>
                <a:gd name="T18" fmla="*/ 22 w 57"/>
                <a:gd name="T19" fmla="*/ 3 h 23"/>
                <a:gd name="T20" fmla="*/ 27 w 57"/>
                <a:gd name="T21" fmla="*/ 5 h 23"/>
                <a:gd name="T22" fmla="*/ 38 w 57"/>
                <a:gd name="T23" fmla="*/ 6 h 23"/>
                <a:gd name="T24" fmla="*/ 42 w 57"/>
                <a:gd name="T25" fmla="*/ 13 h 23"/>
                <a:gd name="T26" fmla="*/ 46 w 57"/>
                <a:gd name="T27" fmla="*/ 14 h 23"/>
                <a:gd name="T28" fmla="*/ 56 w 57"/>
                <a:gd name="T29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23">
                  <a:moveTo>
                    <a:pt x="56" y="16"/>
                  </a:moveTo>
                  <a:cubicBezTo>
                    <a:pt x="57" y="23"/>
                    <a:pt x="44" y="15"/>
                    <a:pt x="43" y="20"/>
                  </a:cubicBezTo>
                  <a:cubicBezTo>
                    <a:pt x="40" y="20"/>
                    <a:pt x="43" y="14"/>
                    <a:pt x="41" y="13"/>
                  </a:cubicBezTo>
                  <a:cubicBezTo>
                    <a:pt x="36" y="12"/>
                    <a:pt x="30" y="11"/>
                    <a:pt x="25" y="10"/>
                  </a:cubicBezTo>
                  <a:cubicBezTo>
                    <a:pt x="24" y="9"/>
                    <a:pt x="24" y="8"/>
                    <a:pt x="24" y="6"/>
                  </a:cubicBezTo>
                  <a:cubicBezTo>
                    <a:pt x="18" y="6"/>
                    <a:pt x="14" y="5"/>
                    <a:pt x="10" y="6"/>
                  </a:cubicBezTo>
                  <a:cubicBezTo>
                    <a:pt x="6" y="7"/>
                    <a:pt x="4" y="10"/>
                    <a:pt x="0" y="9"/>
                  </a:cubicBezTo>
                  <a:cubicBezTo>
                    <a:pt x="0" y="5"/>
                    <a:pt x="6" y="6"/>
                    <a:pt x="5" y="2"/>
                  </a:cubicBezTo>
                  <a:cubicBezTo>
                    <a:pt x="9" y="1"/>
                    <a:pt x="17" y="4"/>
                    <a:pt x="18" y="0"/>
                  </a:cubicBezTo>
                  <a:cubicBezTo>
                    <a:pt x="24" y="1"/>
                    <a:pt x="16" y="2"/>
                    <a:pt x="22" y="3"/>
                  </a:cubicBezTo>
                  <a:cubicBezTo>
                    <a:pt x="22" y="3"/>
                    <a:pt x="26" y="4"/>
                    <a:pt x="27" y="5"/>
                  </a:cubicBezTo>
                  <a:cubicBezTo>
                    <a:pt x="28" y="6"/>
                    <a:pt x="32" y="6"/>
                    <a:pt x="38" y="6"/>
                  </a:cubicBezTo>
                  <a:cubicBezTo>
                    <a:pt x="36" y="11"/>
                    <a:pt x="45" y="7"/>
                    <a:pt x="42" y="13"/>
                  </a:cubicBezTo>
                  <a:cubicBezTo>
                    <a:pt x="44" y="11"/>
                    <a:pt x="45" y="12"/>
                    <a:pt x="46" y="14"/>
                  </a:cubicBezTo>
                  <a:cubicBezTo>
                    <a:pt x="49" y="15"/>
                    <a:pt x="55" y="13"/>
                    <a:pt x="56" y="16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Freeform 62"/>
            <p:cNvSpPr>
              <a:spLocks/>
            </p:cNvSpPr>
            <p:nvPr/>
          </p:nvSpPr>
          <p:spPr bwMode="auto">
            <a:xfrm>
              <a:off x="2805112" y="2713038"/>
              <a:ext cx="90488" cy="49213"/>
            </a:xfrm>
            <a:custGeom>
              <a:avLst/>
              <a:gdLst>
                <a:gd name="T0" fmla="*/ 2 w 24"/>
                <a:gd name="T1" fmla="*/ 0 h 13"/>
                <a:gd name="T2" fmla="*/ 13 w 24"/>
                <a:gd name="T3" fmla="*/ 1 h 13"/>
                <a:gd name="T4" fmla="*/ 18 w 24"/>
                <a:gd name="T5" fmla="*/ 3 h 13"/>
                <a:gd name="T6" fmla="*/ 24 w 24"/>
                <a:gd name="T7" fmla="*/ 6 h 13"/>
                <a:gd name="T8" fmla="*/ 4 w 24"/>
                <a:gd name="T9" fmla="*/ 8 h 13"/>
                <a:gd name="T10" fmla="*/ 7 w 24"/>
                <a:gd name="T11" fmla="*/ 7 h 13"/>
                <a:gd name="T12" fmla="*/ 2 w 24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3">
                  <a:moveTo>
                    <a:pt x="2" y="0"/>
                  </a:moveTo>
                  <a:cubicBezTo>
                    <a:pt x="4" y="2"/>
                    <a:pt x="9" y="0"/>
                    <a:pt x="13" y="1"/>
                  </a:cubicBezTo>
                  <a:cubicBezTo>
                    <a:pt x="13" y="2"/>
                    <a:pt x="17" y="7"/>
                    <a:pt x="18" y="3"/>
                  </a:cubicBezTo>
                  <a:cubicBezTo>
                    <a:pt x="21" y="3"/>
                    <a:pt x="20" y="7"/>
                    <a:pt x="24" y="6"/>
                  </a:cubicBezTo>
                  <a:cubicBezTo>
                    <a:pt x="24" y="13"/>
                    <a:pt x="9" y="10"/>
                    <a:pt x="4" y="8"/>
                  </a:cubicBezTo>
                  <a:cubicBezTo>
                    <a:pt x="4" y="7"/>
                    <a:pt x="7" y="7"/>
                    <a:pt x="7" y="7"/>
                  </a:cubicBezTo>
                  <a:cubicBezTo>
                    <a:pt x="7" y="5"/>
                    <a:pt x="0" y="5"/>
                    <a:pt x="2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6" name="Freeform 63"/>
            <p:cNvSpPr>
              <a:spLocks/>
            </p:cNvSpPr>
            <p:nvPr/>
          </p:nvSpPr>
          <p:spPr bwMode="auto">
            <a:xfrm>
              <a:off x="6699250" y="2716213"/>
              <a:ext cx="44450" cy="33338"/>
            </a:xfrm>
            <a:custGeom>
              <a:avLst/>
              <a:gdLst>
                <a:gd name="T0" fmla="*/ 10 w 12"/>
                <a:gd name="T1" fmla="*/ 0 h 9"/>
                <a:gd name="T2" fmla="*/ 7 w 12"/>
                <a:gd name="T3" fmla="*/ 9 h 9"/>
                <a:gd name="T4" fmla="*/ 0 w 12"/>
                <a:gd name="T5" fmla="*/ 3 h 9"/>
                <a:gd name="T6" fmla="*/ 3 w 12"/>
                <a:gd name="T7" fmla="*/ 0 h 9"/>
                <a:gd name="T8" fmla="*/ 10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10" y="0"/>
                  </a:moveTo>
                  <a:cubicBezTo>
                    <a:pt x="12" y="6"/>
                    <a:pt x="7" y="4"/>
                    <a:pt x="7" y="9"/>
                  </a:cubicBezTo>
                  <a:cubicBezTo>
                    <a:pt x="4" y="8"/>
                    <a:pt x="0" y="8"/>
                    <a:pt x="0" y="3"/>
                  </a:cubicBezTo>
                  <a:cubicBezTo>
                    <a:pt x="3" y="4"/>
                    <a:pt x="3" y="2"/>
                    <a:pt x="3" y="0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Freeform 64"/>
            <p:cNvSpPr>
              <a:spLocks/>
            </p:cNvSpPr>
            <p:nvPr/>
          </p:nvSpPr>
          <p:spPr bwMode="auto">
            <a:xfrm>
              <a:off x="2776537" y="2727325"/>
              <a:ext cx="33338" cy="26988"/>
            </a:xfrm>
            <a:custGeom>
              <a:avLst/>
              <a:gdLst>
                <a:gd name="T0" fmla="*/ 7 w 9"/>
                <a:gd name="T1" fmla="*/ 7 h 7"/>
                <a:gd name="T2" fmla="*/ 0 w 9"/>
                <a:gd name="T3" fmla="*/ 6 h 7"/>
                <a:gd name="T4" fmla="*/ 7 w 9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7">
                  <a:moveTo>
                    <a:pt x="7" y="7"/>
                  </a:moveTo>
                  <a:cubicBezTo>
                    <a:pt x="5" y="6"/>
                    <a:pt x="3" y="5"/>
                    <a:pt x="0" y="6"/>
                  </a:cubicBezTo>
                  <a:cubicBezTo>
                    <a:pt x="1" y="3"/>
                    <a:pt x="9" y="0"/>
                    <a:pt x="7" y="7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Freeform 65"/>
            <p:cNvSpPr>
              <a:spLocks/>
            </p:cNvSpPr>
            <p:nvPr/>
          </p:nvSpPr>
          <p:spPr bwMode="auto">
            <a:xfrm>
              <a:off x="2686050" y="2735263"/>
              <a:ext cx="41275" cy="26988"/>
            </a:xfrm>
            <a:custGeom>
              <a:avLst/>
              <a:gdLst>
                <a:gd name="T0" fmla="*/ 1 w 11"/>
                <a:gd name="T1" fmla="*/ 2 h 7"/>
                <a:gd name="T2" fmla="*/ 10 w 11"/>
                <a:gd name="T3" fmla="*/ 5 h 7"/>
                <a:gd name="T4" fmla="*/ 1 w 11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1" y="2"/>
                  </a:moveTo>
                  <a:cubicBezTo>
                    <a:pt x="4" y="3"/>
                    <a:pt x="11" y="0"/>
                    <a:pt x="10" y="5"/>
                  </a:cubicBezTo>
                  <a:cubicBezTo>
                    <a:pt x="7" y="4"/>
                    <a:pt x="0" y="7"/>
                    <a:pt x="1" y="2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Freeform 66"/>
            <p:cNvSpPr>
              <a:spLocks/>
            </p:cNvSpPr>
            <p:nvPr/>
          </p:nvSpPr>
          <p:spPr bwMode="auto">
            <a:xfrm>
              <a:off x="6934200" y="2749550"/>
              <a:ext cx="60325" cy="101600"/>
            </a:xfrm>
            <a:custGeom>
              <a:avLst/>
              <a:gdLst>
                <a:gd name="T0" fmla="*/ 7 w 16"/>
                <a:gd name="T1" fmla="*/ 0 h 27"/>
                <a:gd name="T2" fmla="*/ 13 w 16"/>
                <a:gd name="T3" fmla="*/ 0 h 27"/>
                <a:gd name="T4" fmla="*/ 16 w 16"/>
                <a:gd name="T5" fmla="*/ 10 h 27"/>
                <a:gd name="T6" fmla="*/ 12 w 16"/>
                <a:gd name="T7" fmla="*/ 14 h 27"/>
                <a:gd name="T8" fmla="*/ 10 w 16"/>
                <a:gd name="T9" fmla="*/ 18 h 27"/>
                <a:gd name="T10" fmla="*/ 9 w 16"/>
                <a:gd name="T11" fmla="*/ 25 h 27"/>
                <a:gd name="T12" fmla="*/ 5 w 16"/>
                <a:gd name="T13" fmla="*/ 21 h 27"/>
                <a:gd name="T14" fmla="*/ 0 w 16"/>
                <a:gd name="T15" fmla="*/ 15 h 27"/>
                <a:gd name="T16" fmla="*/ 3 w 16"/>
                <a:gd name="T17" fmla="*/ 7 h 27"/>
                <a:gd name="T18" fmla="*/ 7 w 1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7">
                  <a:moveTo>
                    <a:pt x="7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5" y="2"/>
                    <a:pt x="15" y="6"/>
                    <a:pt x="16" y="10"/>
                  </a:cubicBezTo>
                  <a:cubicBezTo>
                    <a:pt x="13" y="10"/>
                    <a:pt x="15" y="14"/>
                    <a:pt x="12" y="14"/>
                  </a:cubicBezTo>
                  <a:cubicBezTo>
                    <a:pt x="12" y="16"/>
                    <a:pt x="12" y="18"/>
                    <a:pt x="10" y="18"/>
                  </a:cubicBezTo>
                  <a:cubicBezTo>
                    <a:pt x="9" y="20"/>
                    <a:pt x="12" y="25"/>
                    <a:pt x="9" y="25"/>
                  </a:cubicBezTo>
                  <a:cubicBezTo>
                    <a:pt x="4" y="27"/>
                    <a:pt x="8" y="21"/>
                    <a:pt x="5" y="21"/>
                  </a:cubicBezTo>
                  <a:cubicBezTo>
                    <a:pt x="3" y="21"/>
                    <a:pt x="2" y="17"/>
                    <a:pt x="0" y="15"/>
                  </a:cubicBezTo>
                  <a:cubicBezTo>
                    <a:pt x="0" y="11"/>
                    <a:pt x="5" y="13"/>
                    <a:pt x="3" y="7"/>
                  </a:cubicBezTo>
                  <a:cubicBezTo>
                    <a:pt x="7" y="10"/>
                    <a:pt x="7" y="3"/>
                    <a:pt x="7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Freeform 67"/>
            <p:cNvSpPr>
              <a:spLocks/>
            </p:cNvSpPr>
            <p:nvPr/>
          </p:nvSpPr>
          <p:spPr bwMode="auto">
            <a:xfrm>
              <a:off x="6994525" y="2836863"/>
              <a:ext cx="79375" cy="82550"/>
            </a:xfrm>
            <a:custGeom>
              <a:avLst/>
              <a:gdLst>
                <a:gd name="T0" fmla="*/ 11 w 21"/>
                <a:gd name="T1" fmla="*/ 2 h 22"/>
                <a:gd name="T2" fmla="*/ 15 w 21"/>
                <a:gd name="T3" fmla="*/ 6 h 22"/>
                <a:gd name="T4" fmla="*/ 14 w 21"/>
                <a:gd name="T5" fmla="*/ 8 h 22"/>
                <a:gd name="T6" fmla="*/ 15 w 21"/>
                <a:gd name="T7" fmla="*/ 11 h 22"/>
                <a:gd name="T8" fmla="*/ 21 w 21"/>
                <a:gd name="T9" fmla="*/ 18 h 22"/>
                <a:gd name="T10" fmla="*/ 18 w 21"/>
                <a:gd name="T11" fmla="*/ 22 h 22"/>
                <a:gd name="T12" fmla="*/ 14 w 21"/>
                <a:gd name="T13" fmla="*/ 22 h 22"/>
                <a:gd name="T14" fmla="*/ 7 w 21"/>
                <a:gd name="T15" fmla="*/ 15 h 22"/>
                <a:gd name="T16" fmla="*/ 10 w 21"/>
                <a:gd name="T17" fmla="*/ 12 h 22"/>
                <a:gd name="T18" fmla="*/ 0 w 21"/>
                <a:gd name="T19" fmla="*/ 4 h 22"/>
                <a:gd name="T20" fmla="*/ 11 w 21"/>
                <a:gd name="T2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22">
                  <a:moveTo>
                    <a:pt x="11" y="2"/>
                  </a:moveTo>
                  <a:cubicBezTo>
                    <a:pt x="7" y="7"/>
                    <a:pt x="14" y="5"/>
                    <a:pt x="15" y="6"/>
                  </a:cubicBezTo>
                  <a:cubicBezTo>
                    <a:pt x="16" y="8"/>
                    <a:pt x="14" y="7"/>
                    <a:pt x="14" y="8"/>
                  </a:cubicBezTo>
                  <a:cubicBezTo>
                    <a:pt x="14" y="8"/>
                    <a:pt x="15" y="10"/>
                    <a:pt x="15" y="11"/>
                  </a:cubicBezTo>
                  <a:cubicBezTo>
                    <a:pt x="17" y="13"/>
                    <a:pt x="21" y="13"/>
                    <a:pt x="21" y="18"/>
                  </a:cubicBezTo>
                  <a:cubicBezTo>
                    <a:pt x="18" y="17"/>
                    <a:pt x="18" y="20"/>
                    <a:pt x="18" y="22"/>
                  </a:cubicBezTo>
                  <a:cubicBezTo>
                    <a:pt x="17" y="21"/>
                    <a:pt x="14" y="20"/>
                    <a:pt x="14" y="22"/>
                  </a:cubicBezTo>
                  <a:cubicBezTo>
                    <a:pt x="10" y="21"/>
                    <a:pt x="11" y="15"/>
                    <a:pt x="7" y="15"/>
                  </a:cubicBezTo>
                  <a:cubicBezTo>
                    <a:pt x="7" y="13"/>
                    <a:pt x="10" y="14"/>
                    <a:pt x="10" y="12"/>
                  </a:cubicBezTo>
                  <a:cubicBezTo>
                    <a:pt x="6" y="9"/>
                    <a:pt x="4" y="5"/>
                    <a:pt x="0" y="4"/>
                  </a:cubicBezTo>
                  <a:cubicBezTo>
                    <a:pt x="3" y="0"/>
                    <a:pt x="6" y="1"/>
                    <a:pt x="11" y="2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Rectangle 68"/>
            <p:cNvSpPr>
              <a:spLocks noChangeArrowheads="1"/>
            </p:cNvSpPr>
            <p:nvPr/>
          </p:nvSpPr>
          <p:spPr bwMode="auto">
            <a:xfrm>
              <a:off x="6961187" y="2870200"/>
              <a:ext cx="19050" cy="11113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Freeform 69"/>
            <p:cNvSpPr>
              <a:spLocks/>
            </p:cNvSpPr>
            <p:nvPr/>
          </p:nvSpPr>
          <p:spPr bwMode="auto">
            <a:xfrm>
              <a:off x="6986587" y="2884488"/>
              <a:ext cx="46038" cy="65088"/>
            </a:xfrm>
            <a:custGeom>
              <a:avLst/>
              <a:gdLst>
                <a:gd name="T0" fmla="*/ 12 w 12"/>
                <a:gd name="T1" fmla="*/ 14 h 17"/>
                <a:gd name="T2" fmla="*/ 5 w 12"/>
                <a:gd name="T3" fmla="*/ 16 h 17"/>
                <a:gd name="T4" fmla="*/ 0 w 12"/>
                <a:gd name="T5" fmla="*/ 9 h 17"/>
                <a:gd name="T6" fmla="*/ 12 w 12"/>
                <a:gd name="T7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7">
                  <a:moveTo>
                    <a:pt x="12" y="14"/>
                  </a:moveTo>
                  <a:cubicBezTo>
                    <a:pt x="12" y="17"/>
                    <a:pt x="7" y="15"/>
                    <a:pt x="5" y="16"/>
                  </a:cubicBezTo>
                  <a:cubicBezTo>
                    <a:pt x="5" y="12"/>
                    <a:pt x="6" y="7"/>
                    <a:pt x="0" y="9"/>
                  </a:cubicBezTo>
                  <a:cubicBezTo>
                    <a:pt x="6" y="0"/>
                    <a:pt x="5" y="16"/>
                    <a:pt x="12" y="1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Freeform 70"/>
            <p:cNvSpPr>
              <a:spLocks/>
            </p:cNvSpPr>
            <p:nvPr/>
          </p:nvSpPr>
          <p:spPr bwMode="auto">
            <a:xfrm>
              <a:off x="6080125" y="2938463"/>
              <a:ext cx="44450" cy="77788"/>
            </a:xfrm>
            <a:custGeom>
              <a:avLst/>
              <a:gdLst>
                <a:gd name="T0" fmla="*/ 3 w 12"/>
                <a:gd name="T1" fmla="*/ 2 h 21"/>
                <a:gd name="T2" fmla="*/ 7 w 12"/>
                <a:gd name="T3" fmla="*/ 6 h 21"/>
                <a:gd name="T4" fmla="*/ 8 w 12"/>
                <a:gd name="T5" fmla="*/ 7 h 21"/>
                <a:gd name="T6" fmla="*/ 11 w 12"/>
                <a:gd name="T7" fmla="*/ 10 h 21"/>
                <a:gd name="T8" fmla="*/ 10 w 12"/>
                <a:gd name="T9" fmla="*/ 12 h 21"/>
                <a:gd name="T10" fmla="*/ 11 w 12"/>
                <a:gd name="T11" fmla="*/ 19 h 21"/>
                <a:gd name="T12" fmla="*/ 8 w 12"/>
                <a:gd name="T13" fmla="*/ 21 h 21"/>
                <a:gd name="T14" fmla="*/ 3 w 12"/>
                <a:gd name="T1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1">
                  <a:moveTo>
                    <a:pt x="3" y="2"/>
                  </a:moveTo>
                  <a:cubicBezTo>
                    <a:pt x="5" y="0"/>
                    <a:pt x="6" y="5"/>
                    <a:pt x="7" y="6"/>
                  </a:cubicBezTo>
                  <a:cubicBezTo>
                    <a:pt x="7" y="7"/>
                    <a:pt x="8" y="6"/>
                    <a:pt x="8" y="7"/>
                  </a:cubicBezTo>
                  <a:cubicBezTo>
                    <a:pt x="8" y="9"/>
                    <a:pt x="11" y="9"/>
                    <a:pt x="11" y="10"/>
                  </a:cubicBezTo>
                  <a:cubicBezTo>
                    <a:pt x="12" y="12"/>
                    <a:pt x="10" y="11"/>
                    <a:pt x="10" y="12"/>
                  </a:cubicBezTo>
                  <a:cubicBezTo>
                    <a:pt x="9" y="13"/>
                    <a:pt x="12" y="15"/>
                    <a:pt x="11" y="19"/>
                  </a:cubicBezTo>
                  <a:cubicBezTo>
                    <a:pt x="9" y="18"/>
                    <a:pt x="8" y="20"/>
                    <a:pt x="8" y="21"/>
                  </a:cubicBezTo>
                  <a:cubicBezTo>
                    <a:pt x="0" y="19"/>
                    <a:pt x="1" y="11"/>
                    <a:pt x="3" y="2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Freeform 71"/>
            <p:cNvSpPr>
              <a:spLocks/>
            </p:cNvSpPr>
            <p:nvPr/>
          </p:nvSpPr>
          <p:spPr bwMode="auto">
            <a:xfrm>
              <a:off x="7027862" y="2941638"/>
              <a:ext cx="57150" cy="85725"/>
            </a:xfrm>
            <a:custGeom>
              <a:avLst/>
              <a:gdLst>
                <a:gd name="T0" fmla="*/ 12 w 15"/>
                <a:gd name="T1" fmla="*/ 1 h 23"/>
                <a:gd name="T2" fmla="*/ 15 w 15"/>
                <a:gd name="T3" fmla="*/ 12 h 23"/>
                <a:gd name="T4" fmla="*/ 11 w 15"/>
                <a:gd name="T5" fmla="*/ 13 h 23"/>
                <a:gd name="T6" fmla="*/ 11 w 15"/>
                <a:gd name="T7" fmla="*/ 23 h 23"/>
                <a:gd name="T8" fmla="*/ 3 w 15"/>
                <a:gd name="T9" fmla="*/ 19 h 23"/>
                <a:gd name="T10" fmla="*/ 5 w 15"/>
                <a:gd name="T11" fmla="*/ 13 h 23"/>
                <a:gd name="T12" fmla="*/ 5 w 15"/>
                <a:gd name="T13" fmla="*/ 11 h 23"/>
                <a:gd name="T14" fmla="*/ 3 w 15"/>
                <a:gd name="T15" fmla="*/ 11 h 23"/>
                <a:gd name="T16" fmla="*/ 6 w 15"/>
                <a:gd name="T17" fmla="*/ 6 h 23"/>
                <a:gd name="T18" fmla="*/ 9 w 15"/>
                <a:gd name="T19" fmla="*/ 2 h 23"/>
                <a:gd name="T20" fmla="*/ 12 w 15"/>
                <a:gd name="T2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2" y="6"/>
                    <a:pt x="11" y="11"/>
                    <a:pt x="15" y="12"/>
                  </a:cubicBezTo>
                  <a:cubicBezTo>
                    <a:pt x="14" y="14"/>
                    <a:pt x="12" y="13"/>
                    <a:pt x="11" y="13"/>
                  </a:cubicBezTo>
                  <a:cubicBezTo>
                    <a:pt x="13" y="16"/>
                    <a:pt x="9" y="18"/>
                    <a:pt x="11" y="23"/>
                  </a:cubicBezTo>
                  <a:cubicBezTo>
                    <a:pt x="7" y="23"/>
                    <a:pt x="7" y="19"/>
                    <a:pt x="3" y="19"/>
                  </a:cubicBezTo>
                  <a:cubicBezTo>
                    <a:pt x="3" y="16"/>
                    <a:pt x="5" y="15"/>
                    <a:pt x="5" y="13"/>
                  </a:cubicBezTo>
                  <a:cubicBezTo>
                    <a:pt x="5" y="12"/>
                    <a:pt x="2" y="11"/>
                    <a:pt x="5" y="11"/>
                  </a:cubicBezTo>
                  <a:cubicBezTo>
                    <a:pt x="5" y="9"/>
                    <a:pt x="3" y="10"/>
                    <a:pt x="3" y="11"/>
                  </a:cubicBezTo>
                  <a:cubicBezTo>
                    <a:pt x="0" y="10"/>
                    <a:pt x="3" y="5"/>
                    <a:pt x="6" y="6"/>
                  </a:cubicBezTo>
                  <a:cubicBezTo>
                    <a:pt x="6" y="4"/>
                    <a:pt x="8" y="3"/>
                    <a:pt x="9" y="2"/>
                  </a:cubicBezTo>
                  <a:cubicBezTo>
                    <a:pt x="10" y="2"/>
                    <a:pt x="10" y="0"/>
                    <a:pt x="12" y="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Freeform 72"/>
            <p:cNvSpPr>
              <a:spLocks/>
            </p:cNvSpPr>
            <p:nvPr/>
          </p:nvSpPr>
          <p:spPr bwMode="auto">
            <a:xfrm>
              <a:off x="6986587" y="2960688"/>
              <a:ext cx="41275" cy="36513"/>
            </a:xfrm>
            <a:custGeom>
              <a:avLst/>
              <a:gdLst>
                <a:gd name="T0" fmla="*/ 6 w 11"/>
                <a:gd name="T1" fmla="*/ 0 h 10"/>
                <a:gd name="T2" fmla="*/ 10 w 11"/>
                <a:gd name="T3" fmla="*/ 4 h 10"/>
                <a:gd name="T4" fmla="*/ 9 w 11"/>
                <a:gd name="T5" fmla="*/ 6 h 10"/>
                <a:gd name="T6" fmla="*/ 0 w 11"/>
                <a:gd name="T7" fmla="*/ 10 h 10"/>
                <a:gd name="T8" fmla="*/ 6 w 11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6" y="0"/>
                  </a:moveTo>
                  <a:cubicBezTo>
                    <a:pt x="9" y="0"/>
                    <a:pt x="11" y="1"/>
                    <a:pt x="10" y="4"/>
                  </a:cubicBezTo>
                  <a:cubicBezTo>
                    <a:pt x="8" y="4"/>
                    <a:pt x="7" y="5"/>
                    <a:pt x="9" y="6"/>
                  </a:cubicBezTo>
                  <a:cubicBezTo>
                    <a:pt x="8" y="7"/>
                    <a:pt x="4" y="9"/>
                    <a:pt x="0" y="10"/>
                  </a:cubicBezTo>
                  <a:cubicBezTo>
                    <a:pt x="0" y="4"/>
                    <a:pt x="6" y="5"/>
                    <a:pt x="6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6" name="Freeform 73"/>
            <p:cNvSpPr>
              <a:spLocks/>
            </p:cNvSpPr>
            <p:nvPr/>
          </p:nvSpPr>
          <p:spPr bwMode="auto">
            <a:xfrm>
              <a:off x="7104062" y="3095625"/>
              <a:ext cx="25400" cy="52388"/>
            </a:xfrm>
            <a:custGeom>
              <a:avLst/>
              <a:gdLst>
                <a:gd name="T0" fmla="*/ 2 w 7"/>
                <a:gd name="T1" fmla="*/ 0 h 14"/>
                <a:gd name="T2" fmla="*/ 7 w 7"/>
                <a:gd name="T3" fmla="*/ 5 h 14"/>
                <a:gd name="T4" fmla="*/ 0 w 7"/>
                <a:gd name="T5" fmla="*/ 13 h 14"/>
                <a:gd name="T6" fmla="*/ 3 w 7"/>
                <a:gd name="T7" fmla="*/ 12 h 14"/>
                <a:gd name="T8" fmla="*/ 2 w 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">
                  <a:moveTo>
                    <a:pt x="2" y="0"/>
                  </a:moveTo>
                  <a:cubicBezTo>
                    <a:pt x="5" y="0"/>
                    <a:pt x="3" y="6"/>
                    <a:pt x="7" y="5"/>
                  </a:cubicBezTo>
                  <a:cubicBezTo>
                    <a:pt x="6" y="8"/>
                    <a:pt x="7" y="14"/>
                    <a:pt x="0" y="13"/>
                  </a:cubicBezTo>
                  <a:cubicBezTo>
                    <a:pt x="0" y="12"/>
                    <a:pt x="2" y="12"/>
                    <a:pt x="3" y="12"/>
                  </a:cubicBezTo>
                  <a:cubicBezTo>
                    <a:pt x="1" y="6"/>
                    <a:pt x="1" y="7"/>
                    <a:pt x="2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Freeform 74"/>
            <p:cNvSpPr>
              <a:spLocks/>
            </p:cNvSpPr>
            <p:nvPr/>
          </p:nvSpPr>
          <p:spPr bwMode="auto">
            <a:xfrm>
              <a:off x="6942137" y="3109913"/>
              <a:ext cx="104775" cy="34925"/>
            </a:xfrm>
            <a:custGeom>
              <a:avLst/>
              <a:gdLst>
                <a:gd name="T0" fmla="*/ 28 w 28"/>
                <a:gd name="T1" fmla="*/ 3 h 9"/>
                <a:gd name="T2" fmla="*/ 19 w 28"/>
                <a:gd name="T3" fmla="*/ 8 h 9"/>
                <a:gd name="T4" fmla="*/ 0 w 28"/>
                <a:gd name="T5" fmla="*/ 9 h 9"/>
                <a:gd name="T6" fmla="*/ 24 w 28"/>
                <a:gd name="T7" fmla="*/ 2 h 9"/>
                <a:gd name="T8" fmla="*/ 28 w 28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9">
                  <a:moveTo>
                    <a:pt x="28" y="3"/>
                  </a:moveTo>
                  <a:cubicBezTo>
                    <a:pt x="28" y="7"/>
                    <a:pt x="23" y="7"/>
                    <a:pt x="19" y="8"/>
                  </a:cubicBezTo>
                  <a:cubicBezTo>
                    <a:pt x="13" y="8"/>
                    <a:pt x="5" y="7"/>
                    <a:pt x="0" y="9"/>
                  </a:cubicBezTo>
                  <a:cubicBezTo>
                    <a:pt x="1" y="0"/>
                    <a:pt x="20" y="9"/>
                    <a:pt x="24" y="2"/>
                  </a:cubicBezTo>
                  <a:cubicBezTo>
                    <a:pt x="25" y="3"/>
                    <a:pt x="26" y="4"/>
                    <a:pt x="28" y="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Freeform 75"/>
            <p:cNvSpPr>
              <a:spLocks/>
            </p:cNvSpPr>
            <p:nvPr/>
          </p:nvSpPr>
          <p:spPr bwMode="auto">
            <a:xfrm>
              <a:off x="7175500" y="3151188"/>
              <a:ext cx="66675" cy="46038"/>
            </a:xfrm>
            <a:custGeom>
              <a:avLst/>
              <a:gdLst>
                <a:gd name="T0" fmla="*/ 18 w 18"/>
                <a:gd name="T1" fmla="*/ 8 h 12"/>
                <a:gd name="T2" fmla="*/ 15 w 18"/>
                <a:gd name="T3" fmla="*/ 11 h 12"/>
                <a:gd name="T4" fmla="*/ 7 w 18"/>
                <a:gd name="T5" fmla="*/ 11 h 12"/>
                <a:gd name="T6" fmla="*/ 5 w 18"/>
                <a:gd name="T7" fmla="*/ 9 h 12"/>
                <a:gd name="T8" fmla="*/ 0 w 18"/>
                <a:gd name="T9" fmla="*/ 5 h 12"/>
                <a:gd name="T10" fmla="*/ 7 w 18"/>
                <a:gd name="T11" fmla="*/ 2 h 12"/>
                <a:gd name="T12" fmla="*/ 11 w 18"/>
                <a:gd name="T13" fmla="*/ 1 h 12"/>
                <a:gd name="T14" fmla="*/ 11 w 18"/>
                <a:gd name="T15" fmla="*/ 2 h 12"/>
                <a:gd name="T16" fmla="*/ 12 w 18"/>
                <a:gd name="T17" fmla="*/ 1 h 12"/>
                <a:gd name="T18" fmla="*/ 18 w 18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2">
                  <a:moveTo>
                    <a:pt x="18" y="8"/>
                  </a:moveTo>
                  <a:cubicBezTo>
                    <a:pt x="17" y="9"/>
                    <a:pt x="15" y="9"/>
                    <a:pt x="15" y="11"/>
                  </a:cubicBezTo>
                  <a:cubicBezTo>
                    <a:pt x="12" y="9"/>
                    <a:pt x="9" y="12"/>
                    <a:pt x="7" y="11"/>
                  </a:cubicBezTo>
                  <a:cubicBezTo>
                    <a:pt x="6" y="11"/>
                    <a:pt x="7" y="9"/>
                    <a:pt x="5" y="9"/>
                  </a:cubicBezTo>
                  <a:cubicBezTo>
                    <a:pt x="4" y="9"/>
                    <a:pt x="2" y="6"/>
                    <a:pt x="0" y="5"/>
                  </a:cubicBezTo>
                  <a:cubicBezTo>
                    <a:pt x="0" y="3"/>
                    <a:pt x="4" y="4"/>
                    <a:pt x="7" y="2"/>
                  </a:cubicBezTo>
                  <a:cubicBezTo>
                    <a:pt x="7" y="2"/>
                    <a:pt x="10" y="0"/>
                    <a:pt x="11" y="1"/>
                  </a:cubicBezTo>
                  <a:cubicBezTo>
                    <a:pt x="11" y="1"/>
                    <a:pt x="11" y="2"/>
                    <a:pt x="11" y="2"/>
                  </a:cubicBezTo>
                  <a:cubicBezTo>
                    <a:pt x="12" y="2"/>
                    <a:pt x="13" y="1"/>
                    <a:pt x="12" y="1"/>
                  </a:cubicBezTo>
                  <a:cubicBezTo>
                    <a:pt x="15" y="2"/>
                    <a:pt x="17" y="4"/>
                    <a:pt x="18" y="8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9" name="Freeform 76"/>
            <p:cNvSpPr>
              <a:spLocks/>
            </p:cNvSpPr>
            <p:nvPr/>
          </p:nvSpPr>
          <p:spPr bwMode="auto">
            <a:xfrm>
              <a:off x="7208837" y="3173413"/>
              <a:ext cx="385763" cy="206375"/>
            </a:xfrm>
            <a:custGeom>
              <a:avLst/>
              <a:gdLst>
                <a:gd name="T0" fmla="*/ 34 w 103"/>
                <a:gd name="T1" fmla="*/ 27 h 55"/>
                <a:gd name="T2" fmla="*/ 28 w 103"/>
                <a:gd name="T3" fmla="*/ 24 h 55"/>
                <a:gd name="T4" fmla="*/ 26 w 103"/>
                <a:gd name="T5" fmla="*/ 19 h 55"/>
                <a:gd name="T6" fmla="*/ 10 w 103"/>
                <a:gd name="T7" fmla="*/ 15 h 55"/>
                <a:gd name="T8" fmla="*/ 2 w 103"/>
                <a:gd name="T9" fmla="*/ 15 h 55"/>
                <a:gd name="T10" fmla="*/ 0 w 103"/>
                <a:gd name="T11" fmla="*/ 9 h 55"/>
                <a:gd name="T12" fmla="*/ 5 w 103"/>
                <a:gd name="T13" fmla="*/ 9 h 55"/>
                <a:gd name="T14" fmla="*/ 9 w 103"/>
                <a:gd name="T15" fmla="*/ 7 h 55"/>
                <a:gd name="T16" fmla="*/ 16 w 103"/>
                <a:gd name="T17" fmla="*/ 10 h 55"/>
                <a:gd name="T18" fmla="*/ 21 w 103"/>
                <a:gd name="T19" fmla="*/ 6 h 55"/>
                <a:gd name="T20" fmla="*/ 33 w 103"/>
                <a:gd name="T21" fmla="*/ 2 h 55"/>
                <a:gd name="T22" fmla="*/ 35 w 103"/>
                <a:gd name="T23" fmla="*/ 5 h 55"/>
                <a:gd name="T24" fmla="*/ 47 w 103"/>
                <a:gd name="T25" fmla="*/ 9 h 55"/>
                <a:gd name="T26" fmla="*/ 49 w 103"/>
                <a:gd name="T27" fmla="*/ 7 h 55"/>
                <a:gd name="T28" fmla="*/ 52 w 103"/>
                <a:gd name="T29" fmla="*/ 10 h 55"/>
                <a:gd name="T30" fmla="*/ 59 w 103"/>
                <a:gd name="T31" fmla="*/ 10 h 55"/>
                <a:gd name="T32" fmla="*/ 65 w 103"/>
                <a:gd name="T33" fmla="*/ 13 h 55"/>
                <a:gd name="T34" fmla="*/ 65 w 103"/>
                <a:gd name="T35" fmla="*/ 17 h 55"/>
                <a:gd name="T36" fmla="*/ 68 w 103"/>
                <a:gd name="T37" fmla="*/ 16 h 55"/>
                <a:gd name="T38" fmla="*/ 69 w 103"/>
                <a:gd name="T39" fmla="*/ 20 h 55"/>
                <a:gd name="T40" fmla="*/ 76 w 103"/>
                <a:gd name="T41" fmla="*/ 24 h 55"/>
                <a:gd name="T42" fmla="*/ 87 w 103"/>
                <a:gd name="T43" fmla="*/ 29 h 55"/>
                <a:gd name="T44" fmla="*/ 86 w 103"/>
                <a:gd name="T45" fmla="*/ 33 h 55"/>
                <a:gd name="T46" fmla="*/ 90 w 103"/>
                <a:gd name="T47" fmla="*/ 36 h 55"/>
                <a:gd name="T48" fmla="*/ 90 w 103"/>
                <a:gd name="T49" fmla="*/ 38 h 55"/>
                <a:gd name="T50" fmla="*/ 96 w 103"/>
                <a:gd name="T51" fmla="*/ 44 h 55"/>
                <a:gd name="T52" fmla="*/ 103 w 103"/>
                <a:gd name="T53" fmla="*/ 51 h 55"/>
                <a:gd name="T54" fmla="*/ 93 w 103"/>
                <a:gd name="T55" fmla="*/ 51 h 55"/>
                <a:gd name="T56" fmla="*/ 85 w 103"/>
                <a:gd name="T57" fmla="*/ 45 h 55"/>
                <a:gd name="T58" fmla="*/ 82 w 103"/>
                <a:gd name="T59" fmla="*/ 43 h 55"/>
                <a:gd name="T60" fmla="*/ 80 w 103"/>
                <a:gd name="T61" fmla="*/ 41 h 55"/>
                <a:gd name="T62" fmla="*/ 76 w 103"/>
                <a:gd name="T63" fmla="*/ 37 h 55"/>
                <a:gd name="T64" fmla="*/ 65 w 103"/>
                <a:gd name="T65" fmla="*/ 36 h 55"/>
                <a:gd name="T66" fmla="*/ 59 w 103"/>
                <a:gd name="T67" fmla="*/ 48 h 55"/>
                <a:gd name="T68" fmla="*/ 51 w 103"/>
                <a:gd name="T69" fmla="*/ 45 h 55"/>
                <a:gd name="T70" fmla="*/ 47 w 103"/>
                <a:gd name="T71" fmla="*/ 44 h 55"/>
                <a:gd name="T72" fmla="*/ 41 w 103"/>
                <a:gd name="T73" fmla="*/ 37 h 55"/>
                <a:gd name="T74" fmla="*/ 35 w 103"/>
                <a:gd name="T75" fmla="*/ 43 h 55"/>
                <a:gd name="T76" fmla="*/ 31 w 103"/>
                <a:gd name="T77" fmla="*/ 40 h 55"/>
                <a:gd name="T78" fmla="*/ 35 w 103"/>
                <a:gd name="T79" fmla="*/ 36 h 55"/>
                <a:gd name="T80" fmla="*/ 38 w 103"/>
                <a:gd name="T81" fmla="*/ 30 h 55"/>
                <a:gd name="T82" fmla="*/ 37 w 103"/>
                <a:gd name="T83" fmla="*/ 33 h 55"/>
                <a:gd name="T84" fmla="*/ 34 w 103"/>
                <a:gd name="T85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3" h="55">
                  <a:moveTo>
                    <a:pt x="34" y="27"/>
                  </a:moveTo>
                  <a:cubicBezTo>
                    <a:pt x="31" y="27"/>
                    <a:pt x="32" y="23"/>
                    <a:pt x="28" y="24"/>
                  </a:cubicBezTo>
                  <a:cubicBezTo>
                    <a:pt x="28" y="22"/>
                    <a:pt x="26" y="21"/>
                    <a:pt x="26" y="19"/>
                  </a:cubicBezTo>
                  <a:cubicBezTo>
                    <a:pt x="20" y="18"/>
                    <a:pt x="14" y="18"/>
                    <a:pt x="10" y="15"/>
                  </a:cubicBezTo>
                  <a:cubicBezTo>
                    <a:pt x="6" y="16"/>
                    <a:pt x="7" y="15"/>
                    <a:pt x="2" y="15"/>
                  </a:cubicBezTo>
                  <a:cubicBezTo>
                    <a:pt x="2" y="12"/>
                    <a:pt x="2" y="9"/>
                    <a:pt x="0" y="9"/>
                  </a:cubicBezTo>
                  <a:cubicBezTo>
                    <a:pt x="1" y="6"/>
                    <a:pt x="3" y="9"/>
                    <a:pt x="5" y="9"/>
                  </a:cubicBezTo>
                  <a:cubicBezTo>
                    <a:pt x="7" y="9"/>
                    <a:pt x="7" y="7"/>
                    <a:pt x="9" y="7"/>
                  </a:cubicBezTo>
                  <a:cubicBezTo>
                    <a:pt x="12" y="8"/>
                    <a:pt x="13" y="10"/>
                    <a:pt x="16" y="10"/>
                  </a:cubicBezTo>
                  <a:cubicBezTo>
                    <a:pt x="19" y="12"/>
                    <a:pt x="20" y="7"/>
                    <a:pt x="21" y="6"/>
                  </a:cubicBezTo>
                  <a:cubicBezTo>
                    <a:pt x="25" y="4"/>
                    <a:pt x="30" y="5"/>
                    <a:pt x="33" y="2"/>
                  </a:cubicBezTo>
                  <a:cubicBezTo>
                    <a:pt x="36" y="0"/>
                    <a:pt x="35" y="4"/>
                    <a:pt x="35" y="5"/>
                  </a:cubicBezTo>
                  <a:cubicBezTo>
                    <a:pt x="38" y="6"/>
                    <a:pt x="47" y="4"/>
                    <a:pt x="47" y="9"/>
                  </a:cubicBezTo>
                  <a:cubicBezTo>
                    <a:pt x="48" y="10"/>
                    <a:pt x="49" y="7"/>
                    <a:pt x="49" y="7"/>
                  </a:cubicBezTo>
                  <a:cubicBezTo>
                    <a:pt x="51" y="8"/>
                    <a:pt x="51" y="10"/>
                    <a:pt x="52" y="10"/>
                  </a:cubicBezTo>
                  <a:cubicBezTo>
                    <a:pt x="54" y="11"/>
                    <a:pt x="57" y="10"/>
                    <a:pt x="59" y="10"/>
                  </a:cubicBezTo>
                  <a:cubicBezTo>
                    <a:pt x="60" y="11"/>
                    <a:pt x="60" y="15"/>
                    <a:pt x="65" y="13"/>
                  </a:cubicBezTo>
                  <a:cubicBezTo>
                    <a:pt x="67" y="15"/>
                    <a:pt x="65" y="15"/>
                    <a:pt x="65" y="17"/>
                  </a:cubicBezTo>
                  <a:cubicBezTo>
                    <a:pt x="67" y="18"/>
                    <a:pt x="67" y="17"/>
                    <a:pt x="68" y="16"/>
                  </a:cubicBezTo>
                  <a:cubicBezTo>
                    <a:pt x="69" y="16"/>
                    <a:pt x="69" y="18"/>
                    <a:pt x="69" y="20"/>
                  </a:cubicBezTo>
                  <a:cubicBezTo>
                    <a:pt x="70" y="22"/>
                    <a:pt x="74" y="23"/>
                    <a:pt x="76" y="24"/>
                  </a:cubicBezTo>
                  <a:cubicBezTo>
                    <a:pt x="78" y="25"/>
                    <a:pt x="83" y="29"/>
                    <a:pt x="87" y="29"/>
                  </a:cubicBezTo>
                  <a:cubicBezTo>
                    <a:pt x="88" y="31"/>
                    <a:pt x="86" y="31"/>
                    <a:pt x="86" y="33"/>
                  </a:cubicBezTo>
                  <a:cubicBezTo>
                    <a:pt x="87" y="34"/>
                    <a:pt x="89" y="34"/>
                    <a:pt x="90" y="36"/>
                  </a:cubicBezTo>
                  <a:cubicBezTo>
                    <a:pt x="91" y="36"/>
                    <a:pt x="90" y="38"/>
                    <a:pt x="90" y="38"/>
                  </a:cubicBezTo>
                  <a:cubicBezTo>
                    <a:pt x="92" y="40"/>
                    <a:pt x="94" y="41"/>
                    <a:pt x="96" y="44"/>
                  </a:cubicBezTo>
                  <a:cubicBezTo>
                    <a:pt x="98" y="47"/>
                    <a:pt x="99" y="50"/>
                    <a:pt x="103" y="51"/>
                  </a:cubicBezTo>
                  <a:cubicBezTo>
                    <a:pt x="100" y="55"/>
                    <a:pt x="95" y="51"/>
                    <a:pt x="93" y="51"/>
                  </a:cubicBezTo>
                  <a:cubicBezTo>
                    <a:pt x="90" y="50"/>
                    <a:pt x="88" y="49"/>
                    <a:pt x="85" y="45"/>
                  </a:cubicBezTo>
                  <a:cubicBezTo>
                    <a:pt x="84" y="45"/>
                    <a:pt x="83" y="43"/>
                    <a:pt x="82" y="43"/>
                  </a:cubicBezTo>
                  <a:cubicBezTo>
                    <a:pt x="81" y="42"/>
                    <a:pt x="80" y="43"/>
                    <a:pt x="80" y="41"/>
                  </a:cubicBezTo>
                  <a:cubicBezTo>
                    <a:pt x="80" y="41"/>
                    <a:pt x="76" y="37"/>
                    <a:pt x="76" y="37"/>
                  </a:cubicBezTo>
                  <a:cubicBezTo>
                    <a:pt x="73" y="36"/>
                    <a:pt x="69" y="38"/>
                    <a:pt x="65" y="36"/>
                  </a:cubicBezTo>
                  <a:cubicBezTo>
                    <a:pt x="62" y="39"/>
                    <a:pt x="61" y="44"/>
                    <a:pt x="59" y="48"/>
                  </a:cubicBezTo>
                  <a:cubicBezTo>
                    <a:pt x="58" y="46"/>
                    <a:pt x="53" y="47"/>
                    <a:pt x="51" y="45"/>
                  </a:cubicBezTo>
                  <a:cubicBezTo>
                    <a:pt x="49" y="44"/>
                    <a:pt x="52" y="42"/>
                    <a:pt x="47" y="44"/>
                  </a:cubicBezTo>
                  <a:cubicBezTo>
                    <a:pt x="50" y="37"/>
                    <a:pt x="40" y="43"/>
                    <a:pt x="41" y="37"/>
                  </a:cubicBezTo>
                  <a:cubicBezTo>
                    <a:pt x="38" y="37"/>
                    <a:pt x="35" y="38"/>
                    <a:pt x="35" y="43"/>
                  </a:cubicBezTo>
                  <a:cubicBezTo>
                    <a:pt x="34" y="42"/>
                    <a:pt x="34" y="39"/>
                    <a:pt x="31" y="40"/>
                  </a:cubicBezTo>
                  <a:cubicBezTo>
                    <a:pt x="32" y="37"/>
                    <a:pt x="34" y="37"/>
                    <a:pt x="35" y="36"/>
                  </a:cubicBezTo>
                  <a:cubicBezTo>
                    <a:pt x="37" y="34"/>
                    <a:pt x="39" y="34"/>
                    <a:pt x="38" y="30"/>
                  </a:cubicBezTo>
                  <a:cubicBezTo>
                    <a:pt x="37" y="29"/>
                    <a:pt x="37" y="33"/>
                    <a:pt x="37" y="33"/>
                  </a:cubicBezTo>
                  <a:cubicBezTo>
                    <a:pt x="34" y="32"/>
                    <a:pt x="35" y="24"/>
                    <a:pt x="34" y="27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0" name="Freeform 77"/>
            <p:cNvSpPr>
              <a:spLocks/>
            </p:cNvSpPr>
            <p:nvPr/>
          </p:nvSpPr>
          <p:spPr bwMode="auto">
            <a:xfrm>
              <a:off x="7123112" y="3200400"/>
              <a:ext cx="36513" cy="33338"/>
            </a:xfrm>
            <a:custGeom>
              <a:avLst/>
              <a:gdLst>
                <a:gd name="T0" fmla="*/ 9 w 10"/>
                <a:gd name="T1" fmla="*/ 3 h 9"/>
                <a:gd name="T2" fmla="*/ 0 w 10"/>
                <a:gd name="T3" fmla="*/ 5 h 9"/>
                <a:gd name="T4" fmla="*/ 9 w 10"/>
                <a:gd name="T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9">
                  <a:moveTo>
                    <a:pt x="9" y="3"/>
                  </a:moveTo>
                  <a:cubicBezTo>
                    <a:pt x="10" y="9"/>
                    <a:pt x="2" y="5"/>
                    <a:pt x="0" y="5"/>
                  </a:cubicBezTo>
                  <a:cubicBezTo>
                    <a:pt x="1" y="3"/>
                    <a:pt x="8" y="0"/>
                    <a:pt x="9" y="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1" name="Freeform 78"/>
            <p:cNvSpPr>
              <a:spLocks/>
            </p:cNvSpPr>
            <p:nvPr/>
          </p:nvSpPr>
          <p:spPr bwMode="auto">
            <a:xfrm>
              <a:off x="7069137" y="3208338"/>
              <a:ext cx="26988" cy="14288"/>
            </a:xfrm>
            <a:custGeom>
              <a:avLst/>
              <a:gdLst>
                <a:gd name="T0" fmla="*/ 1 w 7"/>
                <a:gd name="T1" fmla="*/ 3 h 4"/>
                <a:gd name="T2" fmla="*/ 5 w 7"/>
                <a:gd name="T3" fmla="*/ 4 h 4"/>
                <a:gd name="T4" fmla="*/ 2 w 7"/>
                <a:gd name="T5" fmla="*/ 4 h 4"/>
                <a:gd name="T6" fmla="*/ 1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1" y="3"/>
                  </a:moveTo>
                  <a:cubicBezTo>
                    <a:pt x="0" y="0"/>
                    <a:pt x="7" y="1"/>
                    <a:pt x="5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2" y="3"/>
                    <a:pt x="1" y="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Freeform 79"/>
            <p:cNvSpPr>
              <a:spLocks/>
            </p:cNvSpPr>
            <p:nvPr/>
          </p:nvSpPr>
          <p:spPr bwMode="auto">
            <a:xfrm>
              <a:off x="7561262" y="3238500"/>
              <a:ext cx="79375" cy="55563"/>
            </a:xfrm>
            <a:custGeom>
              <a:avLst/>
              <a:gdLst>
                <a:gd name="T0" fmla="*/ 16 w 21"/>
                <a:gd name="T1" fmla="*/ 0 h 15"/>
                <a:gd name="T2" fmla="*/ 20 w 21"/>
                <a:gd name="T3" fmla="*/ 0 h 15"/>
                <a:gd name="T4" fmla="*/ 20 w 21"/>
                <a:gd name="T5" fmla="*/ 5 h 15"/>
                <a:gd name="T6" fmla="*/ 17 w 21"/>
                <a:gd name="T7" fmla="*/ 6 h 15"/>
                <a:gd name="T8" fmla="*/ 17 w 21"/>
                <a:gd name="T9" fmla="*/ 10 h 15"/>
                <a:gd name="T10" fmla="*/ 14 w 21"/>
                <a:gd name="T11" fmla="*/ 12 h 15"/>
                <a:gd name="T12" fmla="*/ 2 w 21"/>
                <a:gd name="T13" fmla="*/ 7 h 15"/>
                <a:gd name="T14" fmla="*/ 16 w 21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5">
                  <a:moveTo>
                    <a:pt x="16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2"/>
                    <a:pt x="21" y="3"/>
                    <a:pt x="20" y="5"/>
                  </a:cubicBezTo>
                  <a:cubicBezTo>
                    <a:pt x="20" y="6"/>
                    <a:pt x="17" y="5"/>
                    <a:pt x="17" y="6"/>
                  </a:cubicBezTo>
                  <a:cubicBezTo>
                    <a:pt x="17" y="7"/>
                    <a:pt x="19" y="9"/>
                    <a:pt x="17" y="10"/>
                  </a:cubicBezTo>
                  <a:cubicBezTo>
                    <a:pt x="15" y="9"/>
                    <a:pt x="14" y="9"/>
                    <a:pt x="14" y="12"/>
                  </a:cubicBezTo>
                  <a:cubicBezTo>
                    <a:pt x="10" y="10"/>
                    <a:pt x="0" y="15"/>
                    <a:pt x="2" y="7"/>
                  </a:cubicBezTo>
                  <a:cubicBezTo>
                    <a:pt x="9" y="10"/>
                    <a:pt x="14" y="6"/>
                    <a:pt x="16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Freeform 80"/>
            <p:cNvSpPr>
              <a:spLocks/>
            </p:cNvSpPr>
            <p:nvPr/>
          </p:nvSpPr>
          <p:spPr bwMode="auto">
            <a:xfrm>
              <a:off x="6878637" y="3321050"/>
              <a:ext cx="41275" cy="22225"/>
            </a:xfrm>
            <a:custGeom>
              <a:avLst/>
              <a:gdLst>
                <a:gd name="T0" fmla="*/ 11 w 11"/>
                <a:gd name="T1" fmla="*/ 1 h 6"/>
                <a:gd name="T2" fmla="*/ 0 w 11"/>
                <a:gd name="T3" fmla="*/ 5 h 6"/>
                <a:gd name="T4" fmla="*/ 11 w 11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11" y="1"/>
                  </a:moveTo>
                  <a:cubicBezTo>
                    <a:pt x="9" y="3"/>
                    <a:pt x="6" y="6"/>
                    <a:pt x="0" y="5"/>
                  </a:cubicBezTo>
                  <a:cubicBezTo>
                    <a:pt x="0" y="0"/>
                    <a:pt x="6" y="1"/>
                    <a:pt x="11" y="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4" name="Freeform 81"/>
            <p:cNvSpPr>
              <a:spLocks/>
            </p:cNvSpPr>
            <p:nvPr/>
          </p:nvSpPr>
          <p:spPr bwMode="auto">
            <a:xfrm>
              <a:off x="6942137" y="3321050"/>
              <a:ext cx="41275" cy="14288"/>
            </a:xfrm>
            <a:custGeom>
              <a:avLst/>
              <a:gdLst>
                <a:gd name="T0" fmla="*/ 11 w 11"/>
                <a:gd name="T1" fmla="*/ 1 h 4"/>
                <a:gd name="T2" fmla="*/ 0 w 11"/>
                <a:gd name="T3" fmla="*/ 4 h 4"/>
                <a:gd name="T4" fmla="*/ 11 w 1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11" y="1"/>
                  </a:moveTo>
                  <a:cubicBezTo>
                    <a:pt x="10" y="4"/>
                    <a:pt x="5" y="4"/>
                    <a:pt x="0" y="4"/>
                  </a:cubicBezTo>
                  <a:cubicBezTo>
                    <a:pt x="1" y="0"/>
                    <a:pt x="6" y="1"/>
                    <a:pt x="11" y="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5" name="Freeform 82"/>
            <p:cNvSpPr>
              <a:spLocks/>
            </p:cNvSpPr>
            <p:nvPr/>
          </p:nvSpPr>
          <p:spPr bwMode="auto">
            <a:xfrm>
              <a:off x="7021512" y="3321050"/>
              <a:ext cx="71438" cy="47625"/>
            </a:xfrm>
            <a:custGeom>
              <a:avLst/>
              <a:gdLst>
                <a:gd name="T0" fmla="*/ 18 w 19"/>
                <a:gd name="T1" fmla="*/ 1 h 13"/>
                <a:gd name="T2" fmla="*/ 17 w 19"/>
                <a:gd name="T3" fmla="*/ 6 h 13"/>
                <a:gd name="T4" fmla="*/ 14 w 19"/>
                <a:gd name="T5" fmla="*/ 6 h 13"/>
                <a:gd name="T6" fmla="*/ 1 w 19"/>
                <a:gd name="T7" fmla="*/ 12 h 13"/>
                <a:gd name="T8" fmla="*/ 6 w 19"/>
                <a:gd name="T9" fmla="*/ 8 h 13"/>
                <a:gd name="T10" fmla="*/ 8 w 19"/>
                <a:gd name="T11" fmla="*/ 5 h 13"/>
                <a:gd name="T12" fmla="*/ 11 w 19"/>
                <a:gd name="T13" fmla="*/ 2 h 13"/>
                <a:gd name="T14" fmla="*/ 18 w 19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3">
                  <a:moveTo>
                    <a:pt x="18" y="1"/>
                  </a:moveTo>
                  <a:cubicBezTo>
                    <a:pt x="19" y="4"/>
                    <a:pt x="18" y="5"/>
                    <a:pt x="17" y="6"/>
                  </a:cubicBezTo>
                  <a:cubicBezTo>
                    <a:pt x="16" y="7"/>
                    <a:pt x="14" y="6"/>
                    <a:pt x="14" y="6"/>
                  </a:cubicBezTo>
                  <a:cubicBezTo>
                    <a:pt x="12" y="9"/>
                    <a:pt x="8" y="13"/>
                    <a:pt x="1" y="12"/>
                  </a:cubicBezTo>
                  <a:cubicBezTo>
                    <a:pt x="0" y="9"/>
                    <a:pt x="4" y="9"/>
                    <a:pt x="6" y="8"/>
                  </a:cubicBezTo>
                  <a:cubicBezTo>
                    <a:pt x="7" y="7"/>
                    <a:pt x="7" y="6"/>
                    <a:pt x="8" y="5"/>
                  </a:cubicBezTo>
                  <a:cubicBezTo>
                    <a:pt x="9" y="4"/>
                    <a:pt x="11" y="4"/>
                    <a:pt x="11" y="2"/>
                  </a:cubicBezTo>
                  <a:cubicBezTo>
                    <a:pt x="15" y="3"/>
                    <a:pt x="15" y="0"/>
                    <a:pt x="18" y="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Freeform 83"/>
            <p:cNvSpPr>
              <a:spLocks/>
            </p:cNvSpPr>
            <p:nvPr/>
          </p:nvSpPr>
          <p:spPr bwMode="auto">
            <a:xfrm>
              <a:off x="8089900" y="3924300"/>
              <a:ext cx="38100" cy="52388"/>
            </a:xfrm>
            <a:custGeom>
              <a:avLst/>
              <a:gdLst>
                <a:gd name="T0" fmla="*/ 1 w 10"/>
                <a:gd name="T1" fmla="*/ 0 h 14"/>
                <a:gd name="T2" fmla="*/ 2 w 10"/>
                <a:gd name="T3" fmla="*/ 2 h 14"/>
                <a:gd name="T4" fmla="*/ 7 w 10"/>
                <a:gd name="T5" fmla="*/ 7 h 14"/>
                <a:gd name="T6" fmla="*/ 8 w 10"/>
                <a:gd name="T7" fmla="*/ 14 h 14"/>
                <a:gd name="T8" fmla="*/ 4 w 10"/>
                <a:gd name="T9" fmla="*/ 14 h 14"/>
                <a:gd name="T10" fmla="*/ 0 w 10"/>
                <a:gd name="T11" fmla="*/ 2 h 14"/>
                <a:gd name="T12" fmla="*/ 1 w 10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4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1" y="4"/>
                    <a:pt x="9" y="5"/>
                    <a:pt x="7" y="7"/>
                  </a:cubicBezTo>
                  <a:cubicBezTo>
                    <a:pt x="4" y="9"/>
                    <a:pt x="10" y="7"/>
                    <a:pt x="8" y="14"/>
                  </a:cubicBezTo>
                  <a:cubicBezTo>
                    <a:pt x="6" y="14"/>
                    <a:pt x="4" y="11"/>
                    <a:pt x="4" y="14"/>
                  </a:cubicBezTo>
                  <a:cubicBezTo>
                    <a:pt x="2" y="12"/>
                    <a:pt x="1" y="6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7" name="Freeform 84"/>
            <p:cNvSpPr>
              <a:spLocks/>
            </p:cNvSpPr>
            <p:nvPr/>
          </p:nvSpPr>
          <p:spPr bwMode="auto">
            <a:xfrm>
              <a:off x="8097837" y="3968750"/>
              <a:ext cx="85725" cy="117475"/>
            </a:xfrm>
            <a:custGeom>
              <a:avLst/>
              <a:gdLst>
                <a:gd name="T0" fmla="*/ 7 w 23"/>
                <a:gd name="T1" fmla="*/ 0 h 31"/>
                <a:gd name="T2" fmla="*/ 9 w 23"/>
                <a:gd name="T3" fmla="*/ 2 h 31"/>
                <a:gd name="T4" fmla="*/ 12 w 23"/>
                <a:gd name="T5" fmla="*/ 2 h 31"/>
                <a:gd name="T6" fmla="*/ 23 w 23"/>
                <a:gd name="T7" fmla="*/ 7 h 31"/>
                <a:gd name="T8" fmla="*/ 23 w 23"/>
                <a:gd name="T9" fmla="*/ 14 h 31"/>
                <a:gd name="T10" fmla="*/ 19 w 23"/>
                <a:gd name="T11" fmla="*/ 14 h 31"/>
                <a:gd name="T12" fmla="*/ 17 w 23"/>
                <a:gd name="T13" fmla="*/ 17 h 31"/>
                <a:gd name="T14" fmla="*/ 16 w 23"/>
                <a:gd name="T15" fmla="*/ 26 h 31"/>
                <a:gd name="T16" fmla="*/ 14 w 23"/>
                <a:gd name="T17" fmla="*/ 28 h 31"/>
                <a:gd name="T18" fmla="*/ 7 w 23"/>
                <a:gd name="T19" fmla="*/ 30 h 31"/>
                <a:gd name="T20" fmla="*/ 6 w 23"/>
                <a:gd name="T21" fmla="*/ 26 h 31"/>
                <a:gd name="T22" fmla="*/ 9 w 23"/>
                <a:gd name="T23" fmla="*/ 23 h 31"/>
                <a:gd name="T24" fmla="*/ 0 w 23"/>
                <a:gd name="T25" fmla="*/ 19 h 31"/>
                <a:gd name="T26" fmla="*/ 6 w 23"/>
                <a:gd name="T27" fmla="*/ 13 h 31"/>
                <a:gd name="T28" fmla="*/ 7 w 23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31">
                  <a:moveTo>
                    <a:pt x="7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4"/>
                    <a:pt x="12" y="2"/>
                    <a:pt x="12" y="2"/>
                  </a:cubicBezTo>
                  <a:cubicBezTo>
                    <a:pt x="16" y="4"/>
                    <a:pt x="15" y="9"/>
                    <a:pt x="23" y="7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6"/>
                    <a:pt x="18" y="17"/>
                    <a:pt x="17" y="17"/>
                  </a:cubicBezTo>
                  <a:cubicBezTo>
                    <a:pt x="20" y="21"/>
                    <a:pt x="16" y="22"/>
                    <a:pt x="16" y="26"/>
                  </a:cubicBezTo>
                  <a:cubicBezTo>
                    <a:pt x="16" y="27"/>
                    <a:pt x="11" y="28"/>
                    <a:pt x="14" y="28"/>
                  </a:cubicBezTo>
                  <a:cubicBezTo>
                    <a:pt x="15" y="31"/>
                    <a:pt x="10" y="29"/>
                    <a:pt x="7" y="30"/>
                  </a:cubicBezTo>
                  <a:cubicBezTo>
                    <a:pt x="8" y="28"/>
                    <a:pt x="6" y="27"/>
                    <a:pt x="6" y="26"/>
                  </a:cubicBezTo>
                  <a:cubicBezTo>
                    <a:pt x="6" y="23"/>
                    <a:pt x="7" y="23"/>
                    <a:pt x="9" y="23"/>
                  </a:cubicBezTo>
                  <a:cubicBezTo>
                    <a:pt x="7" y="21"/>
                    <a:pt x="6" y="17"/>
                    <a:pt x="0" y="19"/>
                  </a:cubicBezTo>
                  <a:cubicBezTo>
                    <a:pt x="0" y="15"/>
                    <a:pt x="4" y="15"/>
                    <a:pt x="6" y="13"/>
                  </a:cubicBezTo>
                  <a:cubicBezTo>
                    <a:pt x="7" y="6"/>
                    <a:pt x="6" y="6"/>
                    <a:pt x="7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8" name="Freeform 85"/>
            <p:cNvSpPr>
              <a:spLocks/>
            </p:cNvSpPr>
            <p:nvPr/>
          </p:nvSpPr>
          <p:spPr bwMode="auto">
            <a:xfrm>
              <a:off x="7481887" y="4067175"/>
              <a:ext cx="76200" cy="77788"/>
            </a:xfrm>
            <a:custGeom>
              <a:avLst/>
              <a:gdLst>
                <a:gd name="T0" fmla="*/ 19 w 20"/>
                <a:gd name="T1" fmla="*/ 1 h 21"/>
                <a:gd name="T2" fmla="*/ 19 w 20"/>
                <a:gd name="T3" fmla="*/ 9 h 21"/>
                <a:gd name="T4" fmla="*/ 17 w 20"/>
                <a:gd name="T5" fmla="*/ 7 h 21"/>
                <a:gd name="T6" fmla="*/ 16 w 20"/>
                <a:gd name="T7" fmla="*/ 8 h 21"/>
                <a:gd name="T8" fmla="*/ 16 w 20"/>
                <a:gd name="T9" fmla="*/ 15 h 21"/>
                <a:gd name="T10" fmla="*/ 13 w 20"/>
                <a:gd name="T11" fmla="*/ 15 h 21"/>
                <a:gd name="T12" fmla="*/ 13 w 20"/>
                <a:gd name="T13" fmla="*/ 18 h 21"/>
                <a:gd name="T14" fmla="*/ 9 w 20"/>
                <a:gd name="T15" fmla="*/ 21 h 21"/>
                <a:gd name="T16" fmla="*/ 6 w 20"/>
                <a:gd name="T17" fmla="*/ 16 h 21"/>
                <a:gd name="T18" fmla="*/ 3 w 20"/>
                <a:gd name="T19" fmla="*/ 14 h 21"/>
                <a:gd name="T20" fmla="*/ 0 w 20"/>
                <a:gd name="T21" fmla="*/ 5 h 21"/>
                <a:gd name="T22" fmla="*/ 12 w 20"/>
                <a:gd name="T23" fmla="*/ 2 h 21"/>
                <a:gd name="T24" fmla="*/ 19 w 20"/>
                <a:gd name="T25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19" y="1"/>
                  </a:moveTo>
                  <a:cubicBezTo>
                    <a:pt x="18" y="3"/>
                    <a:pt x="20" y="6"/>
                    <a:pt x="19" y="9"/>
                  </a:cubicBezTo>
                  <a:cubicBezTo>
                    <a:pt x="18" y="10"/>
                    <a:pt x="17" y="8"/>
                    <a:pt x="17" y="7"/>
                  </a:cubicBezTo>
                  <a:cubicBezTo>
                    <a:pt x="17" y="7"/>
                    <a:pt x="16" y="7"/>
                    <a:pt x="16" y="8"/>
                  </a:cubicBezTo>
                  <a:cubicBezTo>
                    <a:pt x="15" y="10"/>
                    <a:pt x="17" y="13"/>
                    <a:pt x="16" y="15"/>
                  </a:cubicBezTo>
                  <a:cubicBezTo>
                    <a:pt x="16" y="15"/>
                    <a:pt x="13" y="15"/>
                    <a:pt x="13" y="15"/>
                  </a:cubicBezTo>
                  <a:cubicBezTo>
                    <a:pt x="13" y="15"/>
                    <a:pt x="13" y="17"/>
                    <a:pt x="13" y="18"/>
                  </a:cubicBezTo>
                  <a:cubicBezTo>
                    <a:pt x="12" y="19"/>
                    <a:pt x="9" y="18"/>
                    <a:pt x="9" y="21"/>
                  </a:cubicBezTo>
                  <a:cubicBezTo>
                    <a:pt x="7" y="20"/>
                    <a:pt x="7" y="18"/>
                    <a:pt x="6" y="16"/>
                  </a:cubicBezTo>
                  <a:cubicBezTo>
                    <a:pt x="5" y="16"/>
                    <a:pt x="3" y="14"/>
                    <a:pt x="3" y="14"/>
                  </a:cubicBezTo>
                  <a:cubicBezTo>
                    <a:pt x="2" y="11"/>
                    <a:pt x="3" y="7"/>
                    <a:pt x="0" y="5"/>
                  </a:cubicBezTo>
                  <a:cubicBezTo>
                    <a:pt x="2" y="3"/>
                    <a:pt x="7" y="3"/>
                    <a:pt x="12" y="2"/>
                  </a:cubicBezTo>
                  <a:cubicBezTo>
                    <a:pt x="14" y="2"/>
                    <a:pt x="16" y="0"/>
                    <a:pt x="19" y="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9" name="Freeform 86"/>
            <p:cNvSpPr>
              <a:spLocks/>
            </p:cNvSpPr>
            <p:nvPr/>
          </p:nvSpPr>
          <p:spPr bwMode="auto">
            <a:xfrm>
              <a:off x="2813050" y="706437"/>
              <a:ext cx="1290638" cy="963613"/>
            </a:xfrm>
            <a:custGeom>
              <a:avLst/>
              <a:gdLst>
                <a:gd name="T0" fmla="*/ 244 w 344"/>
                <a:gd name="T1" fmla="*/ 29 h 257"/>
                <a:gd name="T2" fmla="*/ 258 w 344"/>
                <a:gd name="T3" fmla="*/ 30 h 257"/>
                <a:gd name="T4" fmla="*/ 277 w 344"/>
                <a:gd name="T5" fmla="*/ 26 h 257"/>
                <a:gd name="T6" fmla="*/ 289 w 344"/>
                <a:gd name="T7" fmla="*/ 27 h 257"/>
                <a:gd name="T8" fmla="*/ 287 w 344"/>
                <a:gd name="T9" fmla="*/ 31 h 257"/>
                <a:gd name="T10" fmla="*/ 324 w 344"/>
                <a:gd name="T11" fmla="*/ 24 h 257"/>
                <a:gd name="T12" fmla="*/ 343 w 344"/>
                <a:gd name="T13" fmla="*/ 29 h 257"/>
                <a:gd name="T14" fmla="*/ 318 w 344"/>
                <a:gd name="T15" fmla="*/ 41 h 257"/>
                <a:gd name="T16" fmla="*/ 311 w 344"/>
                <a:gd name="T17" fmla="*/ 51 h 257"/>
                <a:gd name="T18" fmla="*/ 298 w 344"/>
                <a:gd name="T19" fmla="*/ 65 h 257"/>
                <a:gd name="T20" fmla="*/ 301 w 344"/>
                <a:gd name="T21" fmla="*/ 78 h 257"/>
                <a:gd name="T22" fmla="*/ 293 w 344"/>
                <a:gd name="T23" fmla="*/ 90 h 257"/>
                <a:gd name="T24" fmla="*/ 303 w 344"/>
                <a:gd name="T25" fmla="*/ 107 h 257"/>
                <a:gd name="T26" fmla="*/ 294 w 344"/>
                <a:gd name="T27" fmla="*/ 120 h 257"/>
                <a:gd name="T28" fmla="*/ 284 w 344"/>
                <a:gd name="T29" fmla="*/ 131 h 257"/>
                <a:gd name="T30" fmla="*/ 298 w 344"/>
                <a:gd name="T31" fmla="*/ 156 h 257"/>
                <a:gd name="T32" fmla="*/ 276 w 344"/>
                <a:gd name="T33" fmla="*/ 153 h 257"/>
                <a:gd name="T34" fmla="*/ 275 w 344"/>
                <a:gd name="T35" fmla="*/ 162 h 257"/>
                <a:gd name="T36" fmla="*/ 265 w 344"/>
                <a:gd name="T37" fmla="*/ 176 h 257"/>
                <a:gd name="T38" fmla="*/ 242 w 344"/>
                <a:gd name="T39" fmla="*/ 182 h 257"/>
                <a:gd name="T40" fmla="*/ 231 w 344"/>
                <a:gd name="T41" fmla="*/ 189 h 257"/>
                <a:gd name="T42" fmla="*/ 224 w 344"/>
                <a:gd name="T43" fmla="*/ 197 h 257"/>
                <a:gd name="T44" fmla="*/ 193 w 344"/>
                <a:gd name="T45" fmla="*/ 205 h 257"/>
                <a:gd name="T46" fmla="*/ 185 w 344"/>
                <a:gd name="T47" fmla="*/ 218 h 257"/>
                <a:gd name="T48" fmla="*/ 176 w 344"/>
                <a:gd name="T49" fmla="*/ 229 h 257"/>
                <a:gd name="T50" fmla="*/ 174 w 344"/>
                <a:gd name="T51" fmla="*/ 240 h 257"/>
                <a:gd name="T52" fmla="*/ 155 w 344"/>
                <a:gd name="T53" fmla="*/ 252 h 257"/>
                <a:gd name="T54" fmla="*/ 136 w 344"/>
                <a:gd name="T55" fmla="*/ 242 h 257"/>
                <a:gd name="T56" fmla="*/ 124 w 344"/>
                <a:gd name="T57" fmla="*/ 228 h 257"/>
                <a:gd name="T58" fmla="*/ 117 w 344"/>
                <a:gd name="T59" fmla="*/ 218 h 257"/>
                <a:gd name="T60" fmla="*/ 112 w 344"/>
                <a:gd name="T61" fmla="*/ 197 h 257"/>
                <a:gd name="T62" fmla="*/ 115 w 344"/>
                <a:gd name="T63" fmla="*/ 190 h 257"/>
                <a:gd name="T64" fmla="*/ 124 w 344"/>
                <a:gd name="T65" fmla="*/ 179 h 257"/>
                <a:gd name="T66" fmla="*/ 119 w 344"/>
                <a:gd name="T67" fmla="*/ 165 h 257"/>
                <a:gd name="T68" fmla="*/ 122 w 344"/>
                <a:gd name="T69" fmla="*/ 153 h 257"/>
                <a:gd name="T70" fmla="*/ 108 w 344"/>
                <a:gd name="T71" fmla="*/ 149 h 257"/>
                <a:gd name="T72" fmla="*/ 98 w 344"/>
                <a:gd name="T73" fmla="*/ 131 h 257"/>
                <a:gd name="T74" fmla="*/ 88 w 344"/>
                <a:gd name="T75" fmla="*/ 111 h 257"/>
                <a:gd name="T76" fmla="*/ 63 w 344"/>
                <a:gd name="T77" fmla="*/ 99 h 257"/>
                <a:gd name="T78" fmla="*/ 28 w 344"/>
                <a:gd name="T79" fmla="*/ 100 h 257"/>
                <a:gd name="T80" fmla="*/ 28 w 344"/>
                <a:gd name="T81" fmla="*/ 92 h 257"/>
                <a:gd name="T82" fmla="*/ 14 w 344"/>
                <a:gd name="T83" fmla="*/ 79 h 257"/>
                <a:gd name="T84" fmla="*/ 21 w 344"/>
                <a:gd name="T85" fmla="*/ 66 h 257"/>
                <a:gd name="T86" fmla="*/ 37 w 344"/>
                <a:gd name="T87" fmla="*/ 59 h 257"/>
                <a:gd name="T88" fmla="*/ 40 w 344"/>
                <a:gd name="T89" fmla="*/ 51 h 257"/>
                <a:gd name="T90" fmla="*/ 36 w 344"/>
                <a:gd name="T91" fmla="*/ 45 h 257"/>
                <a:gd name="T92" fmla="*/ 49 w 344"/>
                <a:gd name="T93" fmla="*/ 41 h 257"/>
                <a:gd name="T94" fmla="*/ 63 w 344"/>
                <a:gd name="T95" fmla="*/ 27 h 257"/>
                <a:gd name="T96" fmla="*/ 105 w 344"/>
                <a:gd name="T97" fmla="*/ 22 h 257"/>
                <a:gd name="T98" fmla="*/ 124 w 344"/>
                <a:gd name="T99" fmla="*/ 27 h 257"/>
                <a:gd name="T100" fmla="*/ 143 w 344"/>
                <a:gd name="T101" fmla="*/ 17 h 257"/>
                <a:gd name="T102" fmla="*/ 160 w 344"/>
                <a:gd name="T103" fmla="*/ 19 h 257"/>
                <a:gd name="T104" fmla="*/ 165 w 344"/>
                <a:gd name="T105" fmla="*/ 9 h 257"/>
                <a:gd name="T106" fmla="*/ 197 w 344"/>
                <a:gd name="T107" fmla="*/ 2 h 257"/>
                <a:gd name="T108" fmla="*/ 242 w 344"/>
                <a:gd name="T109" fmla="*/ 1 h 257"/>
                <a:gd name="T110" fmla="*/ 276 w 344"/>
                <a:gd name="T111" fmla="*/ 12 h 257"/>
                <a:gd name="T112" fmla="*/ 287 w 344"/>
                <a:gd name="T113" fmla="*/ 20 h 257"/>
                <a:gd name="T114" fmla="*/ 239 w 344"/>
                <a:gd name="T115" fmla="*/ 22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4" h="257">
                  <a:moveTo>
                    <a:pt x="232" y="26"/>
                  </a:moveTo>
                  <a:cubicBezTo>
                    <a:pt x="233" y="27"/>
                    <a:pt x="235" y="27"/>
                    <a:pt x="235" y="29"/>
                  </a:cubicBezTo>
                  <a:cubicBezTo>
                    <a:pt x="237" y="30"/>
                    <a:pt x="239" y="27"/>
                    <a:pt x="239" y="27"/>
                  </a:cubicBezTo>
                  <a:cubicBezTo>
                    <a:pt x="242" y="27"/>
                    <a:pt x="242" y="29"/>
                    <a:pt x="244" y="29"/>
                  </a:cubicBezTo>
                  <a:cubicBezTo>
                    <a:pt x="245" y="28"/>
                    <a:pt x="245" y="27"/>
                    <a:pt x="246" y="27"/>
                  </a:cubicBezTo>
                  <a:cubicBezTo>
                    <a:pt x="248" y="27"/>
                    <a:pt x="249" y="27"/>
                    <a:pt x="251" y="27"/>
                  </a:cubicBezTo>
                  <a:cubicBezTo>
                    <a:pt x="256" y="26"/>
                    <a:pt x="262" y="24"/>
                    <a:pt x="266" y="26"/>
                  </a:cubicBezTo>
                  <a:cubicBezTo>
                    <a:pt x="265" y="29"/>
                    <a:pt x="259" y="27"/>
                    <a:pt x="258" y="30"/>
                  </a:cubicBezTo>
                  <a:cubicBezTo>
                    <a:pt x="258" y="33"/>
                    <a:pt x="261" y="30"/>
                    <a:pt x="261" y="30"/>
                  </a:cubicBezTo>
                  <a:cubicBezTo>
                    <a:pt x="263" y="30"/>
                    <a:pt x="263" y="32"/>
                    <a:pt x="268" y="30"/>
                  </a:cubicBezTo>
                  <a:cubicBezTo>
                    <a:pt x="268" y="30"/>
                    <a:pt x="269" y="29"/>
                    <a:pt x="270" y="29"/>
                  </a:cubicBezTo>
                  <a:cubicBezTo>
                    <a:pt x="271" y="28"/>
                    <a:pt x="277" y="26"/>
                    <a:pt x="277" y="26"/>
                  </a:cubicBezTo>
                  <a:cubicBezTo>
                    <a:pt x="280" y="29"/>
                    <a:pt x="276" y="25"/>
                    <a:pt x="279" y="24"/>
                  </a:cubicBezTo>
                  <a:cubicBezTo>
                    <a:pt x="279" y="24"/>
                    <a:pt x="283" y="25"/>
                    <a:pt x="283" y="24"/>
                  </a:cubicBezTo>
                  <a:cubicBezTo>
                    <a:pt x="284" y="24"/>
                    <a:pt x="286" y="22"/>
                    <a:pt x="290" y="23"/>
                  </a:cubicBezTo>
                  <a:cubicBezTo>
                    <a:pt x="290" y="25"/>
                    <a:pt x="290" y="27"/>
                    <a:pt x="289" y="27"/>
                  </a:cubicBezTo>
                  <a:cubicBezTo>
                    <a:pt x="288" y="28"/>
                    <a:pt x="287" y="29"/>
                    <a:pt x="286" y="30"/>
                  </a:cubicBezTo>
                  <a:cubicBezTo>
                    <a:pt x="284" y="32"/>
                    <a:pt x="284" y="35"/>
                    <a:pt x="280" y="34"/>
                  </a:cubicBezTo>
                  <a:cubicBezTo>
                    <a:pt x="281" y="38"/>
                    <a:pt x="283" y="33"/>
                    <a:pt x="286" y="34"/>
                  </a:cubicBezTo>
                  <a:cubicBezTo>
                    <a:pt x="287" y="35"/>
                    <a:pt x="286" y="32"/>
                    <a:pt x="287" y="31"/>
                  </a:cubicBezTo>
                  <a:cubicBezTo>
                    <a:pt x="289" y="30"/>
                    <a:pt x="294" y="32"/>
                    <a:pt x="294" y="29"/>
                  </a:cubicBezTo>
                  <a:cubicBezTo>
                    <a:pt x="298" y="33"/>
                    <a:pt x="306" y="26"/>
                    <a:pt x="308" y="30"/>
                  </a:cubicBezTo>
                  <a:cubicBezTo>
                    <a:pt x="310" y="29"/>
                    <a:pt x="311" y="27"/>
                    <a:pt x="312" y="26"/>
                  </a:cubicBezTo>
                  <a:cubicBezTo>
                    <a:pt x="317" y="27"/>
                    <a:pt x="320" y="24"/>
                    <a:pt x="324" y="24"/>
                  </a:cubicBezTo>
                  <a:cubicBezTo>
                    <a:pt x="323" y="24"/>
                    <a:pt x="325" y="26"/>
                    <a:pt x="325" y="26"/>
                  </a:cubicBezTo>
                  <a:cubicBezTo>
                    <a:pt x="326" y="26"/>
                    <a:pt x="331" y="25"/>
                    <a:pt x="332" y="26"/>
                  </a:cubicBezTo>
                  <a:cubicBezTo>
                    <a:pt x="334" y="28"/>
                    <a:pt x="333" y="25"/>
                    <a:pt x="335" y="26"/>
                  </a:cubicBezTo>
                  <a:cubicBezTo>
                    <a:pt x="338" y="26"/>
                    <a:pt x="340" y="29"/>
                    <a:pt x="343" y="29"/>
                  </a:cubicBezTo>
                  <a:cubicBezTo>
                    <a:pt x="344" y="32"/>
                    <a:pt x="342" y="31"/>
                    <a:pt x="340" y="31"/>
                  </a:cubicBezTo>
                  <a:cubicBezTo>
                    <a:pt x="340" y="32"/>
                    <a:pt x="338" y="34"/>
                    <a:pt x="338" y="34"/>
                  </a:cubicBezTo>
                  <a:cubicBezTo>
                    <a:pt x="334" y="36"/>
                    <a:pt x="328" y="35"/>
                    <a:pt x="328" y="40"/>
                  </a:cubicBezTo>
                  <a:cubicBezTo>
                    <a:pt x="324" y="40"/>
                    <a:pt x="320" y="39"/>
                    <a:pt x="318" y="41"/>
                  </a:cubicBezTo>
                  <a:cubicBezTo>
                    <a:pt x="320" y="43"/>
                    <a:pt x="323" y="44"/>
                    <a:pt x="317" y="44"/>
                  </a:cubicBezTo>
                  <a:cubicBezTo>
                    <a:pt x="317" y="46"/>
                    <a:pt x="319" y="45"/>
                    <a:pt x="321" y="45"/>
                  </a:cubicBezTo>
                  <a:cubicBezTo>
                    <a:pt x="319" y="49"/>
                    <a:pt x="312" y="49"/>
                    <a:pt x="311" y="54"/>
                  </a:cubicBezTo>
                  <a:cubicBezTo>
                    <a:pt x="308" y="54"/>
                    <a:pt x="312" y="51"/>
                    <a:pt x="311" y="51"/>
                  </a:cubicBezTo>
                  <a:cubicBezTo>
                    <a:pt x="310" y="51"/>
                    <a:pt x="307" y="53"/>
                    <a:pt x="304" y="54"/>
                  </a:cubicBezTo>
                  <a:cubicBezTo>
                    <a:pt x="304" y="55"/>
                    <a:pt x="306" y="55"/>
                    <a:pt x="307" y="55"/>
                  </a:cubicBezTo>
                  <a:cubicBezTo>
                    <a:pt x="303" y="58"/>
                    <a:pt x="305" y="57"/>
                    <a:pt x="304" y="62"/>
                  </a:cubicBezTo>
                  <a:cubicBezTo>
                    <a:pt x="304" y="64"/>
                    <a:pt x="299" y="64"/>
                    <a:pt x="298" y="65"/>
                  </a:cubicBezTo>
                  <a:cubicBezTo>
                    <a:pt x="298" y="66"/>
                    <a:pt x="299" y="69"/>
                    <a:pt x="298" y="69"/>
                  </a:cubicBezTo>
                  <a:cubicBezTo>
                    <a:pt x="297" y="70"/>
                    <a:pt x="295" y="70"/>
                    <a:pt x="293" y="71"/>
                  </a:cubicBezTo>
                  <a:cubicBezTo>
                    <a:pt x="293" y="73"/>
                    <a:pt x="295" y="73"/>
                    <a:pt x="296" y="75"/>
                  </a:cubicBezTo>
                  <a:cubicBezTo>
                    <a:pt x="296" y="78"/>
                    <a:pt x="300" y="77"/>
                    <a:pt x="301" y="78"/>
                  </a:cubicBezTo>
                  <a:cubicBezTo>
                    <a:pt x="302" y="78"/>
                    <a:pt x="301" y="80"/>
                    <a:pt x="301" y="80"/>
                  </a:cubicBezTo>
                  <a:cubicBezTo>
                    <a:pt x="302" y="81"/>
                    <a:pt x="304" y="81"/>
                    <a:pt x="305" y="82"/>
                  </a:cubicBezTo>
                  <a:cubicBezTo>
                    <a:pt x="305" y="84"/>
                    <a:pt x="307" y="85"/>
                    <a:pt x="307" y="88"/>
                  </a:cubicBezTo>
                  <a:cubicBezTo>
                    <a:pt x="302" y="89"/>
                    <a:pt x="298" y="88"/>
                    <a:pt x="293" y="90"/>
                  </a:cubicBezTo>
                  <a:cubicBezTo>
                    <a:pt x="296" y="94"/>
                    <a:pt x="299" y="98"/>
                    <a:pt x="307" y="97"/>
                  </a:cubicBezTo>
                  <a:cubicBezTo>
                    <a:pt x="306" y="100"/>
                    <a:pt x="308" y="100"/>
                    <a:pt x="310" y="100"/>
                  </a:cubicBezTo>
                  <a:cubicBezTo>
                    <a:pt x="310" y="103"/>
                    <a:pt x="307" y="102"/>
                    <a:pt x="307" y="104"/>
                  </a:cubicBezTo>
                  <a:cubicBezTo>
                    <a:pt x="307" y="106"/>
                    <a:pt x="305" y="107"/>
                    <a:pt x="303" y="107"/>
                  </a:cubicBezTo>
                  <a:cubicBezTo>
                    <a:pt x="301" y="112"/>
                    <a:pt x="308" y="109"/>
                    <a:pt x="307" y="114"/>
                  </a:cubicBezTo>
                  <a:cubicBezTo>
                    <a:pt x="304" y="114"/>
                    <a:pt x="304" y="115"/>
                    <a:pt x="305" y="116"/>
                  </a:cubicBezTo>
                  <a:cubicBezTo>
                    <a:pt x="304" y="120"/>
                    <a:pt x="301" y="115"/>
                    <a:pt x="298" y="116"/>
                  </a:cubicBezTo>
                  <a:cubicBezTo>
                    <a:pt x="296" y="116"/>
                    <a:pt x="297" y="120"/>
                    <a:pt x="294" y="120"/>
                  </a:cubicBezTo>
                  <a:cubicBezTo>
                    <a:pt x="294" y="122"/>
                    <a:pt x="295" y="123"/>
                    <a:pt x="297" y="124"/>
                  </a:cubicBezTo>
                  <a:cubicBezTo>
                    <a:pt x="297" y="126"/>
                    <a:pt x="293" y="125"/>
                    <a:pt x="291" y="125"/>
                  </a:cubicBezTo>
                  <a:cubicBezTo>
                    <a:pt x="287" y="126"/>
                    <a:pt x="284" y="129"/>
                    <a:pt x="280" y="130"/>
                  </a:cubicBezTo>
                  <a:cubicBezTo>
                    <a:pt x="280" y="132"/>
                    <a:pt x="283" y="130"/>
                    <a:pt x="284" y="131"/>
                  </a:cubicBezTo>
                  <a:cubicBezTo>
                    <a:pt x="286" y="132"/>
                    <a:pt x="287" y="136"/>
                    <a:pt x="290" y="135"/>
                  </a:cubicBezTo>
                  <a:cubicBezTo>
                    <a:pt x="291" y="138"/>
                    <a:pt x="288" y="138"/>
                    <a:pt x="287" y="139"/>
                  </a:cubicBezTo>
                  <a:cubicBezTo>
                    <a:pt x="286" y="141"/>
                    <a:pt x="289" y="146"/>
                    <a:pt x="286" y="146"/>
                  </a:cubicBezTo>
                  <a:cubicBezTo>
                    <a:pt x="288" y="152"/>
                    <a:pt x="297" y="150"/>
                    <a:pt x="298" y="156"/>
                  </a:cubicBezTo>
                  <a:cubicBezTo>
                    <a:pt x="296" y="156"/>
                    <a:pt x="293" y="157"/>
                    <a:pt x="293" y="155"/>
                  </a:cubicBezTo>
                  <a:cubicBezTo>
                    <a:pt x="291" y="155"/>
                    <a:pt x="292" y="156"/>
                    <a:pt x="293" y="156"/>
                  </a:cubicBezTo>
                  <a:cubicBezTo>
                    <a:pt x="289" y="160"/>
                    <a:pt x="287" y="160"/>
                    <a:pt x="280" y="159"/>
                  </a:cubicBezTo>
                  <a:cubicBezTo>
                    <a:pt x="282" y="154"/>
                    <a:pt x="274" y="159"/>
                    <a:pt x="276" y="153"/>
                  </a:cubicBezTo>
                  <a:cubicBezTo>
                    <a:pt x="272" y="152"/>
                    <a:pt x="272" y="156"/>
                    <a:pt x="268" y="155"/>
                  </a:cubicBezTo>
                  <a:cubicBezTo>
                    <a:pt x="269" y="157"/>
                    <a:pt x="269" y="158"/>
                    <a:pt x="266" y="158"/>
                  </a:cubicBezTo>
                  <a:cubicBezTo>
                    <a:pt x="266" y="160"/>
                    <a:pt x="274" y="160"/>
                    <a:pt x="268" y="160"/>
                  </a:cubicBezTo>
                  <a:cubicBezTo>
                    <a:pt x="269" y="163"/>
                    <a:pt x="272" y="162"/>
                    <a:pt x="275" y="162"/>
                  </a:cubicBezTo>
                  <a:cubicBezTo>
                    <a:pt x="278" y="162"/>
                    <a:pt x="282" y="164"/>
                    <a:pt x="286" y="163"/>
                  </a:cubicBezTo>
                  <a:cubicBezTo>
                    <a:pt x="283" y="168"/>
                    <a:pt x="280" y="171"/>
                    <a:pt x="276" y="175"/>
                  </a:cubicBezTo>
                  <a:cubicBezTo>
                    <a:pt x="273" y="174"/>
                    <a:pt x="270" y="175"/>
                    <a:pt x="268" y="176"/>
                  </a:cubicBezTo>
                  <a:cubicBezTo>
                    <a:pt x="267" y="176"/>
                    <a:pt x="265" y="176"/>
                    <a:pt x="265" y="176"/>
                  </a:cubicBezTo>
                  <a:cubicBezTo>
                    <a:pt x="263" y="178"/>
                    <a:pt x="264" y="176"/>
                    <a:pt x="262" y="176"/>
                  </a:cubicBezTo>
                  <a:cubicBezTo>
                    <a:pt x="258" y="176"/>
                    <a:pt x="255" y="179"/>
                    <a:pt x="249" y="179"/>
                  </a:cubicBezTo>
                  <a:cubicBezTo>
                    <a:pt x="247" y="179"/>
                    <a:pt x="249" y="180"/>
                    <a:pt x="249" y="180"/>
                  </a:cubicBezTo>
                  <a:cubicBezTo>
                    <a:pt x="248" y="183"/>
                    <a:pt x="247" y="181"/>
                    <a:pt x="242" y="182"/>
                  </a:cubicBezTo>
                  <a:cubicBezTo>
                    <a:pt x="242" y="183"/>
                    <a:pt x="244" y="183"/>
                    <a:pt x="245" y="183"/>
                  </a:cubicBezTo>
                  <a:cubicBezTo>
                    <a:pt x="245" y="185"/>
                    <a:pt x="235" y="186"/>
                    <a:pt x="237" y="182"/>
                  </a:cubicBezTo>
                  <a:cubicBezTo>
                    <a:pt x="236" y="182"/>
                    <a:pt x="232" y="182"/>
                    <a:pt x="231" y="183"/>
                  </a:cubicBezTo>
                  <a:cubicBezTo>
                    <a:pt x="230" y="184"/>
                    <a:pt x="232" y="187"/>
                    <a:pt x="231" y="189"/>
                  </a:cubicBezTo>
                  <a:cubicBezTo>
                    <a:pt x="231" y="188"/>
                    <a:pt x="227" y="187"/>
                    <a:pt x="227" y="189"/>
                  </a:cubicBezTo>
                  <a:cubicBezTo>
                    <a:pt x="227" y="189"/>
                    <a:pt x="229" y="191"/>
                    <a:pt x="228" y="193"/>
                  </a:cubicBezTo>
                  <a:cubicBezTo>
                    <a:pt x="226" y="194"/>
                    <a:pt x="226" y="193"/>
                    <a:pt x="224" y="193"/>
                  </a:cubicBezTo>
                  <a:cubicBezTo>
                    <a:pt x="224" y="197"/>
                    <a:pt x="224" y="197"/>
                    <a:pt x="224" y="197"/>
                  </a:cubicBezTo>
                  <a:cubicBezTo>
                    <a:pt x="223" y="197"/>
                    <a:pt x="222" y="197"/>
                    <a:pt x="221" y="197"/>
                  </a:cubicBezTo>
                  <a:cubicBezTo>
                    <a:pt x="220" y="197"/>
                    <a:pt x="221" y="199"/>
                    <a:pt x="220" y="200"/>
                  </a:cubicBezTo>
                  <a:cubicBezTo>
                    <a:pt x="218" y="201"/>
                    <a:pt x="212" y="199"/>
                    <a:pt x="213" y="204"/>
                  </a:cubicBezTo>
                  <a:cubicBezTo>
                    <a:pt x="207" y="205"/>
                    <a:pt x="201" y="206"/>
                    <a:pt x="193" y="205"/>
                  </a:cubicBezTo>
                  <a:cubicBezTo>
                    <a:pt x="190" y="207"/>
                    <a:pt x="189" y="214"/>
                    <a:pt x="185" y="211"/>
                  </a:cubicBezTo>
                  <a:cubicBezTo>
                    <a:pt x="185" y="212"/>
                    <a:pt x="187" y="213"/>
                    <a:pt x="186" y="215"/>
                  </a:cubicBezTo>
                  <a:cubicBezTo>
                    <a:pt x="186" y="215"/>
                    <a:pt x="184" y="215"/>
                    <a:pt x="183" y="215"/>
                  </a:cubicBezTo>
                  <a:cubicBezTo>
                    <a:pt x="183" y="216"/>
                    <a:pt x="185" y="217"/>
                    <a:pt x="185" y="218"/>
                  </a:cubicBezTo>
                  <a:cubicBezTo>
                    <a:pt x="185" y="218"/>
                    <a:pt x="183" y="219"/>
                    <a:pt x="183" y="219"/>
                  </a:cubicBezTo>
                  <a:cubicBezTo>
                    <a:pt x="183" y="221"/>
                    <a:pt x="179" y="224"/>
                    <a:pt x="182" y="225"/>
                  </a:cubicBezTo>
                  <a:cubicBezTo>
                    <a:pt x="182" y="227"/>
                    <a:pt x="180" y="226"/>
                    <a:pt x="179" y="226"/>
                  </a:cubicBezTo>
                  <a:cubicBezTo>
                    <a:pt x="179" y="227"/>
                    <a:pt x="177" y="229"/>
                    <a:pt x="176" y="229"/>
                  </a:cubicBezTo>
                  <a:cubicBezTo>
                    <a:pt x="176" y="230"/>
                    <a:pt x="177" y="232"/>
                    <a:pt x="176" y="232"/>
                  </a:cubicBezTo>
                  <a:cubicBezTo>
                    <a:pt x="174" y="234"/>
                    <a:pt x="176" y="235"/>
                    <a:pt x="175" y="238"/>
                  </a:cubicBezTo>
                  <a:cubicBezTo>
                    <a:pt x="175" y="238"/>
                    <a:pt x="172" y="237"/>
                    <a:pt x="172" y="238"/>
                  </a:cubicBezTo>
                  <a:cubicBezTo>
                    <a:pt x="172" y="238"/>
                    <a:pt x="173" y="239"/>
                    <a:pt x="174" y="240"/>
                  </a:cubicBezTo>
                  <a:cubicBezTo>
                    <a:pt x="174" y="243"/>
                    <a:pt x="172" y="243"/>
                    <a:pt x="172" y="245"/>
                  </a:cubicBezTo>
                  <a:cubicBezTo>
                    <a:pt x="172" y="246"/>
                    <a:pt x="173" y="248"/>
                    <a:pt x="174" y="247"/>
                  </a:cubicBezTo>
                  <a:cubicBezTo>
                    <a:pt x="172" y="252"/>
                    <a:pt x="169" y="254"/>
                    <a:pt x="165" y="257"/>
                  </a:cubicBezTo>
                  <a:cubicBezTo>
                    <a:pt x="161" y="257"/>
                    <a:pt x="158" y="254"/>
                    <a:pt x="155" y="252"/>
                  </a:cubicBezTo>
                  <a:cubicBezTo>
                    <a:pt x="151" y="257"/>
                    <a:pt x="143" y="248"/>
                    <a:pt x="144" y="249"/>
                  </a:cubicBezTo>
                  <a:cubicBezTo>
                    <a:pt x="143" y="248"/>
                    <a:pt x="142" y="251"/>
                    <a:pt x="143" y="252"/>
                  </a:cubicBezTo>
                  <a:cubicBezTo>
                    <a:pt x="141" y="251"/>
                    <a:pt x="141" y="249"/>
                    <a:pt x="140" y="247"/>
                  </a:cubicBezTo>
                  <a:cubicBezTo>
                    <a:pt x="139" y="246"/>
                    <a:pt x="135" y="246"/>
                    <a:pt x="136" y="242"/>
                  </a:cubicBezTo>
                  <a:cubicBezTo>
                    <a:pt x="134" y="240"/>
                    <a:pt x="132" y="239"/>
                    <a:pt x="130" y="238"/>
                  </a:cubicBezTo>
                  <a:cubicBezTo>
                    <a:pt x="130" y="236"/>
                    <a:pt x="132" y="237"/>
                    <a:pt x="133" y="236"/>
                  </a:cubicBezTo>
                  <a:cubicBezTo>
                    <a:pt x="132" y="233"/>
                    <a:pt x="129" y="234"/>
                    <a:pt x="127" y="232"/>
                  </a:cubicBezTo>
                  <a:cubicBezTo>
                    <a:pt x="126" y="231"/>
                    <a:pt x="126" y="228"/>
                    <a:pt x="124" y="228"/>
                  </a:cubicBezTo>
                  <a:cubicBezTo>
                    <a:pt x="122" y="231"/>
                    <a:pt x="124" y="226"/>
                    <a:pt x="124" y="226"/>
                  </a:cubicBezTo>
                  <a:cubicBezTo>
                    <a:pt x="124" y="225"/>
                    <a:pt x="122" y="226"/>
                    <a:pt x="122" y="225"/>
                  </a:cubicBezTo>
                  <a:cubicBezTo>
                    <a:pt x="121" y="223"/>
                    <a:pt x="123" y="221"/>
                    <a:pt x="120" y="221"/>
                  </a:cubicBezTo>
                  <a:cubicBezTo>
                    <a:pt x="118" y="221"/>
                    <a:pt x="120" y="215"/>
                    <a:pt x="117" y="218"/>
                  </a:cubicBezTo>
                  <a:cubicBezTo>
                    <a:pt x="116" y="217"/>
                    <a:pt x="116" y="215"/>
                    <a:pt x="113" y="215"/>
                  </a:cubicBezTo>
                  <a:cubicBezTo>
                    <a:pt x="114" y="213"/>
                    <a:pt x="116" y="213"/>
                    <a:pt x="116" y="211"/>
                  </a:cubicBezTo>
                  <a:cubicBezTo>
                    <a:pt x="116" y="209"/>
                    <a:pt x="113" y="210"/>
                    <a:pt x="110" y="210"/>
                  </a:cubicBezTo>
                  <a:cubicBezTo>
                    <a:pt x="109" y="204"/>
                    <a:pt x="110" y="202"/>
                    <a:pt x="112" y="197"/>
                  </a:cubicBezTo>
                  <a:cubicBezTo>
                    <a:pt x="109" y="195"/>
                    <a:pt x="115" y="192"/>
                    <a:pt x="109" y="193"/>
                  </a:cubicBezTo>
                  <a:cubicBezTo>
                    <a:pt x="109" y="191"/>
                    <a:pt x="111" y="192"/>
                    <a:pt x="112" y="191"/>
                  </a:cubicBezTo>
                  <a:cubicBezTo>
                    <a:pt x="112" y="191"/>
                    <a:pt x="112" y="189"/>
                    <a:pt x="112" y="189"/>
                  </a:cubicBezTo>
                  <a:cubicBezTo>
                    <a:pt x="113" y="188"/>
                    <a:pt x="113" y="190"/>
                    <a:pt x="115" y="190"/>
                  </a:cubicBezTo>
                  <a:cubicBezTo>
                    <a:pt x="115" y="182"/>
                    <a:pt x="115" y="182"/>
                    <a:pt x="115" y="182"/>
                  </a:cubicBezTo>
                  <a:cubicBezTo>
                    <a:pt x="117" y="182"/>
                    <a:pt x="118" y="180"/>
                    <a:pt x="119" y="179"/>
                  </a:cubicBezTo>
                  <a:cubicBezTo>
                    <a:pt x="120" y="179"/>
                    <a:pt x="120" y="180"/>
                    <a:pt x="120" y="182"/>
                  </a:cubicBezTo>
                  <a:cubicBezTo>
                    <a:pt x="122" y="181"/>
                    <a:pt x="122" y="178"/>
                    <a:pt x="124" y="179"/>
                  </a:cubicBezTo>
                  <a:cubicBezTo>
                    <a:pt x="126" y="177"/>
                    <a:pt x="123" y="176"/>
                    <a:pt x="123" y="176"/>
                  </a:cubicBezTo>
                  <a:cubicBezTo>
                    <a:pt x="123" y="174"/>
                    <a:pt x="127" y="174"/>
                    <a:pt x="127" y="173"/>
                  </a:cubicBezTo>
                  <a:cubicBezTo>
                    <a:pt x="128" y="171"/>
                    <a:pt x="123" y="170"/>
                    <a:pt x="126" y="166"/>
                  </a:cubicBezTo>
                  <a:cubicBezTo>
                    <a:pt x="120" y="170"/>
                    <a:pt x="128" y="163"/>
                    <a:pt x="119" y="165"/>
                  </a:cubicBezTo>
                  <a:cubicBezTo>
                    <a:pt x="118" y="160"/>
                    <a:pt x="123" y="160"/>
                    <a:pt x="127" y="160"/>
                  </a:cubicBezTo>
                  <a:cubicBezTo>
                    <a:pt x="127" y="159"/>
                    <a:pt x="124" y="160"/>
                    <a:pt x="124" y="158"/>
                  </a:cubicBezTo>
                  <a:cubicBezTo>
                    <a:pt x="125" y="156"/>
                    <a:pt x="122" y="157"/>
                    <a:pt x="122" y="156"/>
                  </a:cubicBezTo>
                  <a:cubicBezTo>
                    <a:pt x="121" y="156"/>
                    <a:pt x="122" y="154"/>
                    <a:pt x="122" y="153"/>
                  </a:cubicBezTo>
                  <a:cubicBezTo>
                    <a:pt x="121" y="153"/>
                    <a:pt x="118" y="151"/>
                    <a:pt x="117" y="151"/>
                  </a:cubicBezTo>
                  <a:cubicBezTo>
                    <a:pt x="116" y="151"/>
                    <a:pt x="115" y="147"/>
                    <a:pt x="113" y="145"/>
                  </a:cubicBezTo>
                  <a:cubicBezTo>
                    <a:pt x="111" y="147"/>
                    <a:pt x="110" y="149"/>
                    <a:pt x="109" y="145"/>
                  </a:cubicBezTo>
                  <a:cubicBezTo>
                    <a:pt x="107" y="145"/>
                    <a:pt x="108" y="148"/>
                    <a:pt x="108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96" y="143"/>
                    <a:pt x="99" y="139"/>
                    <a:pt x="101" y="132"/>
                  </a:cubicBezTo>
                  <a:cubicBezTo>
                    <a:pt x="100" y="131"/>
                    <a:pt x="99" y="130"/>
                    <a:pt x="99" y="128"/>
                  </a:cubicBezTo>
                  <a:cubicBezTo>
                    <a:pt x="98" y="128"/>
                    <a:pt x="98" y="130"/>
                    <a:pt x="98" y="131"/>
                  </a:cubicBezTo>
                  <a:cubicBezTo>
                    <a:pt x="94" y="131"/>
                    <a:pt x="99" y="123"/>
                    <a:pt x="94" y="125"/>
                  </a:cubicBezTo>
                  <a:cubicBezTo>
                    <a:pt x="95" y="123"/>
                    <a:pt x="95" y="122"/>
                    <a:pt x="94" y="120"/>
                  </a:cubicBezTo>
                  <a:cubicBezTo>
                    <a:pt x="93" y="118"/>
                    <a:pt x="91" y="119"/>
                    <a:pt x="89" y="118"/>
                  </a:cubicBezTo>
                  <a:cubicBezTo>
                    <a:pt x="88" y="116"/>
                    <a:pt x="89" y="113"/>
                    <a:pt x="88" y="111"/>
                  </a:cubicBezTo>
                  <a:cubicBezTo>
                    <a:pt x="87" y="109"/>
                    <a:pt x="83" y="109"/>
                    <a:pt x="85" y="106"/>
                  </a:cubicBezTo>
                  <a:cubicBezTo>
                    <a:pt x="83" y="107"/>
                    <a:pt x="82" y="105"/>
                    <a:pt x="81" y="104"/>
                  </a:cubicBezTo>
                  <a:cubicBezTo>
                    <a:pt x="80" y="104"/>
                    <a:pt x="79" y="105"/>
                    <a:pt x="78" y="104"/>
                  </a:cubicBezTo>
                  <a:cubicBezTo>
                    <a:pt x="76" y="102"/>
                    <a:pt x="66" y="103"/>
                    <a:pt x="63" y="99"/>
                  </a:cubicBezTo>
                  <a:cubicBezTo>
                    <a:pt x="58" y="101"/>
                    <a:pt x="46" y="96"/>
                    <a:pt x="43" y="99"/>
                  </a:cubicBezTo>
                  <a:cubicBezTo>
                    <a:pt x="41" y="101"/>
                    <a:pt x="41" y="98"/>
                    <a:pt x="39" y="99"/>
                  </a:cubicBezTo>
                  <a:cubicBezTo>
                    <a:pt x="35" y="99"/>
                    <a:pt x="33" y="102"/>
                    <a:pt x="29" y="102"/>
                  </a:cubicBezTo>
                  <a:cubicBezTo>
                    <a:pt x="29" y="102"/>
                    <a:pt x="28" y="100"/>
                    <a:pt x="28" y="100"/>
                  </a:cubicBezTo>
                  <a:cubicBezTo>
                    <a:pt x="26" y="100"/>
                    <a:pt x="25" y="100"/>
                    <a:pt x="23" y="100"/>
                  </a:cubicBezTo>
                  <a:cubicBezTo>
                    <a:pt x="24" y="98"/>
                    <a:pt x="22" y="97"/>
                    <a:pt x="21" y="96"/>
                  </a:cubicBezTo>
                  <a:cubicBezTo>
                    <a:pt x="20" y="94"/>
                    <a:pt x="24" y="95"/>
                    <a:pt x="25" y="95"/>
                  </a:cubicBezTo>
                  <a:cubicBezTo>
                    <a:pt x="25" y="94"/>
                    <a:pt x="21" y="90"/>
                    <a:pt x="28" y="92"/>
                  </a:cubicBezTo>
                  <a:cubicBezTo>
                    <a:pt x="25" y="88"/>
                    <a:pt x="15" y="93"/>
                    <a:pt x="12" y="89"/>
                  </a:cubicBezTo>
                  <a:cubicBezTo>
                    <a:pt x="15" y="82"/>
                    <a:pt x="24" y="89"/>
                    <a:pt x="29" y="83"/>
                  </a:cubicBezTo>
                  <a:cubicBezTo>
                    <a:pt x="26" y="80"/>
                    <a:pt x="17" y="82"/>
                    <a:pt x="14" y="83"/>
                  </a:cubicBezTo>
                  <a:cubicBezTo>
                    <a:pt x="12" y="81"/>
                    <a:pt x="13" y="81"/>
                    <a:pt x="14" y="79"/>
                  </a:cubicBezTo>
                  <a:cubicBezTo>
                    <a:pt x="12" y="79"/>
                    <a:pt x="12" y="80"/>
                    <a:pt x="12" y="80"/>
                  </a:cubicBezTo>
                  <a:cubicBezTo>
                    <a:pt x="11" y="80"/>
                    <a:pt x="11" y="79"/>
                    <a:pt x="11" y="78"/>
                  </a:cubicBezTo>
                  <a:cubicBezTo>
                    <a:pt x="5" y="79"/>
                    <a:pt x="3" y="76"/>
                    <a:pt x="0" y="75"/>
                  </a:cubicBezTo>
                  <a:cubicBezTo>
                    <a:pt x="2" y="66"/>
                    <a:pt x="13" y="68"/>
                    <a:pt x="21" y="66"/>
                  </a:cubicBezTo>
                  <a:cubicBezTo>
                    <a:pt x="23" y="66"/>
                    <a:pt x="22" y="66"/>
                    <a:pt x="23" y="65"/>
                  </a:cubicBezTo>
                  <a:cubicBezTo>
                    <a:pt x="23" y="65"/>
                    <a:pt x="25" y="64"/>
                    <a:pt x="25" y="64"/>
                  </a:cubicBezTo>
                  <a:cubicBezTo>
                    <a:pt x="29" y="62"/>
                    <a:pt x="34" y="63"/>
                    <a:pt x="36" y="62"/>
                  </a:cubicBezTo>
                  <a:cubicBezTo>
                    <a:pt x="38" y="62"/>
                    <a:pt x="36" y="60"/>
                    <a:pt x="37" y="59"/>
                  </a:cubicBezTo>
                  <a:cubicBezTo>
                    <a:pt x="39" y="59"/>
                    <a:pt x="41" y="59"/>
                    <a:pt x="42" y="58"/>
                  </a:cubicBezTo>
                  <a:cubicBezTo>
                    <a:pt x="43" y="57"/>
                    <a:pt x="44" y="55"/>
                    <a:pt x="46" y="54"/>
                  </a:cubicBezTo>
                  <a:cubicBezTo>
                    <a:pt x="48" y="49"/>
                    <a:pt x="41" y="53"/>
                    <a:pt x="43" y="48"/>
                  </a:cubicBezTo>
                  <a:cubicBezTo>
                    <a:pt x="40" y="47"/>
                    <a:pt x="41" y="51"/>
                    <a:pt x="40" y="51"/>
                  </a:cubicBezTo>
                  <a:cubicBezTo>
                    <a:pt x="39" y="51"/>
                    <a:pt x="33" y="48"/>
                    <a:pt x="29" y="50"/>
                  </a:cubicBezTo>
                  <a:cubicBezTo>
                    <a:pt x="27" y="46"/>
                    <a:pt x="32" y="48"/>
                    <a:pt x="33" y="47"/>
                  </a:cubicBezTo>
                  <a:cubicBezTo>
                    <a:pt x="33" y="47"/>
                    <a:pt x="33" y="46"/>
                    <a:pt x="33" y="45"/>
                  </a:cubicBezTo>
                  <a:cubicBezTo>
                    <a:pt x="34" y="45"/>
                    <a:pt x="36" y="46"/>
                    <a:pt x="36" y="45"/>
                  </a:cubicBezTo>
                  <a:cubicBezTo>
                    <a:pt x="36" y="45"/>
                    <a:pt x="37" y="43"/>
                    <a:pt x="37" y="43"/>
                  </a:cubicBezTo>
                  <a:cubicBezTo>
                    <a:pt x="39" y="42"/>
                    <a:pt x="38" y="44"/>
                    <a:pt x="39" y="44"/>
                  </a:cubicBezTo>
                  <a:cubicBezTo>
                    <a:pt x="39" y="44"/>
                    <a:pt x="44" y="43"/>
                    <a:pt x="43" y="40"/>
                  </a:cubicBezTo>
                  <a:cubicBezTo>
                    <a:pt x="46" y="40"/>
                    <a:pt x="46" y="42"/>
                    <a:pt x="49" y="41"/>
                  </a:cubicBezTo>
                  <a:cubicBezTo>
                    <a:pt x="51" y="41"/>
                    <a:pt x="49" y="40"/>
                    <a:pt x="49" y="40"/>
                  </a:cubicBezTo>
                  <a:cubicBezTo>
                    <a:pt x="49" y="38"/>
                    <a:pt x="52" y="38"/>
                    <a:pt x="52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4" y="35"/>
                    <a:pt x="62" y="30"/>
                    <a:pt x="63" y="27"/>
                  </a:cubicBezTo>
                  <a:cubicBezTo>
                    <a:pt x="68" y="28"/>
                    <a:pt x="72" y="30"/>
                    <a:pt x="77" y="27"/>
                  </a:cubicBezTo>
                  <a:cubicBezTo>
                    <a:pt x="77" y="26"/>
                    <a:pt x="75" y="26"/>
                    <a:pt x="74" y="26"/>
                  </a:cubicBezTo>
                  <a:cubicBezTo>
                    <a:pt x="75" y="24"/>
                    <a:pt x="80" y="25"/>
                    <a:pt x="82" y="23"/>
                  </a:cubicBezTo>
                  <a:cubicBezTo>
                    <a:pt x="86" y="21"/>
                    <a:pt x="97" y="22"/>
                    <a:pt x="105" y="22"/>
                  </a:cubicBezTo>
                  <a:cubicBezTo>
                    <a:pt x="107" y="21"/>
                    <a:pt x="107" y="20"/>
                    <a:pt x="109" y="20"/>
                  </a:cubicBezTo>
                  <a:cubicBezTo>
                    <a:pt x="113" y="20"/>
                    <a:pt x="116" y="22"/>
                    <a:pt x="119" y="20"/>
                  </a:cubicBezTo>
                  <a:cubicBezTo>
                    <a:pt x="118" y="21"/>
                    <a:pt x="120" y="25"/>
                    <a:pt x="120" y="24"/>
                  </a:cubicBezTo>
                  <a:cubicBezTo>
                    <a:pt x="122" y="22"/>
                    <a:pt x="121" y="24"/>
                    <a:pt x="124" y="27"/>
                  </a:cubicBezTo>
                  <a:cubicBezTo>
                    <a:pt x="127" y="27"/>
                    <a:pt x="122" y="23"/>
                    <a:pt x="129" y="24"/>
                  </a:cubicBezTo>
                  <a:cubicBezTo>
                    <a:pt x="126" y="22"/>
                    <a:pt x="131" y="19"/>
                    <a:pt x="124" y="19"/>
                  </a:cubicBezTo>
                  <a:cubicBezTo>
                    <a:pt x="125" y="16"/>
                    <a:pt x="135" y="11"/>
                    <a:pt x="136" y="17"/>
                  </a:cubicBezTo>
                  <a:cubicBezTo>
                    <a:pt x="140" y="18"/>
                    <a:pt x="139" y="15"/>
                    <a:pt x="143" y="17"/>
                  </a:cubicBezTo>
                  <a:cubicBezTo>
                    <a:pt x="144" y="18"/>
                    <a:pt x="145" y="19"/>
                    <a:pt x="147" y="20"/>
                  </a:cubicBezTo>
                  <a:cubicBezTo>
                    <a:pt x="149" y="21"/>
                    <a:pt x="153" y="22"/>
                    <a:pt x="158" y="23"/>
                  </a:cubicBezTo>
                  <a:cubicBezTo>
                    <a:pt x="158" y="22"/>
                    <a:pt x="156" y="22"/>
                    <a:pt x="155" y="22"/>
                  </a:cubicBezTo>
                  <a:cubicBezTo>
                    <a:pt x="156" y="20"/>
                    <a:pt x="157" y="19"/>
                    <a:pt x="160" y="19"/>
                  </a:cubicBezTo>
                  <a:cubicBezTo>
                    <a:pt x="157" y="16"/>
                    <a:pt x="152" y="15"/>
                    <a:pt x="147" y="15"/>
                  </a:cubicBezTo>
                  <a:cubicBezTo>
                    <a:pt x="147" y="11"/>
                    <a:pt x="153" y="12"/>
                    <a:pt x="157" y="12"/>
                  </a:cubicBezTo>
                  <a:cubicBezTo>
                    <a:pt x="157" y="9"/>
                    <a:pt x="155" y="9"/>
                    <a:pt x="153" y="9"/>
                  </a:cubicBezTo>
                  <a:cubicBezTo>
                    <a:pt x="156" y="3"/>
                    <a:pt x="161" y="8"/>
                    <a:pt x="165" y="9"/>
                  </a:cubicBezTo>
                  <a:cubicBezTo>
                    <a:pt x="168" y="9"/>
                    <a:pt x="168" y="7"/>
                    <a:pt x="171" y="8"/>
                  </a:cubicBezTo>
                  <a:cubicBezTo>
                    <a:pt x="178" y="8"/>
                    <a:pt x="182" y="11"/>
                    <a:pt x="188" y="8"/>
                  </a:cubicBezTo>
                  <a:cubicBezTo>
                    <a:pt x="190" y="6"/>
                    <a:pt x="193" y="7"/>
                    <a:pt x="196" y="6"/>
                  </a:cubicBezTo>
                  <a:cubicBezTo>
                    <a:pt x="198" y="6"/>
                    <a:pt x="197" y="4"/>
                    <a:pt x="197" y="2"/>
                  </a:cubicBezTo>
                  <a:cubicBezTo>
                    <a:pt x="200" y="2"/>
                    <a:pt x="202" y="2"/>
                    <a:pt x="204" y="2"/>
                  </a:cubicBezTo>
                  <a:cubicBezTo>
                    <a:pt x="206" y="2"/>
                    <a:pt x="207" y="1"/>
                    <a:pt x="209" y="1"/>
                  </a:cubicBezTo>
                  <a:cubicBezTo>
                    <a:pt x="212" y="1"/>
                    <a:pt x="215" y="3"/>
                    <a:pt x="221" y="2"/>
                  </a:cubicBezTo>
                  <a:cubicBezTo>
                    <a:pt x="225" y="1"/>
                    <a:pt x="234" y="0"/>
                    <a:pt x="242" y="1"/>
                  </a:cubicBezTo>
                  <a:cubicBezTo>
                    <a:pt x="245" y="1"/>
                    <a:pt x="245" y="2"/>
                    <a:pt x="246" y="2"/>
                  </a:cubicBezTo>
                  <a:cubicBezTo>
                    <a:pt x="255" y="4"/>
                    <a:pt x="262" y="1"/>
                    <a:pt x="262" y="8"/>
                  </a:cubicBezTo>
                  <a:cubicBezTo>
                    <a:pt x="266" y="9"/>
                    <a:pt x="266" y="6"/>
                    <a:pt x="269" y="6"/>
                  </a:cubicBezTo>
                  <a:cubicBezTo>
                    <a:pt x="269" y="11"/>
                    <a:pt x="274" y="10"/>
                    <a:pt x="276" y="12"/>
                  </a:cubicBezTo>
                  <a:cubicBezTo>
                    <a:pt x="280" y="13"/>
                    <a:pt x="280" y="10"/>
                    <a:pt x="283" y="10"/>
                  </a:cubicBezTo>
                  <a:cubicBezTo>
                    <a:pt x="282" y="15"/>
                    <a:pt x="289" y="12"/>
                    <a:pt x="291" y="13"/>
                  </a:cubicBezTo>
                  <a:cubicBezTo>
                    <a:pt x="289" y="16"/>
                    <a:pt x="289" y="14"/>
                    <a:pt x="290" y="19"/>
                  </a:cubicBezTo>
                  <a:cubicBezTo>
                    <a:pt x="288" y="17"/>
                    <a:pt x="287" y="18"/>
                    <a:pt x="287" y="20"/>
                  </a:cubicBezTo>
                  <a:cubicBezTo>
                    <a:pt x="272" y="21"/>
                    <a:pt x="254" y="22"/>
                    <a:pt x="244" y="23"/>
                  </a:cubicBezTo>
                  <a:cubicBezTo>
                    <a:pt x="243" y="23"/>
                    <a:pt x="242" y="24"/>
                    <a:pt x="242" y="24"/>
                  </a:cubicBezTo>
                  <a:cubicBezTo>
                    <a:pt x="241" y="24"/>
                    <a:pt x="242" y="23"/>
                    <a:pt x="242" y="23"/>
                  </a:cubicBezTo>
                  <a:cubicBezTo>
                    <a:pt x="243" y="22"/>
                    <a:pt x="240" y="21"/>
                    <a:pt x="239" y="22"/>
                  </a:cubicBezTo>
                  <a:cubicBezTo>
                    <a:pt x="239" y="22"/>
                    <a:pt x="240" y="24"/>
                    <a:pt x="239" y="24"/>
                  </a:cubicBezTo>
                  <a:cubicBezTo>
                    <a:pt x="237" y="25"/>
                    <a:pt x="234" y="24"/>
                    <a:pt x="232" y="26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0" name="Freeform 87"/>
            <p:cNvSpPr>
              <a:spLocks/>
            </p:cNvSpPr>
            <p:nvPr/>
          </p:nvSpPr>
          <p:spPr bwMode="auto">
            <a:xfrm>
              <a:off x="2419350" y="731837"/>
              <a:ext cx="633413" cy="346075"/>
            </a:xfrm>
            <a:custGeom>
              <a:avLst/>
              <a:gdLst>
                <a:gd name="T0" fmla="*/ 158 w 169"/>
                <a:gd name="T1" fmla="*/ 9 h 92"/>
                <a:gd name="T2" fmla="*/ 168 w 169"/>
                <a:gd name="T3" fmla="*/ 15 h 92"/>
                <a:gd name="T4" fmla="*/ 164 w 169"/>
                <a:gd name="T5" fmla="*/ 17 h 92"/>
                <a:gd name="T6" fmla="*/ 157 w 169"/>
                <a:gd name="T7" fmla="*/ 20 h 92"/>
                <a:gd name="T8" fmla="*/ 137 w 169"/>
                <a:gd name="T9" fmla="*/ 24 h 92"/>
                <a:gd name="T10" fmla="*/ 145 w 169"/>
                <a:gd name="T11" fmla="*/ 27 h 92"/>
                <a:gd name="T12" fmla="*/ 128 w 169"/>
                <a:gd name="T13" fmla="*/ 34 h 92"/>
                <a:gd name="T14" fmla="*/ 123 w 169"/>
                <a:gd name="T15" fmla="*/ 37 h 92"/>
                <a:gd name="T16" fmla="*/ 114 w 169"/>
                <a:gd name="T17" fmla="*/ 41 h 92"/>
                <a:gd name="T18" fmla="*/ 100 w 169"/>
                <a:gd name="T19" fmla="*/ 47 h 92"/>
                <a:gd name="T20" fmla="*/ 96 w 169"/>
                <a:gd name="T21" fmla="*/ 51 h 92"/>
                <a:gd name="T22" fmla="*/ 86 w 169"/>
                <a:gd name="T23" fmla="*/ 52 h 92"/>
                <a:gd name="T24" fmla="*/ 92 w 169"/>
                <a:gd name="T25" fmla="*/ 61 h 92"/>
                <a:gd name="T26" fmla="*/ 82 w 169"/>
                <a:gd name="T27" fmla="*/ 68 h 92"/>
                <a:gd name="T28" fmla="*/ 75 w 169"/>
                <a:gd name="T29" fmla="*/ 72 h 92"/>
                <a:gd name="T30" fmla="*/ 63 w 169"/>
                <a:gd name="T31" fmla="*/ 81 h 92"/>
                <a:gd name="T32" fmla="*/ 67 w 169"/>
                <a:gd name="T33" fmla="*/ 88 h 92"/>
                <a:gd name="T34" fmla="*/ 55 w 169"/>
                <a:gd name="T35" fmla="*/ 90 h 92"/>
                <a:gd name="T36" fmla="*/ 34 w 169"/>
                <a:gd name="T37" fmla="*/ 86 h 92"/>
                <a:gd name="T38" fmla="*/ 27 w 169"/>
                <a:gd name="T39" fmla="*/ 88 h 92"/>
                <a:gd name="T40" fmla="*/ 18 w 169"/>
                <a:gd name="T41" fmla="*/ 81 h 92"/>
                <a:gd name="T42" fmla="*/ 27 w 169"/>
                <a:gd name="T43" fmla="*/ 72 h 92"/>
                <a:gd name="T44" fmla="*/ 39 w 169"/>
                <a:gd name="T45" fmla="*/ 72 h 92"/>
                <a:gd name="T46" fmla="*/ 19 w 169"/>
                <a:gd name="T47" fmla="*/ 68 h 92"/>
                <a:gd name="T48" fmla="*/ 30 w 169"/>
                <a:gd name="T49" fmla="*/ 59 h 92"/>
                <a:gd name="T50" fmla="*/ 40 w 169"/>
                <a:gd name="T51" fmla="*/ 59 h 92"/>
                <a:gd name="T52" fmla="*/ 40 w 169"/>
                <a:gd name="T53" fmla="*/ 54 h 92"/>
                <a:gd name="T54" fmla="*/ 37 w 169"/>
                <a:gd name="T55" fmla="*/ 47 h 92"/>
                <a:gd name="T56" fmla="*/ 30 w 169"/>
                <a:gd name="T57" fmla="*/ 44 h 92"/>
                <a:gd name="T58" fmla="*/ 46 w 169"/>
                <a:gd name="T59" fmla="*/ 43 h 92"/>
                <a:gd name="T60" fmla="*/ 51 w 169"/>
                <a:gd name="T61" fmla="*/ 40 h 92"/>
                <a:gd name="T62" fmla="*/ 63 w 169"/>
                <a:gd name="T63" fmla="*/ 31 h 92"/>
                <a:gd name="T64" fmla="*/ 39 w 169"/>
                <a:gd name="T65" fmla="*/ 36 h 92"/>
                <a:gd name="T66" fmla="*/ 22 w 169"/>
                <a:gd name="T67" fmla="*/ 31 h 92"/>
                <a:gd name="T68" fmla="*/ 5 w 169"/>
                <a:gd name="T69" fmla="*/ 27 h 92"/>
                <a:gd name="T70" fmla="*/ 2 w 169"/>
                <a:gd name="T71" fmla="*/ 19 h 92"/>
                <a:gd name="T72" fmla="*/ 30 w 169"/>
                <a:gd name="T73" fmla="*/ 12 h 92"/>
                <a:gd name="T74" fmla="*/ 50 w 169"/>
                <a:gd name="T75" fmla="*/ 8 h 92"/>
                <a:gd name="T76" fmla="*/ 74 w 169"/>
                <a:gd name="T77" fmla="*/ 3 h 92"/>
                <a:gd name="T78" fmla="*/ 98 w 169"/>
                <a:gd name="T79" fmla="*/ 2 h 92"/>
                <a:gd name="T80" fmla="*/ 110 w 169"/>
                <a:gd name="T81" fmla="*/ 2 h 92"/>
                <a:gd name="T82" fmla="*/ 134 w 169"/>
                <a:gd name="T83" fmla="*/ 2 h 92"/>
                <a:gd name="T84" fmla="*/ 158 w 169"/>
                <a:gd name="T85" fmla="*/ 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9" h="92">
                  <a:moveTo>
                    <a:pt x="158" y="3"/>
                  </a:moveTo>
                  <a:cubicBezTo>
                    <a:pt x="156" y="6"/>
                    <a:pt x="158" y="5"/>
                    <a:pt x="158" y="9"/>
                  </a:cubicBezTo>
                  <a:cubicBezTo>
                    <a:pt x="169" y="9"/>
                    <a:pt x="169" y="9"/>
                    <a:pt x="169" y="9"/>
                  </a:cubicBezTo>
                  <a:cubicBezTo>
                    <a:pt x="169" y="11"/>
                    <a:pt x="167" y="12"/>
                    <a:pt x="168" y="15"/>
                  </a:cubicBezTo>
                  <a:cubicBezTo>
                    <a:pt x="167" y="15"/>
                    <a:pt x="164" y="14"/>
                    <a:pt x="164" y="15"/>
                  </a:cubicBezTo>
                  <a:cubicBezTo>
                    <a:pt x="163" y="15"/>
                    <a:pt x="164" y="17"/>
                    <a:pt x="164" y="17"/>
                  </a:cubicBezTo>
                  <a:cubicBezTo>
                    <a:pt x="161" y="18"/>
                    <a:pt x="158" y="19"/>
                    <a:pt x="158" y="17"/>
                  </a:cubicBezTo>
                  <a:cubicBezTo>
                    <a:pt x="156" y="17"/>
                    <a:pt x="157" y="20"/>
                    <a:pt x="157" y="20"/>
                  </a:cubicBezTo>
                  <a:cubicBezTo>
                    <a:pt x="155" y="21"/>
                    <a:pt x="151" y="19"/>
                    <a:pt x="151" y="22"/>
                  </a:cubicBezTo>
                  <a:cubicBezTo>
                    <a:pt x="146" y="21"/>
                    <a:pt x="140" y="20"/>
                    <a:pt x="137" y="24"/>
                  </a:cubicBezTo>
                  <a:cubicBezTo>
                    <a:pt x="138" y="28"/>
                    <a:pt x="144" y="24"/>
                    <a:pt x="145" y="23"/>
                  </a:cubicBezTo>
                  <a:cubicBezTo>
                    <a:pt x="147" y="24"/>
                    <a:pt x="145" y="25"/>
                    <a:pt x="145" y="27"/>
                  </a:cubicBezTo>
                  <a:cubicBezTo>
                    <a:pt x="140" y="27"/>
                    <a:pt x="137" y="29"/>
                    <a:pt x="133" y="30"/>
                  </a:cubicBezTo>
                  <a:cubicBezTo>
                    <a:pt x="131" y="31"/>
                    <a:pt x="129" y="32"/>
                    <a:pt x="128" y="34"/>
                  </a:cubicBezTo>
                  <a:cubicBezTo>
                    <a:pt x="127" y="35"/>
                    <a:pt x="125" y="34"/>
                    <a:pt x="124" y="34"/>
                  </a:cubicBezTo>
                  <a:cubicBezTo>
                    <a:pt x="123" y="35"/>
                    <a:pt x="124" y="36"/>
                    <a:pt x="123" y="37"/>
                  </a:cubicBezTo>
                  <a:cubicBezTo>
                    <a:pt x="121" y="38"/>
                    <a:pt x="119" y="36"/>
                    <a:pt x="119" y="38"/>
                  </a:cubicBezTo>
                  <a:cubicBezTo>
                    <a:pt x="119" y="40"/>
                    <a:pt x="115" y="39"/>
                    <a:pt x="114" y="41"/>
                  </a:cubicBezTo>
                  <a:cubicBezTo>
                    <a:pt x="114" y="44"/>
                    <a:pt x="111" y="42"/>
                    <a:pt x="109" y="44"/>
                  </a:cubicBezTo>
                  <a:cubicBezTo>
                    <a:pt x="107" y="46"/>
                    <a:pt x="104" y="45"/>
                    <a:pt x="100" y="47"/>
                  </a:cubicBezTo>
                  <a:cubicBezTo>
                    <a:pt x="100" y="47"/>
                    <a:pt x="101" y="48"/>
                    <a:pt x="99" y="48"/>
                  </a:cubicBezTo>
                  <a:cubicBezTo>
                    <a:pt x="96" y="48"/>
                    <a:pt x="98" y="49"/>
                    <a:pt x="96" y="51"/>
                  </a:cubicBezTo>
                  <a:cubicBezTo>
                    <a:pt x="96" y="51"/>
                    <a:pt x="95" y="51"/>
                    <a:pt x="95" y="51"/>
                  </a:cubicBezTo>
                  <a:cubicBezTo>
                    <a:pt x="94" y="51"/>
                    <a:pt x="91" y="54"/>
                    <a:pt x="86" y="52"/>
                  </a:cubicBezTo>
                  <a:cubicBezTo>
                    <a:pt x="87" y="54"/>
                    <a:pt x="92" y="55"/>
                    <a:pt x="86" y="55"/>
                  </a:cubicBezTo>
                  <a:cubicBezTo>
                    <a:pt x="87" y="58"/>
                    <a:pt x="93" y="56"/>
                    <a:pt x="92" y="61"/>
                  </a:cubicBezTo>
                  <a:cubicBezTo>
                    <a:pt x="89" y="58"/>
                    <a:pt x="89" y="61"/>
                    <a:pt x="89" y="65"/>
                  </a:cubicBezTo>
                  <a:cubicBezTo>
                    <a:pt x="86" y="61"/>
                    <a:pt x="85" y="66"/>
                    <a:pt x="82" y="68"/>
                  </a:cubicBezTo>
                  <a:cubicBezTo>
                    <a:pt x="79" y="70"/>
                    <a:pt x="76" y="68"/>
                    <a:pt x="74" y="71"/>
                  </a:cubicBezTo>
                  <a:cubicBezTo>
                    <a:pt x="73" y="72"/>
                    <a:pt x="75" y="72"/>
                    <a:pt x="75" y="72"/>
                  </a:cubicBezTo>
                  <a:cubicBezTo>
                    <a:pt x="75" y="73"/>
                    <a:pt x="70" y="74"/>
                    <a:pt x="74" y="75"/>
                  </a:cubicBezTo>
                  <a:cubicBezTo>
                    <a:pt x="72" y="79"/>
                    <a:pt x="64" y="76"/>
                    <a:pt x="63" y="81"/>
                  </a:cubicBezTo>
                  <a:cubicBezTo>
                    <a:pt x="65" y="83"/>
                    <a:pt x="69" y="84"/>
                    <a:pt x="74" y="83"/>
                  </a:cubicBezTo>
                  <a:cubicBezTo>
                    <a:pt x="75" y="88"/>
                    <a:pt x="67" y="84"/>
                    <a:pt x="67" y="88"/>
                  </a:cubicBezTo>
                  <a:cubicBezTo>
                    <a:pt x="67" y="90"/>
                    <a:pt x="65" y="87"/>
                    <a:pt x="64" y="88"/>
                  </a:cubicBezTo>
                  <a:cubicBezTo>
                    <a:pt x="61" y="88"/>
                    <a:pt x="59" y="92"/>
                    <a:pt x="55" y="90"/>
                  </a:cubicBezTo>
                  <a:cubicBezTo>
                    <a:pt x="55" y="89"/>
                    <a:pt x="52" y="89"/>
                    <a:pt x="53" y="86"/>
                  </a:cubicBezTo>
                  <a:cubicBezTo>
                    <a:pt x="46" y="85"/>
                    <a:pt x="41" y="88"/>
                    <a:pt x="34" y="86"/>
                  </a:cubicBezTo>
                  <a:cubicBezTo>
                    <a:pt x="34" y="86"/>
                    <a:pt x="33" y="85"/>
                    <a:pt x="33" y="85"/>
                  </a:cubicBezTo>
                  <a:cubicBezTo>
                    <a:pt x="31" y="85"/>
                    <a:pt x="30" y="87"/>
                    <a:pt x="27" y="88"/>
                  </a:cubicBezTo>
                  <a:cubicBezTo>
                    <a:pt x="21" y="89"/>
                    <a:pt x="15" y="86"/>
                    <a:pt x="8" y="85"/>
                  </a:cubicBezTo>
                  <a:cubicBezTo>
                    <a:pt x="10" y="82"/>
                    <a:pt x="13" y="80"/>
                    <a:pt x="18" y="81"/>
                  </a:cubicBezTo>
                  <a:cubicBezTo>
                    <a:pt x="21" y="80"/>
                    <a:pt x="18" y="74"/>
                    <a:pt x="20" y="73"/>
                  </a:cubicBezTo>
                  <a:cubicBezTo>
                    <a:pt x="24" y="75"/>
                    <a:pt x="24" y="72"/>
                    <a:pt x="27" y="72"/>
                  </a:cubicBezTo>
                  <a:cubicBezTo>
                    <a:pt x="27" y="77"/>
                    <a:pt x="33" y="76"/>
                    <a:pt x="37" y="76"/>
                  </a:cubicBezTo>
                  <a:cubicBezTo>
                    <a:pt x="40" y="76"/>
                    <a:pt x="36" y="74"/>
                    <a:pt x="39" y="72"/>
                  </a:cubicBezTo>
                  <a:cubicBezTo>
                    <a:pt x="38" y="69"/>
                    <a:pt x="30" y="73"/>
                    <a:pt x="33" y="67"/>
                  </a:cubicBezTo>
                  <a:cubicBezTo>
                    <a:pt x="27" y="68"/>
                    <a:pt x="25" y="70"/>
                    <a:pt x="19" y="68"/>
                  </a:cubicBezTo>
                  <a:cubicBezTo>
                    <a:pt x="20" y="65"/>
                    <a:pt x="23" y="64"/>
                    <a:pt x="26" y="64"/>
                  </a:cubicBezTo>
                  <a:cubicBezTo>
                    <a:pt x="27" y="62"/>
                    <a:pt x="29" y="61"/>
                    <a:pt x="30" y="59"/>
                  </a:cubicBezTo>
                  <a:cubicBezTo>
                    <a:pt x="32" y="60"/>
                    <a:pt x="33" y="59"/>
                    <a:pt x="33" y="58"/>
                  </a:cubicBezTo>
                  <a:cubicBezTo>
                    <a:pt x="36" y="58"/>
                    <a:pt x="38" y="58"/>
                    <a:pt x="40" y="59"/>
                  </a:cubicBezTo>
                  <a:cubicBezTo>
                    <a:pt x="42" y="59"/>
                    <a:pt x="44" y="57"/>
                    <a:pt x="44" y="55"/>
                  </a:cubicBezTo>
                  <a:cubicBezTo>
                    <a:pt x="44" y="53"/>
                    <a:pt x="41" y="55"/>
                    <a:pt x="40" y="54"/>
                  </a:cubicBezTo>
                  <a:cubicBezTo>
                    <a:pt x="40" y="53"/>
                    <a:pt x="39" y="50"/>
                    <a:pt x="39" y="50"/>
                  </a:cubicBezTo>
                  <a:cubicBezTo>
                    <a:pt x="38" y="49"/>
                    <a:pt x="37" y="48"/>
                    <a:pt x="37" y="47"/>
                  </a:cubicBezTo>
                  <a:cubicBezTo>
                    <a:pt x="36" y="48"/>
                    <a:pt x="35" y="48"/>
                    <a:pt x="33" y="48"/>
                  </a:cubicBezTo>
                  <a:cubicBezTo>
                    <a:pt x="34" y="45"/>
                    <a:pt x="33" y="44"/>
                    <a:pt x="30" y="44"/>
                  </a:cubicBezTo>
                  <a:cubicBezTo>
                    <a:pt x="32" y="42"/>
                    <a:pt x="33" y="39"/>
                    <a:pt x="37" y="40"/>
                  </a:cubicBezTo>
                  <a:cubicBezTo>
                    <a:pt x="41" y="40"/>
                    <a:pt x="40" y="45"/>
                    <a:pt x="46" y="43"/>
                  </a:cubicBezTo>
                  <a:cubicBezTo>
                    <a:pt x="45" y="44"/>
                    <a:pt x="46" y="45"/>
                    <a:pt x="47" y="45"/>
                  </a:cubicBezTo>
                  <a:cubicBezTo>
                    <a:pt x="52" y="47"/>
                    <a:pt x="49" y="41"/>
                    <a:pt x="51" y="40"/>
                  </a:cubicBezTo>
                  <a:cubicBezTo>
                    <a:pt x="58" y="38"/>
                    <a:pt x="65" y="36"/>
                    <a:pt x="68" y="31"/>
                  </a:cubicBezTo>
                  <a:cubicBezTo>
                    <a:pt x="68" y="28"/>
                    <a:pt x="66" y="33"/>
                    <a:pt x="63" y="31"/>
                  </a:cubicBezTo>
                  <a:cubicBezTo>
                    <a:pt x="60" y="33"/>
                    <a:pt x="57" y="33"/>
                    <a:pt x="55" y="36"/>
                  </a:cubicBezTo>
                  <a:cubicBezTo>
                    <a:pt x="52" y="34"/>
                    <a:pt x="45" y="36"/>
                    <a:pt x="39" y="36"/>
                  </a:cubicBezTo>
                  <a:cubicBezTo>
                    <a:pt x="35" y="35"/>
                    <a:pt x="33" y="33"/>
                    <a:pt x="29" y="36"/>
                  </a:cubicBezTo>
                  <a:cubicBezTo>
                    <a:pt x="28" y="31"/>
                    <a:pt x="24" y="36"/>
                    <a:pt x="22" y="31"/>
                  </a:cubicBezTo>
                  <a:cubicBezTo>
                    <a:pt x="20" y="34"/>
                    <a:pt x="16" y="30"/>
                    <a:pt x="11" y="31"/>
                  </a:cubicBezTo>
                  <a:cubicBezTo>
                    <a:pt x="12" y="27"/>
                    <a:pt x="6" y="29"/>
                    <a:pt x="5" y="27"/>
                  </a:cubicBezTo>
                  <a:cubicBezTo>
                    <a:pt x="4" y="23"/>
                    <a:pt x="8" y="25"/>
                    <a:pt x="9" y="23"/>
                  </a:cubicBezTo>
                  <a:cubicBezTo>
                    <a:pt x="9" y="19"/>
                    <a:pt x="0" y="25"/>
                    <a:pt x="2" y="19"/>
                  </a:cubicBezTo>
                  <a:cubicBezTo>
                    <a:pt x="8" y="17"/>
                    <a:pt x="19" y="16"/>
                    <a:pt x="29" y="15"/>
                  </a:cubicBezTo>
                  <a:cubicBezTo>
                    <a:pt x="30" y="15"/>
                    <a:pt x="30" y="13"/>
                    <a:pt x="30" y="12"/>
                  </a:cubicBezTo>
                  <a:cubicBezTo>
                    <a:pt x="38" y="13"/>
                    <a:pt x="43" y="10"/>
                    <a:pt x="47" y="12"/>
                  </a:cubicBezTo>
                  <a:cubicBezTo>
                    <a:pt x="48" y="11"/>
                    <a:pt x="49" y="9"/>
                    <a:pt x="50" y="8"/>
                  </a:cubicBezTo>
                  <a:cubicBezTo>
                    <a:pt x="58" y="7"/>
                    <a:pt x="66" y="5"/>
                    <a:pt x="72" y="6"/>
                  </a:cubicBezTo>
                  <a:cubicBezTo>
                    <a:pt x="74" y="6"/>
                    <a:pt x="73" y="4"/>
                    <a:pt x="74" y="3"/>
                  </a:cubicBezTo>
                  <a:cubicBezTo>
                    <a:pt x="79" y="4"/>
                    <a:pt x="87" y="2"/>
                    <a:pt x="91" y="5"/>
                  </a:cubicBezTo>
                  <a:cubicBezTo>
                    <a:pt x="91" y="2"/>
                    <a:pt x="97" y="5"/>
                    <a:pt x="98" y="2"/>
                  </a:cubicBezTo>
                  <a:cubicBezTo>
                    <a:pt x="101" y="3"/>
                    <a:pt x="106" y="4"/>
                    <a:pt x="112" y="3"/>
                  </a:cubicBezTo>
                  <a:cubicBezTo>
                    <a:pt x="112" y="2"/>
                    <a:pt x="111" y="2"/>
                    <a:pt x="110" y="2"/>
                  </a:cubicBezTo>
                  <a:cubicBezTo>
                    <a:pt x="110" y="0"/>
                    <a:pt x="112" y="1"/>
                    <a:pt x="112" y="2"/>
                  </a:cubicBezTo>
                  <a:cubicBezTo>
                    <a:pt x="118" y="3"/>
                    <a:pt x="128" y="1"/>
                    <a:pt x="134" y="2"/>
                  </a:cubicBezTo>
                  <a:cubicBezTo>
                    <a:pt x="134" y="2"/>
                    <a:pt x="134" y="5"/>
                    <a:pt x="134" y="5"/>
                  </a:cubicBezTo>
                  <a:cubicBezTo>
                    <a:pt x="145" y="5"/>
                    <a:pt x="146" y="3"/>
                    <a:pt x="158" y="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1" name="Freeform 88"/>
            <p:cNvSpPr>
              <a:spLocks/>
            </p:cNvSpPr>
            <p:nvPr/>
          </p:nvSpPr>
          <p:spPr bwMode="auto">
            <a:xfrm>
              <a:off x="4767262" y="863600"/>
              <a:ext cx="184150" cy="63500"/>
            </a:xfrm>
            <a:custGeom>
              <a:avLst/>
              <a:gdLst>
                <a:gd name="T0" fmla="*/ 13 w 49"/>
                <a:gd name="T1" fmla="*/ 2 h 17"/>
                <a:gd name="T2" fmla="*/ 13 w 49"/>
                <a:gd name="T3" fmla="*/ 3 h 17"/>
                <a:gd name="T4" fmla="*/ 17 w 49"/>
                <a:gd name="T5" fmla="*/ 8 h 17"/>
                <a:gd name="T6" fmla="*/ 22 w 49"/>
                <a:gd name="T7" fmla="*/ 5 h 17"/>
                <a:gd name="T8" fmla="*/ 29 w 49"/>
                <a:gd name="T9" fmla="*/ 8 h 17"/>
                <a:gd name="T10" fmla="*/ 41 w 49"/>
                <a:gd name="T11" fmla="*/ 5 h 17"/>
                <a:gd name="T12" fmla="*/ 47 w 49"/>
                <a:gd name="T13" fmla="*/ 8 h 17"/>
                <a:gd name="T14" fmla="*/ 44 w 49"/>
                <a:gd name="T15" fmla="*/ 13 h 17"/>
                <a:gd name="T16" fmla="*/ 31 w 49"/>
                <a:gd name="T17" fmla="*/ 15 h 17"/>
                <a:gd name="T18" fmla="*/ 23 w 49"/>
                <a:gd name="T19" fmla="*/ 17 h 17"/>
                <a:gd name="T20" fmla="*/ 9 w 49"/>
                <a:gd name="T21" fmla="*/ 8 h 17"/>
                <a:gd name="T22" fmla="*/ 2 w 49"/>
                <a:gd name="T23" fmla="*/ 6 h 17"/>
                <a:gd name="T24" fmla="*/ 13 w 49"/>
                <a:gd name="T25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17">
                  <a:moveTo>
                    <a:pt x="13" y="2"/>
                  </a:moveTo>
                  <a:cubicBezTo>
                    <a:pt x="15" y="2"/>
                    <a:pt x="14" y="3"/>
                    <a:pt x="13" y="3"/>
                  </a:cubicBezTo>
                  <a:cubicBezTo>
                    <a:pt x="13" y="7"/>
                    <a:pt x="19" y="3"/>
                    <a:pt x="17" y="8"/>
                  </a:cubicBezTo>
                  <a:cubicBezTo>
                    <a:pt x="20" y="8"/>
                    <a:pt x="19" y="5"/>
                    <a:pt x="22" y="5"/>
                  </a:cubicBezTo>
                  <a:cubicBezTo>
                    <a:pt x="25" y="8"/>
                    <a:pt x="28" y="2"/>
                    <a:pt x="29" y="8"/>
                  </a:cubicBezTo>
                  <a:cubicBezTo>
                    <a:pt x="32" y="6"/>
                    <a:pt x="37" y="6"/>
                    <a:pt x="41" y="5"/>
                  </a:cubicBezTo>
                  <a:cubicBezTo>
                    <a:pt x="40" y="9"/>
                    <a:pt x="48" y="4"/>
                    <a:pt x="47" y="8"/>
                  </a:cubicBezTo>
                  <a:cubicBezTo>
                    <a:pt x="49" y="12"/>
                    <a:pt x="38" y="10"/>
                    <a:pt x="44" y="13"/>
                  </a:cubicBezTo>
                  <a:cubicBezTo>
                    <a:pt x="42" y="16"/>
                    <a:pt x="35" y="14"/>
                    <a:pt x="31" y="15"/>
                  </a:cubicBezTo>
                  <a:cubicBezTo>
                    <a:pt x="28" y="15"/>
                    <a:pt x="26" y="16"/>
                    <a:pt x="23" y="17"/>
                  </a:cubicBezTo>
                  <a:cubicBezTo>
                    <a:pt x="17" y="15"/>
                    <a:pt x="12" y="13"/>
                    <a:pt x="9" y="8"/>
                  </a:cubicBezTo>
                  <a:cubicBezTo>
                    <a:pt x="7" y="7"/>
                    <a:pt x="2" y="9"/>
                    <a:pt x="2" y="6"/>
                  </a:cubicBezTo>
                  <a:cubicBezTo>
                    <a:pt x="0" y="0"/>
                    <a:pt x="12" y="6"/>
                    <a:pt x="13" y="2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" name="Freeform 89"/>
            <p:cNvSpPr>
              <a:spLocks/>
            </p:cNvSpPr>
            <p:nvPr/>
          </p:nvSpPr>
          <p:spPr bwMode="auto">
            <a:xfrm>
              <a:off x="1931987" y="954087"/>
              <a:ext cx="82550" cy="22225"/>
            </a:xfrm>
            <a:custGeom>
              <a:avLst/>
              <a:gdLst>
                <a:gd name="T0" fmla="*/ 21 w 22"/>
                <a:gd name="T1" fmla="*/ 0 h 6"/>
                <a:gd name="T2" fmla="*/ 13 w 22"/>
                <a:gd name="T3" fmla="*/ 5 h 6"/>
                <a:gd name="T4" fmla="*/ 10 w 22"/>
                <a:gd name="T5" fmla="*/ 6 h 6"/>
                <a:gd name="T6" fmla="*/ 5 w 22"/>
                <a:gd name="T7" fmla="*/ 6 h 6"/>
                <a:gd name="T8" fmla="*/ 7 w 22"/>
                <a:gd name="T9" fmla="*/ 2 h 6"/>
                <a:gd name="T10" fmla="*/ 21 w 22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6">
                  <a:moveTo>
                    <a:pt x="21" y="0"/>
                  </a:moveTo>
                  <a:cubicBezTo>
                    <a:pt x="22" y="5"/>
                    <a:pt x="16" y="4"/>
                    <a:pt x="13" y="5"/>
                  </a:cubicBezTo>
                  <a:cubicBezTo>
                    <a:pt x="12" y="5"/>
                    <a:pt x="12" y="6"/>
                    <a:pt x="10" y="6"/>
                  </a:cubicBezTo>
                  <a:cubicBezTo>
                    <a:pt x="8" y="6"/>
                    <a:pt x="5" y="4"/>
                    <a:pt x="5" y="6"/>
                  </a:cubicBezTo>
                  <a:cubicBezTo>
                    <a:pt x="0" y="6"/>
                    <a:pt x="7" y="2"/>
                    <a:pt x="7" y="2"/>
                  </a:cubicBezTo>
                  <a:cubicBezTo>
                    <a:pt x="10" y="5"/>
                    <a:pt x="16" y="0"/>
                    <a:pt x="21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3" name="Freeform 90"/>
            <p:cNvSpPr>
              <a:spLocks/>
            </p:cNvSpPr>
            <p:nvPr/>
          </p:nvSpPr>
          <p:spPr bwMode="auto">
            <a:xfrm>
              <a:off x="2265362" y="954087"/>
              <a:ext cx="76200" cy="47625"/>
            </a:xfrm>
            <a:custGeom>
              <a:avLst/>
              <a:gdLst>
                <a:gd name="T0" fmla="*/ 10 w 20"/>
                <a:gd name="T1" fmla="*/ 0 h 13"/>
                <a:gd name="T2" fmla="*/ 7 w 20"/>
                <a:gd name="T3" fmla="*/ 2 h 13"/>
                <a:gd name="T4" fmla="*/ 14 w 20"/>
                <a:gd name="T5" fmla="*/ 6 h 13"/>
                <a:gd name="T6" fmla="*/ 17 w 20"/>
                <a:gd name="T7" fmla="*/ 5 h 13"/>
                <a:gd name="T8" fmla="*/ 8 w 20"/>
                <a:gd name="T9" fmla="*/ 13 h 13"/>
                <a:gd name="T10" fmla="*/ 0 w 20"/>
                <a:gd name="T11" fmla="*/ 3 h 13"/>
                <a:gd name="T12" fmla="*/ 10 w 20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3">
                  <a:moveTo>
                    <a:pt x="10" y="0"/>
                  </a:moveTo>
                  <a:cubicBezTo>
                    <a:pt x="9" y="2"/>
                    <a:pt x="8" y="2"/>
                    <a:pt x="7" y="2"/>
                  </a:cubicBezTo>
                  <a:cubicBezTo>
                    <a:pt x="6" y="6"/>
                    <a:pt x="16" y="0"/>
                    <a:pt x="14" y="6"/>
                  </a:cubicBezTo>
                  <a:cubicBezTo>
                    <a:pt x="15" y="6"/>
                    <a:pt x="16" y="6"/>
                    <a:pt x="17" y="5"/>
                  </a:cubicBezTo>
                  <a:cubicBezTo>
                    <a:pt x="20" y="9"/>
                    <a:pt x="9" y="9"/>
                    <a:pt x="8" y="13"/>
                  </a:cubicBezTo>
                  <a:cubicBezTo>
                    <a:pt x="5" y="11"/>
                    <a:pt x="5" y="4"/>
                    <a:pt x="0" y="3"/>
                  </a:cubicBezTo>
                  <a:cubicBezTo>
                    <a:pt x="1" y="1"/>
                    <a:pt x="7" y="2"/>
                    <a:pt x="1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4" name="Freeform 91"/>
            <p:cNvSpPr>
              <a:spLocks noEditPoints="1"/>
            </p:cNvSpPr>
            <p:nvPr/>
          </p:nvSpPr>
          <p:spPr bwMode="auto">
            <a:xfrm>
              <a:off x="3990975" y="1009651"/>
              <a:ext cx="4443413" cy="2914651"/>
            </a:xfrm>
            <a:custGeom>
              <a:avLst/>
              <a:gdLst>
                <a:gd name="T0" fmla="*/ 704 w 1185"/>
                <a:gd name="T1" fmla="*/ 54 h 777"/>
                <a:gd name="T2" fmla="*/ 832 w 1185"/>
                <a:gd name="T3" fmla="*/ 54 h 777"/>
                <a:gd name="T4" fmla="*/ 938 w 1185"/>
                <a:gd name="T5" fmla="*/ 64 h 777"/>
                <a:gd name="T6" fmla="*/ 1077 w 1185"/>
                <a:gd name="T7" fmla="*/ 86 h 777"/>
                <a:gd name="T8" fmla="*/ 1185 w 1185"/>
                <a:gd name="T9" fmla="*/ 122 h 777"/>
                <a:gd name="T10" fmla="*/ 1117 w 1185"/>
                <a:gd name="T11" fmla="*/ 138 h 777"/>
                <a:gd name="T12" fmla="*/ 1028 w 1185"/>
                <a:gd name="T13" fmla="*/ 206 h 777"/>
                <a:gd name="T14" fmla="*/ 993 w 1185"/>
                <a:gd name="T15" fmla="*/ 227 h 777"/>
                <a:gd name="T16" fmla="*/ 1039 w 1185"/>
                <a:gd name="T17" fmla="*/ 157 h 777"/>
                <a:gd name="T18" fmla="*/ 938 w 1185"/>
                <a:gd name="T19" fmla="*/ 186 h 777"/>
                <a:gd name="T20" fmla="*/ 906 w 1185"/>
                <a:gd name="T21" fmla="*/ 235 h 777"/>
                <a:gd name="T22" fmla="*/ 850 w 1185"/>
                <a:gd name="T23" fmla="*/ 312 h 777"/>
                <a:gd name="T24" fmla="*/ 814 w 1185"/>
                <a:gd name="T25" fmla="*/ 331 h 777"/>
                <a:gd name="T26" fmla="*/ 798 w 1185"/>
                <a:gd name="T27" fmla="*/ 349 h 777"/>
                <a:gd name="T28" fmla="*/ 748 w 1185"/>
                <a:gd name="T29" fmla="*/ 441 h 777"/>
                <a:gd name="T30" fmla="*/ 720 w 1185"/>
                <a:gd name="T31" fmla="*/ 507 h 777"/>
                <a:gd name="T32" fmla="*/ 673 w 1185"/>
                <a:gd name="T33" fmla="*/ 516 h 777"/>
                <a:gd name="T34" fmla="*/ 663 w 1185"/>
                <a:gd name="T35" fmla="*/ 519 h 777"/>
                <a:gd name="T36" fmla="*/ 638 w 1185"/>
                <a:gd name="T37" fmla="*/ 453 h 777"/>
                <a:gd name="T38" fmla="*/ 558 w 1185"/>
                <a:gd name="T39" fmla="*/ 495 h 777"/>
                <a:gd name="T40" fmla="*/ 501 w 1185"/>
                <a:gd name="T41" fmla="*/ 436 h 777"/>
                <a:gd name="T42" fmla="*/ 394 w 1185"/>
                <a:gd name="T43" fmla="*/ 419 h 777"/>
                <a:gd name="T44" fmla="*/ 419 w 1185"/>
                <a:gd name="T45" fmla="*/ 464 h 777"/>
                <a:gd name="T46" fmla="*/ 341 w 1185"/>
                <a:gd name="T47" fmla="*/ 468 h 777"/>
                <a:gd name="T48" fmla="*/ 294 w 1185"/>
                <a:gd name="T49" fmla="*/ 411 h 777"/>
                <a:gd name="T50" fmla="*/ 331 w 1185"/>
                <a:gd name="T51" fmla="*/ 486 h 777"/>
                <a:gd name="T52" fmla="*/ 353 w 1185"/>
                <a:gd name="T53" fmla="*/ 563 h 777"/>
                <a:gd name="T54" fmla="*/ 310 w 1185"/>
                <a:gd name="T55" fmla="*/ 676 h 777"/>
                <a:gd name="T56" fmla="*/ 265 w 1185"/>
                <a:gd name="T57" fmla="*/ 763 h 777"/>
                <a:gd name="T58" fmla="*/ 178 w 1185"/>
                <a:gd name="T59" fmla="*/ 695 h 777"/>
                <a:gd name="T60" fmla="*/ 168 w 1185"/>
                <a:gd name="T61" fmla="*/ 593 h 777"/>
                <a:gd name="T62" fmla="*/ 35 w 1185"/>
                <a:gd name="T63" fmla="*/ 528 h 777"/>
                <a:gd name="T64" fmla="*/ 4 w 1185"/>
                <a:gd name="T65" fmla="*/ 443 h 777"/>
                <a:gd name="T66" fmla="*/ 122 w 1185"/>
                <a:gd name="T67" fmla="*/ 350 h 777"/>
                <a:gd name="T68" fmla="*/ 198 w 1185"/>
                <a:gd name="T69" fmla="*/ 385 h 777"/>
                <a:gd name="T70" fmla="*/ 285 w 1185"/>
                <a:gd name="T71" fmla="*/ 385 h 777"/>
                <a:gd name="T72" fmla="*/ 233 w 1185"/>
                <a:gd name="T73" fmla="*/ 328 h 777"/>
                <a:gd name="T74" fmla="*/ 192 w 1185"/>
                <a:gd name="T75" fmla="*/ 303 h 777"/>
                <a:gd name="T76" fmla="*/ 195 w 1185"/>
                <a:gd name="T77" fmla="*/ 325 h 777"/>
                <a:gd name="T78" fmla="*/ 119 w 1185"/>
                <a:gd name="T79" fmla="*/ 307 h 777"/>
                <a:gd name="T80" fmla="*/ 87 w 1185"/>
                <a:gd name="T81" fmla="*/ 305 h 777"/>
                <a:gd name="T82" fmla="*/ 119 w 1185"/>
                <a:gd name="T83" fmla="*/ 248 h 777"/>
                <a:gd name="T84" fmla="*/ 161 w 1185"/>
                <a:gd name="T85" fmla="*/ 220 h 777"/>
                <a:gd name="T86" fmla="*/ 238 w 1185"/>
                <a:gd name="T87" fmla="*/ 186 h 777"/>
                <a:gd name="T88" fmla="*/ 236 w 1185"/>
                <a:gd name="T89" fmla="*/ 148 h 777"/>
                <a:gd name="T90" fmla="*/ 209 w 1185"/>
                <a:gd name="T91" fmla="*/ 179 h 777"/>
                <a:gd name="T92" fmla="*/ 137 w 1185"/>
                <a:gd name="T93" fmla="*/ 189 h 777"/>
                <a:gd name="T94" fmla="*/ 171 w 1185"/>
                <a:gd name="T95" fmla="*/ 126 h 777"/>
                <a:gd name="T96" fmla="*/ 266 w 1185"/>
                <a:gd name="T97" fmla="*/ 79 h 777"/>
                <a:gd name="T98" fmla="*/ 299 w 1185"/>
                <a:gd name="T99" fmla="*/ 116 h 777"/>
                <a:gd name="T100" fmla="*/ 353 w 1185"/>
                <a:gd name="T101" fmla="*/ 101 h 777"/>
                <a:gd name="T102" fmla="*/ 449 w 1185"/>
                <a:gd name="T103" fmla="*/ 95 h 777"/>
                <a:gd name="T104" fmla="*/ 496 w 1185"/>
                <a:gd name="T105" fmla="*/ 63 h 777"/>
                <a:gd name="T106" fmla="*/ 530 w 1185"/>
                <a:gd name="T107" fmla="*/ 98 h 777"/>
                <a:gd name="T108" fmla="*/ 553 w 1185"/>
                <a:gd name="T109" fmla="*/ 61 h 777"/>
                <a:gd name="T110" fmla="*/ 669 w 1185"/>
                <a:gd name="T111" fmla="*/ 14 h 777"/>
                <a:gd name="T112" fmla="*/ 280 w 1185"/>
                <a:gd name="T113" fmla="*/ 281 h 777"/>
                <a:gd name="T114" fmla="*/ 338 w 1185"/>
                <a:gd name="T115" fmla="*/ 319 h 777"/>
                <a:gd name="T116" fmla="*/ 400 w 1185"/>
                <a:gd name="T117" fmla="*/ 310 h 777"/>
                <a:gd name="T118" fmla="*/ 380 w 1185"/>
                <a:gd name="T119" fmla="*/ 339 h 777"/>
                <a:gd name="T120" fmla="*/ 282 w 1185"/>
                <a:gd name="T121" fmla="*/ 573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5" h="777">
                  <a:moveTo>
                    <a:pt x="714" y="8"/>
                  </a:moveTo>
                  <a:cubicBezTo>
                    <a:pt x="714" y="10"/>
                    <a:pt x="716" y="9"/>
                    <a:pt x="718" y="9"/>
                  </a:cubicBezTo>
                  <a:cubicBezTo>
                    <a:pt x="718" y="11"/>
                    <a:pt x="716" y="11"/>
                    <a:pt x="714" y="11"/>
                  </a:cubicBezTo>
                  <a:cubicBezTo>
                    <a:pt x="720" y="17"/>
                    <a:pt x="726" y="8"/>
                    <a:pt x="736" y="11"/>
                  </a:cubicBezTo>
                  <a:cubicBezTo>
                    <a:pt x="739" y="14"/>
                    <a:pt x="743" y="17"/>
                    <a:pt x="748" y="18"/>
                  </a:cubicBezTo>
                  <a:cubicBezTo>
                    <a:pt x="748" y="20"/>
                    <a:pt x="747" y="22"/>
                    <a:pt x="748" y="23"/>
                  </a:cubicBezTo>
                  <a:cubicBezTo>
                    <a:pt x="748" y="25"/>
                    <a:pt x="751" y="25"/>
                    <a:pt x="750" y="28"/>
                  </a:cubicBezTo>
                  <a:cubicBezTo>
                    <a:pt x="747" y="27"/>
                    <a:pt x="748" y="30"/>
                    <a:pt x="748" y="32"/>
                  </a:cubicBezTo>
                  <a:cubicBezTo>
                    <a:pt x="746" y="31"/>
                    <a:pt x="744" y="30"/>
                    <a:pt x="742" y="30"/>
                  </a:cubicBezTo>
                  <a:cubicBezTo>
                    <a:pt x="740" y="31"/>
                    <a:pt x="742" y="33"/>
                    <a:pt x="741" y="33"/>
                  </a:cubicBezTo>
                  <a:cubicBezTo>
                    <a:pt x="740" y="33"/>
                    <a:pt x="739" y="32"/>
                    <a:pt x="738" y="32"/>
                  </a:cubicBezTo>
                  <a:cubicBezTo>
                    <a:pt x="737" y="32"/>
                    <a:pt x="734" y="34"/>
                    <a:pt x="729" y="33"/>
                  </a:cubicBezTo>
                  <a:cubicBezTo>
                    <a:pt x="728" y="33"/>
                    <a:pt x="729" y="35"/>
                    <a:pt x="728" y="36"/>
                  </a:cubicBezTo>
                  <a:cubicBezTo>
                    <a:pt x="728" y="36"/>
                    <a:pt x="725" y="36"/>
                    <a:pt x="725" y="36"/>
                  </a:cubicBezTo>
                  <a:cubicBezTo>
                    <a:pt x="724" y="37"/>
                    <a:pt x="727" y="38"/>
                    <a:pt x="725" y="42"/>
                  </a:cubicBezTo>
                  <a:cubicBezTo>
                    <a:pt x="724" y="39"/>
                    <a:pt x="718" y="42"/>
                    <a:pt x="721" y="43"/>
                  </a:cubicBezTo>
                  <a:cubicBezTo>
                    <a:pt x="718" y="46"/>
                    <a:pt x="713" y="44"/>
                    <a:pt x="710" y="46"/>
                  </a:cubicBezTo>
                  <a:cubicBezTo>
                    <a:pt x="707" y="47"/>
                    <a:pt x="706" y="51"/>
                    <a:pt x="703" y="50"/>
                  </a:cubicBezTo>
                  <a:cubicBezTo>
                    <a:pt x="703" y="52"/>
                    <a:pt x="703" y="54"/>
                    <a:pt x="701" y="54"/>
                  </a:cubicBezTo>
                  <a:cubicBezTo>
                    <a:pt x="702" y="56"/>
                    <a:pt x="703" y="54"/>
                    <a:pt x="704" y="54"/>
                  </a:cubicBezTo>
                  <a:cubicBezTo>
                    <a:pt x="708" y="54"/>
                    <a:pt x="710" y="51"/>
                    <a:pt x="712" y="50"/>
                  </a:cubicBezTo>
                  <a:cubicBezTo>
                    <a:pt x="715" y="49"/>
                    <a:pt x="715" y="52"/>
                    <a:pt x="717" y="51"/>
                  </a:cubicBezTo>
                  <a:cubicBezTo>
                    <a:pt x="718" y="51"/>
                    <a:pt x="718" y="49"/>
                    <a:pt x="720" y="49"/>
                  </a:cubicBezTo>
                  <a:cubicBezTo>
                    <a:pt x="722" y="47"/>
                    <a:pt x="726" y="49"/>
                    <a:pt x="729" y="47"/>
                  </a:cubicBezTo>
                  <a:cubicBezTo>
                    <a:pt x="731" y="46"/>
                    <a:pt x="728" y="45"/>
                    <a:pt x="731" y="44"/>
                  </a:cubicBezTo>
                  <a:cubicBezTo>
                    <a:pt x="731" y="44"/>
                    <a:pt x="733" y="45"/>
                    <a:pt x="734" y="44"/>
                  </a:cubicBezTo>
                  <a:cubicBezTo>
                    <a:pt x="734" y="44"/>
                    <a:pt x="735" y="42"/>
                    <a:pt x="735" y="42"/>
                  </a:cubicBezTo>
                  <a:cubicBezTo>
                    <a:pt x="735" y="41"/>
                    <a:pt x="739" y="43"/>
                    <a:pt x="741" y="43"/>
                  </a:cubicBezTo>
                  <a:cubicBezTo>
                    <a:pt x="744" y="43"/>
                    <a:pt x="744" y="42"/>
                    <a:pt x="748" y="42"/>
                  </a:cubicBezTo>
                  <a:cubicBezTo>
                    <a:pt x="748" y="46"/>
                    <a:pt x="748" y="46"/>
                    <a:pt x="748" y="46"/>
                  </a:cubicBezTo>
                  <a:cubicBezTo>
                    <a:pt x="749" y="44"/>
                    <a:pt x="750" y="45"/>
                    <a:pt x="750" y="47"/>
                  </a:cubicBezTo>
                  <a:cubicBezTo>
                    <a:pt x="758" y="46"/>
                    <a:pt x="770" y="48"/>
                    <a:pt x="781" y="47"/>
                  </a:cubicBezTo>
                  <a:cubicBezTo>
                    <a:pt x="781" y="53"/>
                    <a:pt x="791" y="49"/>
                    <a:pt x="790" y="56"/>
                  </a:cubicBezTo>
                  <a:cubicBezTo>
                    <a:pt x="791" y="53"/>
                    <a:pt x="793" y="56"/>
                    <a:pt x="795" y="56"/>
                  </a:cubicBezTo>
                  <a:cubicBezTo>
                    <a:pt x="799" y="56"/>
                    <a:pt x="805" y="54"/>
                    <a:pt x="806" y="56"/>
                  </a:cubicBezTo>
                  <a:cubicBezTo>
                    <a:pt x="809" y="55"/>
                    <a:pt x="807" y="49"/>
                    <a:pt x="809" y="49"/>
                  </a:cubicBezTo>
                  <a:cubicBezTo>
                    <a:pt x="814" y="50"/>
                    <a:pt x="819" y="49"/>
                    <a:pt x="823" y="50"/>
                  </a:cubicBezTo>
                  <a:cubicBezTo>
                    <a:pt x="823" y="50"/>
                    <a:pt x="823" y="51"/>
                    <a:pt x="823" y="51"/>
                  </a:cubicBezTo>
                  <a:cubicBezTo>
                    <a:pt x="826" y="52"/>
                    <a:pt x="828" y="51"/>
                    <a:pt x="830" y="51"/>
                  </a:cubicBezTo>
                  <a:cubicBezTo>
                    <a:pt x="831" y="52"/>
                    <a:pt x="831" y="54"/>
                    <a:pt x="832" y="54"/>
                  </a:cubicBezTo>
                  <a:cubicBezTo>
                    <a:pt x="834" y="55"/>
                    <a:pt x="838" y="53"/>
                    <a:pt x="839" y="56"/>
                  </a:cubicBezTo>
                  <a:cubicBezTo>
                    <a:pt x="838" y="58"/>
                    <a:pt x="838" y="62"/>
                    <a:pt x="835" y="61"/>
                  </a:cubicBezTo>
                  <a:cubicBezTo>
                    <a:pt x="835" y="64"/>
                    <a:pt x="837" y="64"/>
                    <a:pt x="840" y="64"/>
                  </a:cubicBezTo>
                  <a:cubicBezTo>
                    <a:pt x="839" y="72"/>
                    <a:pt x="845" y="73"/>
                    <a:pt x="849" y="77"/>
                  </a:cubicBezTo>
                  <a:cubicBezTo>
                    <a:pt x="851" y="75"/>
                    <a:pt x="854" y="74"/>
                    <a:pt x="856" y="72"/>
                  </a:cubicBezTo>
                  <a:cubicBezTo>
                    <a:pt x="857" y="72"/>
                    <a:pt x="856" y="69"/>
                    <a:pt x="857" y="68"/>
                  </a:cubicBezTo>
                  <a:cubicBezTo>
                    <a:pt x="858" y="68"/>
                    <a:pt x="860" y="69"/>
                    <a:pt x="860" y="67"/>
                  </a:cubicBezTo>
                  <a:cubicBezTo>
                    <a:pt x="864" y="66"/>
                    <a:pt x="862" y="70"/>
                    <a:pt x="864" y="71"/>
                  </a:cubicBezTo>
                  <a:cubicBezTo>
                    <a:pt x="874" y="71"/>
                    <a:pt x="874" y="71"/>
                    <a:pt x="874" y="71"/>
                  </a:cubicBezTo>
                  <a:cubicBezTo>
                    <a:pt x="875" y="70"/>
                    <a:pt x="879" y="71"/>
                    <a:pt x="878" y="67"/>
                  </a:cubicBezTo>
                  <a:cubicBezTo>
                    <a:pt x="883" y="68"/>
                    <a:pt x="893" y="64"/>
                    <a:pt x="893" y="70"/>
                  </a:cubicBezTo>
                  <a:cubicBezTo>
                    <a:pt x="897" y="70"/>
                    <a:pt x="896" y="65"/>
                    <a:pt x="902" y="67"/>
                  </a:cubicBezTo>
                  <a:cubicBezTo>
                    <a:pt x="902" y="65"/>
                    <a:pt x="900" y="66"/>
                    <a:pt x="899" y="65"/>
                  </a:cubicBezTo>
                  <a:cubicBezTo>
                    <a:pt x="900" y="64"/>
                    <a:pt x="900" y="62"/>
                    <a:pt x="902" y="61"/>
                  </a:cubicBezTo>
                  <a:cubicBezTo>
                    <a:pt x="906" y="61"/>
                    <a:pt x="905" y="56"/>
                    <a:pt x="910" y="58"/>
                  </a:cubicBezTo>
                  <a:cubicBezTo>
                    <a:pt x="912" y="58"/>
                    <a:pt x="911" y="57"/>
                    <a:pt x="910" y="57"/>
                  </a:cubicBezTo>
                  <a:cubicBezTo>
                    <a:pt x="913" y="54"/>
                    <a:pt x="917" y="56"/>
                    <a:pt x="922" y="56"/>
                  </a:cubicBezTo>
                  <a:cubicBezTo>
                    <a:pt x="920" y="63"/>
                    <a:pt x="929" y="53"/>
                    <a:pt x="927" y="60"/>
                  </a:cubicBezTo>
                  <a:cubicBezTo>
                    <a:pt x="933" y="61"/>
                    <a:pt x="938" y="59"/>
                    <a:pt x="943" y="58"/>
                  </a:cubicBezTo>
                  <a:cubicBezTo>
                    <a:pt x="943" y="62"/>
                    <a:pt x="937" y="60"/>
                    <a:pt x="938" y="64"/>
                  </a:cubicBezTo>
                  <a:cubicBezTo>
                    <a:pt x="939" y="67"/>
                    <a:pt x="944" y="65"/>
                    <a:pt x="947" y="65"/>
                  </a:cubicBezTo>
                  <a:cubicBezTo>
                    <a:pt x="952" y="66"/>
                    <a:pt x="956" y="66"/>
                    <a:pt x="961" y="64"/>
                  </a:cubicBezTo>
                  <a:cubicBezTo>
                    <a:pt x="962" y="69"/>
                    <a:pt x="969" y="69"/>
                    <a:pt x="971" y="74"/>
                  </a:cubicBezTo>
                  <a:cubicBezTo>
                    <a:pt x="973" y="73"/>
                    <a:pt x="975" y="75"/>
                    <a:pt x="978" y="75"/>
                  </a:cubicBezTo>
                  <a:cubicBezTo>
                    <a:pt x="986" y="76"/>
                    <a:pt x="996" y="74"/>
                    <a:pt x="1004" y="75"/>
                  </a:cubicBezTo>
                  <a:cubicBezTo>
                    <a:pt x="1008" y="76"/>
                    <a:pt x="1011" y="80"/>
                    <a:pt x="1014" y="78"/>
                  </a:cubicBezTo>
                  <a:cubicBezTo>
                    <a:pt x="1014" y="80"/>
                    <a:pt x="1015" y="81"/>
                    <a:pt x="1017" y="81"/>
                  </a:cubicBezTo>
                  <a:cubicBezTo>
                    <a:pt x="1017" y="86"/>
                    <a:pt x="1017" y="86"/>
                    <a:pt x="1017" y="86"/>
                  </a:cubicBezTo>
                  <a:cubicBezTo>
                    <a:pt x="1016" y="89"/>
                    <a:pt x="1022" y="87"/>
                    <a:pt x="1023" y="88"/>
                  </a:cubicBezTo>
                  <a:cubicBezTo>
                    <a:pt x="1024" y="90"/>
                    <a:pt x="1023" y="87"/>
                    <a:pt x="1025" y="88"/>
                  </a:cubicBezTo>
                  <a:cubicBezTo>
                    <a:pt x="1026" y="88"/>
                    <a:pt x="1025" y="89"/>
                    <a:pt x="1027" y="89"/>
                  </a:cubicBezTo>
                  <a:cubicBezTo>
                    <a:pt x="1029" y="89"/>
                    <a:pt x="1044" y="91"/>
                    <a:pt x="1045" y="89"/>
                  </a:cubicBezTo>
                  <a:cubicBezTo>
                    <a:pt x="1045" y="89"/>
                    <a:pt x="1045" y="88"/>
                    <a:pt x="1045" y="88"/>
                  </a:cubicBezTo>
                  <a:cubicBezTo>
                    <a:pt x="1046" y="88"/>
                    <a:pt x="1049" y="90"/>
                    <a:pt x="1049" y="89"/>
                  </a:cubicBezTo>
                  <a:cubicBezTo>
                    <a:pt x="1050" y="88"/>
                    <a:pt x="1053" y="87"/>
                    <a:pt x="1053" y="89"/>
                  </a:cubicBezTo>
                  <a:cubicBezTo>
                    <a:pt x="1056" y="87"/>
                    <a:pt x="1060" y="86"/>
                    <a:pt x="1065" y="85"/>
                  </a:cubicBezTo>
                  <a:cubicBezTo>
                    <a:pt x="1064" y="90"/>
                    <a:pt x="1066" y="92"/>
                    <a:pt x="1066" y="95"/>
                  </a:cubicBezTo>
                  <a:cubicBezTo>
                    <a:pt x="1072" y="95"/>
                    <a:pt x="1074" y="97"/>
                    <a:pt x="1079" y="95"/>
                  </a:cubicBezTo>
                  <a:cubicBezTo>
                    <a:pt x="1079" y="93"/>
                    <a:pt x="1078" y="92"/>
                    <a:pt x="1076" y="92"/>
                  </a:cubicBezTo>
                  <a:cubicBezTo>
                    <a:pt x="1077" y="91"/>
                    <a:pt x="1077" y="89"/>
                    <a:pt x="1077" y="86"/>
                  </a:cubicBezTo>
                  <a:cubicBezTo>
                    <a:pt x="1081" y="84"/>
                    <a:pt x="1089" y="85"/>
                    <a:pt x="1091" y="88"/>
                  </a:cubicBezTo>
                  <a:cubicBezTo>
                    <a:pt x="1097" y="88"/>
                    <a:pt x="1103" y="87"/>
                    <a:pt x="1109" y="88"/>
                  </a:cubicBezTo>
                  <a:cubicBezTo>
                    <a:pt x="1112" y="88"/>
                    <a:pt x="1116" y="91"/>
                    <a:pt x="1117" y="88"/>
                  </a:cubicBezTo>
                  <a:cubicBezTo>
                    <a:pt x="1119" y="89"/>
                    <a:pt x="1119" y="91"/>
                    <a:pt x="1124" y="92"/>
                  </a:cubicBezTo>
                  <a:cubicBezTo>
                    <a:pt x="1125" y="92"/>
                    <a:pt x="1126" y="95"/>
                    <a:pt x="1126" y="95"/>
                  </a:cubicBezTo>
                  <a:cubicBezTo>
                    <a:pt x="1127" y="95"/>
                    <a:pt x="1128" y="94"/>
                    <a:pt x="1128" y="94"/>
                  </a:cubicBezTo>
                  <a:cubicBezTo>
                    <a:pt x="1129" y="94"/>
                    <a:pt x="1128" y="95"/>
                    <a:pt x="1129" y="96"/>
                  </a:cubicBezTo>
                  <a:cubicBezTo>
                    <a:pt x="1130" y="97"/>
                    <a:pt x="1132" y="96"/>
                    <a:pt x="1132" y="96"/>
                  </a:cubicBezTo>
                  <a:cubicBezTo>
                    <a:pt x="1133" y="97"/>
                    <a:pt x="1135" y="98"/>
                    <a:pt x="1139" y="99"/>
                  </a:cubicBezTo>
                  <a:cubicBezTo>
                    <a:pt x="1141" y="100"/>
                    <a:pt x="1145" y="101"/>
                    <a:pt x="1147" y="102"/>
                  </a:cubicBezTo>
                  <a:cubicBezTo>
                    <a:pt x="1148" y="102"/>
                    <a:pt x="1148" y="104"/>
                    <a:pt x="1149" y="105"/>
                  </a:cubicBezTo>
                  <a:cubicBezTo>
                    <a:pt x="1149" y="105"/>
                    <a:pt x="1151" y="104"/>
                    <a:pt x="1152" y="105"/>
                  </a:cubicBezTo>
                  <a:cubicBezTo>
                    <a:pt x="1152" y="105"/>
                    <a:pt x="1151" y="107"/>
                    <a:pt x="1152" y="108"/>
                  </a:cubicBezTo>
                  <a:cubicBezTo>
                    <a:pt x="1152" y="108"/>
                    <a:pt x="1154" y="107"/>
                    <a:pt x="1154" y="108"/>
                  </a:cubicBezTo>
                  <a:cubicBezTo>
                    <a:pt x="1155" y="109"/>
                    <a:pt x="1153" y="114"/>
                    <a:pt x="1159" y="112"/>
                  </a:cubicBezTo>
                  <a:cubicBezTo>
                    <a:pt x="1159" y="122"/>
                    <a:pt x="1159" y="122"/>
                    <a:pt x="1159" y="122"/>
                  </a:cubicBezTo>
                  <a:cubicBezTo>
                    <a:pt x="1164" y="121"/>
                    <a:pt x="1168" y="120"/>
                    <a:pt x="1168" y="116"/>
                  </a:cubicBezTo>
                  <a:cubicBezTo>
                    <a:pt x="1173" y="118"/>
                    <a:pt x="1178" y="117"/>
                    <a:pt x="1181" y="119"/>
                  </a:cubicBezTo>
                  <a:cubicBezTo>
                    <a:pt x="1181" y="119"/>
                    <a:pt x="1181" y="121"/>
                    <a:pt x="1181" y="122"/>
                  </a:cubicBezTo>
                  <a:cubicBezTo>
                    <a:pt x="1182" y="122"/>
                    <a:pt x="1184" y="121"/>
                    <a:pt x="1185" y="122"/>
                  </a:cubicBezTo>
                  <a:cubicBezTo>
                    <a:pt x="1184" y="123"/>
                    <a:pt x="1182" y="123"/>
                    <a:pt x="1182" y="126"/>
                  </a:cubicBezTo>
                  <a:cubicBezTo>
                    <a:pt x="1180" y="126"/>
                    <a:pt x="1180" y="124"/>
                    <a:pt x="1178" y="124"/>
                  </a:cubicBezTo>
                  <a:cubicBezTo>
                    <a:pt x="1177" y="125"/>
                    <a:pt x="1177" y="128"/>
                    <a:pt x="1174" y="127"/>
                  </a:cubicBezTo>
                  <a:cubicBezTo>
                    <a:pt x="1175" y="129"/>
                    <a:pt x="1178" y="128"/>
                    <a:pt x="1177" y="133"/>
                  </a:cubicBezTo>
                  <a:cubicBezTo>
                    <a:pt x="1172" y="128"/>
                    <a:pt x="1176" y="135"/>
                    <a:pt x="1173" y="136"/>
                  </a:cubicBezTo>
                  <a:cubicBezTo>
                    <a:pt x="1171" y="136"/>
                    <a:pt x="1170" y="137"/>
                    <a:pt x="1170" y="138"/>
                  </a:cubicBezTo>
                  <a:cubicBezTo>
                    <a:pt x="1168" y="138"/>
                    <a:pt x="1167" y="138"/>
                    <a:pt x="1166" y="137"/>
                  </a:cubicBezTo>
                  <a:cubicBezTo>
                    <a:pt x="1165" y="136"/>
                    <a:pt x="1164" y="135"/>
                    <a:pt x="1163" y="134"/>
                  </a:cubicBezTo>
                  <a:cubicBezTo>
                    <a:pt x="1161" y="133"/>
                    <a:pt x="1159" y="134"/>
                    <a:pt x="1157" y="133"/>
                  </a:cubicBezTo>
                  <a:cubicBezTo>
                    <a:pt x="1156" y="132"/>
                    <a:pt x="1155" y="130"/>
                    <a:pt x="1154" y="130"/>
                  </a:cubicBezTo>
                  <a:cubicBezTo>
                    <a:pt x="1153" y="129"/>
                    <a:pt x="1150" y="130"/>
                    <a:pt x="1149" y="130"/>
                  </a:cubicBezTo>
                  <a:cubicBezTo>
                    <a:pt x="1148" y="130"/>
                    <a:pt x="1149" y="129"/>
                    <a:pt x="1147" y="129"/>
                  </a:cubicBezTo>
                  <a:cubicBezTo>
                    <a:pt x="1146" y="128"/>
                    <a:pt x="1144" y="123"/>
                    <a:pt x="1142" y="127"/>
                  </a:cubicBezTo>
                  <a:cubicBezTo>
                    <a:pt x="1140" y="127"/>
                    <a:pt x="1141" y="125"/>
                    <a:pt x="1140" y="123"/>
                  </a:cubicBezTo>
                  <a:cubicBezTo>
                    <a:pt x="1132" y="123"/>
                    <a:pt x="1132" y="123"/>
                    <a:pt x="1132" y="123"/>
                  </a:cubicBezTo>
                  <a:cubicBezTo>
                    <a:pt x="1129" y="123"/>
                    <a:pt x="1132" y="126"/>
                    <a:pt x="1132" y="126"/>
                  </a:cubicBezTo>
                  <a:cubicBezTo>
                    <a:pt x="1132" y="128"/>
                    <a:pt x="1129" y="128"/>
                    <a:pt x="1129" y="131"/>
                  </a:cubicBezTo>
                  <a:cubicBezTo>
                    <a:pt x="1123" y="131"/>
                    <a:pt x="1122" y="136"/>
                    <a:pt x="1115" y="134"/>
                  </a:cubicBezTo>
                  <a:cubicBezTo>
                    <a:pt x="1114" y="135"/>
                    <a:pt x="1114" y="137"/>
                    <a:pt x="1111" y="137"/>
                  </a:cubicBezTo>
                  <a:cubicBezTo>
                    <a:pt x="1111" y="139"/>
                    <a:pt x="1114" y="138"/>
                    <a:pt x="1117" y="138"/>
                  </a:cubicBezTo>
                  <a:cubicBezTo>
                    <a:pt x="1118" y="139"/>
                    <a:pt x="1119" y="141"/>
                    <a:pt x="1121" y="141"/>
                  </a:cubicBezTo>
                  <a:cubicBezTo>
                    <a:pt x="1120" y="146"/>
                    <a:pt x="1120" y="144"/>
                    <a:pt x="1122" y="147"/>
                  </a:cubicBezTo>
                  <a:cubicBezTo>
                    <a:pt x="1123" y="150"/>
                    <a:pt x="1127" y="150"/>
                    <a:pt x="1129" y="152"/>
                  </a:cubicBezTo>
                  <a:cubicBezTo>
                    <a:pt x="1129" y="152"/>
                    <a:pt x="1125" y="157"/>
                    <a:pt x="1125" y="157"/>
                  </a:cubicBezTo>
                  <a:cubicBezTo>
                    <a:pt x="1121" y="157"/>
                    <a:pt x="1121" y="153"/>
                    <a:pt x="1119" y="154"/>
                  </a:cubicBezTo>
                  <a:cubicBezTo>
                    <a:pt x="1120" y="154"/>
                    <a:pt x="1121" y="157"/>
                    <a:pt x="1119" y="157"/>
                  </a:cubicBezTo>
                  <a:cubicBezTo>
                    <a:pt x="1115" y="157"/>
                    <a:pt x="1108" y="156"/>
                    <a:pt x="1104" y="158"/>
                  </a:cubicBezTo>
                  <a:cubicBezTo>
                    <a:pt x="1101" y="159"/>
                    <a:pt x="1096" y="161"/>
                    <a:pt x="1097" y="164"/>
                  </a:cubicBezTo>
                  <a:cubicBezTo>
                    <a:pt x="1091" y="162"/>
                    <a:pt x="1090" y="167"/>
                    <a:pt x="1086" y="168"/>
                  </a:cubicBezTo>
                  <a:cubicBezTo>
                    <a:pt x="1085" y="169"/>
                    <a:pt x="1084" y="170"/>
                    <a:pt x="1083" y="171"/>
                  </a:cubicBezTo>
                  <a:cubicBezTo>
                    <a:pt x="1082" y="171"/>
                    <a:pt x="1080" y="173"/>
                    <a:pt x="1079" y="173"/>
                  </a:cubicBezTo>
                  <a:cubicBezTo>
                    <a:pt x="1077" y="174"/>
                    <a:pt x="1076" y="175"/>
                    <a:pt x="1076" y="176"/>
                  </a:cubicBezTo>
                  <a:cubicBezTo>
                    <a:pt x="1072" y="175"/>
                    <a:pt x="1064" y="178"/>
                    <a:pt x="1062" y="175"/>
                  </a:cubicBezTo>
                  <a:cubicBezTo>
                    <a:pt x="1060" y="176"/>
                    <a:pt x="1057" y="175"/>
                    <a:pt x="1058" y="179"/>
                  </a:cubicBezTo>
                  <a:cubicBezTo>
                    <a:pt x="1050" y="180"/>
                    <a:pt x="1049" y="180"/>
                    <a:pt x="1041" y="179"/>
                  </a:cubicBezTo>
                  <a:cubicBezTo>
                    <a:pt x="1040" y="179"/>
                    <a:pt x="1039" y="180"/>
                    <a:pt x="1038" y="180"/>
                  </a:cubicBezTo>
                  <a:cubicBezTo>
                    <a:pt x="1037" y="181"/>
                    <a:pt x="1034" y="182"/>
                    <a:pt x="1034" y="185"/>
                  </a:cubicBezTo>
                  <a:cubicBezTo>
                    <a:pt x="1034" y="189"/>
                    <a:pt x="1027" y="187"/>
                    <a:pt x="1028" y="193"/>
                  </a:cubicBezTo>
                  <a:cubicBezTo>
                    <a:pt x="1027" y="198"/>
                    <a:pt x="1032" y="197"/>
                    <a:pt x="1034" y="199"/>
                  </a:cubicBezTo>
                  <a:cubicBezTo>
                    <a:pt x="1033" y="202"/>
                    <a:pt x="1033" y="206"/>
                    <a:pt x="1028" y="206"/>
                  </a:cubicBezTo>
                  <a:cubicBezTo>
                    <a:pt x="1029" y="209"/>
                    <a:pt x="1028" y="210"/>
                    <a:pt x="1025" y="210"/>
                  </a:cubicBezTo>
                  <a:cubicBezTo>
                    <a:pt x="1025" y="216"/>
                    <a:pt x="1025" y="216"/>
                    <a:pt x="1025" y="216"/>
                  </a:cubicBezTo>
                  <a:cubicBezTo>
                    <a:pt x="1026" y="218"/>
                    <a:pt x="1028" y="214"/>
                    <a:pt x="1028" y="217"/>
                  </a:cubicBezTo>
                  <a:cubicBezTo>
                    <a:pt x="1029" y="220"/>
                    <a:pt x="1026" y="219"/>
                    <a:pt x="1025" y="220"/>
                  </a:cubicBezTo>
                  <a:cubicBezTo>
                    <a:pt x="1025" y="220"/>
                    <a:pt x="1024" y="224"/>
                    <a:pt x="1024" y="224"/>
                  </a:cubicBezTo>
                  <a:cubicBezTo>
                    <a:pt x="1022" y="225"/>
                    <a:pt x="1019" y="224"/>
                    <a:pt x="1017" y="225"/>
                  </a:cubicBezTo>
                  <a:cubicBezTo>
                    <a:pt x="1016" y="226"/>
                    <a:pt x="1018" y="230"/>
                    <a:pt x="1017" y="231"/>
                  </a:cubicBezTo>
                  <a:cubicBezTo>
                    <a:pt x="1016" y="232"/>
                    <a:pt x="1016" y="228"/>
                    <a:pt x="1015" y="228"/>
                  </a:cubicBezTo>
                  <a:cubicBezTo>
                    <a:pt x="1014" y="228"/>
                    <a:pt x="1011" y="229"/>
                    <a:pt x="1014" y="235"/>
                  </a:cubicBezTo>
                  <a:cubicBezTo>
                    <a:pt x="1011" y="234"/>
                    <a:pt x="1012" y="237"/>
                    <a:pt x="1011" y="238"/>
                  </a:cubicBezTo>
                  <a:cubicBezTo>
                    <a:pt x="1011" y="238"/>
                    <a:pt x="1009" y="238"/>
                    <a:pt x="1009" y="238"/>
                  </a:cubicBezTo>
                  <a:cubicBezTo>
                    <a:pt x="1008" y="239"/>
                    <a:pt x="1008" y="242"/>
                    <a:pt x="1006" y="241"/>
                  </a:cubicBezTo>
                  <a:cubicBezTo>
                    <a:pt x="1006" y="243"/>
                    <a:pt x="1004" y="244"/>
                    <a:pt x="1004" y="246"/>
                  </a:cubicBezTo>
                  <a:cubicBezTo>
                    <a:pt x="1002" y="247"/>
                    <a:pt x="999" y="246"/>
                    <a:pt x="999" y="248"/>
                  </a:cubicBezTo>
                  <a:cubicBezTo>
                    <a:pt x="997" y="247"/>
                    <a:pt x="999" y="246"/>
                    <a:pt x="999" y="244"/>
                  </a:cubicBezTo>
                  <a:cubicBezTo>
                    <a:pt x="999" y="244"/>
                    <a:pt x="997" y="243"/>
                    <a:pt x="997" y="242"/>
                  </a:cubicBezTo>
                  <a:cubicBezTo>
                    <a:pt x="997" y="241"/>
                    <a:pt x="997" y="240"/>
                    <a:pt x="997" y="239"/>
                  </a:cubicBezTo>
                  <a:cubicBezTo>
                    <a:pt x="996" y="239"/>
                    <a:pt x="995" y="237"/>
                    <a:pt x="994" y="237"/>
                  </a:cubicBezTo>
                  <a:cubicBezTo>
                    <a:pt x="994" y="236"/>
                    <a:pt x="993" y="235"/>
                    <a:pt x="992" y="235"/>
                  </a:cubicBezTo>
                  <a:cubicBezTo>
                    <a:pt x="993" y="233"/>
                    <a:pt x="993" y="230"/>
                    <a:pt x="993" y="227"/>
                  </a:cubicBezTo>
                  <a:cubicBezTo>
                    <a:pt x="993" y="224"/>
                    <a:pt x="992" y="224"/>
                    <a:pt x="992" y="223"/>
                  </a:cubicBezTo>
                  <a:cubicBezTo>
                    <a:pt x="991" y="217"/>
                    <a:pt x="993" y="211"/>
                    <a:pt x="992" y="207"/>
                  </a:cubicBezTo>
                  <a:cubicBezTo>
                    <a:pt x="997" y="211"/>
                    <a:pt x="992" y="205"/>
                    <a:pt x="994" y="202"/>
                  </a:cubicBezTo>
                  <a:cubicBezTo>
                    <a:pt x="995" y="201"/>
                    <a:pt x="996" y="206"/>
                    <a:pt x="997" y="203"/>
                  </a:cubicBezTo>
                  <a:cubicBezTo>
                    <a:pt x="997" y="202"/>
                    <a:pt x="997" y="201"/>
                    <a:pt x="997" y="200"/>
                  </a:cubicBezTo>
                  <a:cubicBezTo>
                    <a:pt x="999" y="198"/>
                    <a:pt x="1004" y="194"/>
                    <a:pt x="1006" y="193"/>
                  </a:cubicBezTo>
                  <a:cubicBezTo>
                    <a:pt x="1006" y="193"/>
                    <a:pt x="1008" y="193"/>
                    <a:pt x="1007" y="192"/>
                  </a:cubicBezTo>
                  <a:cubicBezTo>
                    <a:pt x="1005" y="190"/>
                    <a:pt x="1008" y="191"/>
                    <a:pt x="1010" y="190"/>
                  </a:cubicBezTo>
                  <a:cubicBezTo>
                    <a:pt x="1012" y="189"/>
                    <a:pt x="1013" y="187"/>
                    <a:pt x="1013" y="183"/>
                  </a:cubicBezTo>
                  <a:cubicBezTo>
                    <a:pt x="1013" y="183"/>
                    <a:pt x="1018" y="181"/>
                    <a:pt x="1017" y="180"/>
                  </a:cubicBezTo>
                  <a:cubicBezTo>
                    <a:pt x="1017" y="180"/>
                    <a:pt x="1016" y="180"/>
                    <a:pt x="1015" y="180"/>
                  </a:cubicBezTo>
                  <a:cubicBezTo>
                    <a:pt x="1016" y="180"/>
                    <a:pt x="1017" y="178"/>
                    <a:pt x="1017" y="178"/>
                  </a:cubicBezTo>
                  <a:cubicBezTo>
                    <a:pt x="1018" y="177"/>
                    <a:pt x="1020" y="181"/>
                    <a:pt x="1020" y="175"/>
                  </a:cubicBezTo>
                  <a:cubicBezTo>
                    <a:pt x="1022" y="175"/>
                    <a:pt x="1025" y="174"/>
                    <a:pt x="1027" y="173"/>
                  </a:cubicBezTo>
                  <a:cubicBezTo>
                    <a:pt x="1027" y="173"/>
                    <a:pt x="1028" y="171"/>
                    <a:pt x="1028" y="171"/>
                  </a:cubicBezTo>
                  <a:cubicBezTo>
                    <a:pt x="1029" y="170"/>
                    <a:pt x="1030" y="171"/>
                    <a:pt x="1031" y="171"/>
                  </a:cubicBezTo>
                  <a:cubicBezTo>
                    <a:pt x="1032" y="170"/>
                    <a:pt x="1033" y="169"/>
                    <a:pt x="1034" y="168"/>
                  </a:cubicBezTo>
                  <a:cubicBezTo>
                    <a:pt x="1034" y="167"/>
                    <a:pt x="1035" y="168"/>
                    <a:pt x="1035" y="166"/>
                  </a:cubicBezTo>
                  <a:cubicBezTo>
                    <a:pt x="1035" y="165"/>
                    <a:pt x="1037" y="161"/>
                    <a:pt x="1039" y="164"/>
                  </a:cubicBezTo>
                  <a:cubicBezTo>
                    <a:pt x="1039" y="157"/>
                    <a:pt x="1039" y="157"/>
                    <a:pt x="1039" y="157"/>
                  </a:cubicBezTo>
                  <a:cubicBezTo>
                    <a:pt x="1036" y="156"/>
                    <a:pt x="1034" y="157"/>
                    <a:pt x="1032" y="158"/>
                  </a:cubicBezTo>
                  <a:cubicBezTo>
                    <a:pt x="1032" y="159"/>
                    <a:pt x="1030" y="160"/>
                    <a:pt x="1030" y="161"/>
                  </a:cubicBezTo>
                  <a:cubicBezTo>
                    <a:pt x="1029" y="162"/>
                    <a:pt x="1028" y="161"/>
                    <a:pt x="1028" y="162"/>
                  </a:cubicBezTo>
                  <a:cubicBezTo>
                    <a:pt x="1028" y="165"/>
                    <a:pt x="1023" y="164"/>
                    <a:pt x="1023" y="168"/>
                  </a:cubicBezTo>
                  <a:cubicBezTo>
                    <a:pt x="1020" y="167"/>
                    <a:pt x="1018" y="168"/>
                    <a:pt x="1018" y="171"/>
                  </a:cubicBezTo>
                  <a:cubicBezTo>
                    <a:pt x="1017" y="171"/>
                    <a:pt x="1018" y="168"/>
                    <a:pt x="1017" y="168"/>
                  </a:cubicBezTo>
                  <a:cubicBezTo>
                    <a:pt x="1017" y="168"/>
                    <a:pt x="1014" y="168"/>
                    <a:pt x="1014" y="168"/>
                  </a:cubicBezTo>
                  <a:cubicBezTo>
                    <a:pt x="1014" y="167"/>
                    <a:pt x="1015" y="165"/>
                    <a:pt x="1014" y="164"/>
                  </a:cubicBezTo>
                  <a:cubicBezTo>
                    <a:pt x="1008" y="164"/>
                    <a:pt x="1004" y="163"/>
                    <a:pt x="1000" y="164"/>
                  </a:cubicBezTo>
                  <a:cubicBezTo>
                    <a:pt x="998" y="164"/>
                    <a:pt x="1000" y="166"/>
                    <a:pt x="999" y="166"/>
                  </a:cubicBezTo>
                  <a:cubicBezTo>
                    <a:pt x="997" y="168"/>
                    <a:pt x="995" y="167"/>
                    <a:pt x="993" y="168"/>
                  </a:cubicBezTo>
                  <a:cubicBezTo>
                    <a:pt x="991" y="169"/>
                    <a:pt x="991" y="170"/>
                    <a:pt x="989" y="172"/>
                  </a:cubicBezTo>
                  <a:cubicBezTo>
                    <a:pt x="988" y="173"/>
                    <a:pt x="987" y="175"/>
                    <a:pt x="985" y="175"/>
                  </a:cubicBezTo>
                  <a:cubicBezTo>
                    <a:pt x="983" y="179"/>
                    <a:pt x="987" y="178"/>
                    <a:pt x="986" y="182"/>
                  </a:cubicBezTo>
                  <a:cubicBezTo>
                    <a:pt x="984" y="182"/>
                    <a:pt x="983" y="184"/>
                    <a:pt x="983" y="186"/>
                  </a:cubicBezTo>
                  <a:cubicBezTo>
                    <a:pt x="977" y="185"/>
                    <a:pt x="976" y="188"/>
                    <a:pt x="971" y="187"/>
                  </a:cubicBezTo>
                  <a:cubicBezTo>
                    <a:pt x="969" y="186"/>
                    <a:pt x="970" y="185"/>
                    <a:pt x="971" y="183"/>
                  </a:cubicBezTo>
                  <a:cubicBezTo>
                    <a:pt x="968" y="184"/>
                    <a:pt x="968" y="182"/>
                    <a:pt x="968" y="180"/>
                  </a:cubicBezTo>
                  <a:cubicBezTo>
                    <a:pt x="966" y="180"/>
                    <a:pt x="962" y="181"/>
                    <a:pt x="962" y="179"/>
                  </a:cubicBezTo>
                  <a:cubicBezTo>
                    <a:pt x="956" y="183"/>
                    <a:pt x="947" y="185"/>
                    <a:pt x="938" y="186"/>
                  </a:cubicBezTo>
                  <a:cubicBezTo>
                    <a:pt x="938" y="184"/>
                    <a:pt x="934" y="185"/>
                    <a:pt x="936" y="180"/>
                  </a:cubicBezTo>
                  <a:cubicBezTo>
                    <a:pt x="930" y="180"/>
                    <a:pt x="930" y="180"/>
                    <a:pt x="930" y="180"/>
                  </a:cubicBezTo>
                  <a:cubicBezTo>
                    <a:pt x="924" y="182"/>
                    <a:pt x="919" y="184"/>
                    <a:pt x="915" y="186"/>
                  </a:cubicBezTo>
                  <a:cubicBezTo>
                    <a:pt x="911" y="188"/>
                    <a:pt x="908" y="192"/>
                    <a:pt x="903" y="193"/>
                  </a:cubicBezTo>
                  <a:cubicBezTo>
                    <a:pt x="904" y="196"/>
                    <a:pt x="903" y="197"/>
                    <a:pt x="900" y="197"/>
                  </a:cubicBezTo>
                  <a:cubicBezTo>
                    <a:pt x="902" y="201"/>
                    <a:pt x="898" y="201"/>
                    <a:pt x="899" y="204"/>
                  </a:cubicBezTo>
                  <a:cubicBezTo>
                    <a:pt x="896" y="202"/>
                    <a:pt x="894" y="210"/>
                    <a:pt x="892" y="209"/>
                  </a:cubicBezTo>
                  <a:cubicBezTo>
                    <a:pt x="889" y="206"/>
                    <a:pt x="892" y="210"/>
                    <a:pt x="888" y="210"/>
                  </a:cubicBezTo>
                  <a:cubicBezTo>
                    <a:pt x="885" y="210"/>
                    <a:pt x="885" y="211"/>
                    <a:pt x="885" y="213"/>
                  </a:cubicBezTo>
                  <a:cubicBezTo>
                    <a:pt x="878" y="210"/>
                    <a:pt x="881" y="218"/>
                    <a:pt x="875" y="217"/>
                  </a:cubicBezTo>
                  <a:cubicBezTo>
                    <a:pt x="876" y="218"/>
                    <a:pt x="880" y="224"/>
                    <a:pt x="881" y="221"/>
                  </a:cubicBezTo>
                  <a:cubicBezTo>
                    <a:pt x="883" y="222"/>
                    <a:pt x="882" y="225"/>
                    <a:pt x="882" y="227"/>
                  </a:cubicBezTo>
                  <a:cubicBezTo>
                    <a:pt x="884" y="225"/>
                    <a:pt x="886" y="228"/>
                    <a:pt x="886" y="228"/>
                  </a:cubicBezTo>
                  <a:cubicBezTo>
                    <a:pt x="888" y="228"/>
                    <a:pt x="889" y="226"/>
                    <a:pt x="892" y="227"/>
                  </a:cubicBezTo>
                  <a:cubicBezTo>
                    <a:pt x="892" y="227"/>
                    <a:pt x="894" y="228"/>
                    <a:pt x="893" y="228"/>
                  </a:cubicBezTo>
                  <a:cubicBezTo>
                    <a:pt x="895" y="228"/>
                    <a:pt x="897" y="224"/>
                    <a:pt x="898" y="227"/>
                  </a:cubicBezTo>
                  <a:cubicBezTo>
                    <a:pt x="899" y="227"/>
                    <a:pt x="899" y="225"/>
                    <a:pt x="899" y="224"/>
                  </a:cubicBezTo>
                  <a:cubicBezTo>
                    <a:pt x="901" y="225"/>
                    <a:pt x="901" y="235"/>
                    <a:pt x="905" y="230"/>
                  </a:cubicBezTo>
                  <a:cubicBezTo>
                    <a:pt x="908" y="229"/>
                    <a:pt x="904" y="236"/>
                    <a:pt x="909" y="234"/>
                  </a:cubicBezTo>
                  <a:cubicBezTo>
                    <a:pt x="909" y="235"/>
                    <a:pt x="906" y="234"/>
                    <a:pt x="906" y="235"/>
                  </a:cubicBezTo>
                  <a:cubicBezTo>
                    <a:pt x="906" y="235"/>
                    <a:pt x="908" y="239"/>
                    <a:pt x="907" y="241"/>
                  </a:cubicBezTo>
                  <a:cubicBezTo>
                    <a:pt x="907" y="241"/>
                    <a:pt x="906" y="241"/>
                    <a:pt x="906" y="242"/>
                  </a:cubicBezTo>
                  <a:cubicBezTo>
                    <a:pt x="906" y="243"/>
                    <a:pt x="905" y="244"/>
                    <a:pt x="905" y="245"/>
                  </a:cubicBezTo>
                  <a:cubicBezTo>
                    <a:pt x="904" y="249"/>
                    <a:pt x="907" y="258"/>
                    <a:pt x="902" y="253"/>
                  </a:cubicBezTo>
                  <a:cubicBezTo>
                    <a:pt x="903" y="266"/>
                    <a:pt x="897" y="271"/>
                    <a:pt x="895" y="280"/>
                  </a:cubicBezTo>
                  <a:cubicBezTo>
                    <a:pt x="893" y="282"/>
                    <a:pt x="893" y="281"/>
                    <a:pt x="891" y="280"/>
                  </a:cubicBezTo>
                  <a:cubicBezTo>
                    <a:pt x="890" y="281"/>
                    <a:pt x="891" y="283"/>
                    <a:pt x="891" y="284"/>
                  </a:cubicBezTo>
                  <a:cubicBezTo>
                    <a:pt x="890" y="286"/>
                    <a:pt x="888" y="285"/>
                    <a:pt x="886" y="286"/>
                  </a:cubicBezTo>
                  <a:cubicBezTo>
                    <a:pt x="886" y="286"/>
                    <a:pt x="887" y="288"/>
                    <a:pt x="886" y="288"/>
                  </a:cubicBezTo>
                  <a:cubicBezTo>
                    <a:pt x="886" y="289"/>
                    <a:pt x="884" y="288"/>
                    <a:pt x="884" y="288"/>
                  </a:cubicBezTo>
                  <a:cubicBezTo>
                    <a:pt x="883" y="289"/>
                    <a:pt x="885" y="290"/>
                    <a:pt x="885" y="290"/>
                  </a:cubicBezTo>
                  <a:cubicBezTo>
                    <a:pt x="884" y="291"/>
                    <a:pt x="882" y="291"/>
                    <a:pt x="881" y="293"/>
                  </a:cubicBezTo>
                  <a:cubicBezTo>
                    <a:pt x="880" y="294"/>
                    <a:pt x="880" y="296"/>
                    <a:pt x="879" y="297"/>
                  </a:cubicBezTo>
                  <a:cubicBezTo>
                    <a:pt x="878" y="298"/>
                    <a:pt x="877" y="297"/>
                    <a:pt x="875" y="298"/>
                  </a:cubicBezTo>
                  <a:cubicBezTo>
                    <a:pt x="874" y="299"/>
                    <a:pt x="875" y="301"/>
                    <a:pt x="874" y="303"/>
                  </a:cubicBezTo>
                  <a:cubicBezTo>
                    <a:pt x="873" y="303"/>
                    <a:pt x="871" y="302"/>
                    <a:pt x="871" y="303"/>
                  </a:cubicBezTo>
                  <a:cubicBezTo>
                    <a:pt x="871" y="303"/>
                    <a:pt x="871" y="306"/>
                    <a:pt x="870" y="305"/>
                  </a:cubicBezTo>
                  <a:cubicBezTo>
                    <a:pt x="869" y="304"/>
                    <a:pt x="867" y="304"/>
                    <a:pt x="867" y="308"/>
                  </a:cubicBezTo>
                  <a:cubicBezTo>
                    <a:pt x="860" y="309"/>
                    <a:pt x="860" y="308"/>
                    <a:pt x="853" y="308"/>
                  </a:cubicBezTo>
                  <a:cubicBezTo>
                    <a:pt x="853" y="309"/>
                    <a:pt x="847" y="312"/>
                    <a:pt x="850" y="312"/>
                  </a:cubicBezTo>
                  <a:cubicBezTo>
                    <a:pt x="851" y="315"/>
                    <a:pt x="840" y="313"/>
                    <a:pt x="846" y="315"/>
                  </a:cubicBezTo>
                  <a:cubicBezTo>
                    <a:pt x="845" y="317"/>
                    <a:pt x="843" y="317"/>
                    <a:pt x="843" y="315"/>
                  </a:cubicBezTo>
                  <a:cubicBezTo>
                    <a:pt x="839" y="318"/>
                    <a:pt x="841" y="321"/>
                    <a:pt x="842" y="326"/>
                  </a:cubicBezTo>
                  <a:cubicBezTo>
                    <a:pt x="837" y="327"/>
                    <a:pt x="839" y="327"/>
                    <a:pt x="835" y="326"/>
                  </a:cubicBezTo>
                  <a:cubicBezTo>
                    <a:pt x="836" y="328"/>
                    <a:pt x="836" y="329"/>
                    <a:pt x="833" y="329"/>
                  </a:cubicBezTo>
                  <a:cubicBezTo>
                    <a:pt x="833" y="332"/>
                    <a:pt x="834" y="344"/>
                    <a:pt x="836" y="340"/>
                  </a:cubicBezTo>
                  <a:cubicBezTo>
                    <a:pt x="839" y="340"/>
                    <a:pt x="836" y="351"/>
                    <a:pt x="840" y="352"/>
                  </a:cubicBezTo>
                  <a:cubicBezTo>
                    <a:pt x="844" y="352"/>
                    <a:pt x="839" y="356"/>
                    <a:pt x="843" y="357"/>
                  </a:cubicBezTo>
                  <a:cubicBezTo>
                    <a:pt x="842" y="357"/>
                    <a:pt x="842" y="360"/>
                    <a:pt x="842" y="360"/>
                  </a:cubicBezTo>
                  <a:cubicBezTo>
                    <a:pt x="840" y="361"/>
                    <a:pt x="839" y="359"/>
                    <a:pt x="839" y="359"/>
                  </a:cubicBezTo>
                  <a:cubicBezTo>
                    <a:pt x="837" y="359"/>
                    <a:pt x="838" y="361"/>
                    <a:pt x="837" y="361"/>
                  </a:cubicBezTo>
                  <a:cubicBezTo>
                    <a:pt x="836" y="362"/>
                    <a:pt x="834" y="361"/>
                    <a:pt x="833" y="361"/>
                  </a:cubicBezTo>
                  <a:cubicBezTo>
                    <a:pt x="830" y="362"/>
                    <a:pt x="826" y="365"/>
                    <a:pt x="823" y="363"/>
                  </a:cubicBezTo>
                  <a:cubicBezTo>
                    <a:pt x="823" y="360"/>
                    <a:pt x="824" y="359"/>
                    <a:pt x="825" y="357"/>
                  </a:cubicBezTo>
                  <a:cubicBezTo>
                    <a:pt x="825" y="354"/>
                    <a:pt x="823" y="350"/>
                    <a:pt x="826" y="349"/>
                  </a:cubicBezTo>
                  <a:cubicBezTo>
                    <a:pt x="826" y="347"/>
                    <a:pt x="822" y="348"/>
                    <a:pt x="823" y="343"/>
                  </a:cubicBezTo>
                  <a:cubicBezTo>
                    <a:pt x="820" y="342"/>
                    <a:pt x="818" y="344"/>
                    <a:pt x="815" y="340"/>
                  </a:cubicBezTo>
                  <a:cubicBezTo>
                    <a:pt x="814" y="336"/>
                    <a:pt x="820" y="339"/>
                    <a:pt x="818" y="333"/>
                  </a:cubicBezTo>
                  <a:cubicBezTo>
                    <a:pt x="817" y="332"/>
                    <a:pt x="816" y="333"/>
                    <a:pt x="816" y="333"/>
                  </a:cubicBezTo>
                  <a:cubicBezTo>
                    <a:pt x="815" y="333"/>
                    <a:pt x="814" y="332"/>
                    <a:pt x="814" y="331"/>
                  </a:cubicBezTo>
                  <a:cubicBezTo>
                    <a:pt x="813" y="330"/>
                    <a:pt x="811" y="329"/>
                    <a:pt x="811" y="328"/>
                  </a:cubicBezTo>
                  <a:cubicBezTo>
                    <a:pt x="810" y="329"/>
                    <a:pt x="808" y="329"/>
                    <a:pt x="806" y="329"/>
                  </a:cubicBezTo>
                  <a:cubicBezTo>
                    <a:pt x="805" y="329"/>
                    <a:pt x="806" y="331"/>
                    <a:pt x="806" y="331"/>
                  </a:cubicBezTo>
                  <a:cubicBezTo>
                    <a:pt x="806" y="335"/>
                    <a:pt x="803" y="327"/>
                    <a:pt x="804" y="333"/>
                  </a:cubicBezTo>
                  <a:cubicBezTo>
                    <a:pt x="800" y="330"/>
                    <a:pt x="800" y="337"/>
                    <a:pt x="795" y="333"/>
                  </a:cubicBezTo>
                  <a:cubicBezTo>
                    <a:pt x="799" y="330"/>
                    <a:pt x="795" y="328"/>
                    <a:pt x="799" y="325"/>
                  </a:cubicBezTo>
                  <a:cubicBezTo>
                    <a:pt x="802" y="323"/>
                    <a:pt x="793" y="324"/>
                    <a:pt x="792" y="326"/>
                  </a:cubicBezTo>
                  <a:cubicBezTo>
                    <a:pt x="792" y="330"/>
                    <a:pt x="790" y="325"/>
                    <a:pt x="791" y="325"/>
                  </a:cubicBezTo>
                  <a:cubicBezTo>
                    <a:pt x="788" y="325"/>
                    <a:pt x="789" y="329"/>
                    <a:pt x="787" y="329"/>
                  </a:cubicBezTo>
                  <a:cubicBezTo>
                    <a:pt x="786" y="329"/>
                    <a:pt x="783" y="331"/>
                    <a:pt x="783" y="332"/>
                  </a:cubicBezTo>
                  <a:cubicBezTo>
                    <a:pt x="782" y="333"/>
                    <a:pt x="781" y="333"/>
                    <a:pt x="781" y="335"/>
                  </a:cubicBezTo>
                  <a:cubicBezTo>
                    <a:pt x="776" y="334"/>
                    <a:pt x="777" y="334"/>
                    <a:pt x="771" y="335"/>
                  </a:cubicBezTo>
                  <a:cubicBezTo>
                    <a:pt x="773" y="335"/>
                    <a:pt x="772" y="338"/>
                    <a:pt x="773" y="339"/>
                  </a:cubicBezTo>
                  <a:cubicBezTo>
                    <a:pt x="774" y="340"/>
                    <a:pt x="776" y="338"/>
                    <a:pt x="777" y="339"/>
                  </a:cubicBezTo>
                  <a:cubicBezTo>
                    <a:pt x="777" y="339"/>
                    <a:pt x="777" y="341"/>
                    <a:pt x="777" y="342"/>
                  </a:cubicBezTo>
                  <a:cubicBezTo>
                    <a:pt x="778" y="342"/>
                    <a:pt x="780" y="341"/>
                    <a:pt x="781" y="342"/>
                  </a:cubicBezTo>
                  <a:cubicBezTo>
                    <a:pt x="782" y="342"/>
                    <a:pt x="781" y="344"/>
                    <a:pt x="781" y="345"/>
                  </a:cubicBezTo>
                  <a:cubicBezTo>
                    <a:pt x="782" y="346"/>
                    <a:pt x="784" y="345"/>
                    <a:pt x="785" y="346"/>
                  </a:cubicBezTo>
                  <a:cubicBezTo>
                    <a:pt x="787" y="346"/>
                    <a:pt x="786" y="343"/>
                    <a:pt x="788" y="343"/>
                  </a:cubicBezTo>
                  <a:cubicBezTo>
                    <a:pt x="794" y="343"/>
                    <a:pt x="798" y="344"/>
                    <a:pt x="798" y="349"/>
                  </a:cubicBezTo>
                  <a:cubicBezTo>
                    <a:pt x="796" y="351"/>
                    <a:pt x="793" y="351"/>
                    <a:pt x="791" y="349"/>
                  </a:cubicBezTo>
                  <a:cubicBezTo>
                    <a:pt x="790" y="350"/>
                    <a:pt x="789" y="353"/>
                    <a:pt x="790" y="356"/>
                  </a:cubicBezTo>
                  <a:cubicBezTo>
                    <a:pt x="787" y="355"/>
                    <a:pt x="787" y="357"/>
                    <a:pt x="788" y="357"/>
                  </a:cubicBezTo>
                  <a:cubicBezTo>
                    <a:pt x="788" y="359"/>
                    <a:pt x="785" y="358"/>
                    <a:pt x="783" y="359"/>
                  </a:cubicBezTo>
                  <a:cubicBezTo>
                    <a:pt x="785" y="364"/>
                    <a:pt x="790" y="366"/>
                    <a:pt x="790" y="373"/>
                  </a:cubicBezTo>
                  <a:cubicBezTo>
                    <a:pt x="793" y="368"/>
                    <a:pt x="791" y="372"/>
                    <a:pt x="794" y="374"/>
                  </a:cubicBezTo>
                  <a:cubicBezTo>
                    <a:pt x="793" y="379"/>
                    <a:pt x="795" y="386"/>
                    <a:pt x="792" y="389"/>
                  </a:cubicBezTo>
                  <a:cubicBezTo>
                    <a:pt x="795" y="393"/>
                    <a:pt x="796" y="397"/>
                    <a:pt x="795" y="404"/>
                  </a:cubicBezTo>
                  <a:cubicBezTo>
                    <a:pt x="791" y="400"/>
                    <a:pt x="793" y="410"/>
                    <a:pt x="791" y="408"/>
                  </a:cubicBezTo>
                  <a:cubicBezTo>
                    <a:pt x="789" y="406"/>
                    <a:pt x="791" y="408"/>
                    <a:pt x="790" y="409"/>
                  </a:cubicBezTo>
                  <a:cubicBezTo>
                    <a:pt x="789" y="410"/>
                    <a:pt x="786" y="410"/>
                    <a:pt x="787" y="415"/>
                  </a:cubicBezTo>
                  <a:cubicBezTo>
                    <a:pt x="782" y="413"/>
                    <a:pt x="786" y="419"/>
                    <a:pt x="781" y="418"/>
                  </a:cubicBezTo>
                  <a:cubicBezTo>
                    <a:pt x="785" y="421"/>
                    <a:pt x="775" y="423"/>
                    <a:pt x="777" y="425"/>
                  </a:cubicBezTo>
                  <a:cubicBezTo>
                    <a:pt x="779" y="427"/>
                    <a:pt x="776" y="425"/>
                    <a:pt x="774" y="427"/>
                  </a:cubicBezTo>
                  <a:cubicBezTo>
                    <a:pt x="773" y="428"/>
                    <a:pt x="774" y="430"/>
                    <a:pt x="773" y="432"/>
                  </a:cubicBezTo>
                  <a:cubicBezTo>
                    <a:pt x="772" y="432"/>
                    <a:pt x="770" y="431"/>
                    <a:pt x="770" y="432"/>
                  </a:cubicBezTo>
                  <a:cubicBezTo>
                    <a:pt x="770" y="432"/>
                    <a:pt x="770" y="434"/>
                    <a:pt x="770" y="434"/>
                  </a:cubicBezTo>
                  <a:cubicBezTo>
                    <a:pt x="769" y="436"/>
                    <a:pt x="764" y="433"/>
                    <a:pt x="766" y="437"/>
                  </a:cubicBezTo>
                  <a:cubicBezTo>
                    <a:pt x="757" y="438"/>
                    <a:pt x="758" y="438"/>
                    <a:pt x="749" y="437"/>
                  </a:cubicBezTo>
                  <a:cubicBezTo>
                    <a:pt x="747" y="437"/>
                    <a:pt x="748" y="440"/>
                    <a:pt x="748" y="441"/>
                  </a:cubicBezTo>
                  <a:cubicBezTo>
                    <a:pt x="744" y="439"/>
                    <a:pt x="740" y="445"/>
                    <a:pt x="739" y="444"/>
                  </a:cubicBezTo>
                  <a:cubicBezTo>
                    <a:pt x="737" y="442"/>
                    <a:pt x="739" y="446"/>
                    <a:pt x="734" y="446"/>
                  </a:cubicBezTo>
                  <a:cubicBezTo>
                    <a:pt x="731" y="446"/>
                    <a:pt x="735" y="448"/>
                    <a:pt x="732" y="448"/>
                  </a:cubicBezTo>
                  <a:cubicBezTo>
                    <a:pt x="729" y="452"/>
                    <a:pt x="727" y="446"/>
                    <a:pt x="724" y="446"/>
                  </a:cubicBezTo>
                  <a:cubicBezTo>
                    <a:pt x="719" y="445"/>
                    <a:pt x="719" y="447"/>
                    <a:pt x="715" y="447"/>
                  </a:cubicBezTo>
                  <a:cubicBezTo>
                    <a:pt x="713" y="448"/>
                    <a:pt x="713" y="450"/>
                    <a:pt x="712" y="453"/>
                  </a:cubicBezTo>
                  <a:cubicBezTo>
                    <a:pt x="708" y="451"/>
                    <a:pt x="708" y="455"/>
                    <a:pt x="705" y="455"/>
                  </a:cubicBezTo>
                  <a:cubicBezTo>
                    <a:pt x="704" y="459"/>
                    <a:pt x="708" y="458"/>
                    <a:pt x="708" y="461"/>
                  </a:cubicBezTo>
                  <a:cubicBezTo>
                    <a:pt x="708" y="462"/>
                    <a:pt x="708" y="464"/>
                    <a:pt x="710" y="464"/>
                  </a:cubicBezTo>
                  <a:cubicBezTo>
                    <a:pt x="711" y="464"/>
                    <a:pt x="710" y="466"/>
                    <a:pt x="711" y="467"/>
                  </a:cubicBezTo>
                  <a:cubicBezTo>
                    <a:pt x="712" y="468"/>
                    <a:pt x="714" y="467"/>
                    <a:pt x="715" y="468"/>
                  </a:cubicBezTo>
                  <a:cubicBezTo>
                    <a:pt x="716" y="468"/>
                    <a:pt x="715" y="470"/>
                    <a:pt x="715" y="471"/>
                  </a:cubicBezTo>
                  <a:cubicBezTo>
                    <a:pt x="716" y="471"/>
                    <a:pt x="718" y="470"/>
                    <a:pt x="718" y="471"/>
                  </a:cubicBezTo>
                  <a:cubicBezTo>
                    <a:pt x="719" y="472"/>
                    <a:pt x="719" y="476"/>
                    <a:pt x="721" y="478"/>
                  </a:cubicBezTo>
                  <a:cubicBezTo>
                    <a:pt x="722" y="479"/>
                    <a:pt x="725" y="482"/>
                    <a:pt x="725" y="482"/>
                  </a:cubicBezTo>
                  <a:cubicBezTo>
                    <a:pt x="726" y="484"/>
                    <a:pt x="725" y="486"/>
                    <a:pt x="725" y="488"/>
                  </a:cubicBezTo>
                  <a:cubicBezTo>
                    <a:pt x="725" y="490"/>
                    <a:pt x="727" y="491"/>
                    <a:pt x="727" y="493"/>
                  </a:cubicBezTo>
                  <a:cubicBezTo>
                    <a:pt x="726" y="496"/>
                    <a:pt x="725" y="496"/>
                    <a:pt x="725" y="498"/>
                  </a:cubicBezTo>
                  <a:cubicBezTo>
                    <a:pt x="725" y="500"/>
                    <a:pt x="726" y="503"/>
                    <a:pt x="722" y="500"/>
                  </a:cubicBezTo>
                  <a:cubicBezTo>
                    <a:pt x="724" y="506"/>
                    <a:pt x="718" y="503"/>
                    <a:pt x="720" y="507"/>
                  </a:cubicBezTo>
                  <a:cubicBezTo>
                    <a:pt x="714" y="505"/>
                    <a:pt x="715" y="510"/>
                    <a:pt x="711" y="510"/>
                  </a:cubicBezTo>
                  <a:cubicBezTo>
                    <a:pt x="709" y="510"/>
                    <a:pt x="710" y="512"/>
                    <a:pt x="710" y="513"/>
                  </a:cubicBezTo>
                  <a:cubicBezTo>
                    <a:pt x="709" y="513"/>
                    <a:pt x="706" y="513"/>
                    <a:pt x="707" y="514"/>
                  </a:cubicBezTo>
                  <a:cubicBezTo>
                    <a:pt x="708" y="516"/>
                    <a:pt x="708" y="515"/>
                    <a:pt x="707" y="516"/>
                  </a:cubicBezTo>
                  <a:cubicBezTo>
                    <a:pt x="706" y="517"/>
                    <a:pt x="705" y="519"/>
                    <a:pt x="703" y="519"/>
                  </a:cubicBezTo>
                  <a:cubicBezTo>
                    <a:pt x="704" y="511"/>
                    <a:pt x="700" y="518"/>
                    <a:pt x="700" y="514"/>
                  </a:cubicBezTo>
                  <a:cubicBezTo>
                    <a:pt x="700" y="513"/>
                    <a:pt x="699" y="510"/>
                    <a:pt x="697" y="509"/>
                  </a:cubicBezTo>
                  <a:cubicBezTo>
                    <a:pt x="697" y="508"/>
                    <a:pt x="695" y="509"/>
                    <a:pt x="694" y="509"/>
                  </a:cubicBezTo>
                  <a:cubicBezTo>
                    <a:pt x="694" y="508"/>
                    <a:pt x="695" y="506"/>
                    <a:pt x="694" y="506"/>
                  </a:cubicBezTo>
                  <a:cubicBezTo>
                    <a:pt x="693" y="505"/>
                    <a:pt x="689" y="506"/>
                    <a:pt x="689" y="505"/>
                  </a:cubicBezTo>
                  <a:cubicBezTo>
                    <a:pt x="688" y="504"/>
                    <a:pt x="689" y="502"/>
                    <a:pt x="689" y="502"/>
                  </a:cubicBezTo>
                  <a:cubicBezTo>
                    <a:pt x="688" y="501"/>
                    <a:pt x="686" y="502"/>
                    <a:pt x="684" y="502"/>
                  </a:cubicBezTo>
                  <a:cubicBezTo>
                    <a:pt x="683" y="502"/>
                    <a:pt x="684" y="498"/>
                    <a:pt x="683" y="498"/>
                  </a:cubicBezTo>
                  <a:cubicBezTo>
                    <a:pt x="682" y="497"/>
                    <a:pt x="681" y="498"/>
                    <a:pt x="682" y="499"/>
                  </a:cubicBezTo>
                  <a:cubicBezTo>
                    <a:pt x="679" y="496"/>
                    <a:pt x="680" y="496"/>
                    <a:pt x="677" y="493"/>
                  </a:cubicBezTo>
                  <a:cubicBezTo>
                    <a:pt x="673" y="492"/>
                    <a:pt x="674" y="498"/>
                    <a:pt x="673" y="500"/>
                  </a:cubicBezTo>
                  <a:cubicBezTo>
                    <a:pt x="673" y="501"/>
                    <a:pt x="671" y="501"/>
                    <a:pt x="670" y="502"/>
                  </a:cubicBezTo>
                  <a:cubicBezTo>
                    <a:pt x="670" y="504"/>
                    <a:pt x="671" y="508"/>
                    <a:pt x="669" y="510"/>
                  </a:cubicBezTo>
                  <a:cubicBezTo>
                    <a:pt x="670" y="511"/>
                    <a:pt x="670" y="512"/>
                    <a:pt x="670" y="514"/>
                  </a:cubicBezTo>
                  <a:cubicBezTo>
                    <a:pt x="671" y="516"/>
                    <a:pt x="673" y="518"/>
                    <a:pt x="673" y="516"/>
                  </a:cubicBezTo>
                  <a:cubicBezTo>
                    <a:pt x="677" y="519"/>
                    <a:pt x="675" y="521"/>
                    <a:pt x="675" y="526"/>
                  </a:cubicBezTo>
                  <a:cubicBezTo>
                    <a:pt x="675" y="527"/>
                    <a:pt x="676" y="527"/>
                    <a:pt x="676" y="528"/>
                  </a:cubicBezTo>
                  <a:cubicBezTo>
                    <a:pt x="677" y="529"/>
                    <a:pt x="678" y="531"/>
                    <a:pt x="679" y="531"/>
                  </a:cubicBezTo>
                  <a:cubicBezTo>
                    <a:pt x="681" y="533"/>
                    <a:pt x="683" y="534"/>
                    <a:pt x="686" y="535"/>
                  </a:cubicBezTo>
                  <a:cubicBezTo>
                    <a:pt x="687" y="536"/>
                    <a:pt x="686" y="537"/>
                    <a:pt x="687" y="537"/>
                  </a:cubicBezTo>
                  <a:cubicBezTo>
                    <a:pt x="689" y="537"/>
                    <a:pt x="688" y="538"/>
                    <a:pt x="689" y="540"/>
                  </a:cubicBezTo>
                  <a:cubicBezTo>
                    <a:pt x="689" y="541"/>
                    <a:pt x="691" y="540"/>
                    <a:pt x="691" y="541"/>
                  </a:cubicBezTo>
                  <a:cubicBezTo>
                    <a:pt x="692" y="542"/>
                    <a:pt x="691" y="545"/>
                    <a:pt x="691" y="547"/>
                  </a:cubicBezTo>
                  <a:cubicBezTo>
                    <a:pt x="692" y="547"/>
                    <a:pt x="694" y="549"/>
                    <a:pt x="694" y="549"/>
                  </a:cubicBezTo>
                  <a:cubicBezTo>
                    <a:pt x="694" y="550"/>
                    <a:pt x="691" y="554"/>
                    <a:pt x="696" y="555"/>
                  </a:cubicBezTo>
                  <a:cubicBezTo>
                    <a:pt x="695" y="558"/>
                    <a:pt x="692" y="557"/>
                    <a:pt x="690" y="556"/>
                  </a:cubicBezTo>
                  <a:cubicBezTo>
                    <a:pt x="688" y="556"/>
                    <a:pt x="684" y="556"/>
                    <a:pt x="683" y="555"/>
                  </a:cubicBezTo>
                  <a:cubicBezTo>
                    <a:pt x="684" y="556"/>
                    <a:pt x="685" y="549"/>
                    <a:pt x="682" y="554"/>
                  </a:cubicBezTo>
                  <a:cubicBezTo>
                    <a:pt x="679" y="552"/>
                    <a:pt x="680" y="549"/>
                    <a:pt x="679" y="547"/>
                  </a:cubicBezTo>
                  <a:cubicBezTo>
                    <a:pt x="678" y="545"/>
                    <a:pt x="676" y="544"/>
                    <a:pt x="675" y="542"/>
                  </a:cubicBezTo>
                  <a:cubicBezTo>
                    <a:pt x="674" y="540"/>
                    <a:pt x="674" y="538"/>
                    <a:pt x="676" y="538"/>
                  </a:cubicBezTo>
                  <a:cubicBezTo>
                    <a:pt x="674" y="535"/>
                    <a:pt x="673" y="531"/>
                    <a:pt x="669" y="530"/>
                  </a:cubicBezTo>
                  <a:cubicBezTo>
                    <a:pt x="669" y="527"/>
                    <a:pt x="667" y="526"/>
                    <a:pt x="669" y="526"/>
                  </a:cubicBezTo>
                  <a:cubicBezTo>
                    <a:pt x="668" y="524"/>
                    <a:pt x="666" y="523"/>
                    <a:pt x="665" y="523"/>
                  </a:cubicBezTo>
                  <a:cubicBezTo>
                    <a:pt x="665" y="521"/>
                    <a:pt x="665" y="519"/>
                    <a:pt x="663" y="519"/>
                  </a:cubicBezTo>
                  <a:cubicBezTo>
                    <a:pt x="663" y="516"/>
                    <a:pt x="664" y="515"/>
                    <a:pt x="665" y="513"/>
                  </a:cubicBezTo>
                  <a:cubicBezTo>
                    <a:pt x="665" y="511"/>
                    <a:pt x="664" y="509"/>
                    <a:pt x="662" y="509"/>
                  </a:cubicBezTo>
                  <a:cubicBezTo>
                    <a:pt x="663" y="507"/>
                    <a:pt x="664" y="506"/>
                    <a:pt x="662" y="506"/>
                  </a:cubicBezTo>
                  <a:cubicBezTo>
                    <a:pt x="662" y="504"/>
                    <a:pt x="665" y="505"/>
                    <a:pt x="668" y="505"/>
                  </a:cubicBezTo>
                  <a:cubicBezTo>
                    <a:pt x="667" y="503"/>
                    <a:pt x="666" y="503"/>
                    <a:pt x="666" y="502"/>
                  </a:cubicBezTo>
                  <a:cubicBezTo>
                    <a:pt x="666" y="501"/>
                    <a:pt x="668" y="500"/>
                    <a:pt x="668" y="499"/>
                  </a:cubicBezTo>
                  <a:cubicBezTo>
                    <a:pt x="667" y="497"/>
                    <a:pt x="665" y="495"/>
                    <a:pt x="665" y="492"/>
                  </a:cubicBezTo>
                  <a:cubicBezTo>
                    <a:pt x="664" y="489"/>
                    <a:pt x="665" y="485"/>
                    <a:pt x="665" y="483"/>
                  </a:cubicBezTo>
                  <a:cubicBezTo>
                    <a:pt x="664" y="482"/>
                    <a:pt x="663" y="482"/>
                    <a:pt x="662" y="481"/>
                  </a:cubicBezTo>
                  <a:cubicBezTo>
                    <a:pt x="661" y="479"/>
                    <a:pt x="661" y="478"/>
                    <a:pt x="661" y="476"/>
                  </a:cubicBezTo>
                  <a:cubicBezTo>
                    <a:pt x="659" y="474"/>
                    <a:pt x="658" y="472"/>
                    <a:pt x="656" y="471"/>
                  </a:cubicBezTo>
                  <a:cubicBezTo>
                    <a:pt x="652" y="470"/>
                    <a:pt x="654" y="476"/>
                    <a:pt x="651" y="472"/>
                  </a:cubicBezTo>
                  <a:cubicBezTo>
                    <a:pt x="649" y="472"/>
                    <a:pt x="650" y="475"/>
                    <a:pt x="649" y="476"/>
                  </a:cubicBezTo>
                  <a:cubicBezTo>
                    <a:pt x="649" y="477"/>
                    <a:pt x="647" y="476"/>
                    <a:pt x="647" y="476"/>
                  </a:cubicBezTo>
                  <a:cubicBezTo>
                    <a:pt x="646" y="477"/>
                    <a:pt x="647" y="480"/>
                    <a:pt x="645" y="479"/>
                  </a:cubicBezTo>
                  <a:cubicBezTo>
                    <a:pt x="642" y="480"/>
                    <a:pt x="642" y="478"/>
                    <a:pt x="641" y="475"/>
                  </a:cubicBezTo>
                  <a:cubicBezTo>
                    <a:pt x="641" y="474"/>
                    <a:pt x="640" y="474"/>
                    <a:pt x="640" y="474"/>
                  </a:cubicBezTo>
                  <a:cubicBezTo>
                    <a:pt x="639" y="472"/>
                    <a:pt x="641" y="472"/>
                    <a:pt x="641" y="471"/>
                  </a:cubicBezTo>
                  <a:cubicBezTo>
                    <a:pt x="641" y="470"/>
                    <a:pt x="637" y="464"/>
                    <a:pt x="641" y="461"/>
                  </a:cubicBezTo>
                  <a:cubicBezTo>
                    <a:pt x="640" y="460"/>
                    <a:pt x="637" y="458"/>
                    <a:pt x="638" y="453"/>
                  </a:cubicBezTo>
                  <a:cubicBezTo>
                    <a:pt x="637" y="453"/>
                    <a:pt x="637" y="454"/>
                    <a:pt x="637" y="455"/>
                  </a:cubicBezTo>
                  <a:cubicBezTo>
                    <a:pt x="634" y="454"/>
                    <a:pt x="636" y="449"/>
                    <a:pt x="634" y="447"/>
                  </a:cubicBezTo>
                  <a:cubicBezTo>
                    <a:pt x="633" y="446"/>
                    <a:pt x="632" y="445"/>
                    <a:pt x="631" y="444"/>
                  </a:cubicBezTo>
                  <a:cubicBezTo>
                    <a:pt x="631" y="443"/>
                    <a:pt x="630" y="442"/>
                    <a:pt x="630" y="441"/>
                  </a:cubicBezTo>
                  <a:cubicBezTo>
                    <a:pt x="629" y="440"/>
                    <a:pt x="624" y="440"/>
                    <a:pt x="626" y="437"/>
                  </a:cubicBezTo>
                  <a:cubicBezTo>
                    <a:pt x="621" y="437"/>
                    <a:pt x="620" y="440"/>
                    <a:pt x="617" y="441"/>
                  </a:cubicBezTo>
                  <a:cubicBezTo>
                    <a:pt x="615" y="441"/>
                    <a:pt x="613" y="441"/>
                    <a:pt x="613" y="443"/>
                  </a:cubicBezTo>
                  <a:cubicBezTo>
                    <a:pt x="603" y="443"/>
                    <a:pt x="603" y="443"/>
                    <a:pt x="603" y="443"/>
                  </a:cubicBezTo>
                  <a:cubicBezTo>
                    <a:pt x="602" y="444"/>
                    <a:pt x="601" y="445"/>
                    <a:pt x="600" y="446"/>
                  </a:cubicBezTo>
                  <a:cubicBezTo>
                    <a:pt x="600" y="446"/>
                    <a:pt x="599" y="445"/>
                    <a:pt x="599" y="447"/>
                  </a:cubicBezTo>
                  <a:cubicBezTo>
                    <a:pt x="599" y="448"/>
                    <a:pt x="596" y="449"/>
                    <a:pt x="595" y="450"/>
                  </a:cubicBezTo>
                  <a:cubicBezTo>
                    <a:pt x="592" y="452"/>
                    <a:pt x="589" y="458"/>
                    <a:pt x="583" y="460"/>
                  </a:cubicBezTo>
                  <a:cubicBezTo>
                    <a:pt x="580" y="462"/>
                    <a:pt x="579" y="467"/>
                    <a:pt x="574" y="468"/>
                  </a:cubicBezTo>
                  <a:cubicBezTo>
                    <a:pt x="576" y="471"/>
                    <a:pt x="575" y="471"/>
                    <a:pt x="571" y="471"/>
                  </a:cubicBezTo>
                  <a:cubicBezTo>
                    <a:pt x="571" y="473"/>
                    <a:pt x="571" y="473"/>
                    <a:pt x="572" y="474"/>
                  </a:cubicBezTo>
                  <a:cubicBezTo>
                    <a:pt x="572" y="475"/>
                    <a:pt x="569" y="475"/>
                    <a:pt x="569" y="474"/>
                  </a:cubicBezTo>
                  <a:cubicBezTo>
                    <a:pt x="567" y="474"/>
                    <a:pt x="568" y="478"/>
                    <a:pt x="564" y="476"/>
                  </a:cubicBezTo>
                  <a:cubicBezTo>
                    <a:pt x="562" y="477"/>
                    <a:pt x="562" y="480"/>
                    <a:pt x="560" y="479"/>
                  </a:cubicBezTo>
                  <a:cubicBezTo>
                    <a:pt x="559" y="482"/>
                    <a:pt x="561" y="482"/>
                    <a:pt x="561" y="483"/>
                  </a:cubicBezTo>
                  <a:cubicBezTo>
                    <a:pt x="561" y="486"/>
                    <a:pt x="559" y="490"/>
                    <a:pt x="558" y="495"/>
                  </a:cubicBezTo>
                  <a:cubicBezTo>
                    <a:pt x="557" y="501"/>
                    <a:pt x="558" y="508"/>
                    <a:pt x="557" y="510"/>
                  </a:cubicBezTo>
                  <a:cubicBezTo>
                    <a:pt x="557" y="511"/>
                    <a:pt x="554" y="510"/>
                    <a:pt x="554" y="510"/>
                  </a:cubicBezTo>
                  <a:cubicBezTo>
                    <a:pt x="553" y="511"/>
                    <a:pt x="554" y="515"/>
                    <a:pt x="553" y="516"/>
                  </a:cubicBezTo>
                  <a:cubicBezTo>
                    <a:pt x="551" y="517"/>
                    <a:pt x="549" y="516"/>
                    <a:pt x="547" y="517"/>
                  </a:cubicBezTo>
                  <a:cubicBezTo>
                    <a:pt x="546" y="518"/>
                    <a:pt x="546" y="521"/>
                    <a:pt x="543" y="520"/>
                  </a:cubicBezTo>
                  <a:cubicBezTo>
                    <a:pt x="539" y="516"/>
                    <a:pt x="537" y="512"/>
                    <a:pt x="536" y="506"/>
                  </a:cubicBezTo>
                  <a:cubicBezTo>
                    <a:pt x="535" y="505"/>
                    <a:pt x="534" y="504"/>
                    <a:pt x="533" y="503"/>
                  </a:cubicBezTo>
                  <a:cubicBezTo>
                    <a:pt x="532" y="503"/>
                    <a:pt x="532" y="501"/>
                    <a:pt x="530" y="502"/>
                  </a:cubicBezTo>
                  <a:cubicBezTo>
                    <a:pt x="529" y="497"/>
                    <a:pt x="532" y="497"/>
                    <a:pt x="533" y="495"/>
                  </a:cubicBezTo>
                  <a:cubicBezTo>
                    <a:pt x="533" y="492"/>
                    <a:pt x="530" y="491"/>
                    <a:pt x="529" y="489"/>
                  </a:cubicBezTo>
                  <a:cubicBezTo>
                    <a:pt x="527" y="488"/>
                    <a:pt x="527" y="485"/>
                    <a:pt x="524" y="485"/>
                  </a:cubicBezTo>
                  <a:cubicBezTo>
                    <a:pt x="524" y="482"/>
                    <a:pt x="523" y="479"/>
                    <a:pt x="522" y="476"/>
                  </a:cubicBezTo>
                  <a:cubicBezTo>
                    <a:pt x="520" y="474"/>
                    <a:pt x="520" y="464"/>
                    <a:pt x="519" y="457"/>
                  </a:cubicBezTo>
                  <a:cubicBezTo>
                    <a:pt x="518" y="453"/>
                    <a:pt x="517" y="445"/>
                    <a:pt x="516" y="440"/>
                  </a:cubicBezTo>
                  <a:cubicBezTo>
                    <a:pt x="514" y="440"/>
                    <a:pt x="510" y="446"/>
                    <a:pt x="513" y="447"/>
                  </a:cubicBezTo>
                  <a:cubicBezTo>
                    <a:pt x="513" y="451"/>
                    <a:pt x="508" y="447"/>
                    <a:pt x="506" y="447"/>
                  </a:cubicBezTo>
                  <a:cubicBezTo>
                    <a:pt x="505" y="447"/>
                    <a:pt x="504" y="447"/>
                    <a:pt x="503" y="447"/>
                  </a:cubicBezTo>
                  <a:cubicBezTo>
                    <a:pt x="502" y="446"/>
                    <a:pt x="501" y="441"/>
                    <a:pt x="498" y="443"/>
                  </a:cubicBezTo>
                  <a:cubicBezTo>
                    <a:pt x="497" y="440"/>
                    <a:pt x="499" y="440"/>
                    <a:pt x="501" y="440"/>
                  </a:cubicBezTo>
                  <a:cubicBezTo>
                    <a:pt x="499" y="438"/>
                    <a:pt x="500" y="438"/>
                    <a:pt x="501" y="436"/>
                  </a:cubicBezTo>
                  <a:cubicBezTo>
                    <a:pt x="500" y="433"/>
                    <a:pt x="497" y="435"/>
                    <a:pt x="495" y="434"/>
                  </a:cubicBezTo>
                  <a:cubicBezTo>
                    <a:pt x="494" y="434"/>
                    <a:pt x="492" y="427"/>
                    <a:pt x="491" y="432"/>
                  </a:cubicBezTo>
                  <a:cubicBezTo>
                    <a:pt x="488" y="432"/>
                    <a:pt x="489" y="427"/>
                    <a:pt x="489" y="427"/>
                  </a:cubicBezTo>
                  <a:cubicBezTo>
                    <a:pt x="489" y="426"/>
                    <a:pt x="486" y="426"/>
                    <a:pt x="487" y="423"/>
                  </a:cubicBezTo>
                  <a:cubicBezTo>
                    <a:pt x="486" y="422"/>
                    <a:pt x="482" y="424"/>
                    <a:pt x="481" y="423"/>
                  </a:cubicBezTo>
                  <a:cubicBezTo>
                    <a:pt x="481" y="423"/>
                    <a:pt x="481" y="420"/>
                    <a:pt x="481" y="420"/>
                  </a:cubicBezTo>
                  <a:cubicBezTo>
                    <a:pt x="478" y="420"/>
                    <a:pt x="475" y="422"/>
                    <a:pt x="473" y="422"/>
                  </a:cubicBezTo>
                  <a:cubicBezTo>
                    <a:pt x="472" y="422"/>
                    <a:pt x="471" y="422"/>
                    <a:pt x="470" y="422"/>
                  </a:cubicBezTo>
                  <a:cubicBezTo>
                    <a:pt x="468" y="421"/>
                    <a:pt x="467" y="420"/>
                    <a:pt x="467" y="423"/>
                  </a:cubicBezTo>
                  <a:cubicBezTo>
                    <a:pt x="454" y="424"/>
                    <a:pt x="443" y="422"/>
                    <a:pt x="433" y="420"/>
                  </a:cubicBezTo>
                  <a:cubicBezTo>
                    <a:pt x="434" y="417"/>
                    <a:pt x="431" y="418"/>
                    <a:pt x="431" y="416"/>
                  </a:cubicBezTo>
                  <a:cubicBezTo>
                    <a:pt x="430" y="413"/>
                    <a:pt x="424" y="419"/>
                    <a:pt x="428" y="413"/>
                  </a:cubicBezTo>
                  <a:cubicBezTo>
                    <a:pt x="426" y="414"/>
                    <a:pt x="425" y="413"/>
                    <a:pt x="425" y="412"/>
                  </a:cubicBezTo>
                  <a:cubicBezTo>
                    <a:pt x="421" y="414"/>
                    <a:pt x="411" y="412"/>
                    <a:pt x="407" y="411"/>
                  </a:cubicBezTo>
                  <a:cubicBezTo>
                    <a:pt x="405" y="410"/>
                    <a:pt x="404" y="410"/>
                    <a:pt x="404" y="408"/>
                  </a:cubicBezTo>
                  <a:cubicBezTo>
                    <a:pt x="398" y="409"/>
                    <a:pt x="399" y="403"/>
                    <a:pt x="394" y="404"/>
                  </a:cubicBezTo>
                  <a:cubicBezTo>
                    <a:pt x="393" y="398"/>
                    <a:pt x="390" y="395"/>
                    <a:pt x="388" y="391"/>
                  </a:cubicBezTo>
                  <a:cubicBezTo>
                    <a:pt x="376" y="389"/>
                    <a:pt x="376" y="395"/>
                    <a:pt x="377" y="402"/>
                  </a:cubicBezTo>
                  <a:cubicBezTo>
                    <a:pt x="377" y="404"/>
                    <a:pt x="383" y="407"/>
                    <a:pt x="387" y="412"/>
                  </a:cubicBezTo>
                  <a:cubicBezTo>
                    <a:pt x="388" y="413"/>
                    <a:pt x="391" y="421"/>
                    <a:pt x="394" y="419"/>
                  </a:cubicBezTo>
                  <a:cubicBezTo>
                    <a:pt x="393" y="422"/>
                    <a:pt x="397" y="422"/>
                    <a:pt x="395" y="426"/>
                  </a:cubicBezTo>
                  <a:cubicBezTo>
                    <a:pt x="399" y="426"/>
                    <a:pt x="407" y="425"/>
                    <a:pt x="402" y="429"/>
                  </a:cubicBezTo>
                  <a:cubicBezTo>
                    <a:pt x="405" y="430"/>
                    <a:pt x="404" y="427"/>
                    <a:pt x="405" y="426"/>
                  </a:cubicBezTo>
                  <a:cubicBezTo>
                    <a:pt x="407" y="425"/>
                    <a:pt x="411" y="426"/>
                    <a:pt x="411" y="423"/>
                  </a:cubicBezTo>
                  <a:cubicBezTo>
                    <a:pt x="411" y="422"/>
                    <a:pt x="413" y="422"/>
                    <a:pt x="414" y="422"/>
                  </a:cubicBezTo>
                  <a:cubicBezTo>
                    <a:pt x="415" y="421"/>
                    <a:pt x="414" y="420"/>
                    <a:pt x="415" y="419"/>
                  </a:cubicBezTo>
                  <a:cubicBezTo>
                    <a:pt x="417" y="418"/>
                    <a:pt x="421" y="418"/>
                    <a:pt x="423" y="418"/>
                  </a:cubicBezTo>
                  <a:cubicBezTo>
                    <a:pt x="424" y="418"/>
                    <a:pt x="421" y="420"/>
                    <a:pt x="422" y="420"/>
                  </a:cubicBezTo>
                  <a:cubicBezTo>
                    <a:pt x="422" y="421"/>
                    <a:pt x="425" y="420"/>
                    <a:pt x="425" y="420"/>
                  </a:cubicBezTo>
                  <a:cubicBezTo>
                    <a:pt x="426" y="423"/>
                    <a:pt x="425" y="425"/>
                    <a:pt x="426" y="426"/>
                  </a:cubicBezTo>
                  <a:cubicBezTo>
                    <a:pt x="425" y="429"/>
                    <a:pt x="430" y="427"/>
                    <a:pt x="431" y="430"/>
                  </a:cubicBezTo>
                  <a:cubicBezTo>
                    <a:pt x="431" y="434"/>
                    <a:pt x="433" y="431"/>
                    <a:pt x="436" y="433"/>
                  </a:cubicBezTo>
                  <a:cubicBezTo>
                    <a:pt x="438" y="434"/>
                    <a:pt x="437" y="436"/>
                    <a:pt x="440" y="437"/>
                  </a:cubicBezTo>
                  <a:cubicBezTo>
                    <a:pt x="437" y="440"/>
                    <a:pt x="441" y="444"/>
                    <a:pt x="440" y="448"/>
                  </a:cubicBezTo>
                  <a:cubicBezTo>
                    <a:pt x="436" y="448"/>
                    <a:pt x="436" y="448"/>
                    <a:pt x="436" y="448"/>
                  </a:cubicBezTo>
                  <a:cubicBezTo>
                    <a:pt x="438" y="454"/>
                    <a:pt x="433" y="452"/>
                    <a:pt x="433" y="457"/>
                  </a:cubicBezTo>
                  <a:cubicBezTo>
                    <a:pt x="431" y="456"/>
                    <a:pt x="429" y="457"/>
                    <a:pt x="429" y="460"/>
                  </a:cubicBezTo>
                  <a:cubicBezTo>
                    <a:pt x="423" y="460"/>
                    <a:pt x="423" y="460"/>
                    <a:pt x="423" y="460"/>
                  </a:cubicBezTo>
                  <a:cubicBezTo>
                    <a:pt x="421" y="460"/>
                    <a:pt x="423" y="462"/>
                    <a:pt x="422" y="464"/>
                  </a:cubicBezTo>
                  <a:cubicBezTo>
                    <a:pt x="422" y="464"/>
                    <a:pt x="420" y="464"/>
                    <a:pt x="419" y="464"/>
                  </a:cubicBezTo>
                  <a:cubicBezTo>
                    <a:pt x="419" y="464"/>
                    <a:pt x="420" y="467"/>
                    <a:pt x="419" y="468"/>
                  </a:cubicBezTo>
                  <a:cubicBezTo>
                    <a:pt x="416" y="468"/>
                    <a:pt x="415" y="468"/>
                    <a:pt x="415" y="471"/>
                  </a:cubicBezTo>
                  <a:cubicBezTo>
                    <a:pt x="412" y="471"/>
                    <a:pt x="411" y="471"/>
                    <a:pt x="409" y="472"/>
                  </a:cubicBezTo>
                  <a:cubicBezTo>
                    <a:pt x="407" y="474"/>
                    <a:pt x="408" y="474"/>
                    <a:pt x="404" y="475"/>
                  </a:cubicBezTo>
                  <a:cubicBezTo>
                    <a:pt x="402" y="475"/>
                    <a:pt x="395" y="478"/>
                    <a:pt x="395" y="482"/>
                  </a:cubicBezTo>
                  <a:cubicBezTo>
                    <a:pt x="394" y="483"/>
                    <a:pt x="391" y="481"/>
                    <a:pt x="390" y="482"/>
                  </a:cubicBezTo>
                  <a:cubicBezTo>
                    <a:pt x="388" y="483"/>
                    <a:pt x="389" y="484"/>
                    <a:pt x="388" y="485"/>
                  </a:cubicBezTo>
                  <a:cubicBezTo>
                    <a:pt x="388" y="485"/>
                    <a:pt x="386" y="485"/>
                    <a:pt x="386" y="485"/>
                  </a:cubicBezTo>
                  <a:cubicBezTo>
                    <a:pt x="386" y="485"/>
                    <a:pt x="382" y="486"/>
                    <a:pt x="381" y="486"/>
                  </a:cubicBezTo>
                  <a:cubicBezTo>
                    <a:pt x="379" y="489"/>
                    <a:pt x="368" y="488"/>
                    <a:pt x="363" y="491"/>
                  </a:cubicBezTo>
                  <a:cubicBezTo>
                    <a:pt x="359" y="491"/>
                    <a:pt x="367" y="493"/>
                    <a:pt x="360" y="493"/>
                  </a:cubicBezTo>
                  <a:cubicBezTo>
                    <a:pt x="360" y="493"/>
                    <a:pt x="358" y="493"/>
                    <a:pt x="358" y="493"/>
                  </a:cubicBezTo>
                  <a:cubicBezTo>
                    <a:pt x="356" y="494"/>
                    <a:pt x="356" y="497"/>
                    <a:pt x="353" y="496"/>
                  </a:cubicBezTo>
                  <a:cubicBezTo>
                    <a:pt x="355" y="493"/>
                    <a:pt x="351" y="494"/>
                    <a:pt x="351" y="493"/>
                  </a:cubicBezTo>
                  <a:cubicBezTo>
                    <a:pt x="350" y="492"/>
                    <a:pt x="352" y="487"/>
                    <a:pt x="348" y="488"/>
                  </a:cubicBezTo>
                  <a:cubicBezTo>
                    <a:pt x="347" y="485"/>
                    <a:pt x="349" y="485"/>
                    <a:pt x="349" y="483"/>
                  </a:cubicBezTo>
                  <a:cubicBezTo>
                    <a:pt x="348" y="482"/>
                    <a:pt x="345" y="481"/>
                    <a:pt x="348" y="481"/>
                  </a:cubicBezTo>
                  <a:cubicBezTo>
                    <a:pt x="347" y="479"/>
                    <a:pt x="346" y="478"/>
                    <a:pt x="344" y="478"/>
                  </a:cubicBezTo>
                  <a:cubicBezTo>
                    <a:pt x="345" y="474"/>
                    <a:pt x="341" y="470"/>
                    <a:pt x="344" y="469"/>
                  </a:cubicBezTo>
                  <a:cubicBezTo>
                    <a:pt x="344" y="468"/>
                    <a:pt x="341" y="469"/>
                    <a:pt x="341" y="468"/>
                  </a:cubicBezTo>
                  <a:cubicBezTo>
                    <a:pt x="339" y="467"/>
                    <a:pt x="340" y="463"/>
                    <a:pt x="341" y="464"/>
                  </a:cubicBezTo>
                  <a:cubicBezTo>
                    <a:pt x="340" y="463"/>
                    <a:pt x="339" y="462"/>
                    <a:pt x="338" y="461"/>
                  </a:cubicBezTo>
                  <a:cubicBezTo>
                    <a:pt x="337" y="460"/>
                    <a:pt x="338" y="460"/>
                    <a:pt x="337" y="460"/>
                  </a:cubicBezTo>
                  <a:cubicBezTo>
                    <a:pt x="336" y="460"/>
                    <a:pt x="334" y="455"/>
                    <a:pt x="334" y="455"/>
                  </a:cubicBezTo>
                  <a:cubicBezTo>
                    <a:pt x="334" y="455"/>
                    <a:pt x="334" y="457"/>
                    <a:pt x="334" y="457"/>
                  </a:cubicBezTo>
                  <a:cubicBezTo>
                    <a:pt x="331" y="455"/>
                    <a:pt x="331" y="450"/>
                    <a:pt x="327" y="450"/>
                  </a:cubicBezTo>
                  <a:cubicBezTo>
                    <a:pt x="330" y="444"/>
                    <a:pt x="323" y="443"/>
                    <a:pt x="324" y="436"/>
                  </a:cubicBezTo>
                  <a:cubicBezTo>
                    <a:pt x="324" y="434"/>
                    <a:pt x="321" y="435"/>
                    <a:pt x="321" y="433"/>
                  </a:cubicBezTo>
                  <a:cubicBezTo>
                    <a:pt x="321" y="430"/>
                    <a:pt x="316" y="432"/>
                    <a:pt x="316" y="430"/>
                  </a:cubicBezTo>
                  <a:cubicBezTo>
                    <a:pt x="317" y="428"/>
                    <a:pt x="317" y="427"/>
                    <a:pt x="314" y="427"/>
                  </a:cubicBezTo>
                  <a:cubicBezTo>
                    <a:pt x="316" y="425"/>
                    <a:pt x="315" y="424"/>
                    <a:pt x="314" y="420"/>
                  </a:cubicBezTo>
                  <a:cubicBezTo>
                    <a:pt x="314" y="420"/>
                    <a:pt x="314" y="418"/>
                    <a:pt x="314" y="418"/>
                  </a:cubicBezTo>
                  <a:cubicBezTo>
                    <a:pt x="314" y="417"/>
                    <a:pt x="313" y="418"/>
                    <a:pt x="313" y="418"/>
                  </a:cubicBezTo>
                  <a:cubicBezTo>
                    <a:pt x="312" y="414"/>
                    <a:pt x="315" y="415"/>
                    <a:pt x="313" y="412"/>
                  </a:cubicBezTo>
                  <a:cubicBezTo>
                    <a:pt x="311" y="410"/>
                    <a:pt x="310" y="419"/>
                    <a:pt x="310" y="412"/>
                  </a:cubicBezTo>
                  <a:cubicBezTo>
                    <a:pt x="310" y="407"/>
                    <a:pt x="305" y="403"/>
                    <a:pt x="300" y="398"/>
                  </a:cubicBezTo>
                  <a:cubicBezTo>
                    <a:pt x="296" y="401"/>
                    <a:pt x="299" y="402"/>
                    <a:pt x="297" y="406"/>
                  </a:cubicBezTo>
                  <a:cubicBezTo>
                    <a:pt x="294" y="407"/>
                    <a:pt x="295" y="404"/>
                    <a:pt x="293" y="404"/>
                  </a:cubicBezTo>
                  <a:cubicBezTo>
                    <a:pt x="291" y="404"/>
                    <a:pt x="291" y="402"/>
                    <a:pt x="289" y="402"/>
                  </a:cubicBezTo>
                  <a:cubicBezTo>
                    <a:pt x="292" y="404"/>
                    <a:pt x="290" y="411"/>
                    <a:pt x="294" y="411"/>
                  </a:cubicBezTo>
                  <a:cubicBezTo>
                    <a:pt x="293" y="414"/>
                    <a:pt x="295" y="418"/>
                    <a:pt x="297" y="423"/>
                  </a:cubicBezTo>
                  <a:cubicBezTo>
                    <a:pt x="297" y="424"/>
                    <a:pt x="297" y="426"/>
                    <a:pt x="297" y="426"/>
                  </a:cubicBezTo>
                  <a:cubicBezTo>
                    <a:pt x="299" y="427"/>
                    <a:pt x="300" y="434"/>
                    <a:pt x="301" y="437"/>
                  </a:cubicBezTo>
                  <a:cubicBezTo>
                    <a:pt x="307" y="437"/>
                    <a:pt x="307" y="437"/>
                    <a:pt x="307" y="437"/>
                  </a:cubicBezTo>
                  <a:cubicBezTo>
                    <a:pt x="306" y="438"/>
                    <a:pt x="306" y="439"/>
                    <a:pt x="306" y="441"/>
                  </a:cubicBezTo>
                  <a:cubicBezTo>
                    <a:pt x="307" y="442"/>
                    <a:pt x="308" y="441"/>
                    <a:pt x="308" y="440"/>
                  </a:cubicBezTo>
                  <a:cubicBezTo>
                    <a:pt x="311" y="442"/>
                    <a:pt x="310" y="444"/>
                    <a:pt x="311" y="447"/>
                  </a:cubicBezTo>
                  <a:cubicBezTo>
                    <a:pt x="312" y="448"/>
                    <a:pt x="314" y="448"/>
                    <a:pt x="314" y="448"/>
                  </a:cubicBezTo>
                  <a:cubicBezTo>
                    <a:pt x="314" y="449"/>
                    <a:pt x="314" y="451"/>
                    <a:pt x="314" y="451"/>
                  </a:cubicBezTo>
                  <a:cubicBezTo>
                    <a:pt x="314" y="451"/>
                    <a:pt x="315" y="451"/>
                    <a:pt x="316" y="451"/>
                  </a:cubicBezTo>
                  <a:cubicBezTo>
                    <a:pt x="316" y="453"/>
                    <a:pt x="314" y="454"/>
                    <a:pt x="314" y="454"/>
                  </a:cubicBezTo>
                  <a:cubicBezTo>
                    <a:pt x="315" y="456"/>
                    <a:pt x="316" y="456"/>
                    <a:pt x="317" y="457"/>
                  </a:cubicBezTo>
                  <a:cubicBezTo>
                    <a:pt x="317" y="457"/>
                    <a:pt x="316" y="459"/>
                    <a:pt x="317" y="460"/>
                  </a:cubicBezTo>
                  <a:cubicBezTo>
                    <a:pt x="317" y="460"/>
                    <a:pt x="318" y="460"/>
                    <a:pt x="318" y="460"/>
                  </a:cubicBezTo>
                  <a:cubicBezTo>
                    <a:pt x="319" y="461"/>
                    <a:pt x="316" y="466"/>
                    <a:pt x="321" y="465"/>
                  </a:cubicBezTo>
                  <a:cubicBezTo>
                    <a:pt x="321" y="468"/>
                    <a:pt x="321" y="471"/>
                    <a:pt x="323" y="474"/>
                  </a:cubicBezTo>
                  <a:cubicBezTo>
                    <a:pt x="323" y="475"/>
                    <a:pt x="325" y="476"/>
                    <a:pt x="325" y="476"/>
                  </a:cubicBezTo>
                  <a:cubicBezTo>
                    <a:pt x="326" y="477"/>
                    <a:pt x="326" y="480"/>
                    <a:pt x="327" y="481"/>
                  </a:cubicBezTo>
                  <a:cubicBezTo>
                    <a:pt x="327" y="481"/>
                    <a:pt x="329" y="481"/>
                    <a:pt x="330" y="482"/>
                  </a:cubicBezTo>
                  <a:cubicBezTo>
                    <a:pt x="331" y="484"/>
                    <a:pt x="328" y="486"/>
                    <a:pt x="331" y="486"/>
                  </a:cubicBezTo>
                  <a:cubicBezTo>
                    <a:pt x="333" y="486"/>
                    <a:pt x="332" y="490"/>
                    <a:pt x="332" y="492"/>
                  </a:cubicBezTo>
                  <a:cubicBezTo>
                    <a:pt x="338" y="489"/>
                    <a:pt x="337" y="495"/>
                    <a:pt x="344" y="493"/>
                  </a:cubicBezTo>
                  <a:cubicBezTo>
                    <a:pt x="344" y="497"/>
                    <a:pt x="346" y="499"/>
                    <a:pt x="346" y="503"/>
                  </a:cubicBezTo>
                  <a:cubicBezTo>
                    <a:pt x="351" y="511"/>
                    <a:pt x="368" y="509"/>
                    <a:pt x="379" y="507"/>
                  </a:cubicBezTo>
                  <a:cubicBezTo>
                    <a:pt x="380" y="508"/>
                    <a:pt x="379" y="505"/>
                    <a:pt x="380" y="505"/>
                  </a:cubicBezTo>
                  <a:cubicBezTo>
                    <a:pt x="383" y="503"/>
                    <a:pt x="390" y="507"/>
                    <a:pt x="388" y="502"/>
                  </a:cubicBezTo>
                  <a:cubicBezTo>
                    <a:pt x="391" y="503"/>
                    <a:pt x="391" y="506"/>
                    <a:pt x="390" y="509"/>
                  </a:cubicBezTo>
                  <a:cubicBezTo>
                    <a:pt x="390" y="509"/>
                    <a:pt x="388" y="510"/>
                    <a:pt x="388" y="510"/>
                  </a:cubicBezTo>
                  <a:cubicBezTo>
                    <a:pt x="388" y="513"/>
                    <a:pt x="389" y="516"/>
                    <a:pt x="388" y="519"/>
                  </a:cubicBezTo>
                  <a:cubicBezTo>
                    <a:pt x="388" y="519"/>
                    <a:pt x="386" y="518"/>
                    <a:pt x="386" y="519"/>
                  </a:cubicBezTo>
                  <a:cubicBezTo>
                    <a:pt x="385" y="519"/>
                    <a:pt x="385" y="525"/>
                    <a:pt x="384" y="527"/>
                  </a:cubicBezTo>
                  <a:cubicBezTo>
                    <a:pt x="384" y="528"/>
                    <a:pt x="380" y="529"/>
                    <a:pt x="381" y="534"/>
                  </a:cubicBezTo>
                  <a:cubicBezTo>
                    <a:pt x="377" y="534"/>
                    <a:pt x="380" y="542"/>
                    <a:pt x="374" y="541"/>
                  </a:cubicBezTo>
                  <a:cubicBezTo>
                    <a:pt x="375" y="545"/>
                    <a:pt x="373" y="546"/>
                    <a:pt x="373" y="549"/>
                  </a:cubicBezTo>
                  <a:cubicBezTo>
                    <a:pt x="368" y="548"/>
                    <a:pt x="371" y="555"/>
                    <a:pt x="366" y="554"/>
                  </a:cubicBezTo>
                  <a:cubicBezTo>
                    <a:pt x="366" y="558"/>
                    <a:pt x="366" y="558"/>
                    <a:pt x="366" y="558"/>
                  </a:cubicBezTo>
                  <a:cubicBezTo>
                    <a:pt x="365" y="558"/>
                    <a:pt x="364" y="556"/>
                    <a:pt x="363" y="556"/>
                  </a:cubicBezTo>
                  <a:cubicBezTo>
                    <a:pt x="360" y="558"/>
                    <a:pt x="362" y="559"/>
                    <a:pt x="358" y="561"/>
                  </a:cubicBezTo>
                  <a:cubicBezTo>
                    <a:pt x="358" y="561"/>
                    <a:pt x="353" y="562"/>
                    <a:pt x="353" y="562"/>
                  </a:cubicBezTo>
                  <a:cubicBezTo>
                    <a:pt x="353" y="562"/>
                    <a:pt x="354" y="563"/>
                    <a:pt x="353" y="563"/>
                  </a:cubicBezTo>
                  <a:cubicBezTo>
                    <a:pt x="352" y="564"/>
                    <a:pt x="349" y="565"/>
                    <a:pt x="348" y="566"/>
                  </a:cubicBezTo>
                  <a:cubicBezTo>
                    <a:pt x="344" y="569"/>
                    <a:pt x="343" y="573"/>
                    <a:pt x="338" y="573"/>
                  </a:cubicBezTo>
                  <a:cubicBezTo>
                    <a:pt x="339" y="577"/>
                    <a:pt x="336" y="577"/>
                    <a:pt x="337" y="580"/>
                  </a:cubicBezTo>
                  <a:cubicBezTo>
                    <a:pt x="335" y="582"/>
                    <a:pt x="334" y="581"/>
                    <a:pt x="332" y="580"/>
                  </a:cubicBezTo>
                  <a:cubicBezTo>
                    <a:pt x="333" y="582"/>
                    <a:pt x="330" y="584"/>
                    <a:pt x="331" y="584"/>
                  </a:cubicBezTo>
                  <a:cubicBezTo>
                    <a:pt x="334" y="587"/>
                    <a:pt x="330" y="585"/>
                    <a:pt x="330" y="589"/>
                  </a:cubicBezTo>
                  <a:cubicBezTo>
                    <a:pt x="329" y="591"/>
                    <a:pt x="327" y="589"/>
                    <a:pt x="327" y="590"/>
                  </a:cubicBezTo>
                  <a:cubicBezTo>
                    <a:pt x="326" y="591"/>
                    <a:pt x="327" y="592"/>
                    <a:pt x="327" y="593"/>
                  </a:cubicBezTo>
                  <a:cubicBezTo>
                    <a:pt x="326" y="594"/>
                    <a:pt x="323" y="605"/>
                    <a:pt x="324" y="608"/>
                  </a:cubicBezTo>
                  <a:cubicBezTo>
                    <a:pt x="324" y="611"/>
                    <a:pt x="325" y="612"/>
                    <a:pt x="327" y="614"/>
                  </a:cubicBezTo>
                  <a:cubicBezTo>
                    <a:pt x="327" y="618"/>
                    <a:pt x="326" y="619"/>
                    <a:pt x="327" y="622"/>
                  </a:cubicBezTo>
                  <a:cubicBezTo>
                    <a:pt x="327" y="623"/>
                    <a:pt x="328" y="628"/>
                    <a:pt x="330" y="628"/>
                  </a:cubicBezTo>
                  <a:cubicBezTo>
                    <a:pt x="334" y="628"/>
                    <a:pt x="325" y="634"/>
                    <a:pt x="332" y="635"/>
                  </a:cubicBezTo>
                  <a:cubicBezTo>
                    <a:pt x="332" y="642"/>
                    <a:pt x="333" y="647"/>
                    <a:pt x="332" y="653"/>
                  </a:cubicBezTo>
                  <a:cubicBezTo>
                    <a:pt x="332" y="657"/>
                    <a:pt x="328" y="661"/>
                    <a:pt x="328" y="664"/>
                  </a:cubicBezTo>
                  <a:cubicBezTo>
                    <a:pt x="325" y="665"/>
                    <a:pt x="320" y="668"/>
                    <a:pt x="318" y="670"/>
                  </a:cubicBezTo>
                  <a:cubicBezTo>
                    <a:pt x="317" y="671"/>
                    <a:pt x="317" y="671"/>
                    <a:pt x="318" y="671"/>
                  </a:cubicBezTo>
                  <a:cubicBezTo>
                    <a:pt x="318" y="673"/>
                    <a:pt x="316" y="672"/>
                    <a:pt x="314" y="673"/>
                  </a:cubicBezTo>
                  <a:cubicBezTo>
                    <a:pt x="313" y="673"/>
                    <a:pt x="314" y="675"/>
                    <a:pt x="313" y="676"/>
                  </a:cubicBezTo>
                  <a:cubicBezTo>
                    <a:pt x="312" y="676"/>
                    <a:pt x="310" y="673"/>
                    <a:pt x="310" y="676"/>
                  </a:cubicBezTo>
                  <a:cubicBezTo>
                    <a:pt x="310" y="677"/>
                    <a:pt x="308" y="676"/>
                    <a:pt x="307" y="677"/>
                  </a:cubicBezTo>
                  <a:cubicBezTo>
                    <a:pt x="305" y="678"/>
                    <a:pt x="305" y="682"/>
                    <a:pt x="301" y="681"/>
                  </a:cubicBezTo>
                  <a:cubicBezTo>
                    <a:pt x="300" y="689"/>
                    <a:pt x="301" y="701"/>
                    <a:pt x="303" y="712"/>
                  </a:cubicBezTo>
                  <a:cubicBezTo>
                    <a:pt x="302" y="713"/>
                    <a:pt x="300" y="714"/>
                    <a:pt x="300" y="712"/>
                  </a:cubicBezTo>
                  <a:cubicBezTo>
                    <a:pt x="298" y="712"/>
                    <a:pt x="299" y="714"/>
                    <a:pt x="299" y="715"/>
                  </a:cubicBezTo>
                  <a:cubicBezTo>
                    <a:pt x="297" y="716"/>
                    <a:pt x="295" y="714"/>
                    <a:pt x="294" y="716"/>
                  </a:cubicBezTo>
                  <a:cubicBezTo>
                    <a:pt x="294" y="718"/>
                    <a:pt x="289" y="718"/>
                    <a:pt x="287" y="721"/>
                  </a:cubicBezTo>
                  <a:cubicBezTo>
                    <a:pt x="287" y="729"/>
                    <a:pt x="287" y="729"/>
                    <a:pt x="287" y="729"/>
                  </a:cubicBezTo>
                  <a:cubicBezTo>
                    <a:pt x="284" y="729"/>
                    <a:pt x="286" y="734"/>
                    <a:pt x="285" y="736"/>
                  </a:cubicBezTo>
                  <a:cubicBezTo>
                    <a:pt x="284" y="737"/>
                    <a:pt x="282" y="737"/>
                    <a:pt x="282" y="737"/>
                  </a:cubicBezTo>
                  <a:cubicBezTo>
                    <a:pt x="281" y="740"/>
                    <a:pt x="281" y="742"/>
                    <a:pt x="279" y="744"/>
                  </a:cubicBezTo>
                  <a:cubicBezTo>
                    <a:pt x="279" y="745"/>
                    <a:pt x="279" y="747"/>
                    <a:pt x="279" y="747"/>
                  </a:cubicBezTo>
                  <a:cubicBezTo>
                    <a:pt x="279" y="748"/>
                    <a:pt x="276" y="747"/>
                    <a:pt x="276" y="747"/>
                  </a:cubicBezTo>
                  <a:cubicBezTo>
                    <a:pt x="276" y="748"/>
                    <a:pt x="277" y="751"/>
                    <a:pt x="276" y="751"/>
                  </a:cubicBezTo>
                  <a:cubicBezTo>
                    <a:pt x="276" y="752"/>
                    <a:pt x="274" y="751"/>
                    <a:pt x="273" y="751"/>
                  </a:cubicBezTo>
                  <a:cubicBezTo>
                    <a:pt x="273" y="752"/>
                    <a:pt x="274" y="754"/>
                    <a:pt x="273" y="754"/>
                  </a:cubicBezTo>
                  <a:cubicBezTo>
                    <a:pt x="273" y="755"/>
                    <a:pt x="271" y="754"/>
                    <a:pt x="271" y="754"/>
                  </a:cubicBezTo>
                  <a:cubicBezTo>
                    <a:pt x="270" y="755"/>
                    <a:pt x="268" y="757"/>
                    <a:pt x="268" y="758"/>
                  </a:cubicBezTo>
                  <a:cubicBezTo>
                    <a:pt x="268" y="760"/>
                    <a:pt x="266" y="759"/>
                    <a:pt x="265" y="760"/>
                  </a:cubicBezTo>
                  <a:cubicBezTo>
                    <a:pt x="265" y="760"/>
                    <a:pt x="265" y="762"/>
                    <a:pt x="265" y="763"/>
                  </a:cubicBezTo>
                  <a:cubicBezTo>
                    <a:pt x="264" y="763"/>
                    <a:pt x="263" y="762"/>
                    <a:pt x="262" y="763"/>
                  </a:cubicBezTo>
                  <a:cubicBezTo>
                    <a:pt x="261" y="763"/>
                    <a:pt x="260" y="765"/>
                    <a:pt x="259" y="765"/>
                  </a:cubicBezTo>
                  <a:cubicBezTo>
                    <a:pt x="259" y="766"/>
                    <a:pt x="257" y="768"/>
                    <a:pt x="257" y="768"/>
                  </a:cubicBezTo>
                  <a:cubicBezTo>
                    <a:pt x="256" y="769"/>
                    <a:pt x="252" y="770"/>
                    <a:pt x="252" y="770"/>
                  </a:cubicBezTo>
                  <a:cubicBezTo>
                    <a:pt x="251" y="769"/>
                    <a:pt x="251" y="769"/>
                    <a:pt x="250" y="770"/>
                  </a:cubicBezTo>
                  <a:cubicBezTo>
                    <a:pt x="248" y="771"/>
                    <a:pt x="247" y="770"/>
                    <a:pt x="244" y="771"/>
                  </a:cubicBezTo>
                  <a:cubicBezTo>
                    <a:pt x="243" y="771"/>
                    <a:pt x="234" y="775"/>
                    <a:pt x="231" y="771"/>
                  </a:cubicBezTo>
                  <a:cubicBezTo>
                    <a:pt x="229" y="771"/>
                    <a:pt x="231" y="773"/>
                    <a:pt x="231" y="772"/>
                  </a:cubicBezTo>
                  <a:cubicBezTo>
                    <a:pt x="229" y="776"/>
                    <a:pt x="226" y="773"/>
                    <a:pt x="222" y="774"/>
                  </a:cubicBezTo>
                  <a:cubicBezTo>
                    <a:pt x="220" y="774"/>
                    <a:pt x="221" y="775"/>
                    <a:pt x="222" y="775"/>
                  </a:cubicBezTo>
                  <a:cubicBezTo>
                    <a:pt x="220" y="777"/>
                    <a:pt x="213" y="774"/>
                    <a:pt x="209" y="774"/>
                  </a:cubicBezTo>
                  <a:cubicBezTo>
                    <a:pt x="209" y="767"/>
                    <a:pt x="203" y="763"/>
                    <a:pt x="206" y="757"/>
                  </a:cubicBezTo>
                  <a:cubicBezTo>
                    <a:pt x="203" y="754"/>
                    <a:pt x="200" y="752"/>
                    <a:pt x="200" y="746"/>
                  </a:cubicBezTo>
                  <a:cubicBezTo>
                    <a:pt x="196" y="750"/>
                    <a:pt x="200" y="748"/>
                    <a:pt x="198" y="742"/>
                  </a:cubicBezTo>
                  <a:cubicBezTo>
                    <a:pt x="196" y="735"/>
                    <a:pt x="187" y="730"/>
                    <a:pt x="189" y="722"/>
                  </a:cubicBezTo>
                  <a:cubicBezTo>
                    <a:pt x="188" y="721"/>
                    <a:pt x="188" y="725"/>
                    <a:pt x="188" y="725"/>
                  </a:cubicBezTo>
                  <a:cubicBezTo>
                    <a:pt x="185" y="724"/>
                    <a:pt x="188" y="715"/>
                    <a:pt x="185" y="719"/>
                  </a:cubicBezTo>
                  <a:cubicBezTo>
                    <a:pt x="183" y="717"/>
                    <a:pt x="183" y="712"/>
                    <a:pt x="184" y="709"/>
                  </a:cubicBezTo>
                  <a:cubicBezTo>
                    <a:pt x="184" y="705"/>
                    <a:pt x="185" y="702"/>
                    <a:pt x="182" y="697"/>
                  </a:cubicBezTo>
                  <a:cubicBezTo>
                    <a:pt x="183" y="695"/>
                    <a:pt x="179" y="696"/>
                    <a:pt x="178" y="695"/>
                  </a:cubicBezTo>
                  <a:cubicBezTo>
                    <a:pt x="177" y="694"/>
                    <a:pt x="182" y="691"/>
                    <a:pt x="175" y="693"/>
                  </a:cubicBezTo>
                  <a:cubicBezTo>
                    <a:pt x="175" y="692"/>
                    <a:pt x="176" y="689"/>
                    <a:pt x="175" y="688"/>
                  </a:cubicBezTo>
                  <a:cubicBezTo>
                    <a:pt x="175" y="688"/>
                    <a:pt x="173" y="689"/>
                    <a:pt x="172" y="688"/>
                  </a:cubicBezTo>
                  <a:cubicBezTo>
                    <a:pt x="172" y="688"/>
                    <a:pt x="176" y="683"/>
                    <a:pt x="171" y="684"/>
                  </a:cubicBezTo>
                  <a:cubicBezTo>
                    <a:pt x="171" y="682"/>
                    <a:pt x="173" y="681"/>
                    <a:pt x="172" y="678"/>
                  </a:cubicBezTo>
                  <a:cubicBezTo>
                    <a:pt x="170" y="677"/>
                    <a:pt x="173" y="672"/>
                    <a:pt x="168" y="673"/>
                  </a:cubicBezTo>
                  <a:cubicBezTo>
                    <a:pt x="168" y="660"/>
                    <a:pt x="169" y="656"/>
                    <a:pt x="175" y="648"/>
                  </a:cubicBezTo>
                  <a:cubicBezTo>
                    <a:pt x="174" y="646"/>
                    <a:pt x="177" y="640"/>
                    <a:pt x="174" y="641"/>
                  </a:cubicBezTo>
                  <a:cubicBezTo>
                    <a:pt x="174" y="638"/>
                    <a:pt x="177" y="640"/>
                    <a:pt x="178" y="639"/>
                  </a:cubicBezTo>
                  <a:cubicBezTo>
                    <a:pt x="179" y="639"/>
                    <a:pt x="178" y="636"/>
                    <a:pt x="179" y="636"/>
                  </a:cubicBezTo>
                  <a:cubicBezTo>
                    <a:pt x="179" y="634"/>
                    <a:pt x="178" y="621"/>
                    <a:pt x="177" y="625"/>
                  </a:cubicBezTo>
                  <a:cubicBezTo>
                    <a:pt x="174" y="623"/>
                    <a:pt x="175" y="619"/>
                    <a:pt x="175" y="617"/>
                  </a:cubicBezTo>
                  <a:cubicBezTo>
                    <a:pt x="175" y="613"/>
                    <a:pt x="176" y="610"/>
                    <a:pt x="175" y="607"/>
                  </a:cubicBezTo>
                  <a:cubicBezTo>
                    <a:pt x="175" y="605"/>
                    <a:pt x="173" y="606"/>
                    <a:pt x="172" y="606"/>
                  </a:cubicBezTo>
                  <a:cubicBezTo>
                    <a:pt x="172" y="605"/>
                    <a:pt x="174" y="604"/>
                    <a:pt x="174" y="603"/>
                  </a:cubicBezTo>
                  <a:cubicBezTo>
                    <a:pt x="174" y="603"/>
                    <a:pt x="172" y="602"/>
                    <a:pt x="172" y="601"/>
                  </a:cubicBezTo>
                  <a:cubicBezTo>
                    <a:pt x="172" y="598"/>
                    <a:pt x="171" y="599"/>
                    <a:pt x="170" y="597"/>
                  </a:cubicBezTo>
                  <a:cubicBezTo>
                    <a:pt x="169" y="597"/>
                    <a:pt x="170" y="595"/>
                    <a:pt x="170" y="594"/>
                  </a:cubicBezTo>
                  <a:cubicBezTo>
                    <a:pt x="169" y="594"/>
                    <a:pt x="166" y="594"/>
                    <a:pt x="167" y="593"/>
                  </a:cubicBezTo>
                  <a:cubicBezTo>
                    <a:pt x="167" y="593"/>
                    <a:pt x="168" y="593"/>
                    <a:pt x="168" y="593"/>
                  </a:cubicBezTo>
                  <a:cubicBezTo>
                    <a:pt x="166" y="590"/>
                    <a:pt x="165" y="589"/>
                    <a:pt x="161" y="587"/>
                  </a:cubicBezTo>
                  <a:cubicBezTo>
                    <a:pt x="160" y="587"/>
                    <a:pt x="161" y="586"/>
                    <a:pt x="160" y="586"/>
                  </a:cubicBezTo>
                  <a:cubicBezTo>
                    <a:pt x="158" y="586"/>
                    <a:pt x="158" y="582"/>
                    <a:pt x="156" y="583"/>
                  </a:cubicBezTo>
                  <a:cubicBezTo>
                    <a:pt x="153" y="571"/>
                    <a:pt x="156" y="561"/>
                    <a:pt x="156" y="548"/>
                  </a:cubicBezTo>
                  <a:cubicBezTo>
                    <a:pt x="155" y="545"/>
                    <a:pt x="152" y="550"/>
                    <a:pt x="153" y="544"/>
                  </a:cubicBezTo>
                  <a:cubicBezTo>
                    <a:pt x="145" y="544"/>
                    <a:pt x="138" y="543"/>
                    <a:pt x="133" y="541"/>
                  </a:cubicBezTo>
                  <a:cubicBezTo>
                    <a:pt x="135" y="533"/>
                    <a:pt x="129" y="542"/>
                    <a:pt x="130" y="534"/>
                  </a:cubicBezTo>
                  <a:cubicBezTo>
                    <a:pt x="124" y="532"/>
                    <a:pt x="123" y="531"/>
                    <a:pt x="115" y="533"/>
                  </a:cubicBezTo>
                  <a:cubicBezTo>
                    <a:pt x="114" y="533"/>
                    <a:pt x="111" y="533"/>
                    <a:pt x="109" y="534"/>
                  </a:cubicBezTo>
                  <a:cubicBezTo>
                    <a:pt x="109" y="534"/>
                    <a:pt x="105" y="536"/>
                    <a:pt x="101" y="535"/>
                  </a:cubicBezTo>
                  <a:cubicBezTo>
                    <a:pt x="103" y="539"/>
                    <a:pt x="105" y="537"/>
                    <a:pt x="98" y="538"/>
                  </a:cubicBezTo>
                  <a:cubicBezTo>
                    <a:pt x="93" y="539"/>
                    <a:pt x="90" y="541"/>
                    <a:pt x="83" y="541"/>
                  </a:cubicBezTo>
                  <a:cubicBezTo>
                    <a:pt x="80" y="541"/>
                    <a:pt x="80" y="540"/>
                    <a:pt x="78" y="540"/>
                  </a:cubicBezTo>
                  <a:cubicBezTo>
                    <a:pt x="69" y="539"/>
                    <a:pt x="60" y="544"/>
                    <a:pt x="52" y="542"/>
                  </a:cubicBezTo>
                  <a:cubicBezTo>
                    <a:pt x="52" y="538"/>
                    <a:pt x="47" y="539"/>
                    <a:pt x="45" y="538"/>
                  </a:cubicBezTo>
                  <a:cubicBezTo>
                    <a:pt x="44" y="538"/>
                    <a:pt x="45" y="536"/>
                    <a:pt x="45" y="535"/>
                  </a:cubicBezTo>
                  <a:cubicBezTo>
                    <a:pt x="44" y="535"/>
                    <a:pt x="41" y="536"/>
                    <a:pt x="41" y="535"/>
                  </a:cubicBezTo>
                  <a:cubicBezTo>
                    <a:pt x="40" y="535"/>
                    <a:pt x="41" y="533"/>
                    <a:pt x="41" y="533"/>
                  </a:cubicBezTo>
                  <a:cubicBezTo>
                    <a:pt x="39" y="532"/>
                    <a:pt x="38" y="533"/>
                    <a:pt x="38" y="531"/>
                  </a:cubicBezTo>
                  <a:cubicBezTo>
                    <a:pt x="38" y="531"/>
                    <a:pt x="35" y="529"/>
                    <a:pt x="35" y="528"/>
                  </a:cubicBezTo>
                  <a:cubicBezTo>
                    <a:pt x="34" y="528"/>
                    <a:pt x="35" y="527"/>
                    <a:pt x="34" y="527"/>
                  </a:cubicBezTo>
                  <a:cubicBezTo>
                    <a:pt x="32" y="527"/>
                    <a:pt x="33" y="525"/>
                    <a:pt x="32" y="524"/>
                  </a:cubicBezTo>
                  <a:cubicBezTo>
                    <a:pt x="31" y="523"/>
                    <a:pt x="30" y="524"/>
                    <a:pt x="29" y="523"/>
                  </a:cubicBezTo>
                  <a:cubicBezTo>
                    <a:pt x="29" y="522"/>
                    <a:pt x="30" y="521"/>
                    <a:pt x="29" y="520"/>
                  </a:cubicBezTo>
                  <a:cubicBezTo>
                    <a:pt x="28" y="519"/>
                    <a:pt x="26" y="521"/>
                    <a:pt x="26" y="519"/>
                  </a:cubicBezTo>
                  <a:cubicBezTo>
                    <a:pt x="26" y="518"/>
                    <a:pt x="28" y="516"/>
                    <a:pt x="28" y="517"/>
                  </a:cubicBezTo>
                  <a:cubicBezTo>
                    <a:pt x="26" y="512"/>
                    <a:pt x="20" y="514"/>
                    <a:pt x="21" y="509"/>
                  </a:cubicBezTo>
                  <a:cubicBezTo>
                    <a:pt x="14" y="511"/>
                    <a:pt x="17" y="503"/>
                    <a:pt x="11" y="505"/>
                  </a:cubicBezTo>
                  <a:cubicBezTo>
                    <a:pt x="12" y="503"/>
                    <a:pt x="13" y="502"/>
                    <a:pt x="12" y="500"/>
                  </a:cubicBezTo>
                  <a:cubicBezTo>
                    <a:pt x="12" y="498"/>
                    <a:pt x="9" y="499"/>
                    <a:pt x="7" y="499"/>
                  </a:cubicBezTo>
                  <a:cubicBezTo>
                    <a:pt x="8" y="496"/>
                    <a:pt x="4" y="496"/>
                    <a:pt x="4" y="495"/>
                  </a:cubicBezTo>
                  <a:cubicBezTo>
                    <a:pt x="4" y="492"/>
                    <a:pt x="6" y="493"/>
                    <a:pt x="4" y="489"/>
                  </a:cubicBezTo>
                  <a:cubicBezTo>
                    <a:pt x="4" y="488"/>
                    <a:pt x="3" y="489"/>
                    <a:pt x="3" y="488"/>
                  </a:cubicBezTo>
                  <a:cubicBezTo>
                    <a:pt x="3" y="487"/>
                    <a:pt x="1" y="483"/>
                    <a:pt x="0" y="482"/>
                  </a:cubicBezTo>
                  <a:cubicBezTo>
                    <a:pt x="0" y="480"/>
                    <a:pt x="3" y="482"/>
                    <a:pt x="4" y="481"/>
                  </a:cubicBezTo>
                  <a:cubicBezTo>
                    <a:pt x="5" y="480"/>
                    <a:pt x="4" y="476"/>
                    <a:pt x="7" y="476"/>
                  </a:cubicBezTo>
                  <a:cubicBezTo>
                    <a:pt x="7" y="453"/>
                    <a:pt x="7" y="453"/>
                    <a:pt x="7" y="453"/>
                  </a:cubicBezTo>
                  <a:cubicBezTo>
                    <a:pt x="7" y="451"/>
                    <a:pt x="4" y="452"/>
                    <a:pt x="4" y="451"/>
                  </a:cubicBezTo>
                  <a:cubicBezTo>
                    <a:pt x="4" y="451"/>
                    <a:pt x="5" y="449"/>
                    <a:pt x="5" y="448"/>
                  </a:cubicBezTo>
                  <a:cubicBezTo>
                    <a:pt x="6" y="446"/>
                    <a:pt x="4" y="445"/>
                    <a:pt x="4" y="443"/>
                  </a:cubicBezTo>
                  <a:cubicBezTo>
                    <a:pt x="9" y="449"/>
                    <a:pt x="4" y="433"/>
                    <a:pt x="10" y="439"/>
                  </a:cubicBezTo>
                  <a:cubicBezTo>
                    <a:pt x="11" y="437"/>
                    <a:pt x="9" y="432"/>
                    <a:pt x="11" y="430"/>
                  </a:cubicBezTo>
                  <a:cubicBezTo>
                    <a:pt x="11" y="430"/>
                    <a:pt x="14" y="430"/>
                    <a:pt x="14" y="430"/>
                  </a:cubicBezTo>
                  <a:cubicBezTo>
                    <a:pt x="14" y="429"/>
                    <a:pt x="12" y="428"/>
                    <a:pt x="12" y="426"/>
                  </a:cubicBezTo>
                  <a:cubicBezTo>
                    <a:pt x="18" y="425"/>
                    <a:pt x="17" y="417"/>
                    <a:pt x="22" y="416"/>
                  </a:cubicBezTo>
                  <a:cubicBezTo>
                    <a:pt x="22" y="411"/>
                    <a:pt x="27" y="411"/>
                    <a:pt x="26" y="406"/>
                  </a:cubicBezTo>
                  <a:cubicBezTo>
                    <a:pt x="29" y="407"/>
                    <a:pt x="29" y="405"/>
                    <a:pt x="29" y="404"/>
                  </a:cubicBezTo>
                  <a:cubicBezTo>
                    <a:pt x="38" y="403"/>
                    <a:pt x="44" y="400"/>
                    <a:pt x="43" y="389"/>
                  </a:cubicBezTo>
                  <a:cubicBezTo>
                    <a:pt x="49" y="391"/>
                    <a:pt x="44" y="382"/>
                    <a:pt x="49" y="382"/>
                  </a:cubicBezTo>
                  <a:cubicBezTo>
                    <a:pt x="49" y="374"/>
                    <a:pt x="49" y="374"/>
                    <a:pt x="49" y="374"/>
                  </a:cubicBezTo>
                  <a:cubicBezTo>
                    <a:pt x="51" y="374"/>
                    <a:pt x="52" y="372"/>
                    <a:pt x="55" y="373"/>
                  </a:cubicBezTo>
                  <a:cubicBezTo>
                    <a:pt x="57" y="370"/>
                    <a:pt x="59" y="368"/>
                    <a:pt x="62" y="364"/>
                  </a:cubicBezTo>
                  <a:cubicBezTo>
                    <a:pt x="62" y="363"/>
                    <a:pt x="63" y="364"/>
                    <a:pt x="63" y="363"/>
                  </a:cubicBezTo>
                  <a:cubicBezTo>
                    <a:pt x="63" y="361"/>
                    <a:pt x="67" y="361"/>
                    <a:pt x="66" y="359"/>
                  </a:cubicBezTo>
                  <a:cubicBezTo>
                    <a:pt x="72" y="360"/>
                    <a:pt x="73" y="355"/>
                    <a:pt x="78" y="356"/>
                  </a:cubicBezTo>
                  <a:cubicBezTo>
                    <a:pt x="76" y="361"/>
                    <a:pt x="85" y="356"/>
                    <a:pt x="83" y="361"/>
                  </a:cubicBezTo>
                  <a:cubicBezTo>
                    <a:pt x="85" y="358"/>
                    <a:pt x="97" y="363"/>
                    <a:pt x="97" y="357"/>
                  </a:cubicBezTo>
                  <a:cubicBezTo>
                    <a:pt x="103" y="356"/>
                    <a:pt x="109" y="355"/>
                    <a:pt x="112" y="350"/>
                  </a:cubicBezTo>
                  <a:cubicBezTo>
                    <a:pt x="114" y="350"/>
                    <a:pt x="116" y="350"/>
                    <a:pt x="116" y="349"/>
                  </a:cubicBezTo>
                  <a:cubicBezTo>
                    <a:pt x="119" y="349"/>
                    <a:pt x="119" y="350"/>
                    <a:pt x="122" y="350"/>
                  </a:cubicBezTo>
                  <a:cubicBezTo>
                    <a:pt x="125" y="350"/>
                    <a:pt x="128" y="349"/>
                    <a:pt x="130" y="349"/>
                  </a:cubicBezTo>
                  <a:cubicBezTo>
                    <a:pt x="130" y="349"/>
                    <a:pt x="131" y="350"/>
                    <a:pt x="132" y="350"/>
                  </a:cubicBezTo>
                  <a:cubicBezTo>
                    <a:pt x="135" y="350"/>
                    <a:pt x="141" y="353"/>
                    <a:pt x="147" y="352"/>
                  </a:cubicBezTo>
                  <a:cubicBezTo>
                    <a:pt x="150" y="351"/>
                    <a:pt x="154" y="347"/>
                    <a:pt x="157" y="350"/>
                  </a:cubicBezTo>
                  <a:cubicBezTo>
                    <a:pt x="159" y="353"/>
                    <a:pt x="158" y="350"/>
                    <a:pt x="163" y="350"/>
                  </a:cubicBezTo>
                  <a:cubicBezTo>
                    <a:pt x="163" y="351"/>
                    <a:pt x="164" y="352"/>
                    <a:pt x="164" y="353"/>
                  </a:cubicBezTo>
                  <a:cubicBezTo>
                    <a:pt x="164" y="353"/>
                    <a:pt x="161" y="354"/>
                    <a:pt x="161" y="354"/>
                  </a:cubicBezTo>
                  <a:cubicBezTo>
                    <a:pt x="161" y="356"/>
                    <a:pt x="162" y="355"/>
                    <a:pt x="163" y="356"/>
                  </a:cubicBezTo>
                  <a:cubicBezTo>
                    <a:pt x="163" y="357"/>
                    <a:pt x="161" y="357"/>
                    <a:pt x="161" y="357"/>
                  </a:cubicBezTo>
                  <a:cubicBezTo>
                    <a:pt x="161" y="358"/>
                    <a:pt x="163" y="359"/>
                    <a:pt x="163" y="360"/>
                  </a:cubicBezTo>
                  <a:cubicBezTo>
                    <a:pt x="162" y="364"/>
                    <a:pt x="160" y="366"/>
                    <a:pt x="164" y="371"/>
                  </a:cubicBezTo>
                  <a:cubicBezTo>
                    <a:pt x="165" y="374"/>
                    <a:pt x="166" y="370"/>
                    <a:pt x="168" y="373"/>
                  </a:cubicBezTo>
                  <a:cubicBezTo>
                    <a:pt x="168" y="374"/>
                    <a:pt x="171" y="373"/>
                    <a:pt x="171" y="374"/>
                  </a:cubicBezTo>
                  <a:cubicBezTo>
                    <a:pt x="171" y="374"/>
                    <a:pt x="171" y="377"/>
                    <a:pt x="171" y="377"/>
                  </a:cubicBezTo>
                  <a:cubicBezTo>
                    <a:pt x="172" y="378"/>
                    <a:pt x="175" y="376"/>
                    <a:pt x="175" y="378"/>
                  </a:cubicBezTo>
                  <a:cubicBezTo>
                    <a:pt x="180" y="376"/>
                    <a:pt x="183" y="382"/>
                    <a:pt x="185" y="378"/>
                  </a:cubicBezTo>
                  <a:cubicBezTo>
                    <a:pt x="187" y="378"/>
                    <a:pt x="186" y="381"/>
                    <a:pt x="186" y="381"/>
                  </a:cubicBezTo>
                  <a:cubicBezTo>
                    <a:pt x="189" y="383"/>
                    <a:pt x="190" y="381"/>
                    <a:pt x="193" y="382"/>
                  </a:cubicBezTo>
                  <a:cubicBezTo>
                    <a:pt x="194" y="383"/>
                    <a:pt x="194" y="385"/>
                    <a:pt x="195" y="385"/>
                  </a:cubicBezTo>
                  <a:cubicBezTo>
                    <a:pt x="195" y="386"/>
                    <a:pt x="197" y="385"/>
                    <a:pt x="198" y="385"/>
                  </a:cubicBezTo>
                  <a:cubicBezTo>
                    <a:pt x="199" y="387"/>
                    <a:pt x="200" y="386"/>
                    <a:pt x="202" y="387"/>
                  </a:cubicBezTo>
                  <a:cubicBezTo>
                    <a:pt x="202" y="387"/>
                    <a:pt x="203" y="389"/>
                    <a:pt x="203" y="389"/>
                  </a:cubicBezTo>
                  <a:cubicBezTo>
                    <a:pt x="204" y="390"/>
                    <a:pt x="206" y="388"/>
                    <a:pt x="207" y="388"/>
                  </a:cubicBezTo>
                  <a:cubicBezTo>
                    <a:pt x="207" y="388"/>
                    <a:pt x="208" y="389"/>
                    <a:pt x="209" y="389"/>
                  </a:cubicBezTo>
                  <a:cubicBezTo>
                    <a:pt x="210" y="390"/>
                    <a:pt x="211" y="389"/>
                    <a:pt x="212" y="389"/>
                  </a:cubicBezTo>
                  <a:cubicBezTo>
                    <a:pt x="212" y="388"/>
                    <a:pt x="214" y="388"/>
                    <a:pt x="214" y="387"/>
                  </a:cubicBezTo>
                  <a:cubicBezTo>
                    <a:pt x="214" y="387"/>
                    <a:pt x="217" y="386"/>
                    <a:pt x="216" y="385"/>
                  </a:cubicBezTo>
                  <a:cubicBezTo>
                    <a:pt x="212" y="382"/>
                    <a:pt x="220" y="383"/>
                    <a:pt x="220" y="378"/>
                  </a:cubicBezTo>
                  <a:cubicBezTo>
                    <a:pt x="224" y="379"/>
                    <a:pt x="224" y="376"/>
                    <a:pt x="229" y="377"/>
                  </a:cubicBezTo>
                  <a:cubicBezTo>
                    <a:pt x="229" y="377"/>
                    <a:pt x="230" y="378"/>
                    <a:pt x="230" y="378"/>
                  </a:cubicBezTo>
                  <a:cubicBezTo>
                    <a:pt x="232" y="379"/>
                    <a:pt x="234" y="378"/>
                    <a:pt x="236" y="378"/>
                  </a:cubicBezTo>
                  <a:cubicBezTo>
                    <a:pt x="236" y="378"/>
                    <a:pt x="238" y="381"/>
                    <a:pt x="238" y="381"/>
                  </a:cubicBezTo>
                  <a:cubicBezTo>
                    <a:pt x="239" y="381"/>
                    <a:pt x="241" y="379"/>
                    <a:pt x="243" y="380"/>
                  </a:cubicBezTo>
                  <a:cubicBezTo>
                    <a:pt x="243" y="380"/>
                    <a:pt x="242" y="382"/>
                    <a:pt x="243" y="382"/>
                  </a:cubicBezTo>
                  <a:cubicBezTo>
                    <a:pt x="244" y="383"/>
                    <a:pt x="246" y="380"/>
                    <a:pt x="248" y="381"/>
                  </a:cubicBezTo>
                  <a:cubicBezTo>
                    <a:pt x="249" y="382"/>
                    <a:pt x="245" y="383"/>
                    <a:pt x="245" y="382"/>
                  </a:cubicBezTo>
                  <a:cubicBezTo>
                    <a:pt x="246" y="385"/>
                    <a:pt x="255" y="385"/>
                    <a:pt x="259" y="385"/>
                  </a:cubicBezTo>
                  <a:cubicBezTo>
                    <a:pt x="259" y="391"/>
                    <a:pt x="271" y="389"/>
                    <a:pt x="273" y="385"/>
                  </a:cubicBezTo>
                  <a:cubicBezTo>
                    <a:pt x="274" y="387"/>
                    <a:pt x="280" y="384"/>
                    <a:pt x="282" y="385"/>
                  </a:cubicBezTo>
                  <a:cubicBezTo>
                    <a:pt x="283" y="387"/>
                    <a:pt x="282" y="385"/>
                    <a:pt x="285" y="385"/>
                  </a:cubicBezTo>
                  <a:cubicBezTo>
                    <a:pt x="287" y="386"/>
                    <a:pt x="289" y="387"/>
                    <a:pt x="292" y="387"/>
                  </a:cubicBezTo>
                  <a:cubicBezTo>
                    <a:pt x="294" y="386"/>
                    <a:pt x="295" y="384"/>
                    <a:pt x="299" y="384"/>
                  </a:cubicBezTo>
                  <a:cubicBezTo>
                    <a:pt x="300" y="381"/>
                    <a:pt x="299" y="376"/>
                    <a:pt x="303" y="375"/>
                  </a:cubicBezTo>
                  <a:cubicBezTo>
                    <a:pt x="303" y="373"/>
                    <a:pt x="301" y="373"/>
                    <a:pt x="301" y="370"/>
                  </a:cubicBezTo>
                  <a:cubicBezTo>
                    <a:pt x="306" y="370"/>
                    <a:pt x="306" y="361"/>
                    <a:pt x="310" y="366"/>
                  </a:cubicBezTo>
                  <a:cubicBezTo>
                    <a:pt x="311" y="360"/>
                    <a:pt x="308" y="359"/>
                    <a:pt x="304" y="359"/>
                  </a:cubicBezTo>
                  <a:cubicBezTo>
                    <a:pt x="305" y="357"/>
                    <a:pt x="306" y="355"/>
                    <a:pt x="306" y="353"/>
                  </a:cubicBezTo>
                  <a:cubicBezTo>
                    <a:pt x="304" y="349"/>
                    <a:pt x="296" y="352"/>
                    <a:pt x="294" y="347"/>
                  </a:cubicBezTo>
                  <a:cubicBezTo>
                    <a:pt x="292" y="349"/>
                    <a:pt x="287" y="349"/>
                    <a:pt x="286" y="352"/>
                  </a:cubicBezTo>
                  <a:cubicBezTo>
                    <a:pt x="284" y="352"/>
                    <a:pt x="285" y="349"/>
                    <a:pt x="285" y="349"/>
                  </a:cubicBezTo>
                  <a:cubicBezTo>
                    <a:pt x="282" y="347"/>
                    <a:pt x="278" y="350"/>
                    <a:pt x="275" y="349"/>
                  </a:cubicBezTo>
                  <a:cubicBezTo>
                    <a:pt x="273" y="350"/>
                    <a:pt x="273" y="352"/>
                    <a:pt x="271" y="352"/>
                  </a:cubicBezTo>
                  <a:cubicBezTo>
                    <a:pt x="267" y="352"/>
                    <a:pt x="267" y="346"/>
                    <a:pt x="261" y="347"/>
                  </a:cubicBezTo>
                  <a:cubicBezTo>
                    <a:pt x="261" y="345"/>
                    <a:pt x="259" y="344"/>
                    <a:pt x="259" y="342"/>
                  </a:cubicBezTo>
                  <a:cubicBezTo>
                    <a:pt x="258" y="342"/>
                    <a:pt x="257" y="342"/>
                    <a:pt x="257" y="340"/>
                  </a:cubicBezTo>
                  <a:cubicBezTo>
                    <a:pt x="256" y="339"/>
                    <a:pt x="254" y="338"/>
                    <a:pt x="251" y="338"/>
                  </a:cubicBezTo>
                  <a:cubicBezTo>
                    <a:pt x="254" y="334"/>
                    <a:pt x="252" y="326"/>
                    <a:pt x="251" y="322"/>
                  </a:cubicBezTo>
                  <a:cubicBezTo>
                    <a:pt x="247" y="325"/>
                    <a:pt x="243" y="319"/>
                    <a:pt x="243" y="326"/>
                  </a:cubicBezTo>
                  <a:cubicBezTo>
                    <a:pt x="238" y="324"/>
                    <a:pt x="238" y="328"/>
                    <a:pt x="234" y="325"/>
                  </a:cubicBezTo>
                  <a:cubicBezTo>
                    <a:pt x="234" y="327"/>
                    <a:pt x="234" y="327"/>
                    <a:pt x="233" y="328"/>
                  </a:cubicBezTo>
                  <a:cubicBezTo>
                    <a:pt x="234" y="329"/>
                    <a:pt x="235" y="329"/>
                    <a:pt x="236" y="331"/>
                  </a:cubicBezTo>
                  <a:cubicBezTo>
                    <a:pt x="236" y="332"/>
                    <a:pt x="235" y="334"/>
                    <a:pt x="238" y="333"/>
                  </a:cubicBezTo>
                  <a:cubicBezTo>
                    <a:pt x="237" y="338"/>
                    <a:pt x="237" y="336"/>
                    <a:pt x="240" y="339"/>
                  </a:cubicBezTo>
                  <a:cubicBezTo>
                    <a:pt x="241" y="342"/>
                    <a:pt x="238" y="341"/>
                    <a:pt x="237" y="342"/>
                  </a:cubicBezTo>
                  <a:cubicBezTo>
                    <a:pt x="237" y="342"/>
                    <a:pt x="235" y="347"/>
                    <a:pt x="234" y="346"/>
                  </a:cubicBezTo>
                  <a:cubicBezTo>
                    <a:pt x="231" y="343"/>
                    <a:pt x="234" y="350"/>
                    <a:pt x="229" y="349"/>
                  </a:cubicBezTo>
                  <a:cubicBezTo>
                    <a:pt x="228" y="348"/>
                    <a:pt x="227" y="346"/>
                    <a:pt x="226" y="346"/>
                  </a:cubicBezTo>
                  <a:cubicBezTo>
                    <a:pt x="225" y="344"/>
                    <a:pt x="227" y="343"/>
                    <a:pt x="229" y="343"/>
                  </a:cubicBezTo>
                  <a:cubicBezTo>
                    <a:pt x="227" y="341"/>
                    <a:pt x="222" y="340"/>
                    <a:pt x="226" y="336"/>
                  </a:cubicBezTo>
                  <a:cubicBezTo>
                    <a:pt x="224" y="335"/>
                    <a:pt x="221" y="337"/>
                    <a:pt x="220" y="336"/>
                  </a:cubicBezTo>
                  <a:cubicBezTo>
                    <a:pt x="219" y="335"/>
                    <a:pt x="223" y="335"/>
                    <a:pt x="223" y="335"/>
                  </a:cubicBezTo>
                  <a:cubicBezTo>
                    <a:pt x="223" y="335"/>
                    <a:pt x="219" y="331"/>
                    <a:pt x="216" y="329"/>
                  </a:cubicBezTo>
                  <a:cubicBezTo>
                    <a:pt x="217" y="323"/>
                    <a:pt x="213" y="321"/>
                    <a:pt x="213" y="315"/>
                  </a:cubicBezTo>
                  <a:cubicBezTo>
                    <a:pt x="214" y="313"/>
                    <a:pt x="209" y="315"/>
                    <a:pt x="209" y="314"/>
                  </a:cubicBezTo>
                  <a:cubicBezTo>
                    <a:pt x="209" y="313"/>
                    <a:pt x="211" y="311"/>
                    <a:pt x="210" y="311"/>
                  </a:cubicBezTo>
                  <a:cubicBezTo>
                    <a:pt x="207" y="309"/>
                    <a:pt x="207" y="311"/>
                    <a:pt x="205" y="310"/>
                  </a:cubicBezTo>
                  <a:cubicBezTo>
                    <a:pt x="204" y="309"/>
                    <a:pt x="206" y="308"/>
                    <a:pt x="206" y="307"/>
                  </a:cubicBezTo>
                  <a:cubicBezTo>
                    <a:pt x="206" y="306"/>
                    <a:pt x="204" y="308"/>
                    <a:pt x="205" y="308"/>
                  </a:cubicBezTo>
                  <a:cubicBezTo>
                    <a:pt x="203" y="308"/>
                    <a:pt x="204" y="306"/>
                    <a:pt x="203" y="305"/>
                  </a:cubicBezTo>
                  <a:cubicBezTo>
                    <a:pt x="198" y="306"/>
                    <a:pt x="198" y="302"/>
                    <a:pt x="192" y="303"/>
                  </a:cubicBezTo>
                  <a:cubicBezTo>
                    <a:pt x="192" y="301"/>
                    <a:pt x="190" y="301"/>
                    <a:pt x="189" y="300"/>
                  </a:cubicBezTo>
                  <a:cubicBezTo>
                    <a:pt x="189" y="299"/>
                    <a:pt x="190" y="297"/>
                    <a:pt x="189" y="297"/>
                  </a:cubicBezTo>
                  <a:cubicBezTo>
                    <a:pt x="189" y="296"/>
                    <a:pt x="187" y="297"/>
                    <a:pt x="186" y="297"/>
                  </a:cubicBezTo>
                  <a:cubicBezTo>
                    <a:pt x="186" y="297"/>
                    <a:pt x="186" y="291"/>
                    <a:pt x="185" y="293"/>
                  </a:cubicBezTo>
                  <a:cubicBezTo>
                    <a:pt x="184" y="294"/>
                    <a:pt x="183" y="293"/>
                    <a:pt x="182" y="291"/>
                  </a:cubicBezTo>
                  <a:cubicBezTo>
                    <a:pt x="182" y="291"/>
                    <a:pt x="180" y="290"/>
                    <a:pt x="181" y="288"/>
                  </a:cubicBezTo>
                  <a:cubicBezTo>
                    <a:pt x="176" y="289"/>
                    <a:pt x="177" y="290"/>
                    <a:pt x="172" y="288"/>
                  </a:cubicBezTo>
                  <a:cubicBezTo>
                    <a:pt x="171" y="289"/>
                    <a:pt x="171" y="291"/>
                    <a:pt x="170" y="291"/>
                  </a:cubicBezTo>
                  <a:cubicBezTo>
                    <a:pt x="168" y="295"/>
                    <a:pt x="172" y="294"/>
                    <a:pt x="172" y="297"/>
                  </a:cubicBezTo>
                  <a:cubicBezTo>
                    <a:pt x="172" y="298"/>
                    <a:pt x="175" y="301"/>
                    <a:pt x="175" y="301"/>
                  </a:cubicBezTo>
                  <a:cubicBezTo>
                    <a:pt x="176" y="302"/>
                    <a:pt x="176" y="303"/>
                    <a:pt x="178" y="303"/>
                  </a:cubicBezTo>
                  <a:cubicBezTo>
                    <a:pt x="176" y="307"/>
                    <a:pt x="181" y="306"/>
                    <a:pt x="182" y="308"/>
                  </a:cubicBezTo>
                  <a:cubicBezTo>
                    <a:pt x="183" y="309"/>
                    <a:pt x="184" y="314"/>
                    <a:pt x="185" y="312"/>
                  </a:cubicBezTo>
                  <a:cubicBezTo>
                    <a:pt x="187" y="310"/>
                    <a:pt x="185" y="313"/>
                    <a:pt x="186" y="314"/>
                  </a:cubicBezTo>
                  <a:cubicBezTo>
                    <a:pt x="188" y="315"/>
                    <a:pt x="191" y="314"/>
                    <a:pt x="192" y="318"/>
                  </a:cubicBezTo>
                  <a:cubicBezTo>
                    <a:pt x="194" y="317"/>
                    <a:pt x="194" y="319"/>
                    <a:pt x="195" y="319"/>
                  </a:cubicBezTo>
                  <a:cubicBezTo>
                    <a:pt x="196" y="319"/>
                    <a:pt x="197" y="318"/>
                    <a:pt x="196" y="318"/>
                  </a:cubicBezTo>
                  <a:cubicBezTo>
                    <a:pt x="198" y="318"/>
                    <a:pt x="198" y="322"/>
                    <a:pt x="199" y="319"/>
                  </a:cubicBezTo>
                  <a:cubicBezTo>
                    <a:pt x="202" y="319"/>
                    <a:pt x="198" y="326"/>
                    <a:pt x="203" y="324"/>
                  </a:cubicBezTo>
                  <a:cubicBezTo>
                    <a:pt x="203" y="327"/>
                    <a:pt x="197" y="324"/>
                    <a:pt x="195" y="325"/>
                  </a:cubicBezTo>
                  <a:cubicBezTo>
                    <a:pt x="196" y="326"/>
                    <a:pt x="197" y="326"/>
                    <a:pt x="198" y="328"/>
                  </a:cubicBezTo>
                  <a:cubicBezTo>
                    <a:pt x="199" y="330"/>
                    <a:pt x="195" y="335"/>
                    <a:pt x="198" y="335"/>
                  </a:cubicBezTo>
                  <a:cubicBezTo>
                    <a:pt x="196" y="337"/>
                    <a:pt x="193" y="337"/>
                    <a:pt x="191" y="338"/>
                  </a:cubicBezTo>
                  <a:cubicBezTo>
                    <a:pt x="193" y="337"/>
                    <a:pt x="191" y="332"/>
                    <a:pt x="193" y="332"/>
                  </a:cubicBezTo>
                  <a:cubicBezTo>
                    <a:pt x="192" y="331"/>
                    <a:pt x="193" y="328"/>
                    <a:pt x="191" y="328"/>
                  </a:cubicBezTo>
                  <a:cubicBezTo>
                    <a:pt x="188" y="328"/>
                    <a:pt x="192" y="326"/>
                    <a:pt x="188" y="324"/>
                  </a:cubicBezTo>
                  <a:cubicBezTo>
                    <a:pt x="186" y="323"/>
                    <a:pt x="183" y="323"/>
                    <a:pt x="184" y="319"/>
                  </a:cubicBezTo>
                  <a:cubicBezTo>
                    <a:pt x="178" y="321"/>
                    <a:pt x="177" y="317"/>
                    <a:pt x="172" y="317"/>
                  </a:cubicBezTo>
                  <a:cubicBezTo>
                    <a:pt x="172" y="313"/>
                    <a:pt x="169" y="312"/>
                    <a:pt x="167" y="308"/>
                  </a:cubicBezTo>
                  <a:cubicBezTo>
                    <a:pt x="166" y="307"/>
                    <a:pt x="165" y="308"/>
                    <a:pt x="165" y="307"/>
                  </a:cubicBezTo>
                  <a:cubicBezTo>
                    <a:pt x="165" y="305"/>
                    <a:pt x="163" y="306"/>
                    <a:pt x="163" y="305"/>
                  </a:cubicBezTo>
                  <a:cubicBezTo>
                    <a:pt x="162" y="305"/>
                    <a:pt x="163" y="303"/>
                    <a:pt x="163" y="303"/>
                  </a:cubicBezTo>
                  <a:cubicBezTo>
                    <a:pt x="161" y="302"/>
                    <a:pt x="158" y="303"/>
                    <a:pt x="157" y="303"/>
                  </a:cubicBezTo>
                  <a:cubicBezTo>
                    <a:pt x="156" y="302"/>
                    <a:pt x="159" y="301"/>
                    <a:pt x="160" y="301"/>
                  </a:cubicBezTo>
                  <a:cubicBezTo>
                    <a:pt x="158" y="298"/>
                    <a:pt x="150" y="298"/>
                    <a:pt x="146" y="300"/>
                  </a:cubicBezTo>
                  <a:cubicBezTo>
                    <a:pt x="145" y="301"/>
                    <a:pt x="148" y="301"/>
                    <a:pt x="149" y="301"/>
                  </a:cubicBezTo>
                  <a:cubicBezTo>
                    <a:pt x="147" y="303"/>
                    <a:pt x="146" y="301"/>
                    <a:pt x="144" y="303"/>
                  </a:cubicBezTo>
                  <a:cubicBezTo>
                    <a:pt x="141" y="304"/>
                    <a:pt x="141" y="309"/>
                    <a:pt x="139" y="308"/>
                  </a:cubicBezTo>
                  <a:cubicBezTo>
                    <a:pt x="133" y="308"/>
                    <a:pt x="132" y="303"/>
                    <a:pt x="125" y="304"/>
                  </a:cubicBezTo>
                  <a:cubicBezTo>
                    <a:pt x="123" y="305"/>
                    <a:pt x="123" y="308"/>
                    <a:pt x="119" y="307"/>
                  </a:cubicBezTo>
                  <a:cubicBezTo>
                    <a:pt x="119" y="317"/>
                    <a:pt x="119" y="317"/>
                    <a:pt x="119" y="317"/>
                  </a:cubicBezTo>
                  <a:cubicBezTo>
                    <a:pt x="115" y="319"/>
                    <a:pt x="106" y="317"/>
                    <a:pt x="108" y="325"/>
                  </a:cubicBezTo>
                  <a:cubicBezTo>
                    <a:pt x="99" y="323"/>
                    <a:pt x="106" y="331"/>
                    <a:pt x="98" y="331"/>
                  </a:cubicBezTo>
                  <a:cubicBezTo>
                    <a:pt x="98" y="332"/>
                    <a:pt x="103" y="336"/>
                    <a:pt x="99" y="336"/>
                  </a:cubicBezTo>
                  <a:cubicBezTo>
                    <a:pt x="99" y="341"/>
                    <a:pt x="97" y="336"/>
                    <a:pt x="94" y="340"/>
                  </a:cubicBezTo>
                  <a:cubicBezTo>
                    <a:pt x="94" y="342"/>
                    <a:pt x="94" y="343"/>
                    <a:pt x="95" y="343"/>
                  </a:cubicBezTo>
                  <a:cubicBezTo>
                    <a:pt x="95" y="346"/>
                    <a:pt x="90" y="344"/>
                    <a:pt x="88" y="345"/>
                  </a:cubicBezTo>
                  <a:cubicBezTo>
                    <a:pt x="87" y="345"/>
                    <a:pt x="87" y="348"/>
                    <a:pt x="85" y="349"/>
                  </a:cubicBezTo>
                  <a:cubicBezTo>
                    <a:pt x="81" y="351"/>
                    <a:pt x="74" y="348"/>
                    <a:pt x="70" y="353"/>
                  </a:cubicBezTo>
                  <a:cubicBezTo>
                    <a:pt x="68" y="352"/>
                    <a:pt x="67" y="349"/>
                    <a:pt x="66" y="347"/>
                  </a:cubicBezTo>
                  <a:cubicBezTo>
                    <a:pt x="60" y="346"/>
                    <a:pt x="53" y="349"/>
                    <a:pt x="50" y="347"/>
                  </a:cubicBezTo>
                  <a:cubicBezTo>
                    <a:pt x="51" y="342"/>
                    <a:pt x="53" y="336"/>
                    <a:pt x="49" y="333"/>
                  </a:cubicBezTo>
                  <a:cubicBezTo>
                    <a:pt x="48" y="331"/>
                    <a:pt x="51" y="330"/>
                    <a:pt x="52" y="328"/>
                  </a:cubicBezTo>
                  <a:cubicBezTo>
                    <a:pt x="53" y="324"/>
                    <a:pt x="50" y="319"/>
                    <a:pt x="53" y="317"/>
                  </a:cubicBezTo>
                  <a:cubicBezTo>
                    <a:pt x="52" y="313"/>
                    <a:pt x="52" y="309"/>
                    <a:pt x="49" y="308"/>
                  </a:cubicBezTo>
                  <a:cubicBezTo>
                    <a:pt x="50" y="307"/>
                    <a:pt x="52" y="307"/>
                    <a:pt x="52" y="304"/>
                  </a:cubicBezTo>
                  <a:cubicBezTo>
                    <a:pt x="55" y="305"/>
                    <a:pt x="64" y="301"/>
                    <a:pt x="63" y="307"/>
                  </a:cubicBezTo>
                  <a:cubicBezTo>
                    <a:pt x="66" y="304"/>
                    <a:pt x="80" y="310"/>
                    <a:pt x="83" y="307"/>
                  </a:cubicBezTo>
                  <a:cubicBezTo>
                    <a:pt x="84" y="305"/>
                    <a:pt x="83" y="306"/>
                    <a:pt x="85" y="307"/>
                  </a:cubicBezTo>
                  <a:cubicBezTo>
                    <a:pt x="85" y="307"/>
                    <a:pt x="86" y="305"/>
                    <a:pt x="87" y="305"/>
                  </a:cubicBezTo>
                  <a:cubicBezTo>
                    <a:pt x="87" y="305"/>
                    <a:pt x="87" y="307"/>
                    <a:pt x="87" y="307"/>
                  </a:cubicBezTo>
                  <a:cubicBezTo>
                    <a:pt x="91" y="306"/>
                    <a:pt x="93" y="304"/>
                    <a:pt x="94" y="300"/>
                  </a:cubicBezTo>
                  <a:cubicBezTo>
                    <a:pt x="94" y="298"/>
                    <a:pt x="97" y="291"/>
                    <a:pt x="94" y="287"/>
                  </a:cubicBezTo>
                  <a:cubicBezTo>
                    <a:pt x="92" y="285"/>
                    <a:pt x="95" y="285"/>
                    <a:pt x="92" y="281"/>
                  </a:cubicBezTo>
                  <a:cubicBezTo>
                    <a:pt x="92" y="280"/>
                    <a:pt x="90" y="280"/>
                    <a:pt x="88" y="280"/>
                  </a:cubicBezTo>
                  <a:cubicBezTo>
                    <a:pt x="89" y="279"/>
                    <a:pt x="90" y="278"/>
                    <a:pt x="90" y="276"/>
                  </a:cubicBezTo>
                  <a:cubicBezTo>
                    <a:pt x="88" y="275"/>
                    <a:pt x="87" y="277"/>
                    <a:pt x="87" y="277"/>
                  </a:cubicBezTo>
                  <a:cubicBezTo>
                    <a:pt x="85" y="277"/>
                    <a:pt x="87" y="275"/>
                    <a:pt x="85" y="274"/>
                  </a:cubicBezTo>
                  <a:cubicBezTo>
                    <a:pt x="84" y="274"/>
                    <a:pt x="80" y="274"/>
                    <a:pt x="78" y="273"/>
                  </a:cubicBezTo>
                  <a:cubicBezTo>
                    <a:pt x="78" y="273"/>
                    <a:pt x="78" y="272"/>
                    <a:pt x="77" y="272"/>
                  </a:cubicBezTo>
                  <a:cubicBezTo>
                    <a:pt x="75" y="272"/>
                    <a:pt x="74" y="272"/>
                    <a:pt x="74" y="270"/>
                  </a:cubicBezTo>
                  <a:cubicBezTo>
                    <a:pt x="73" y="266"/>
                    <a:pt x="77" y="269"/>
                    <a:pt x="77" y="269"/>
                  </a:cubicBezTo>
                  <a:cubicBezTo>
                    <a:pt x="81" y="267"/>
                    <a:pt x="84" y="265"/>
                    <a:pt x="92" y="266"/>
                  </a:cubicBezTo>
                  <a:cubicBezTo>
                    <a:pt x="93" y="264"/>
                    <a:pt x="91" y="263"/>
                    <a:pt x="90" y="263"/>
                  </a:cubicBezTo>
                  <a:cubicBezTo>
                    <a:pt x="91" y="259"/>
                    <a:pt x="96" y="263"/>
                    <a:pt x="98" y="263"/>
                  </a:cubicBezTo>
                  <a:cubicBezTo>
                    <a:pt x="99" y="263"/>
                    <a:pt x="102" y="260"/>
                    <a:pt x="102" y="263"/>
                  </a:cubicBezTo>
                  <a:cubicBezTo>
                    <a:pt x="105" y="261"/>
                    <a:pt x="106" y="256"/>
                    <a:pt x="111" y="256"/>
                  </a:cubicBezTo>
                  <a:cubicBezTo>
                    <a:pt x="109" y="251"/>
                    <a:pt x="115" y="254"/>
                    <a:pt x="113" y="249"/>
                  </a:cubicBezTo>
                  <a:cubicBezTo>
                    <a:pt x="122" y="249"/>
                    <a:pt x="122" y="249"/>
                    <a:pt x="122" y="249"/>
                  </a:cubicBezTo>
                  <a:cubicBezTo>
                    <a:pt x="122" y="248"/>
                    <a:pt x="120" y="248"/>
                    <a:pt x="119" y="248"/>
                  </a:cubicBezTo>
                  <a:cubicBezTo>
                    <a:pt x="120" y="246"/>
                    <a:pt x="123" y="247"/>
                    <a:pt x="122" y="242"/>
                  </a:cubicBezTo>
                  <a:cubicBezTo>
                    <a:pt x="126" y="242"/>
                    <a:pt x="125" y="245"/>
                    <a:pt x="127" y="242"/>
                  </a:cubicBezTo>
                  <a:cubicBezTo>
                    <a:pt x="124" y="235"/>
                    <a:pt x="130" y="238"/>
                    <a:pt x="130" y="231"/>
                  </a:cubicBezTo>
                  <a:cubicBezTo>
                    <a:pt x="132" y="231"/>
                    <a:pt x="134" y="231"/>
                    <a:pt x="136" y="231"/>
                  </a:cubicBezTo>
                  <a:cubicBezTo>
                    <a:pt x="138" y="231"/>
                    <a:pt x="138" y="229"/>
                    <a:pt x="139" y="228"/>
                  </a:cubicBezTo>
                  <a:cubicBezTo>
                    <a:pt x="140" y="228"/>
                    <a:pt x="140" y="229"/>
                    <a:pt x="140" y="230"/>
                  </a:cubicBezTo>
                  <a:cubicBezTo>
                    <a:pt x="142" y="230"/>
                    <a:pt x="141" y="228"/>
                    <a:pt x="142" y="228"/>
                  </a:cubicBezTo>
                  <a:cubicBezTo>
                    <a:pt x="143" y="228"/>
                    <a:pt x="146" y="229"/>
                    <a:pt x="147" y="228"/>
                  </a:cubicBezTo>
                  <a:cubicBezTo>
                    <a:pt x="149" y="228"/>
                    <a:pt x="150" y="224"/>
                    <a:pt x="153" y="225"/>
                  </a:cubicBezTo>
                  <a:cubicBezTo>
                    <a:pt x="152" y="222"/>
                    <a:pt x="148" y="223"/>
                    <a:pt x="149" y="218"/>
                  </a:cubicBezTo>
                  <a:cubicBezTo>
                    <a:pt x="152" y="218"/>
                    <a:pt x="150" y="216"/>
                    <a:pt x="150" y="211"/>
                  </a:cubicBezTo>
                  <a:cubicBezTo>
                    <a:pt x="150" y="208"/>
                    <a:pt x="152" y="205"/>
                    <a:pt x="151" y="202"/>
                  </a:cubicBezTo>
                  <a:cubicBezTo>
                    <a:pt x="157" y="202"/>
                    <a:pt x="157" y="202"/>
                    <a:pt x="157" y="202"/>
                  </a:cubicBezTo>
                  <a:cubicBezTo>
                    <a:pt x="161" y="201"/>
                    <a:pt x="154" y="198"/>
                    <a:pt x="160" y="199"/>
                  </a:cubicBezTo>
                  <a:cubicBezTo>
                    <a:pt x="160" y="200"/>
                    <a:pt x="162" y="200"/>
                    <a:pt x="163" y="200"/>
                  </a:cubicBezTo>
                  <a:cubicBezTo>
                    <a:pt x="160" y="203"/>
                    <a:pt x="160" y="200"/>
                    <a:pt x="161" y="204"/>
                  </a:cubicBezTo>
                  <a:cubicBezTo>
                    <a:pt x="162" y="207"/>
                    <a:pt x="161" y="209"/>
                    <a:pt x="164" y="209"/>
                  </a:cubicBezTo>
                  <a:cubicBezTo>
                    <a:pt x="164" y="211"/>
                    <a:pt x="164" y="213"/>
                    <a:pt x="163" y="213"/>
                  </a:cubicBezTo>
                  <a:cubicBezTo>
                    <a:pt x="162" y="215"/>
                    <a:pt x="169" y="210"/>
                    <a:pt x="171" y="214"/>
                  </a:cubicBezTo>
                  <a:cubicBezTo>
                    <a:pt x="170" y="218"/>
                    <a:pt x="162" y="215"/>
                    <a:pt x="161" y="220"/>
                  </a:cubicBezTo>
                  <a:cubicBezTo>
                    <a:pt x="160" y="223"/>
                    <a:pt x="164" y="223"/>
                    <a:pt x="165" y="224"/>
                  </a:cubicBezTo>
                  <a:cubicBezTo>
                    <a:pt x="167" y="225"/>
                    <a:pt x="167" y="227"/>
                    <a:pt x="170" y="227"/>
                  </a:cubicBezTo>
                  <a:cubicBezTo>
                    <a:pt x="168" y="224"/>
                    <a:pt x="164" y="224"/>
                    <a:pt x="171" y="224"/>
                  </a:cubicBezTo>
                  <a:cubicBezTo>
                    <a:pt x="173" y="224"/>
                    <a:pt x="175" y="224"/>
                    <a:pt x="177" y="224"/>
                  </a:cubicBezTo>
                  <a:cubicBezTo>
                    <a:pt x="179" y="224"/>
                    <a:pt x="180" y="225"/>
                    <a:pt x="182" y="225"/>
                  </a:cubicBezTo>
                  <a:cubicBezTo>
                    <a:pt x="186" y="225"/>
                    <a:pt x="187" y="223"/>
                    <a:pt x="191" y="224"/>
                  </a:cubicBezTo>
                  <a:cubicBezTo>
                    <a:pt x="191" y="224"/>
                    <a:pt x="196" y="226"/>
                    <a:pt x="198" y="224"/>
                  </a:cubicBezTo>
                  <a:cubicBezTo>
                    <a:pt x="198" y="224"/>
                    <a:pt x="198" y="223"/>
                    <a:pt x="198" y="223"/>
                  </a:cubicBezTo>
                  <a:cubicBezTo>
                    <a:pt x="202" y="221"/>
                    <a:pt x="206" y="223"/>
                    <a:pt x="207" y="220"/>
                  </a:cubicBezTo>
                  <a:cubicBezTo>
                    <a:pt x="213" y="225"/>
                    <a:pt x="217" y="215"/>
                    <a:pt x="220" y="218"/>
                  </a:cubicBezTo>
                  <a:cubicBezTo>
                    <a:pt x="220" y="213"/>
                    <a:pt x="220" y="213"/>
                    <a:pt x="220" y="213"/>
                  </a:cubicBezTo>
                  <a:cubicBezTo>
                    <a:pt x="223" y="213"/>
                    <a:pt x="222" y="212"/>
                    <a:pt x="223" y="210"/>
                  </a:cubicBezTo>
                  <a:cubicBezTo>
                    <a:pt x="223" y="210"/>
                    <a:pt x="224" y="206"/>
                    <a:pt x="224" y="206"/>
                  </a:cubicBezTo>
                  <a:cubicBezTo>
                    <a:pt x="226" y="204"/>
                    <a:pt x="224" y="204"/>
                    <a:pt x="224" y="202"/>
                  </a:cubicBezTo>
                  <a:cubicBezTo>
                    <a:pt x="228" y="202"/>
                    <a:pt x="230" y="201"/>
                    <a:pt x="230" y="199"/>
                  </a:cubicBezTo>
                  <a:cubicBezTo>
                    <a:pt x="231" y="199"/>
                    <a:pt x="231" y="200"/>
                    <a:pt x="231" y="202"/>
                  </a:cubicBezTo>
                  <a:cubicBezTo>
                    <a:pt x="233" y="200"/>
                    <a:pt x="234" y="200"/>
                    <a:pt x="237" y="200"/>
                  </a:cubicBezTo>
                  <a:cubicBezTo>
                    <a:pt x="238" y="200"/>
                    <a:pt x="238" y="197"/>
                    <a:pt x="240" y="197"/>
                  </a:cubicBezTo>
                  <a:cubicBezTo>
                    <a:pt x="240" y="194"/>
                    <a:pt x="239" y="192"/>
                    <a:pt x="237" y="192"/>
                  </a:cubicBezTo>
                  <a:cubicBezTo>
                    <a:pt x="238" y="190"/>
                    <a:pt x="238" y="189"/>
                    <a:pt x="238" y="186"/>
                  </a:cubicBezTo>
                  <a:cubicBezTo>
                    <a:pt x="241" y="187"/>
                    <a:pt x="243" y="186"/>
                    <a:pt x="243" y="183"/>
                  </a:cubicBezTo>
                  <a:cubicBezTo>
                    <a:pt x="246" y="187"/>
                    <a:pt x="247" y="182"/>
                    <a:pt x="252" y="183"/>
                  </a:cubicBezTo>
                  <a:cubicBezTo>
                    <a:pt x="253" y="183"/>
                    <a:pt x="254" y="185"/>
                    <a:pt x="254" y="185"/>
                  </a:cubicBezTo>
                  <a:cubicBezTo>
                    <a:pt x="255" y="185"/>
                    <a:pt x="255" y="183"/>
                    <a:pt x="257" y="183"/>
                  </a:cubicBezTo>
                  <a:cubicBezTo>
                    <a:pt x="258" y="183"/>
                    <a:pt x="260" y="185"/>
                    <a:pt x="259" y="185"/>
                  </a:cubicBezTo>
                  <a:cubicBezTo>
                    <a:pt x="261" y="184"/>
                    <a:pt x="260" y="183"/>
                    <a:pt x="261" y="182"/>
                  </a:cubicBezTo>
                  <a:cubicBezTo>
                    <a:pt x="261" y="181"/>
                    <a:pt x="263" y="182"/>
                    <a:pt x="264" y="182"/>
                  </a:cubicBezTo>
                  <a:cubicBezTo>
                    <a:pt x="266" y="180"/>
                    <a:pt x="265" y="178"/>
                    <a:pt x="269" y="179"/>
                  </a:cubicBezTo>
                  <a:cubicBezTo>
                    <a:pt x="267" y="177"/>
                    <a:pt x="269" y="172"/>
                    <a:pt x="265" y="172"/>
                  </a:cubicBezTo>
                  <a:cubicBezTo>
                    <a:pt x="262" y="170"/>
                    <a:pt x="263" y="175"/>
                    <a:pt x="262" y="175"/>
                  </a:cubicBezTo>
                  <a:cubicBezTo>
                    <a:pt x="261" y="175"/>
                    <a:pt x="261" y="173"/>
                    <a:pt x="259" y="173"/>
                  </a:cubicBezTo>
                  <a:cubicBezTo>
                    <a:pt x="259" y="174"/>
                    <a:pt x="258" y="175"/>
                    <a:pt x="258" y="175"/>
                  </a:cubicBezTo>
                  <a:cubicBezTo>
                    <a:pt x="257" y="175"/>
                    <a:pt x="257" y="173"/>
                    <a:pt x="255" y="173"/>
                  </a:cubicBezTo>
                  <a:cubicBezTo>
                    <a:pt x="253" y="174"/>
                    <a:pt x="251" y="176"/>
                    <a:pt x="248" y="175"/>
                  </a:cubicBezTo>
                  <a:cubicBezTo>
                    <a:pt x="247" y="175"/>
                    <a:pt x="247" y="177"/>
                    <a:pt x="247" y="178"/>
                  </a:cubicBezTo>
                  <a:cubicBezTo>
                    <a:pt x="241" y="176"/>
                    <a:pt x="235" y="178"/>
                    <a:pt x="230" y="176"/>
                  </a:cubicBezTo>
                  <a:cubicBezTo>
                    <a:pt x="230" y="176"/>
                    <a:pt x="230" y="174"/>
                    <a:pt x="230" y="173"/>
                  </a:cubicBezTo>
                  <a:cubicBezTo>
                    <a:pt x="229" y="172"/>
                    <a:pt x="225" y="174"/>
                    <a:pt x="224" y="172"/>
                  </a:cubicBezTo>
                  <a:cubicBezTo>
                    <a:pt x="228" y="164"/>
                    <a:pt x="226" y="160"/>
                    <a:pt x="224" y="151"/>
                  </a:cubicBezTo>
                  <a:cubicBezTo>
                    <a:pt x="228" y="151"/>
                    <a:pt x="234" y="145"/>
                    <a:pt x="236" y="148"/>
                  </a:cubicBezTo>
                  <a:cubicBezTo>
                    <a:pt x="238" y="147"/>
                    <a:pt x="235" y="146"/>
                    <a:pt x="237" y="143"/>
                  </a:cubicBezTo>
                  <a:cubicBezTo>
                    <a:pt x="241" y="143"/>
                    <a:pt x="242" y="135"/>
                    <a:pt x="243" y="133"/>
                  </a:cubicBezTo>
                  <a:cubicBezTo>
                    <a:pt x="243" y="133"/>
                    <a:pt x="245" y="133"/>
                    <a:pt x="245" y="133"/>
                  </a:cubicBezTo>
                  <a:cubicBezTo>
                    <a:pt x="246" y="130"/>
                    <a:pt x="240" y="129"/>
                    <a:pt x="243" y="126"/>
                  </a:cubicBezTo>
                  <a:cubicBezTo>
                    <a:pt x="241" y="127"/>
                    <a:pt x="237" y="125"/>
                    <a:pt x="234" y="126"/>
                  </a:cubicBezTo>
                  <a:cubicBezTo>
                    <a:pt x="231" y="126"/>
                    <a:pt x="228" y="129"/>
                    <a:pt x="224" y="129"/>
                  </a:cubicBezTo>
                  <a:cubicBezTo>
                    <a:pt x="222" y="127"/>
                    <a:pt x="222" y="137"/>
                    <a:pt x="223" y="134"/>
                  </a:cubicBezTo>
                  <a:cubicBezTo>
                    <a:pt x="222" y="137"/>
                    <a:pt x="221" y="133"/>
                    <a:pt x="220" y="134"/>
                  </a:cubicBezTo>
                  <a:cubicBezTo>
                    <a:pt x="219" y="136"/>
                    <a:pt x="221" y="138"/>
                    <a:pt x="220" y="140"/>
                  </a:cubicBezTo>
                  <a:cubicBezTo>
                    <a:pt x="220" y="140"/>
                    <a:pt x="216" y="143"/>
                    <a:pt x="214" y="145"/>
                  </a:cubicBezTo>
                  <a:cubicBezTo>
                    <a:pt x="211" y="150"/>
                    <a:pt x="211" y="153"/>
                    <a:pt x="205" y="152"/>
                  </a:cubicBezTo>
                  <a:cubicBezTo>
                    <a:pt x="204" y="154"/>
                    <a:pt x="207" y="156"/>
                    <a:pt x="205" y="157"/>
                  </a:cubicBezTo>
                  <a:cubicBezTo>
                    <a:pt x="203" y="157"/>
                    <a:pt x="204" y="159"/>
                    <a:pt x="203" y="159"/>
                  </a:cubicBezTo>
                  <a:cubicBezTo>
                    <a:pt x="203" y="160"/>
                    <a:pt x="201" y="159"/>
                    <a:pt x="200" y="159"/>
                  </a:cubicBezTo>
                  <a:cubicBezTo>
                    <a:pt x="200" y="160"/>
                    <a:pt x="201" y="162"/>
                    <a:pt x="200" y="162"/>
                  </a:cubicBezTo>
                  <a:cubicBezTo>
                    <a:pt x="200" y="162"/>
                    <a:pt x="199" y="162"/>
                    <a:pt x="199" y="162"/>
                  </a:cubicBezTo>
                  <a:cubicBezTo>
                    <a:pt x="198" y="164"/>
                    <a:pt x="200" y="168"/>
                    <a:pt x="198" y="168"/>
                  </a:cubicBezTo>
                  <a:cubicBezTo>
                    <a:pt x="198" y="169"/>
                    <a:pt x="202" y="170"/>
                    <a:pt x="199" y="171"/>
                  </a:cubicBezTo>
                  <a:cubicBezTo>
                    <a:pt x="201" y="172"/>
                    <a:pt x="202" y="175"/>
                    <a:pt x="206" y="175"/>
                  </a:cubicBezTo>
                  <a:cubicBezTo>
                    <a:pt x="206" y="177"/>
                    <a:pt x="207" y="178"/>
                    <a:pt x="209" y="179"/>
                  </a:cubicBezTo>
                  <a:cubicBezTo>
                    <a:pt x="208" y="180"/>
                    <a:pt x="207" y="181"/>
                    <a:pt x="206" y="182"/>
                  </a:cubicBezTo>
                  <a:cubicBezTo>
                    <a:pt x="205" y="183"/>
                    <a:pt x="206" y="185"/>
                    <a:pt x="205" y="186"/>
                  </a:cubicBezTo>
                  <a:cubicBezTo>
                    <a:pt x="203" y="187"/>
                    <a:pt x="202" y="188"/>
                    <a:pt x="199" y="187"/>
                  </a:cubicBezTo>
                  <a:cubicBezTo>
                    <a:pt x="198" y="193"/>
                    <a:pt x="194" y="195"/>
                    <a:pt x="195" y="203"/>
                  </a:cubicBezTo>
                  <a:cubicBezTo>
                    <a:pt x="190" y="201"/>
                    <a:pt x="190" y="210"/>
                    <a:pt x="186" y="210"/>
                  </a:cubicBezTo>
                  <a:cubicBezTo>
                    <a:pt x="186" y="210"/>
                    <a:pt x="185" y="210"/>
                    <a:pt x="185" y="210"/>
                  </a:cubicBezTo>
                  <a:cubicBezTo>
                    <a:pt x="183" y="210"/>
                    <a:pt x="185" y="212"/>
                    <a:pt x="184" y="213"/>
                  </a:cubicBezTo>
                  <a:cubicBezTo>
                    <a:pt x="181" y="214"/>
                    <a:pt x="178" y="211"/>
                    <a:pt x="177" y="214"/>
                  </a:cubicBezTo>
                  <a:cubicBezTo>
                    <a:pt x="174" y="214"/>
                    <a:pt x="176" y="208"/>
                    <a:pt x="175" y="206"/>
                  </a:cubicBezTo>
                  <a:cubicBezTo>
                    <a:pt x="174" y="205"/>
                    <a:pt x="174" y="202"/>
                    <a:pt x="172" y="202"/>
                  </a:cubicBezTo>
                  <a:cubicBezTo>
                    <a:pt x="169" y="201"/>
                    <a:pt x="174" y="197"/>
                    <a:pt x="168" y="197"/>
                  </a:cubicBezTo>
                  <a:cubicBezTo>
                    <a:pt x="171" y="194"/>
                    <a:pt x="166" y="193"/>
                    <a:pt x="165" y="192"/>
                  </a:cubicBezTo>
                  <a:cubicBezTo>
                    <a:pt x="165" y="191"/>
                    <a:pt x="167" y="190"/>
                    <a:pt x="167" y="189"/>
                  </a:cubicBezTo>
                  <a:cubicBezTo>
                    <a:pt x="167" y="185"/>
                    <a:pt x="163" y="183"/>
                    <a:pt x="160" y="180"/>
                  </a:cubicBezTo>
                  <a:cubicBezTo>
                    <a:pt x="155" y="182"/>
                    <a:pt x="157" y="189"/>
                    <a:pt x="150" y="187"/>
                  </a:cubicBezTo>
                  <a:cubicBezTo>
                    <a:pt x="150" y="189"/>
                    <a:pt x="152" y="189"/>
                    <a:pt x="153" y="189"/>
                  </a:cubicBezTo>
                  <a:cubicBezTo>
                    <a:pt x="153" y="190"/>
                    <a:pt x="151" y="190"/>
                    <a:pt x="150" y="190"/>
                  </a:cubicBezTo>
                  <a:cubicBezTo>
                    <a:pt x="147" y="190"/>
                    <a:pt x="149" y="195"/>
                    <a:pt x="146" y="195"/>
                  </a:cubicBezTo>
                  <a:cubicBezTo>
                    <a:pt x="139" y="196"/>
                    <a:pt x="141" y="189"/>
                    <a:pt x="135" y="190"/>
                  </a:cubicBezTo>
                  <a:cubicBezTo>
                    <a:pt x="135" y="189"/>
                    <a:pt x="136" y="189"/>
                    <a:pt x="137" y="189"/>
                  </a:cubicBezTo>
                  <a:cubicBezTo>
                    <a:pt x="139" y="185"/>
                    <a:pt x="133" y="182"/>
                    <a:pt x="137" y="180"/>
                  </a:cubicBezTo>
                  <a:cubicBezTo>
                    <a:pt x="136" y="179"/>
                    <a:pt x="135" y="178"/>
                    <a:pt x="133" y="178"/>
                  </a:cubicBezTo>
                  <a:cubicBezTo>
                    <a:pt x="132" y="176"/>
                    <a:pt x="135" y="175"/>
                    <a:pt x="135" y="175"/>
                  </a:cubicBezTo>
                  <a:cubicBezTo>
                    <a:pt x="135" y="173"/>
                    <a:pt x="132" y="173"/>
                    <a:pt x="132" y="172"/>
                  </a:cubicBezTo>
                  <a:cubicBezTo>
                    <a:pt x="132" y="171"/>
                    <a:pt x="134" y="163"/>
                    <a:pt x="132" y="168"/>
                  </a:cubicBezTo>
                  <a:cubicBezTo>
                    <a:pt x="129" y="167"/>
                    <a:pt x="131" y="165"/>
                    <a:pt x="133" y="165"/>
                  </a:cubicBezTo>
                  <a:cubicBezTo>
                    <a:pt x="130" y="160"/>
                    <a:pt x="138" y="159"/>
                    <a:pt x="135" y="158"/>
                  </a:cubicBezTo>
                  <a:cubicBezTo>
                    <a:pt x="135" y="156"/>
                    <a:pt x="139" y="158"/>
                    <a:pt x="139" y="155"/>
                  </a:cubicBezTo>
                  <a:cubicBezTo>
                    <a:pt x="139" y="153"/>
                    <a:pt x="140" y="155"/>
                    <a:pt x="140" y="155"/>
                  </a:cubicBezTo>
                  <a:cubicBezTo>
                    <a:pt x="141" y="154"/>
                    <a:pt x="141" y="153"/>
                    <a:pt x="143" y="152"/>
                  </a:cubicBezTo>
                  <a:cubicBezTo>
                    <a:pt x="145" y="152"/>
                    <a:pt x="144" y="150"/>
                    <a:pt x="144" y="148"/>
                  </a:cubicBezTo>
                  <a:cubicBezTo>
                    <a:pt x="147" y="149"/>
                    <a:pt x="149" y="148"/>
                    <a:pt x="149" y="145"/>
                  </a:cubicBezTo>
                  <a:cubicBezTo>
                    <a:pt x="153" y="144"/>
                    <a:pt x="150" y="150"/>
                    <a:pt x="156" y="148"/>
                  </a:cubicBezTo>
                  <a:cubicBezTo>
                    <a:pt x="156" y="147"/>
                    <a:pt x="154" y="147"/>
                    <a:pt x="153" y="147"/>
                  </a:cubicBezTo>
                  <a:cubicBezTo>
                    <a:pt x="157" y="144"/>
                    <a:pt x="161" y="145"/>
                    <a:pt x="164" y="141"/>
                  </a:cubicBezTo>
                  <a:cubicBezTo>
                    <a:pt x="164" y="141"/>
                    <a:pt x="164" y="139"/>
                    <a:pt x="164" y="138"/>
                  </a:cubicBezTo>
                  <a:cubicBezTo>
                    <a:pt x="164" y="138"/>
                    <a:pt x="166" y="139"/>
                    <a:pt x="167" y="138"/>
                  </a:cubicBezTo>
                  <a:cubicBezTo>
                    <a:pt x="167" y="137"/>
                    <a:pt x="166" y="135"/>
                    <a:pt x="167" y="134"/>
                  </a:cubicBezTo>
                  <a:cubicBezTo>
                    <a:pt x="167" y="133"/>
                    <a:pt x="171" y="132"/>
                    <a:pt x="171" y="131"/>
                  </a:cubicBezTo>
                  <a:cubicBezTo>
                    <a:pt x="172" y="130"/>
                    <a:pt x="170" y="127"/>
                    <a:pt x="171" y="126"/>
                  </a:cubicBezTo>
                  <a:cubicBezTo>
                    <a:pt x="171" y="125"/>
                    <a:pt x="173" y="128"/>
                    <a:pt x="174" y="127"/>
                  </a:cubicBezTo>
                  <a:cubicBezTo>
                    <a:pt x="173" y="128"/>
                    <a:pt x="176" y="120"/>
                    <a:pt x="175" y="120"/>
                  </a:cubicBezTo>
                  <a:cubicBezTo>
                    <a:pt x="178" y="124"/>
                    <a:pt x="179" y="118"/>
                    <a:pt x="182" y="117"/>
                  </a:cubicBezTo>
                  <a:cubicBezTo>
                    <a:pt x="182" y="115"/>
                    <a:pt x="185" y="114"/>
                    <a:pt x="182" y="113"/>
                  </a:cubicBezTo>
                  <a:cubicBezTo>
                    <a:pt x="182" y="110"/>
                    <a:pt x="186" y="113"/>
                    <a:pt x="186" y="109"/>
                  </a:cubicBezTo>
                  <a:cubicBezTo>
                    <a:pt x="187" y="107"/>
                    <a:pt x="189" y="108"/>
                    <a:pt x="191" y="108"/>
                  </a:cubicBezTo>
                  <a:cubicBezTo>
                    <a:pt x="191" y="106"/>
                    <a:pt x="190" y="105"/>
                    <a:pt x="189" y="105"/>
                  </a:cubicBezTo>
                  <a:cubicBezTo>
                    <a:pt x="193" y="102"/>
                    <a:pt x="196" y="101"/>
                    <a:pt x="199" y="101"/>
                  </a:cubicBezTo>
                  <a:cubicBezTo>
                    <a:pt x="201" y="99"/>
                    <a:pt x="199" y="98"/>
                    <a:pt x="200" y="95"/>
                  </a:cubicBezTo>
                  <a:cubicBezTo>
                    <a:pt x="202" y="94"/>
                    <a:pt x="205" y="93"/>
                    <a:pt x="205" y="91"/>
                  </a:cubicBezTo>
                  <a:cubicBezTo>
                    <a:pt x="205" y="87"/>
                    <a:pt x="209" y="92"/>
                    <a:pt x="209" y="86"/>
                  </a:cubicBezTo>
                  <a:cubicBezTo>
                    <a:pt x="214" y="85"/>
                    <a:pt x="220" y="89"/>
                    <a:pt x="220" y="81"/>
                  </a:cubicBezTo>
                  <a:cubicBezTo>
                    <a:pt x="223" y="83"/>
                    <a:pt x="229" y="79"/>
                    <a:pt x="233" y="82"/>
                  </a:cubicBezTo>
                  <a:cubicBezTo>
                    <a:pt x="234" y="81"/>
                    <a:pt x="235" y="80"/>
                    <a:pt x="236" y="78"/>
                  </a:cubicBezTo>
                  <a:cubicBezTo>
                    <a:pt x="240" y="76"/>
                    <a:pt x="243" y="82"/>
                    <a:pt x="243" y="77"/>
                  </a:cubicBezTo>
                  <a:cubicBezTo>
                    <a:pt x="245" y="77"/>
                    <a:pt x="245" y="80"/>
                    <a:pt x="248" y="81"/>
                  </a:cubicBezTo>
                  <a:cubicBezTo>
                    <a:pt x="250" y="80"/>
                    <a:pt x="249" y="76"/>
                    <a:pt x="254" y="78"/>
                  </a:cubicBezTo>
                  <a:cubicBezTo>
                    <a:pt x="254" y="80"/>
                    <a:pt x="252" y="80"/>
                    <a:pt x="252" y="82"/>
                  </a:cubicBezTo>
                  <a:cubicBezTo>
                    <a:pt x="253" y="83"/>
                    <a:pt x="260" y="76"/>
                    <a:pt x="264" y="79"/>
                  </a:cubicBezTo>
                  <a:cubicBezTo>
                    <a:pt x="265" y="81"/>
                    <a:pt x="264" y="79"/>
                    <a:pt x="266" y="79"/>
                  </a:cubicBezTo>
                  <a:cubicBezTo>
                    <a:pt x="269" y="80"/>
                    <a:pt x="272" y="82"/>
                    <a:pt x="276" y="81"/>
                  </a:cubicBezTo>
                  <a:cubicBezTo>
                    <a:pt x="276" y="82"/>
                    <a:pt x="277" y="84"/>
                    <a:pt x="276" y="85"/>
                  </a:cubicBezTo>
                  <a:cubicBezTo>
                    <a:pt x="276" y="86"/>
                    <a:pt x="274" y="85"/>
                    <a:pt x="273" y="85"/>
                  </a:cubicBezTo>
                  <a:cubicBezTo>
                    <a:pt x="272" y="86"/>
                    <a:pt x="273" y="89"/>
                    <a:pt x="271" y="88"/>
                  </a:cubicBezTo>
                  <a:cubicBezTo>
                    <a:pt x="273" y="91"/>
                    <a:pt x="282" y="89"/>
                    <a:pt x="285" y="88"/>
                  </a:cubicBezTo>
                  <a:cubicBezTo>
                    <a:pt x="288" y="86"/>
                    <a:pt x="287" y="90"/>
                    <a:pt x="287" y="91"/>
                  </a:cubicBezTo>
                  <a:cubicBezTo>
                    <a:pt x="289" y="92"/>
                    <a:pt x="292" y="90"/>
                    <a:pt x="292" y="92"/>
                  </a:cubicBezTo>
                  <a:cubicBezTo>
                    <a:pt x="302" y="90"/>
                    <a:pt x="304" y="98"/>
                    <a:pt x="310" y="95"/>
                  </a:cubicBezTo>
                  <a:cubicBezTo>
                    <a:pt x="309" y="99"/>
                    <a:pt x="314" y="97"/>
                    <a:pt x="314" y="101"/>
                  </a:cubicBezTo>
                  <a:cubicBezTo>
                    <a:pt x="318" y="101"/>
                    <a:pt x="323" y="100"/>
                    <a:pt x="320" y="103"/>
                  </a:cubicBezTo>
                  <a:cubicBezTo>
                    <a:pt x="323" y="104"/>
                    <a:pt x="326" y="104"/>
                    <a:pt x="328" y="105"/>
                  </a:cubicBezTo>
                  <a:cubicBezTo>
                    <a:pt x="328" y="105"/>
                    <a:pt x="328" y="107"/>
                    <a:pt x="328" y="108"/>
                  </a:cubicBezTo>
                  <a:cubicBezTo>
                    <a:pt x="329" y="108"/>
                    <a:pt x="332" y="107"/>
                    <a:pt x="332" y="108"/>
                  </a:cubicBezTo>
                  <a:cubicBezTo>
                    <a:pt x="334" y="113"/>
                    <a:pt x="334" y="115"/>
                    <a:pt x="332" y="120"/>
                  </a:cubicBezTo>
                  <a:cubicBezTo>
                    <a:pt x="330" y="117"/>
                    <a:pt x="327" y="121"/>
                    <a:pt x="324" y="122"/>
                  </a:cubicBezTo>
                  <a:cubicBezTo>
                    <a:pt x="320" y="122"/>
                    <a:pt x="315" y="117"/>
                    <a:pt x="311" y="122"/>
                  </a:cubicBezTo>
                  <a:cubicBezTo>
                    <a:pt x="310" y="122"/>
                    <a:pt x="311" y="119"/>
                    <a:pt x="310" y="119"/>
                  </a:cubicBezTo>
                  <a:cubicBezTo>
                    <a:pt x="308" y="118"/>
                    <a:pt x="308" y="120"/>
                    <a:pt x="307" y="120"/>
                  </a:cubicBezTo>
                  <a:cubicBezTo>
                    <a:pt x="306" y="120"/>
                    <a:pt x="305" y="117"/>
                    <a:pt x="304" y="117"/>
                  </a:cubicBezTo>
                  <a:cubicBezTo>
                    <a:pt x="302" y="117"/>
                    <a:pt x="298" y="121"/>
                    <a:pt x="299" y="116"/>
                  </a:cubicBezTo>
                  <a:cubicBezTo>
                    <a:pt x="294" y="118"/>
                    <a:pt x="295" y="116"/>
                    <a:pt x="290" y="116"/>
                  </a:cubicBezTo>
                  <a:cubicBezTo>
                    <a:pt x="290" y="118"/>
                    <a:pt x="291" y="119"/>
                    <a:pt x="293" y="119"/>
                  </a:cubicBezTo>
                  <a:cubicBezTo>
                    <a:pt x="295" y="118"/>
                    <a:pt x="295" y="120"/>
                    <a:pt x="297" y="120"/>
                  </a:cubicBezTo>
                  <a:cubicBezTo>
                    <a:pt x="295" y="123"/>
                    <a:pt x="297" y="122"/>
                    <a:pt x="299" y="123"/>
                  </a:cubicBezTo>
                  <a:cubicBezTo>
                    <a:pt x="299" y="123"/>
                    <a:pt x="298" y="125"/>
                    <a:pt x="299" y="126"/>
                  </a:cubicBezTo>
                  <a:cubicBezTo>
                    <a:pt x="299" y="127"/>
                    <a:pt x="301" y="127"/>
                    <a:pt x="301" y="129"/>
                  </a:cubicBezTo>
                  <a:cubicBezTo>
                    <a:pt x="302" y="130"/>
                    <a:pt x="305" y="134"/>
                    <a:pt x="304" y="138"/>
                  </a:cubicBezTo>
                  <a:cubicBezTo>
                    <a:pt x="305" y="143"/>
                    <a:pt x="313" y="140"/>
                    <a:pt x="314" y="144"/>
                  </a:cubicBezTo>
                  <a:cubicBezTo>
                    <a:pt x="316" y="143"/>
                    <a:pt x="316" y="141"/>
                    <a:pt x="318" y="141"/>
                  </a:cubicBezTo>
                  <a:cubicBezTo>
                    <a:pt x="318" y="137"/>
                    <a:pt x="312" y="138"/>
                    <a:pt x="310" y="136"/>
                  </a:cubicBezTo>
                  <a:cubicBezTo>
                    <a:pt x="309" y="130"/>
                    <a:pt x="318" y="134"/>
                    <a:pt x="321" y="133"/>
                  </a:cubicBezTo>
                  <a:cubicBezTo>
                    <a:pt x="321" y="136"/>
                    <a:pt x="327" y="132"/>
                    <a:pt x="325" y="137"/>
                  </a:cubicBezTo>
                  <a:cubicBezTo>
                    <a:pt x="329" y="139"/>
                    <a:pt x="331" y="133"/>
                    <a:pt x="331" y="138"/>
                  </a:cubicBezTo>
                  <a:cubicBezTo>
                    <a:pt x="335" y="136"/>
                    <a:pt x="331" y="131"/>
                    <a:pt x="328" y="131"/>
                  </a:cubicBezTo>
                  <a:cubicBezTo>
                    <a:pt x="329" y="129"/>
                    <a:pt x="332" y="128"/>
                    <a:pt x="335" y="127"/>
                  </a:cubicBezTo>
                  <a:cubicBezTo>
                    <a:pt x="337" y="125"/>
                    <a:pt x="337" y="122"/>
                    <a:pt x="339" y="120"/>
                  </a:cubicBezTo>
                  <a:cubicBezTo>
                    <a:pt x="345" y="120"/>
                    <a:pt x="348" y="121"/>
                    <a:pt x="352" y="123"/>
                  </a:cubicBezTo>
                  <a:cubicBezTo>
                    <a:pt x="353" y="123"/>
                    <a:pt x="353" y="120"/>
                    <a:pt x="355" y="120"/>
                  </a:cubicBezTo>
                  <a:cubicBezTo>
                    <a:pt x="355" y="118"/>
                    <a:pt x="354" y="117"/>
                    <a:pt x="352" y="116"/>
                  </a:cubicBezTo>
                  <a:cubicBezTo>
                    <a:pt x="354" y="111"/>
                    <a:pt x="354" y="106"/>
                    <a:pt x="353" y="101"/>
                  </a:cubicBezTo>
                  <a:cubicBezTo>
                    <a:pt x="358" y="100"/>
                    <a:pt x="362" y="100"/>
                    <a:pt x="365" y="102"/>
                  </a:cubicBezTo>
                  <a:cubicBezTo>
                    <a:pt x="365" y="102"/>
                    <a:pt x="369" y="103"/>
                    <a:pt x="369" y="106"/>
                  </a:cubicBezTo>
                  <a:cubicBezTo>
                    <a:pt x="360" y="106"/>
                    <a:pt x="360" y="106"/>
                    <a:pt x="360" y="106"/>
                  </a:cubicBezTo>
                  <a:cubicBezTo>
                    <a:pt x="360" y="110"/>
                    <a:pt x="360" y="110"/>
                    <a:pt x="360" y="110"/>
                  </a:cubicBezTo>
                  <a:cubicBezTo>
                    <a:pt x="364" y="114"/>
                    <a:pt x="365" y="110"/>
                    <a:pt x="367" y="112"/>
                  </a:cubicBezTo>
                  <a:cubicBezTo>
                    <a:pt x="369" y="113"/>
                    <a:pt x="363" y="113"/>
                    <a:pt x="363" y="113"/>
                  </a:cubicBezTo>
                  <a:cubicBezTo>
                    <a:pt x="362" y="116"/>
                    <a:pt x="367" y="113"/>
                    <a:pt x="369" y="116"/>
                  </a:cubicBezTo>
                  <a:cubicBezTo>
                    <a:pt x="371" y="115"/>
                    <a:pt x="374" y="113"/>
                    <a:pt x="376" y="110"/>
                  </a:cubicBezTo>
                  <a:cubicBezTo>
                    <a:pt x="376" y="110"/>
                    <a:pt x="378" y="109"/>
                    <a:pt x="377" y="108"/>
                  </a:cubicBezTo>
                  <a:cubicBezTo>
                    <a:pt x="384" y="109"/>
                    <a:pt x="383" y="104"/>
                    <a:pt x="388" y="105"/>
                  </a:cubicBezTo>
                  <a:cubicBezTo>
                    <a:pt x="390" y="104"/>
                    <a:pt x="391" y="103"/>
                    <a:pt x="391" y="101"/>
                  </a:cubicBezTo>
                  <a:cubicBezTo>
                    <a:pt x="394" y="101"/>
                    <a:pt x="395" y="99"/>
                    <a:pt x="395" y="98"/>
                  </a:cubicBezTo>
                  <a:cubicBezTo>
                    <a:pt x="401" y="102"/>
                    <a:pt x="405" y="95"/>
                    <a:pt x="411" y="95"/>
                  </a:cubicBezTo>
                  <a:cubicBezTo>
                    <a:pt x="411" y="101"/>
                    <a:pt x="411" y="101"/>
                    <a:pt x="411" y="101"/>
                  </a:cubicBezTo>
                  <a:cubicBezTo>
                    <a:pt x="416" y="101"/>
                    <a:pt x="420" y="100"/>
                    <a:pt x="423" y="99"/>
                  </a:cubicBezTo>
                  <a:cubicBezTo>
                    <a:pt x="424" y="99"/>
                    <a:pt x="426" y="99"/>
                    <a:pt x="426" y="99"/>
                  </a:cubicBezTo>
                  <a:cubicBezTo>
                    <a:pt x="426" y="99"/>
                    <a:pt x="426" y="98"/>
                    <a:pt x="426" y="98"/>
                  </a:cubicBezTo>
                  <a:cubicBezTo>
                    <a:pt x="429" y="97"/>
                    <a:pt x="433" y="98"/>
                    <a:pt x="433" y="94"/>
                  </a:cubicBezTo>
                  <a:cubicBezTo>
                    <a:pt x="437" y="95"/>
                    <a:pt x="442" y="96"/>
                    <a:pt x="445" y="99"/>
                  </a:cubicBezTo>
                  <a:cubicBezTo>
                    <a:pt x="447" y="98"/>
                    <a:pt x="448" y="97"/>
                    <a:pt x="449" y="95"/>
                  </a:cubicBezTo>
                  <a:cubicBezTo>
                    <a:pt x="449" y="93"/>
                    <a:pt x="443" y="92"/>
                    <a:pt x="447" y="91"/>
                  </a:cubicBezTo>
                  <a:cubicBezTo>
                    <a:pt x="445" y="87"/>
                    <a:pt x="438" y="88"/>
                    <a:pt x="440" y="81"/>
                  </a:cubicBezTo>
                  <a:cubicBezTo>
                    <a:pt x="443" y="82"/>
                    <a:pt x="443" y="84"/>
                    <a:pt x="447" y="85"/>
                  </a:cubicBezTo>
                  <a:cubicBezTo>
                    <a:pt x="449" y="85"/>
                    <a:pt x="452" y="89"/>
                    <a:pt x="456" y="88"/>
                  </a:cubicBezTo>
                  <a:cubicBezTo>
                    <a:pt x="457" y="88"/>
                    <a:pt x="457" y="86"/>
                    <a:pt x="457" y="86"/>
                  </a:cubicBezTo>
                  <a:cubicBezTo>
                    <a:pt x="458" y="86"/>
                    <a:pt x="460" y="89"/>
                    <a:pt x="460" y="86"/>
                  </a:cubicBezTo>
                  <a:cubicBezTo>
                    <a:pt x="462" y="86"/>
                    <a:pt x="462" y="89"/>
                    <a:pt x="463" y="89"/>
                  </a:cubicBezTo>
                  <a:cubicBezTo>
                    <a:pt x="465" y="90"/>
                    <a:pt x="468" y="89"/>
                    <a:pt x="467" y="92"/>
                  </a:cubicBezTo>
                  <a:cubicBezTo>
                    <a:pt x="471" y="90"/>
                    <a:pt x="473" y="93"/>
                    <a:pt x="478" y="91"/>
                  </a:cubicBezTo>
                  <a:cubicBezTo>
                    <a:pt x="476" y="95"/>
                    <a:pt x="483" y="92"/>
                    <a:pt x="481" y="96"/>
                  </a:cubicBezTo>
                  <a:cubicBezTo>
                    <a:pt x="483" y="96"/>
                    <a:pt x="485" y="97"/>
                    <a:pt x="485" y="99"/>
                  </a:cubicBezTo>
                  <a:cubicBezTo>
                    <a:pt x="490" y="98"/>
                    <a:pt x="490" y="102"/>
                    <a:pt x="495" y="101"/>
                  </a:cubicBezTo>
                  <a:cubicBezTo>
                    <a:pt x="498" y="92"/>
                    <a:pt x="487" y="96"/>
                    <a:pt x="489" y="88"/>
                  </a:cubicBezTo>
                  <a:cubicBezTo>
                    <a:pt x="489" y="86"/>
                    <a:pt x="488" y="88"/>
                    <a:pt x="485" y="88"/>
                  </a:cubicBezTo>
                  <a:cubicBezTo>
                    <a:pt x="485" y="85"/>
                    <a:pt x="488" y="84"/>
                    <a:pt x="487" y="79"/>
                  </a:cubicBezTo>
                  <a:cubicBezTo>
                    <a:pt x="487" y="78"/>
                    <a:pt x="484" y="79"/>
                    <a:pt x="484" y="78"/>
                  </a:cubicBezTo>
                  <a:cubicBezTo>
                    <a:pt x="484" y="78"/>
                    <a:pt x="486" y="75"/>
                    <a:pt x="484" y="75"/>
                  </a:cubicBezTo>
                  <a:cubicBezTo>
                    <a:pt x="484" y="72"/>
                    <a:pt x="488" y="73"/>
                    <a:pt x="487" y="70"/>
                  </a:cubicBezTo>
                  <a:cubicBezTo>
                    <a:pt x="489" y="70"/>
                    <a:pt x="488" y="66"/>
                    <a:pt x="492" y="67"/>
                  </a:cubicBezTo>
                  <a:cubicBezTo>
                    <a:pt x="492" y="64"/>
                    <a:pt x="493" y="62"/>
                    <a:pt x="496" y="63"/>
                  </a:cubicBezTo>
                  <a:cubicBezTo>
                    <a:pt x="495" y="56"/>
                    <a:pt x="501" y="58"/>
                    <a:pt x="501" y="53"/>
                  </a:cubicBezTo>
                  <a:cubicBezTo>
                    <a:pt x="507" y="52"/>
                    <a:pt x="510" y="55"/>
                    <a:pt x="515" y="56"/>
                  </a:cubicBezTo>
                  <a:cubicBezTo>
                    <a:pt x="515" y="58"/>
                    <a:pt x="514" y="60"/>
                    <a:pt x="516" y="60"/>
                  </a:cubicBezTo>
                  <a:cubicBezTo>
                    <a:pt x="516" y="61"/>
                    <a:pt x="514" y="61"/>
                    <a:pt x="512" y="61"/>
                  </a:cubicBezTo>
                  <a:cubicBezTo>
                    <a:pt x="512" y="67"/>
                    <a:pt x="514" y="69"/>
                    <a:pt x="512" y="74"/>
                  </a:cubicBezTo>
                  <a:cubicBezTo>
                    <a:pt x="513" y="75"/>
                    <a:pt x="514" y="76"/>
                    <a:pt x="515" y="77"/>
                  </a:cubicBezTo>
                  <a:cubicBezTo>
                    <a:pt x="515" y="77"/>
                    <a:pt x="516" y="78"/>
                    <a:pt x="517" y="78"/>
                  </a:cubicBezTo>
                  <a:cubicBezTo>
                    <a:pt x="515" y="81"/>
                    <a:pt x="517" y="89"/>
                    <a:pt x="515" y="92"/>
                  </a:cubicBezTo>
                  <a:cubicBezTo>
                    <a:pt x="513" y="97"/>
                    <a:pt x="518" y="95"/>
                    <a:pt x="519" y="98"/>
                  </a:cubicBezTo>
                  <a:cubicBezTo>
                    <a:pt x="518" y="109"/>
                    <a:pt x="513" y="116"/>
                    <a:pt x="503" y="119"/>
                  </a:cubicBezTo>
                  <a:cubicBezTo>
                    <a:pt x="504" y="122"/>
                    <a:pt x="510" y="119"/>
                    <a:pt x="511" y="122"/>
                  </a:cubicBezTo>
                  <a:cubicBezTo>
                    <a:pt x="514" y="121"/>
                    <a:pt x="513" y="117"/>
                    <a:pt x="517" y="117"/>
                  </a:cubicBezTo>
                  <a:cubicBezTo>
                    <a:pt x="517" y="118"/>
                    <a:pt x="516" y="120"/>
                    <a:pt x="516" y="122"/>
                  </a:cubicBezTo>
                  <a:cubicBezTo>
                    <a:pt x="518" y="121"/>
                    <a:pt x="517" y="119"/>
                    <a:pt x="519" y="119"/>
                  </a:cubicBezTo>
                  <a:cubicBezTo>
                    <a:pt x="521" y="119"/>
                    <a:pt x="520" y="116"/>
                    <a:pt x="520" y="116"/>
                  </a:cubicBezTo>
                  <a:cubicBezTo>
                    <a:pt x="521" y="116"/>
                    <a:pt x="523" y="116"/>
                    <a:pt x="523" y="116"/>
                  </a:cubicBezTo>
                  <a:cubicBezTo>
                    <a:pt x="524" y="115"/>
                    <a:pt x="523" y="113"/>
                    <a:pt x="523" y="112"/>
                  </a:cubicBezTo>
                  <a:cubicBezTo>
                    <a:pt x="527" y="112"/>
                    <a:pt x="527" y="112"/>
                    <a:pt x="527" y="112"/>
                  </a:cubicBezTo>
                  <a:cubicBezTo>
                    <a:pt x="526" y="107"/>
                    <a:pt x="532" y="103"/>
                    <a:pt x="527" y="101"/>
                  </a:cubicBezTo>
                  <a:cubicBezTo>
                    <a:pt x="528" y="99"/>
                    <a:pt x="530" y="100"/>
                    <a:pt x="530" y="98"/>
                  </a:cubicBezTo>
                  <a:cubicBezTo>
                    <a:pt x="530" y="96"/>
                    <a:pt x="528" y="97"/>
                    <a:pt x="527" y="96"/>
                  </a:cubicBezTo>
                  <a:cubicBezTo>
                    <a:pt x="527" y="93"/>
                    <a:pt x="532" y="96"/>
                    <a:pt x="534" y="95"/>
                  </a:cubicBezTo>
                  <a:cubicBezTo>
                    <a:pt x="533" y="94"/>
                    <a:pt x="534" y="90"/>
                    <a:pt x="530" y="91"/>
                  </a:cubicBezTo>
                  <a:cubicBezTo>
                    <a:pt x="527" y="93"/>
                    <a:pt x="525" y="87"/>
                    <a:pt x="524" y="91"/>
                  </a:cubicBezTo>
                  <a:cubicBezTo>
                    <a:pt x="522" y="88"/>
                    <a:pt x="522" y="85"/>
                    <a:pt x="523" y="82"/>
                  </a:cubicBezTo>
                  <a:cubicBezTo>
                    <a:pt x="523" y="82"/>
                    <a:pt x="526" y="83"/>
                    <a:pt x="526" y="82"/>
                  </a:cubicBezTo>
                  <a:cubicBezTo>
                    <a:pt x="527" y="81"/>
                    <a:pt x="525" y="77"/>
                    <a:pt x="526" y="75"/>
                  </a:cubicBezTo>
                  <a:cubicBezTo>
                    <a:pt x="526" y="73"/>
                    <a:pt x="524" y="75"/>
                    <a:pt x="524" y="75"/>
                  </a:cubicBezTo>
                  <a:cubicBezTo>
                    <a:pt x="522" y="73"/>
                    <a:pt x="523" y="70"/>
                    <a:pt x="522" y="67"/>
                  </a:cubicBezTo>
                  <a:cubicBezTo>
                    <a:pt x="527" y="69"/>
                    <a:pt x="525" y="63"/>
                    <a:pt x="529" y="63"/>
                  </a:cubicBezTo>
                  <a:cubicBezTo>
                    <a:pt x="529" y="56"/>
                    <a:pt x="529" y="56"/>
                    <a:pt x="529" y="56"/>
                  </a:cubicBezTo>
                  <a:cubicBezTo>
                    <a:pt x="533" y="54"/>
                    <a:pt x="531" y="60"/>
                    <a:pt x="532" y="63"/>
                  </a:cubicBezTo>
                  <a:cubicBezTo>
                    <a:pt x="532" y="65"/>
                    <a:pt x="534" y="61"/>
                    <a:pt x="534" y="64"/>
                  </a:cubicBezTo>
                  <a:cubicBezTo>
                    <a:pt x="534" y="65"/>
                    <a:pt x="533" y="66"/>
                    <a:pt x="533" y="65"/>
                  </a:cubicBezTo>
                  <a:cubicBezTo>
                    <a:pt x="534" y="69"/>
                    <a:pt x="537" y="70"/>
                    <a:pt x="541" y="72"/>
                  </a:cubicBezTo>
                  <a:cubicBezTo>
                    <a:pt x="544" y="73"/>
                    <a:pt x="541" y="68"/>
                    <a:pt x="540" y="68"/>
                  </a:cubicBezTo>
                  <a:cubicBezTo>
                    <a:pt x="542" y="66"/>
                    <a:pt x="546" y="66"/>
                    <a:pt x="550" y="65"/>
                  </a:cubicBezTo>
                  <a:cubicBezTo>
                    <a:pt x="550" y="64"/>
                    <a:pt x="547" y="64"/>
                    <a:pt x="546" y="64"/>
                  </a:cubicBezTo>
                  <a:cubicBezTo>
                    <a:pt x="547" y="60"/>
                    <a:pt x="544" y="60"/>
                    <a:pt x="544" y="57"/>
                  </a:cubicBezTo>
                  <a:cubicBezTo>
                    <a:pt x="545" y="60"/>
                    <a:pt x="554" y="56"/>
                    <a:pt x="553" y="61"/>
                  </a:cubicBezTo>
                  <a:cubicBezTo>
                    <a:pt x="554" y="62"/>
                    <a:pt x="555" y="60"/>
                    <a:pt x="555" y="60"/>
                  </a:cubicBezTo>
                  <a:cubicBezTo>
                    <a:pt x="557" y="60"/>
                    <a:pt x="556" y="62"/>
                    <a:pt x="557" y="63"/>
                  </a:cubicBezTo>
                  <a:cubicBezTo>
                    <a:pt x="557" y="63"/>
                    <a:pt x="559" y="62"/>
                    <a:pt x="560" y="63"/>
                  </a:cubicBezTo>
                  <a:cubicBezTo>
                    <a:pt x="562" y="65"/>
                    <a:pt x="567" y="62"/>
                    <a:pt x="564" y="67"/>
                  </a:cubicBezTo>
                  <a:cubicBezTo>
                    <a:pt x="571" y="67"/>
                    <a:pt x="571" y="67"/>
                    <a:pt x="571" y="67"/>
                  </a:cubicBezTo>
                  <a:cubicBezTo>
                    <a:pt x="571" y="65"/>
                    <a:pt x="565" y="64"/>
                    <a:pt x="569" y="63"/>
                  </a:cubicBezTo>
                  <a:cubicBezTo>
                    <a:pt x="568" y="61"/>
                    <a:pt x="567" y="61"/>
                    <a:pt x="565" y="60"/>
                  </a:cubicBezTo>
                  <a:cubicBezTo>
                    <a:pt x="564" y="53"/>
                    <a:pt x="565" y="52"/>
                    <a:pt x="565" y="44"/>
                  </a:cubicBezTo>
                  <a:cubicBezTo>
                    <a:pt x="573" y="44"/>
                    <a:pt x="583" y="45"/>
                    <a:pt x="589" y="44"/>
                  </a:cubicBezTo>
                  <a:cubicBezTo>
                    <a:pt x="592" y="44"/>
                    <a:pt x="590" y="40"/>
                    <a:pt x="593" y="43"/>
                  </a:cubicBezTo>
                  <a:cubicBezTo>
                    <a:pt x="598" y="40"/>
                    <a:pt x="594" y="37"/>
                    <a:pt x="596" y="33"/>
                  </a:cubicBezTo>
                  <a:cubicBezTo>
                    <a:pt x="599" y="34"/>
                    <a:pt x="601" y="33"/>
                    <a:pt x="603" y="32"/>
                  </a:cubicBezTo>
                  <a:cubicBezTo>
                    <a:pt x="605" y="29"/>
                    <a:pt x="609" y="27"/>
                    <a:pt x="611" y="25"/>
                  </a:cubicBezTo>
                  <a:cubicBezTo>
                    <a:pt x="626" y="23"/>
                    <a:pt x="641" y="21"/>
                    <a:pt x="652" y="16"/>
                  </a:cubicBezTo>
                  <a:cubicBezTo>
                    <a:pt x="654" y="15"/>
                    <a:pt x="655" y="19"/>
                    <a:pt x="655" y="19"/>
                  </a:cubicBezTo>
                  <a:cubicBezTo>
                    <a:pt x="656" y="19"/>
                    <a:pt x="657" y="15"/>
                    <a:pt x="656" y="15"/>
                  </a:cubicBezTo>
                  <a:cubicBezTo>
                    <a:pt x="659" y="16"/>
                    <a:pt x="656" y="17"/>
                    <a:pt x="658" y="19"/>
                  </a:cubicBezTo>
                  <a:cubicBezTo>
                    <a:pt x="658" y="20"/>
                    <a:pt x="661" y="19"/>
                    <a:pt x="661" y="21"/>
                  </a:cubicBezTo>
                  <a:cubicBezTo>
                    <a:pt x="663" y="20"/>
                    <a:pt x="659" y="18"/>
                    <a:pt x="662" y="18"/>
                  </a:cubicBezTo>
                  <a:cubicBezTo>
                    <a:pt x="664" y="17"/>
                    <a:pt x="669" y="18"/>
                    <a:pt x="669" y="14"/>
                  </a:cubicBezTo>
                  <a:cubicBezTo>
                    <a:pt x="672" y="14"/>
                    <a:pt x="673" y="13"/>
                    <a:pt x="673" y="11"/>
                  </a:cubicBezTo>
                  <a:cubicBezTo>
                    <a:pt x="675" y="11"/>
                    <a:pt x="675" y="13"/>
                    <a:pt x="677" y="14"/>
                  </a:cubicBezTo>
                  <a:cubicBezTo>
                    <a:pt x="681" y="13"/>
                    <a:pt x="680" y="9"/>
                    <a:pt x="680" y="5"/>
                  </a:cubicBezTo>
                  <a:cubicBezTo>
                    <a:pt x="687" y="3"/>
                    <a:pt x="694" y="0"/>
                    <a:pt x="704" y="1"/>
                  </a:cubicBezTo>
                  <a:cubicBezTo>
                    <a:pt x="703" y="2"/>
                    <a:pt x="703" y="4"/>
                    <a:pt x="703" y="7"/>
                  </a:cubicBezTo>
                  <a:cubicBezTo>
                    <a:pt x="705" y="10"/>
                    <a:pt x="711" y="10"/>
                    <a:pt x="714" y="7"/>
                  </a:cubicBezTo>
                  <a:cubicBezTo>
                    <a:pt x="715" y="7"/>
                    <a:pt x="715" y="8"/>
                    <a:pt x="714" y="8"/>
                  </a:cubicBezTo>
                  <a:moveTo>
                    <a:pt x="1051" y="179"/>
                  </a:moveTo>
                  <a:cubicBezTo>
                    <a:pt x="1051" y="177"/>
                    <a:pt x="1048" y="178"/>
                    <a:pt x="1048" y="176"/>
                  </a:cubicBezTo>
                  <a:cubicBezTo>
                    <a:pt x="1043" y="175"/>
                    <a:pt x="1043" y="179"/>
                    <a:pt x="1048" y="178"/>
                  </a:cubicBezTo>
                  <a:cubicBezTo>
                    <a:pt x="1048" y="179"/>
                    <a:pt x="1049" y="179"/>
                    <a:pt x="1051" y="179"/>
                  </a:cubicBezTo>
                  <a:moveTo>
                    <a:pt x="303" y="284"/>
                  </a:moveTo>
                  <a:cubicBezTo>
                    <a:pt x="302" y="289"/>
                    <a:pt x="308" y="286"/>
                    <a:pt x="306" y="291"/>
                  </a:cubicBezTo>
                  <a:cubicBezTo>
                    <a:pt x="308" y="292"/>
                    <a:pt x="309" y="289"/>
                    <a:pt x="310" y="291"/>
                  </a:cubicBezTo>
                  <a:cubicBezTo>
                    <a:pt x="310" y="293"/>
                    <a:pt x="309" y="292"/>
                    <a:pt x="308" y="293"/>
                  </a:cubicBezTo>
                  <a:cubicBezTo>
                    <a:pt x="306" y="294"/>
                    <a:pt x="300" y="296"/>
                    <a:pt x="299" y="296"/>
                  </a:cubicBezTo>
                  <a:cubicBezTo>
                    <a:pt x="295" y="295"/>
                    <a:pt x="294" y="292"/>
                    <a:pt x="292" y="290"/>
                  </a:cubicBezTo>
                  <a:cubicBezTo>
                    <a:pt x="292" y="288"/>
                    <a:pt x="296" y="289"/>
                    <a:pt x="296" y="287"/>
                  </a:cubicBezTo>
                  <a:cubicBezTo>
                    <a:pt x="293" y="285"/>
                    <a:pt x="292" y="284"/>
                    <a:pt x="287" y="286"/>
                  </a:cubicBezTo>
                  <a:cubicBezTo>
                    <a:pt x="286" y="283"/>
                    <a:pt x="285" y="281"/>
                    <a:pt x="280" y="281"/>
                  </a:cubicBezTo>
                  <a:cubicBezTo>
                    <a:pt x="279" y="281"/>
                    <a:pt x="280" y="284"/>
                    <a:pt x="279" y="284"/>
                  </a:cubicBezTo>
                  <a:cubicBezTo>
                    <a:pt x="278" y="285"/>
                    <a:pt x="276" y="285"/>
                    <a:pt x="275" y="286"/>
                  </a:cubicBezTo>
                  <a:cubicBezTo>
                    <a:pt x="273" y="287"/>
                    <a:pt x="273" y="291"/>
                    <a:pt x="269" y="290"/>
                  </a:cubicBezTo>
                  <a:cubicBezTo>
                    <a:pt x="271" y="295"/>
                    <a:pt x="267" y="296"/>
                    <a:pt x="266" y="297"/>
                  </a:cubicBezTo>
                  <a:cubicBezTo>
                    <a:pt x="265" y="300"/>
                    <a:pt x="266" y="303"/>
                    <a:pt x="265" y="307"/>
                  </a:cubicBezTo>
                  <a:cubicBezTo>
                    <a:pt x="264" y="307"/>
                    <a:pt x="263" y="306"/>
                    <a:pt x="262" y="305"/>
                  </a:cubicBezTo>
                  <a:cubicBezTo>
                    <a:pt x="261" y="310"/>
                    <a:pt x="265" y="312"/>
                    <a:pt x="262" y="315"/>
                  </a:cubicBezTo>
                  <a:cubicBezTo>
                    <a:pt x="265" y="314"/>
                    <a:pt x="264" y="318"/>
                    <a:pt x="265" y="318"/>
                  </a:cubicBezTo>
                  <a:cubicBezTo>
                    <a:pt x="266" y="318"/>
                    <a:pt x="267" y="318"/>
                    <a:pt x="268" y="318"/>
                  </a:cubicBezTo>
                  <a:cubicBezTo>
                    <a:pt x="271" y="319"/>
                    <a:pt x="272" y="321"/>
                    <a:pt x="273" y="319"/>
                  </a:cubicBezTo>
                  <a:cubicBezTo>
                    <a:pt x="274" y="319"/>
                    <a:pt x="276" y="319"/>
                    <a:pt x="276" y="319"/>
                  </a:cubicBezTo>
                  <a:cubicBezTo>
                    <a:pt x="281" y="319"/>
                    <a:pt x="280" y="318"/>
                    <a:pt x="282" y="317"/>
                  </a:cubicBezTo>
                  <a:cubicBezTo>
                    <a:pt x="284" y="316"/>
                    <a:pt x="285" y="318"/>
                    <a:pt x="287" y="318"/>
                  </a:cubicBezTo>
                  <a:cubicBezTo>
                    <a:pt x="288" y="317"/>
                    <a:pt x="288" y="315"/>
                    <a:pt x="289" y="315"/>
                  </a:cubicBezTo>
                  <a:cubicBezTo>
                    <a:pt x="292" y="314"/>
                    <a:pt x="298" y="314"/>
                    <a:pt x="301" y="315"/>
                  </a:cubicBezTo>
                  <a:cubicBezTo>
                    <a:pt x="304" y="316"/>
                    <a:pt x="304" y="318"/>
                    <a:pt x="307" y="318"/>
                  </a:cubicBezTo>
                  <a:cubicBezTo>
                    <a:pt x="308" y="318"/>
                    <a:pt x="309" y="317"/>
                    <a:pt x="310" y="317"/>
                  </a:cubicBezTo>
                  <a:cubicBezTo>
                    <a:pt x="309" y="317"/>
                    <a:pt x="311" y="318"/>
                    <a:pt x="311" y="318"/>
                  </a:cubicBezTo>
                  <a:cubicBezTo>
                    <a:pt x="315" y="319"/>
                    <a:pt x="315" y="319"/>
                    <a:pt x="318" y="319"/>
                  </a:cubicBezTo>
                  <a:cubicBezTo>
                    <a:pt x="325" y="320"/>
                    <a:pt x="331" y="318"/>
                    <a:pt x="338" y="319"/>
                  </a:cubicBezTo>
                  <a:cubicBezTo>
                    <a:pt x="337" y="316"/>
                    <a:pt x="338" y="314"/>
                    <a:pt x="339" y="312"/>
                  </a:cubicBezTo>
                  <a:cubicBezTo>
                    <a:pt x="334" y="306"/>
                    <a:pt x="331" y="300"/>
                    <a:pt x="321" y="298"/>
                  </a:cubicBezTo>
                  <a:cubicBezTo>
                    <a:pt x="322" y="296"/>
                    <a:pt x="319" y="296"/>
                    <a:pt x="318" y="294"/>
                  </a:cubicBezTo>
                  <a:cubicBezTo>
                    <a:pt x="318" y="292"/>
                    <a:pt x="318" y="291"/>
                    <a:pt x="317" y="290"/>
                  </a:cubicBezTo>
                  <a:cubicBezTo>
                    <a:pt x="318" y="286"/>
                    <a:pt x="322" y="286"/>
                    <a:pt x="321" y="280"/>
                  </a:cubicBezTo>
                  <a:cubicBezTo>
                    <a:pt x="313" y="279"/>
                    <a:pt x="309" y="283"/>
                    <a:pt x="303" y="284"/>
                  </a:cubicBezTo>
                  <a:moveTo>
                    <a:pt x="400" y="349"/>
                  </a:moveTo>
                  <a:cubicBezTo>
                    <a:pt x="398" y="349"/>
                    <a:pt x="396" y="349"/>
                    <a:pt x="398" y="350"/>
                  </a:cubicBezTo>
                  <a:cubicBezTo>
                    <a:pt x="401" y="348"/>
                    <a:pt x="406" y="348"/>
                    <a:pt x="408" y="347"/>
                  </a:cubicBezTo>
                  <a:cubicBezTo>
                    <a:pt x="408" y="347"/>
                    <a:pt x="408" y="345"/>
                    <a:pt x="408" y="345"/>
                  </a:cubicBezTo>
                  <a:cubicBezTo>
                    <a:pt x="409" y="344"/>
                    <a:pt x="410" y="346"/>
                    <a:pt x="411" y="346"/>
                  </a:cubicBezTo>
                  <a:cubicBezTo>
                    <a:pt x="411" y="336"/>
                    <a:pt x="411" y="336"/>
                    <a:pt x="411" y="336"/>
                  </a:cubicBezTo>
                  <a:cubicBezTo>
                    <a:pt x="409" y="334"/>
                    <a:pt x="408" y="334"/>
                    <a:pt x="407" y="332"/>
                  </a:cubicBezTo>
                  <a:cubicBezTo>
                    <a:pt x="406" y="331"/>
                    <a:pt x="407" y="330"/>
                    <a:pt x="407" y="329"/>
                  </a:cubicBezTo>
                  <a:cubicBezTo>
                    <a:pt x="406" y="327"/>
                    <a:pt x="402" y="326"/>
                    <a:pt x="405" y="325"/>
                  </a:cubicBezTo>
                  <a:cubicBezTo>
                    <a:pt x="414" y="325"/>
                    <a:pt x="414" y="325"/>
                    <a:pt x="414" y="325"/>
                  </a:cubicBezTo>
                  <a:cubicBezTo>
                    <a:pt x="415" y="320"/>
                    <a:pt x="411" y="320"/>
                    <a:pt x="411" y="318"/>
                  </a:cubicBezTo>
                  <a:cubicBezTo>
                    <a:pt x="411" y="315"/>
                    <a:pt x="408" y="316"/>
                    <a:pt x="407" y="314"/>
                  </a:cubicBezTo>
                  <a:cubicBezTo>
                    <a:pt x="407" y="314"/>
                    <a:pt x="409" y="312"/>
                    <a:pt x="408" y="311"/>
                  </a:cubicBezTo>
                  <a:cubicBezTo>
                    <a:pt x="404" y="312"/>
                    <a:pt x="403" y="309"/>
                    <a:pt x="400" y="310"/>
                  </a:cubicBezTo>
                  <a:cubicBezTo>
                    <a:pt x="401" y="302"/>
                    <a:pt x="391" y="304"/>
                    <a:pt x="391" y="297"/>
                  </a:cubicBezTo>
                  <a:cubicBezTo>
                    <a:pt x="395" y="294"/>
                    <a:pt x="397" y="290"/>
                    <a:pt x="405" y="291"/>
                  </a:cubicBezTo>
                  <a:cubicBezTo>
                    <a:pt x="406" y="290"/>
                    <a:pt x="405" y="289"/>
                    <a:pt x="407" y="288"/>
                  </a:cubicBezTo>
                  <a:cubicBezTo>
                    <a:pt x="407" y="285"/>
                    <a:pt x="402" y="285"/>
                    <a:pt x="402" y="281"/>
                  </a:cubicBezTo>
                  <a:cubicBezTo>
                    <a:pt x="396" y="281"/>
                    <a:pt x="393" y="283"/>
                    <a:pt x="388" y="281"/>
                  </a:cubicBezTo>
                  <a:cubicBezTo>
                    <a:pt x="388" y="283"/>
                    <a:pt x="388" y="285"/>
                    <a:pt x="387" y="283"/>
                  </a:cubicBezTo>
                  <a:cubicBezTo>
                    <a:pt x="386" y="282"/>
                    <a:pt x="386" y="284"/>
                    <a:pt x="386" y="284"/>
                  </a:cubicBezTo>
                  <a:cubicBezTo>
                    <a:pt x="383" y="286"/>
                    <a:pt x="377" y="288"/>
                    <a:pt x="376" y="288"/>
                  </a:cubicBezTo>
                  <a:cubicBezTo>
                    <a:pt x="372" y="290"/>
                    <a:pt x="373" y="290"/>
                    <a:pt x="372" y="293"/>
                  </a:cubicBezTo>
                  <a:cubicBezTo>
                    <a:pt x="371" y="293"/>
                    <a:pt x="369" y="292"/>
                    <a:pt x="369" y="293"/>
                  </a:cubicBezTo>
                  <a:cubicBezTo>
                    <a:pt x="368" y="293"/>
                    <a:pt x="369" y="296"/>
                    <a:pt x="369" y="297"/>
                  </a:cubicBezTo>
                  <a:cubicBezTo>
                    <a:pt x="369" y="300"/>
                    <a:pt x="373" y="295"/>
                    <a:pt x="373" y="300"/>
                  </a:cubicBezTo>
                  <a:cubicBezTo>
                    <a:pt x="373" y="301"/>
                    <a:pt x="374" y="301"/>
                    <a:pt x="374" y="303"/>
                  </a:cubicBezTo>
                  <a:cubicBezTo>
                    <a:pt x="373" y="307"/>
                    <a:pt x="376" y="310"/>
                    <a:pt x="376" y="311"/>
                  </a:cubicBezTo>
                  <a:cubicBezTo>
                    <a:pt x="376" y="313"/>
                    <a:pt x="376" y="313"/>
                    <a:pt x="377" y="314"/>
                  </a:cubicBezTo>
                  <a:cubicBezTo>
                    <a:pt x="377" y="314"/>
                    <a:pt x="379" y="318"/>
                    <a:pt x="379" y="318"/>
                  </a:cubicBezTo>
                  <a:cubicBezTo>
                    <a:pt x="380" y="322"/>
                    <a:pt x="380" y="321"/>
                    <a:pt x="381" y="324"/>
                  </a:cubicBezTo>
                  <a:cubicBezTo>
                    <a:pt x="382" y="325"/>
                    <a:pt x="381" y="327"/>
                    <a:pt x="381" y="328"/>
                  </a:cubicBezTo>
                  <a:cubicBezTo>
                    <a:pt x="382" y="329"/>
                    <a:pt x="385" y="329"/>
                    <a:pt x="384" y="332"/>
                  </a:cubicBezTo>
                  <a:cubicBezTo>
                    <a:pt x="379" y="331"/>
                    <a:pt x="383" y="338"/>
                    <a:pt x="380" y="339"/>
                  </a:cubicBezTo>
                  <a:cubicBezTo>
                    <a:pt x="386" y="340"/>
                    <a:pt x="386" y="349"/>
                    <a:pt x="393" y="345"/>
                  </a:cubicBezTo>
                  <a:cubicBezTo>
                    <a:pt x="387" y="350"/>
                    <a:pt x="399" y="345"/>
                    <a:pt x="400" y="349"/>
                  </a:cubicBezTo>
                  <a:moveTo>
                    <a:pt x="442" y="284"/>
                  </a:moveTo>
                  <a:cubicBezTo>
                    <a:pt x="441" y="285"/>
                    <a:pt x="441" y="287"/>
                    <a:pt x="440" y="288"/>
                  </a:cubicBezTo>
                  <a:cubicBezTo>
                    <a:pt x="439" y="290"/>
                    <a:pt x="437" y="290"/>
                    <a:pt x="436" y="291"/>
                  </a:cubicBezTo>
                  <a:cubicBezTo>
                    <a:pt x="437" y="292"/>
                    <a:pt x="440" y="295"/>
                    <a:pt x="440" y="297"/>
                  </a:cubicBezTo>
                  <a:cubicBezTo>
                    <a:pt x="440" y="297"/>
                    <a:pt x="438" y="297"/>
                    <a:pt x="439" y="298"/>
                  </a:cubicBezTo>
                  <a:cubicBezTo>
                    <a:pt x="440" y="300"/>
                    <a:pt x="443" y="299"/>
                    <a:pt x="445" y="301"/>
                  </a:cubicBezTo>
                  <a:cubicBezTo>
                    <a:pt x="445" y="300"/>
                    <a:pt x="446" y="299"/>
                    <a:pt x="447" y="298"/>
                  </a:cubicBezTo>
                  <a:cubicBezTo>
                    <a:pt x="449" y="294"/>
                    <a:pt x="445" y="294"/>
                    <a:pt x="445" y="291"/>
                  </a:cubicBezTo>
                  <a:cubicBezTo>
                    <a:pt x="447" y="290"/>
                    <a:pt x="449" y="289"/>
                    <a:pt x="449" y="286"/>
                  </a:cubicBezTo>
                  <a:cubicBezTo>
                    <a:pt x="446" y="286"/>
                    <a:pt x="446" y="285"/>
                    <a:pt x="447" y="283"/>
                  </a:cubicBezTo>
                  <a:cubicBezTo>
                    <a:pt x="445" y="284"/>
                    <a:pt x="443" y="283"/>
                    <a:pt x="442" y="284"/>
                  </a:cubicBezTo>
                  <a:moveTo>
                    <a:pt x="258" y="322"/>
                  </a:moveTo>
                  <a:cubicBezTo>
                    <a:pt x="257" y="328"/>
                    <a:pt x="267" y="324"/>
                    <a:pt x="268" y="322"/>
                  </a:cubicBezTo>
                  <a:cubicBezTo>
                    <a:pt x="264" y="321"/>
                    <a:pt x="262" y="321"/>
                    <a:pt x="258" y="322"/>
                  </a:cubicBezTo>
                  <a:moveTo>
                    <a:pt x="290" y="583"/>
                  </a:moveTo>
                  <a:cubicBezTo>
                    <a:pt x="292" y="578"/>
                    <a:pt x="300" y="578"/>
                    <a:pt x="299" y="569"/>
                  </a:cubicBezTo>
                  <a:cubicBezTo>
                    <a:pt x="295" y="572"/>
                    <a:pt x="288" y="566"/>
                    <a:pt x="283" y="570"/>
                  </a:cubicBezTo>
                  <a:cubicBezTo>
                    <a:pt x="289" y="571"/>
                    <a:pt x="282" y="572"/>
                    <a:pt x="282" y="573"/>
                  </a:cubicBezTo>
                  <a:cubicBezTo>
                    <a:pt x="282" y="572"/>
                    <a:pt x="283" y="576"/>
                    <a:pt x="283" y="577"/>
                  </a:cubicBezTo>
                  <a:cubicBezTo>
                    <a:pt x="283" y="579"/>
                    <a:pt x="283" y="581"/>
                    <a:pt x="282" y="582"/>
                  </a:cubicBezTo>
                  <a:cubicBezTo>
                    <a:pt x="282" y="581"/>
                    <a:pt x="281" y="580"/>
                    <a:pt x="280" y="582"/>
                  </a:cubicBezTo>
                  <a:cubicBezTo>
                    <a:pt x="282" y="584"/>
                    <a:pt x="287" y="583"/>
                    <a:pt x="290" y="58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5" name="Freeform 92"/>
            <p:cNvSpPr>
              <a:spLocks/>
            </p:cNvSpPr>
            <p:nvPr/>
          </p:nvSpPr>
          <p:spPr bwMode="auto">
            <a:xfrm>
              <a:off x="2303462" y="1103312"/>
              <a:ext cx="63500" cy="34925"/>
            </a:xfrm>
            <a:custGeom>
              <a:avLst/>
              <a:gdLst>
                <a:gd name="T0" fmla="*/ 12 w 17"/>
                <a:gd name="T1" fmla="*/ 0 h 9"/>
                <a:gd name="T2" fmla="*/ 15 w 17"/>
                <a:gd name="T3" fmla="*/ 8 h 9"/>
                <a:gd name="T4" fmla="*/ 0 w 17"/>
                <a:gd name="T5" fmla="*/ 4 h 9"/>
                <a:gd name="T6" fmla="*/ 12 w 17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9">
                  <a:moveTo>
                    <a:pt x="12" y="0"/>
                  </a:moveTo>
                  <a:cubicBezTo>
                    <a:pt x="12" y="4"/>
                    <a:pt x="17" y="3"/>
                    <a:pt x="15" y="8"/>
                  </a:cubicBezTo>
                  <a:cubicBezTo>
                    <a:pt x="7" y="9"/>
                    <a:pt x="3" y="7"/>
                    <a:pt x="0" y="4"/>
                  </a:cubicBezTo>
                  <a:cubicBezTo>
                    <a:pt x="2" y="1"/>
                    <a:pt x="7" y="1"/>
                    <a:pt x="12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6" name="Freeform 93"/>
            <p:cNvSpPr>
              <a:spLocks noEditPoints="1"/>
            </p:cNvSpPr>
            <p:nvPr/>
          </p:nvSpPr>
          <p:spPr bwMode="auto">
            <a:xfrm>
              <a:off x="2435225" y="1166812"/>
              <a:ext cx="633413" cy="442913"/>
            </a:xfrm>
            <a:custGeom>
              <a:avLst/>
              <a:gdLst>
                <a:gd name="T0" fmla="*/ 16 w 169"/>
                <a:gd name="T1" fmla="*/ 7 h 118"/>
                <a:gd name="T2" fmla="*/ 22 w 169"/>
                <a:gd name="T3" fmla="*/ 5 h 118"/>
                <a:gd name="T4" fmla="*/ 22 w 169"/>
                <a:gd name="T5" fmla="*/ 8 h 118"/>
                <a:gd name="T6" fmla="*/ 22 w 169"/>
                <a:gd name="T7" fmla="*/ 14 h 118"/>
                <a:gd name="T8" fmla="*/ 26 w 169"/>
                <a:gd name="T9" fmla="*/ 25 h 118"/>
                <a:gd name="T10" fmla="*/ 36 w 169"/>
                <a:gd name="T11" fmla="*/ 7 h 118"/>
                <a:gd name="T12" fmla="*/ 49 w 169"/>
                <a:gd name="T13" fmla="*/ 5 h 118"/>
                <a:gd name="T14" fmla="*/ 57 w 169"/>
                <a:gd name="T15" fmla="*/ 19 h 118"/>
                <a:gd name="T16" fmla="*/ 67 w 169"/>
                <a:gd name="T17" fmla="*/ 16 h 118"/>
                <a:gd name="T18" fmla="*/ 81 w 169"/>
                <a:gd name="T19" fmla="*/ 15 h 118"/>
                <a:gd name="T20" fmla="*/ 87 w 169"/>
                <a:gd name="T21" fmla="*/ 21 h 118"/>
                <a:gd name="T22" fmla="*/ 92 w 169"/>
                <a:gd name="T23" fmla="*/ 23 h 118"/>
                <a:gd name="T24" fmla="*/ 95 w 169"/>
                <a:gd name="T25" fmla="*/ 25 h 118"/>
                <a:gd name="T26" fmla="*/ 108 w 169"/>
                <a:gd name="T27" fmla="*/ 28 h 118"/>
                <a:gd name="T28" fmla="*/ 119 w 169"/>
                <a:gd name="T29" fmla="*/ 33 h 118"/>
                <a:gd name="T30" fmla="*/ 123 w 169"/>
                <a:gd name="T31" fmla="*/ 37 h 118"/>
                <a:gd name="T32" fmla="*/ 131 w 169"/>
                <a:gd name="T33" fmla="*/ 44 h 118"/>
                <a:gd name="T34" fmla="*/ 126 w 169"/>
                <a:gd name="T35" fmla="*/ 56 h 118"/>
                <a:gd name="T36" fmla="*/ 138 w 169"/>
                <a:gd name="T37" fmla="*/ 57 h 118"/>
                <a:gd name="T38" fmla="*/ 141 w 169"/>
                <a:gd name="T39" fmla="*/ 64 h 118"/>
                <a:gd name="T40" fmla="*/ 153 w 169"/>
                <a:gd name="T41" fmla="*/ 66 h 118"/>
                <a:gd name="T42" fmla="*/ 160 w 169"/>
                <a:gd name="T43" fmla="*/ 73 h 118"/>
                <a:gd name="T44" fmla="*/ 162 w 169"/>
                <a:gd name="T45" fmla="*/ 78 h 118"/>
                <a:gd name="T46" fmla="*/ 155 w 169"/>
                <a:gd name="T47" fmla="*/ 88 h 118"/>
                <a:gd name="T48" fmla="*/ 146 w 169"/>
                <a:gd name="T49" fmla="*/ 87 h 118"/>
                <a:gd name="T50" fmla="*/ 137 w 169"/>
                <a:gd name="T51" fmla="*/ 78 h 118"/>
                <a:gd name="T52" fmla="*/ 130 w 169"/>
                <a:gd name="T53" fmla="*/ 85 h 118"/>
                <a:gd name="T54" fmla="*/ 140 w 169"/>
                <a:gd name="T55" fmla="*/ 91 h 118"/>
                <a:gd name="T56" fmla="*/ 146 w 169"/>
                <a:gd name="T57" fmla="*/ 101 h 118"/>
                <a:gd name="T58" fmla="*/ 141 w 169"/>
                <a:gd name="T59" fmla="*/ 110 h 118"/>
                <a:gd name="T60" fmla="*/ 123 w 169"/>
                <a:gd name="T61" fmla="*/ 103 h 118"/>
                <a:gd name="T62" fmla="*/ 129 w 169"/>
                <a:gd name="T63" fmla="*/ 110 h 118"/>
                <a:gd name="T64" fmla="*/ 136 w 169"/>
                <a:gd name="T65" fmla="*/ 115 h 118"/>
                <a:gd name="T66" fmla="*/ 129 w 169"/>
                <a:gd name="T67" fmla="*/ 115 h 118"/>
                <a:gd name="T68" fmla="*/ 113 w 169"/>
                <a:gd name="T69" fmla="*/ 109 h 118"/>
                <a:gd name="T70" fmla="*/ 105 w 169"/>
                <a:gd name="T71" fmla="*/ 105 h 118"/>
                <a:gd name="T72" fmla="*/ 101 w 169"/>
                <a:gd name="T73" fmla="*/ 98 h 118"/>
                <a:gd name="T74" fmla="*/ 92 w 169"/>
                <a:gd name="T75" fmla="*/ 82 h 118"/>
                <a:gd name="T76" fmla="*/ 94 w 169"/>
                <a:gd name="T77" fmla="*/ 78 h 118"/>
                <a:gd name="T78" fmla="*/ 96 w 169"/>
                <a:gd name="T79" fmla="*/ 73 h 118"/>
                <a:gd name="T80" fmla="*/ 101 w 169"/>
                <a:gd name="T81" fmla="*/ 66 h 118"/>
                <a:gd name="T82" fmla="*/ 96 w 169"/>
                <a:gd name="T83" fmla="*/ 57 h 118"/>
                <a:gd name="T84" fmla="*/ 91 w 169"/>
                <a:gd name="T85" fmla="*/ 53 h 118"/>
                <a:gd name="T86" fmla="*/ 87 w 169"/>
                <a:gd name="T87" fmla="*/ 53 h 118"/>
                <a:gd name="T88" fmla="*/ 81 w 169"/>
                <a:gd name="T89" fmla="*/ 52 h 118"/>
                <a:gd name="T90" fmla="*/ 70 w 169"/>
                <a:gd name="T91" fmla="*/ 39 h 118"/>
                <a:gd name="T92" fmla="*/ 59 w 169"/>
                <a:gd name="T93" fmla="*/ 42 h 118"/>
                <a:gd name="T94" fmla="*/ 49 w 169"/>
                <a:gd name="T95" fmla="*/ 42 h 118"/>
                <a:gd name="T96" fmla="*/ 37 w 169"/>
                <a:gd name="T97" fmla="*/ 42 h 118"/>
                <a:gd name="T98" fmla="*/ 16 w 169"/>
                <a:gd name="T99" fmla="*/ 37 h 118"/>
                <a:gd name="T100" fmla="*/ 7 w 169"/>
                <a:gd name="T101" fmla="*/ 32 h 118"/>
                <a:gd name="T102" fmla="*/ 4 w 169"/>
                <a:gd name="T103" fmla="*/ 25 h 118"/>
                <a:gd name="T104" fmla="*/ 5 w 169"/>
                <a:gd name="T105" fmla="*/ 19 h 118"/>
                <a:gd name="T106" fmla="*/ 109 w 169"/>
                <a:gd name="T107" fmla="*/ 81 h 118"/>
                <a:gd name="T108" fmla="*/ 116 w 169"/>
                <a:gd name="T109" fmla="*/ 75 h 118"/>
                <a:gd name="T110" fmla="*/ 109 w 169"/>
                <a:gd name="T111" fmla="*/ 8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9" h="118">
                  <a:moveTo>
                    <a:pt x="7" y="8"/>
                  </a:moveTo>
                  <a:cubicBezTo>
                    <a:pt x="9" y="12"/>
                    <a:pt x="15" y="3"/>
                    <a:pt x="16" y="7"/>
                  </a:cubicBezTo>
                  <a:cubicBezTo>
                    <a:pt x="18" y="7"/>
                    <a:pt x="17" y="4"/>
                    <a:pt x="18" y="4"/>
                  </a:cubicBezTo>
                  <a:cubicBezTo>
                    <a:pt x="20" y="3"/>
                    <a:pt x="21" y="5"/>
                    <a:pt x="22" y="5"/>
                  </a:cubicBezTo>
                  <a:cubicBezTo>
                    <a:pt x="24" y="5"/>
                    <a:pt x="24" y="0"/>
                    <a:pt x="28" y="4"/>
                  </a:cubicBezTo>
                  <a:cubicBezTo>
                    <a:pt x="28" y="10"/>
                    <a:pt x="24" y="6"/>
                    <a:pt x="22" y="8"/>
                  </a:cubicBezTo>
                  <a:cubicBezTo>
                    <a:pt x="21" y="9"/>
                    <a:pt x="25" y="9"/>
                    <a:pt x="25" y="9"/>
                  </a:cubicBezTo>
                  <a:cubicBezTo>
                    <a:pt x="25" y="11"/>
                    <a:pt x="22" y="12"/>
                    <a:pt x="22" y="14"/>
                  </a:cubicBezTo>
                  <a:cubicBezTo>
                    <a:pt x="22" y="16"/>
                    <a:pt x="23" y="16"/>
                    <a:pt x="23" y="18"/>
                  </a:cubicBezTo>
                  <a:cubicBezTo>
                    <a:pt x="24" y="20"/>
                    <a:pt x="22" y="25"/>
                    <a:pt x="26" y="25"/>
                  </a:cubicBezTo>
                  <a:cubicBezTo>
                    <a:pt x="29" y="24"/>
                    <a:pt x="27" y="17"/>
                    <a:pt x="28" y="14"/>
                  </a:cubicBezTo>
                  <a:cubicBezTo>
                    <a:pt x="34" y="15"/>
                    <a:pt x="34" y="10"/>
                    <a:pt x="36" y="7"/>
                  </a:cubicBezTo>
                  <a:cubicBezTo>
                    <a:pt x="38" y="10"/>
                    <a:pt x="41" y="4"/>
                    <a:pt x="43" y="8"/>
                  </a:cubicBezTo>
                  <a:cubicBezTo>
                    <a:pt x="46" y="8"/>
                    <a:pt x="45" y="4"/>
                    <a:pt x="49" y="5"/>
                  </a:cubicBezTo>
                  <a:cubicBezTo>
                    <a:pt x="48" y="10"/>
                    <a:pt x="52" y="11"/>
                    <a:pt x="56" y="12"/>
                  </a:cubicBezTo>
                  <a:cubicBezTo>
                    <a:pt x="54" y="17"/>
                    <a:pt x="55" y="16"/>
                    <a:pt x="57" y="19"/>
                  </a:cubicBezTo>
                  <a:cubicBezTo>
                    <a:pt x="59" y="18"/>
                    <a:pt x="61" y="18"/>
                    <a:pt x="63" y="19"/>
                  </a:cubicBezTo>
                  <a:cubicBezTo>
                    <a:pt x="66" y="20"/>
                    <a:pt x="66" y="17"/>
                    <a:pt x="67" y="16"/>
                  </a:cubicBezTo>
                  <a:cubicBezTo>
                    <a:pt x="68" y="16"/>
                    <a:pt x="71" y="17"/>
                    <a:pt x="71" y="15"/>
                  </a:cubicBezTo>
                  <a:cubicBezTo>
                    <a:pt x="75" y="16"/>
                    <a:pt x="77" y="16"/>
                    <a:pt x="81" y="15"/>
                  </a:cubicBezTo>
                  <a:cubicBezTo>
                    <a:pt x="81" y="18"/>
                    <a:pt x="85" y="17"/>
                    <a:pt x="84" y="16"/>
                  </a:cubicBezTo>
                  <a:cubicBezTo>
                    <a:pt x="85" y="17"/>
                    <a:pt x="85" y="19"/>
                    <a:pt x="87" y="21"/>
                  </a:cubicBezTo>
                  <a:cubicBezTo>
                    <a:pt x="87" y="21"/>
                    <a:pt x="90" y="21"/>
                    <a:pt x="91" y="22"/>
                  </a:cubicBezTo>
                  <a:cubicBezTo>
                    <a:pt x="92" y="22"/>
                    <a:pt x="91" y="23"/>
                    <a:pt x="92" y="23"/>
                  </a:cubicBezTo>
                  <a:cubicBezTo>
                    <a:pt x="95" y="24"/>
                    <a:pt x="91" y="26"/>
                    <a:pt x="94" y="28"/>
                  </a:cubicBezTo>
                  <a:cubicBezTo>
                    <a:pt x="94" y="28"/>
                    <a:pt x="95" y="25"/>
                    <a:pt x="95" y="25"/>
                  </a:cubicBezTo>
                  <a:cubicBezTo>
                    <a:pt x="97" y="26"/>
                    <a:pt x="97" y="29"/>
                    <a:pt x="101" y="29"/>
                  </a:cubicBezTo>
                  <a:cubicBezTo>
                    <a:pt x="103" y="29"/>
                    <a:pt x="105" y="28"/>
                    <a:pt x="108" y="28"/>
                  </a:cubicBezTo>
                  <a:cubicBezTo>
                    <a:pt x="107" y="33"/>
                    <a:pt x="116" y="30"/>
                    <a:pt x="116" y="35"/>
                  </a:cubicBezTo>
                  <a:cubicBezTo>
                    <a:pt x="118" y="35"/>
                    <a:pt x="119" y="34"/>
                    <a:pt x="119" y="33"/>
                  </a:cubicBezTo>
                  <a:cubicBezTo>
                    <a:pt x="121" y="34"/>
                    <a:pt x="121" y="36"/>
                    <a:pt x="122" y="39"/>
                  </a:cubicBezTo>
                  <a:cubicBezTo>
                    <a:pt x="123" y="39"/>
                    <a:pt x="123" y="38"/>
                    <a:pt x="123" y="37"/>
                  </a:cubicBezTo>
                  <a:cubicBezTo>
                    <a:pt x="125" y="39"/>
                    <a:pt x="127" y="42"/>
                    <a:pt x="131" y="42"/>
                  </a:cubicBezTo>
                  <a:cubicBezTo>
                    <a:pt x="131" y="43"/>
                    <a:pt x="130" y="44"/>
                    <a:pt x="131" y="44"/>
                  </a:cubicBezTo>
                  <a:cubicBezTo>
                    <a:pt x="133" y="47"/>
                    <a:pt x="127" y="49"/>
                    <a:pt x="131" y="50"/>
                  </a:cubicBezTo>
                  <a:cubicBezTo>
                    <a:pt x="130" y="52"/>
                    <a:pt x="126" y="52"/>
                    <a:pt x="126" y="56"/>
                  </a:cubicBezTo>
                  <a:cubicBezTo>
                    <a:pt x="129" y="61"/>
                    <a:pt x="135" y="54"/>
                    <a:pt x="137" y="60"/>
                  </a:cubicBezTo>
                  <a:cubicBezTo>
                    <a:pt x="138" y="60"/>
                    <a:pt x="138" y="58"/>
                    <a:pt x="138" y="57"/>
                  </a:cubicBezTo>
                  <a:cubicBezTo>
                    <a:pt x="141" y="57"/>
                    <a:pt x="139" y="60"/>
                    <a:pt x="140" y="61"/>
                  </a:cubicBezTo>
                  <a:cubicBezTo>
                    <a:pt x="140" y="61"/>
                    <a:pt x="141" y="64"/>
                    <a:pt x="141" y="64"/>
                  </a:cubicBezTo>
                  <a:cubicBezTo>
                    <a:pt x="143" y="64"/>
                    <a:pt x="145" y="61"/>
                    <a:pt x="144" y="67"/>
                  </a:cubicBezTo>
                  <a:cubicBezTo>
                    <a:pt x="147" y="67"/>
                    <a:pt x="148" y="65"/>
                    <a:pt x="153" y="66"/>
                  </a:cubicBezTo>
                  <a:cubicBezTo>
                    <a:pt x="153" y="67"/>
                    <a:pt x="154" y="68"/>
                    <a:pt x="154" y="70"/>
                  </a:cubicBezTo>
                  <a:cubicBezTo>
                    <a:pt x="156" y="70"/>
                    <a:pt x="161" y="68"/>
                    <a:pt x="160" y="73"/>
                  </a:cubicBezTo>
                  <a:cubicBezTo>
                    <a:pt x="165" y="70"/>
                    <a:pt x="162" y="73"/>
                    <a:pt x="167" y="74"/>
                  </a:cubicBezTo>
                  <a:cubicBezTo>
                    <a:pt x="169" y="77"/>
                    <a:pt x="162" y="78"/>
                    <a:pt x="162" y="78"/>
                  </a:cubicBezTo>
                  <a:cubicBezTo>
                    <a:pt x="162" y="79"/>
                    <a:pt x="163" y="80"/>
                    <a:pt x="164" y="80"/>
                  </a:cubicBezTo>
                  <a:cubicBezTo>
                    <a:pt x="160" y="83"/>
                    <a:pt x="157" y="83"/>
                    <a:pt x="155" y="88"/>
                  </a:cubicBezTo>
                  <a:cubicBezTo>
                    <a:pt x="154" y="88"/>
                    <a:pt x="153" y="88"/>
                    <a:pt x="153" y="89"/>
                  </a:cubicBezTo>
                  <a:cubicBezTo>
                    <a:pt x="151" y="89"/>
                    <a:pt x="146" y="89"/>
                    <a:pt x="146" y="87"/>
                  </a:cubicBezTo>
                  <a:cubicBezTo>
                    <a:pt x="146" y="84"/>
                    <a:pt x="138" y="87"/>
                    <a:pt x="140" y="81"/>
                  </a:cubicBezTo>
                  <a:cubicBezTo>
                    <a:pt x="137" y="81"/>
                    <a:pt x="137" y="80"/>
                    <a:pt x="137" y="78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28" y="78"/>
                    <a:pt x="131" y="83"/>
                    <a:pt x="130" y="85"/>
                  </a:cubicBezTo>
                  <a:cubicBezTo>
                    <a:pt x="130" y="88"/>
                    <a:pt x="134" y="88"/>
                    <a:pt x="134" y="91"/>
                  </a:cubicBezTo>
                  <a:cubicBezTo>
                    <a:pt x="137" y="89"/>
                    <a:pt x="140" y="94"/>
                    <a:pt x="140" y="91"/>
                  </a:cubicBezTo>
                  <a:cubicBezTo>
                    <a:pt x="142" y="92"/>
                    <a:pt x="143" y="96"/>
                    <a:pt x="143" y="99"/>
                  </a:cubicBezTo>
                  <a:cubicBezTo>
                    <a:pt x="142" y="101"/>
                    <a:pt x="145" y="100"/>
                    <a:pt x="146" y="101"/>
                  </a:cubicBezTo>
                  <a:cubicBezTo>
                    <a:pt x="147" y="104"/>
                    <a:pt x="144" y="110"/>
                    <a:pt x="144" y="113"/>
                  </a:cubicBezTo>
                  <a:cubicBezTo>
                    <a:pt x="141" y="115"/>
                    <a:pt x="142" y="111"/>
                    <a:pt x="141" y="110"/>
                  </a:cubicBezTo>
                  <a:cubicBezTo>
                    <a:pt x="139" y="109"/>
                    <a:pt x="135" y="110"/>
                    <a:pt x="134" y="106"/>
                  </a:cubicBezTo>
                  <a:cubicBezTo>
                    <a:pt x="129" y="107"/>
                    <a:pt x="129" y="102"/>
                    <a:pt x="123" y="103"/>
                  </a:cubicBezTo>
                  <a:cubicBezTo>
                    <a:pt x="123" y="106"/>
                    <a:pt x="128" y="104"/>
                    <a:pt x="129" y="106"/>
                  </a:cubicBezTo>
                  <a:cubicBezTo>
                    <a:pt x="124" y="111"/>
                    <a:pt x="133" y="108"/>
                    <a:pt x="129" y="110"/>
                  </a:cubicBezTo>
                  <a:cubicBezTo>
                    <a:pt x="129" y="112"/>
                    <a:pt x="132" y="112"/>
                    <a:pt x="134" y="113"/>
                  </a:cubicBezTo>
                  <a:cubicBezTo>
                    <a:pt x="135" y="114"/>
                    <a:pt x="134" y="115"/>
                    <a:pt x="136" y="115"/>
                  </a:cubicBezTo>
                  <a:cubicBezTo>
                    <a:pt x="138" y="115"/>
                    <a:pt x="138" y="115"/>
                    <a:pt x="138" y="117"/>
                  </a:cubicBezTo>
                  <a:cubicBezTo>
                    <a:pt x="134" y="118"/>
                    <a:pt x="132" y="117"/>
                    <a:pt x="129" y="115"/>
                  </a:cubicBezTo>
                  <a:cubicBezTo>
                    <a:pt x="127" y="113"/>
                    <a:pt x="123" y="114"/>
                    <a:pt x="120" y="112"/>
                  </a:cubicBezTo>
                  <a:cubicBezTo>
                    <a:pt x="119" y="111"/>
                    <a:pt x="115" y="109"/>
                    <a:pt x="113" y="109"/>
                  </a:cubicBezTo>
                  <a:cubicBezTo>
                    <a:pt x="111" y="109"/>
                    <a:pt x="111" y="107"/>
                    <a:pt x="110" y="106"/>
                  </a:cubicBezTo>
                  <a:cubicBezTo>
                    <a:pt x="109" y="105"/>
                    <a:pt x="106" y="106"/>
                    <a:pt x="105" y="105"/>
                  </a:cubicBezTo>
                  <a:cubicBezTo>
                    <a:pt x="104" y="104"/>
                    <a:pt x="104" y="102"/>
                    <a:pt x="103" y="101"/>
                  </a:cubicBezTo>
                  <a:cubicBezTo>
                    <a:pt x="103" y="100"/>
                    <a:pt x="99" y="101"/>
                    <a:pt x="101" y="98"/>
                  </a:cubicBezTo>
                  <a:cubicBezTo>
                    <a:pt x="95" y="98"/>
                    <a:pt x="94" y="92"/>
                    <a:pt x="91" y="89"/>
                  </a:cubicBezTo>
                  <a:cubicBezTo>
                    <a:pt x="92" y="89"/>
                    <a:pt x="90" y="84"/>
                    <a:pt x="92" y="82"/>
                  </a:cubicBezTo>
                  <a:cubicBezTo>
                    <a:pt x="92" y="82"/>
                    <a:pt x="95" y="83"/>
                    <a:pt x="95" y="82"/>
                  </a:cubicBezTo>
                  <a:cubicBezTo>
                    <a:pt x="95" y="82"/>
                    <a:pt x="93" y="80"/>
                    <a:pt x="94" y="78"/>
                  </a:cubicBezTo>
                  <a:cubicBezTo>
                    <a:pt x="94" y="78"/>
                    <a:pt x="96" y="78"/>
                    <a:pt x="96" y="78"/>
                  </a:cubicBezTo>
                  <a:cubicBezTo>
                    <a:pt x="97" y="77"/>
                    <a:pt x="96" y="74"/>
                    <a:pt x="96" y="73"/>
                  </a:cubicBezTo>
                  <a:cubicBezTo>
                    <a:pt x="97" y="72"/>
                    <a:pt x="99" y="73"/>
                    <a:pt x="99" y="73"/>
                  </a:cubicBezTo>
                  <a:cubicBezTo>
                    <a:pt x="101" y="71"/>
                    <a:pt x="99" y="67"/>
                    <a:pt x="101" y="66"/>
                  </a:cubicBezTo>
                  <a:cubicBezTo>
                    <a:pt x="100" y="64"/>
                    <a:pt x="98" y="64"/>
                    <a:pt x="96" y="64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5" y="57"/>
                    <a:pt x="94" y="57"/>
                    <a:pt x="94" y="59"/>
                  </a:cubicBezTo>
                  <a:cubicBezTo>
                    <a:pt x="91" y="57"/>
                    <a:pt x="92" y="54"/>
                    <a:pt x="91" y="53"/>
                  </a:cubicBezTo>
                  <a:cubicBezTo>
                    <a:pt x="90" y="53"/>
                    <a:pt x="89" y="55"/>
                    <a:pt x="88" y="54"/>
                  </a:cubicBezTo>
                  <a:cubicBezTo>
                    <a:pt x="88" y="54"/>
                    <a:pt x="87" y="53"/>
                    <a:pt x="87" y="53"/>
                  </a:cubicBezTo>
                  <a:cubicBezTo>
                    <a:pt x="86" y="52"/>
                    <a:pt x="84" y="50"/>
                    <a:pt x="84" y="50"/>
                  </a:cubicBezTo>
                  <a:cubicBezTo>
                    <a:pt x="83" y="50"/>
                    <a:pt x="82" y="52"/>
                    <a:pt x="81" y="52"/>
                  </a:cubicBezTo>
                  <a:cubicBezTo>
                    <a:pt x="81" y="51"/>
                    <a:pt x="79" y="48"/>
                    <a:pt x="75" y="49"/>
                  </a:cubicBezTo>
                  <a:cubicBezTo>
                    <a:pt x="81" y="42"/>
                    <a:pt x="68" y="46"/>
                    <a:pt x="70" y="39"/>
                  </a:cubicBezTo>
                  <a:cubicBezTo>
                    <a:pt x="66" y="39"/>
                    <a:pt x="63" y="39"/>
                    <a:pt x="63" y="43"/>
                  </a:cubicBezTo>
                  <a:cubicBezTo>
                    <a:pt x="61" y="44"/>
                    <a:pt x="59" y="42"/>
                    <a:pt x="59" y="42"/>
                  </a:cubicBezTo>
                  <a:cubicBezTo>
                    <a:pt x="57" y="42"/>
                    <a:pt x="56" y="43"/>
                    <a:pt x="54" y="43"/>
                  </a:cubicBezTo>
                  <a:cubicBezTo>
                    <a:pt x="52" y="43"/>
                    <a:pt x="51" y="42"/>
                    <a:pt x="49" y="42"/>
                  </a:cubicBezTo>
                  <a:cubicBezTo>
                    <a:pt x="46" y="42"/>
                    <a:pt x="46" y="43"/>
                    <a:pt x="43" y="43"/>
                  </a:cubicBezTo>
                  <a:cubicBezTo>
                    <a:pt x="40" y="43"/>
                    <a:pt x="39" y="42"/>
                    <a:pt x="37" y="42"/>
                  </a:cubicBezTo>
                  <a:cubicBezTo>
                    <a:pt x="31" y="41"/>
                    <a:pt x="26" y="42"/>
                    <a:pt x="19" y="40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4" y="37"/>
                    <a:pt x="12" y="38"/>
                    <a:pt x="12" y="35"/>
                  </a:cubicBezTo>
                  <a:cubicBezTo>
                    <a:pt x="10" y="34"/>
                    <a:pt x="5" y="36"/>
                    <a:pt x="7" y="32"/>
                  </a:cubicBezTo>
                  <a:cubicBezTo>
                    <a:pt x="11" y="33"/>
                    <a:pt x="13" y="30"/>
                    <a:pt x="15" y="29"/>
                  </a:cubicBezTo>
                  <a:cubicBezTo>
                    <a:pt x="13" y="26"/>
                    <a:pt x="5" y="28"/>
                    <a:pt x="4" y="25"/>
                  </a:cubicBezTo>
                  <a:cubicBezTo>
                    <a:pt x="3" y="25"/>
                    <a:pt x="2" y="25"/>
                    <a:pt x="2" y="26"/>
                  </a:cubicBezTo>
                  <a:cubicBezTo>
                    <a:pt x="0" y="26"/>
                    <a:pt x="4" y="20"/>
                    <a:pt x="5" y="19"/>
                  </a:cubicBezTo>
                  <a:cubicBezTo>
                    <a:pt x="4" y="14"/>
                    <a:pt x="8" y="13"/>
                    <a:pt x="7" y="8"/>
                  </a:cubicBezTo>
                  <a:moveTo>
                    <a:pt x="109" y="81"/>
                  </a:moveTo>
                  <a:cubicBezTo>
                    <a:pt x="110" y="78"/>
                    <a:pt x="116" y="80"/>
                    <a:pt x="119" y="80"/>
                  </a:cubicBezTo>
                  <a:cubicBezTo>
                    <a:pt x="119" y="77"/>
                    <a:pt x="117" y="77"/>
                    <a:pt x="116" y="75"/>
                  </a:cubicBezTo>
                  <a:cubicBezTo>
                    <a:pt x="114" y="73"/>
                    <a:pt x="111" y="75"/>
                    <a:pt x="108" y="73"/>
                  </a:cubicBezTo>
                  <a:cubicBezTo>
                    <a:pt x="108" y="75"/>
                    <a:pt x="106" y="81"/>
                    <a:pt x="109" y="8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7" name="Freeform 94"/>
            <p:cNvSpPr>
              <a:spLocks/>
            </p:cNvSpPr>
            <p:nvPr/>
          </p:nvSpPr>
          <p:spPr bwMode="auto">
            <a:xfrm>
              <a:off x="1816100" y="1190625"/>
              <a:ext cx="388938" cy="193675"/>
            </a:xfrm>
            <a:custGeom>
              <a:avLst/>
              <a:gdLst>
                <a:gd name="T0" fmla="*/ 12 w 104"/>
                <a:gd name="T1" fmla="*/ 40 h 52"/>
                <a:gd name="T2" fmla="*/ 13 w 104"/>
                <a:gd name="T3" fmla="*/ 36 h 52"/>
                <a:gd name="T4" fmla="*/ 19 w 104"/>
                <a:gd name="T5" fmla="*/ 34 h 52"/>
                <a:gd name="T6" fmla="*/ 22 w 104"/>
                <a:gd name="T7" fmla="*/ 33 h 52"/>
                <a:gd name="T8" fmla="*/ 37 w 104"/>
                <a:gd name="T9" fmla="*/ 31 h 52"/>
                <a:gd name="T10" fmla="*/ 22 w 104"/>
                <a:gd name="T11" fmla="*/ 30 h 52"/>
                <a:gd name="T12" fmla="*/ 20 w 104"/>
                <a:gd name="T13" fmla="*/ 29 h 52"/>
                <a:gd name="T14" fmla="*/ 16 w 104"/>
                <a:gd name="T15" fmla="*/ 30 h 52"/>
                <a:gd name="T16" fmla="*/ 7 w 104"/>
                <a:gd name="T17" fmla="*/ 29 h 52"/>
                <a:gd name="T18" fmla="*/ 15 w 104"/>
                <a:gd name="T19" fmla="*/ 23 h 52"/>
                <a:gd name="T20" fmla="*/ 19 w 104"/>
                <a:gd name="T21" fmla="*/ 23 h 52"/>
                <a:gd name="T22" fmla="*/ 3 w 104"/>
                <a:gd name="T23" fmla="*/ 20 h 52"/>
                <a:gd name="T24" fmla="*/ 0 w 104"/>
                <a:gd name="T25" fmla="*/ 16 h 52"/>
                <a:gd name="T26" fmla="*/ 7 w 104"/>
                <a:gd name="T27" fmla="*/ 10 h 52"/>
                <a:gd name="T28" fmla="*/ 7 w 104"/>
                <a:gd name="T29" fmla="*/ 9 h 52"/>
                <a:gd name="T30" fmla="*/ 22 w 104"/>
                <a:gd name="T31" fmla="*/ 3 h 52"/>
                <a:gd name="T32" fmla="*/ 26 w 104"/>
                <a:gd name="T33" fmla="*/ 1 h 52"/>
                <a:gd name="T34" fmla="*/ 29 w 104"/>
                <a:gd name="T35" fmla="*/ 2 h 52"/>
                <a:gd name="T36" fmla="*/ 31 w 104"/>
                <a:gd name="T37" fmla="*/ 8 h 52"/>
                <a:gd name="T38" fmla="*/ 29 w 104"/>
                <a:gd name="T39" fmla="*/ 9 h 52"/>
                <a:gd name="T40" fmla="*/ 31 w 104"/>
                <a:gd name="T41" fmla="*/ 10 h 52"/>
                <a:gd name="T42" fmla="*/ 33 w 104"/>
                <a:gd name="T43" fmla="*/ 8 h 52"/>
                <a:gd name="T44" fmla="*/ 41 w 104"/>
                <a:gd name="T45" fmla="*/ 6 h 52"/>
                <a:gd name="T46" fmla="*/ 45 w 104"/>
                <a:gd name="T47" fmla="*/ 13 h 52"/>
                <a:gd name="T48" fmla="*/ 51 w 104"/>
                <a:gd name="T49" fmla="*/ 10 h 52"/>
                <a:gd name="T50" fmla="*/ 55 w 104"/>
                <a:gd name="T51" fmla="*/ 6 h 52"/>
                <a:gd name="T52" fmla="*/ 59 w 104"/>
                <a:gd name="T53" fmla="*/ 8 h 52"/>
                <a:gd name="T54" fmla="*/ 61 w 104"/>
                <a:gd name="T55" fmla="*/ 13 h 52"/>
                <a:gd name="T56" fmla="*/ 64 w 104"/>
                <a:gd name="T57" fmla="*/ 19 h 52"/>
                <a:gd name="T58" fmla="*/ 69 w 104"/>
                <a:gd name="T59" fmla="*/ 15 h 52"/>
                <a:gd name="T60" fmla="*/ 65 w 104"/>
                <a:gd name="T61" fmla="*/ 12 h 52"/>
                <a:gd name="T62" fmla="*/ 65 w 104"/>
                <a:gd name="T63" fmla="*/ 3 h 52"/>
                <a:gd name="T64" fmla="*/ 71 w 104"/>
                <a:gd name="T65" fmla="*/ 2 h 52"/>
                <a:gd name="T66" fmla="*/ 76 w 104"/>
                <a:gd name="T67" fmla="*/ 12 h 52"/>
                <a:gd name="T68" fmla="*/ 80 w 104"/>
                <a:gd name="T69" fmla="*/ 15 h 52"/>
                <a:gd name="T70" fmla="*/ 83 w 104"/>
                <a:gd name="T71" fmla="*/ 19 h 52"/>
                <a:gd name="T72" fmla="*/ 82 w 104"/>
                <a:gd name="T73" fmla="*/ 23 h 52"/>
                <a:gd name="T74" fmla="*/ 86 w 104"/>
                <a:gd name="T75" fmla="*/ 29 h 52"/>
                <a:gd name="T76" fmla="*/ 99 w 104"/>
                <a:gd name="T77" fmla="*/ 30 h 52"/>
                <a:gd name="T78" fmla="*/ 103 w 104"/>
                <a:gd name="T79" fmla="*/ 34 h 52"/>
                <a:gd name="T80" fmla="*/ 104 w 104"/>
                <a:gd name="T81" fmla="*/ 37 h 52"/>
                <a:gd name="T82" fmla="*/ 93 w 104"/>
                <a:gd name="T83" fmla="*/ 37 h 52"/>
                <a:gd name="T84" fmla="*/ 96 w 104"/>
                <a:gd name="T85" fmla="*/ 47 h 52"/>
                <a:gd name="T86" fmla="*/ 80 w 104"/>
                <a:gd name="T87" fmla="*/ 47 h 52"/>
                <a:gd name="T88" fmla="*/ 61 w 104"/>
                <a:gd name="T89" fmla="*/ 47 h 52"/>
                <a:gd name="T90" fmla="*/ 54 w 104"/>
                <a:gd name="T91" fmla="*/ 48 h 52"/>
                <a:gd name="T92" fmla="*/ 52 w 104"/>
                <a:gd name="T93" fmla="*/ 51 h 52"/>
                <a:gd name="T94" fmla="*/ 34 w 104"/>
                <a:gd name="T95" fmla="*/ 51 h 52"/>
                <a:gd name="T96" fmla="*/ 29 w 104"/>
                <a:gd name="T97" fmla="*/ 43 h 52"/>
                <a:gd name="T98" fmla="*/ 17 w 104"/>
                <a:gd name="T99" fmla="*/ 40 h 52"/>
                <a:gd name="T100" fmla="*/ 16 w 104"/>
                <a:gd name="T101" fmla="*/ 41 h 52"/>
                <a:gd name="T102" fmla="*/ 16 w 104"/>
                <a:gd name="T103" fmla="*/ 38 h 52"/>
                <a:gd name="T104" fmla="*/ 12 w 104"/>
                <a:gd name="T105" fmla="*/ 4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4" h="52">
                  <a:moveTo>
                    <a:pt x="12" y="40"/>
                  </a:moveTo>
                  <a:cubicBezTo>
                    <a:pt x="9" y="40"/>
                    <a:pt x="12" y="36"/>
                    <a:pt x="13" y="36"/>
                  </a:cubicBezTo>
                  <a:cubicBezTo>
                    <a:pt x="13" y="34"/>
                    <a:pt x="17" y="35"/>
                    <a:pt x="19" y="34"/>
                  </a:cubicBezTo>
                  <a:cubicBezTo>
                    <a:pt x="20" y="34"/>
                    <a:pt x="20" y="33"/>
                    <a:pt x="22" y="33"/>
                  </a:cubicBezTo>
                  <a:cubicBezTo>
                    <a:pt x="27" y="32"/>
                    <a:pt x="33" y="35"/>
                    <a:pt x="37" y="31"/>
                  </a:cubicBezTo>
                  <a:cubicBezTo>
                    <a:pt x="36" y="28"/>
                    <a:pt x="27" y="31"/>
                    <a:pt x="22" y="30"/>
                  </a:cubicBezTo>
                  <a:cubicBezTo>
                    <a:pt x="21" y="30"/>
                    <a:pt x="20" y="29"/>
                    <a:pt x="20" y="29"/>
                  </a:cubicBezTo>
                  <a:cubicBezTo>
                    <a:pt x="19" y="29"/>
                    <a:pt x="18" y="30"/>
                    <a:pt x="16" y="30"/>
                  </a:cubicBezTo>
                  <a:cubicBezTo>
                    <a:pt x="13" y="30"/>
                    <a:pt x="10" y="28"/>
                    <a:pt x="7" y="29"/>
                  </a:cubicBezTo>
                  <a:cubicBezTo>
                    <a:pt x="4" y="25"/>
                    <a:pt x="14" y="26"/>
                    <a:pt x="15" y="23"/>
                  </a:cubicBezTo>
                  <a:cubicBezTo>
                    <a:pt x="15" y="21"/>
                    <a:pt x="18" y="23"/>
                    <a:pt x="19" y="23"/>
                  </a:cubicBezTo>
                  <a:cubicBezTo>
                    <a:pt x="18" y="15"/>
                    <a:pt x="10" y="23"/>
                    <a:pt x="3" y="20"/>
                  </a:cubicBezTo>
                  <a:cubicBezTo>
                    <a:pt x="0" y="18"/>
                    <a:pt x="6" y="16"/>
                    <a:pt x="0" y="16"/>
                  </a:cubicBezTo>
                  <a:cubicBezTo>
                    <a:pt x="2" y="13"/>
                    <a:pt x="2" y="9"/>
                    <a:pt x="7" y="10"/>
                  </a:cubicBezTo>
                  <a:cubicBezTo>
                    <a:pt x="9" y="10"/>
                    <a:pt x="8" y="9"/>
                    <a:pt x="7" y="9"/>
                  </a:cubicBezTo>
                  <a:cubicBezTo>
                    <a:pt x="10" y="6"/>
                    <a:pt x="16" y="5"/>
                    <a:pt x="22" y="3"/>
                  </a:cubicBezTo>
                  <a:cubicBezTo>
                    <a:pt x="23" y="3"/>
                    <a:pt x="23" y="0"/>
                    <a:pt x="26" y="1"/>
                  </a:cubicBezTo>
                  <a:cubicBezTo>
                    <a:pt x="26" y="2"/>
                    <a:pt x="27" y="2"/>
                    <a:pt x="29" y="2"/>
                  </a:cubicBezTo>
                  <a:cubicBezTo>
                    <a:pt x="28" y="6"/>
                    <a:pt x="26" y="7"/>
                    <a:pt x="31" y="8"/>
                  </a:cubicBezTo>
                  <a:cubicBezTo>
                    <a:pt x="31" y="9"/>
                    <a:pt x="30" y="9"/>
                    <a:pt x="29" y="9"/>
                  </a:cubicBezTo>
                  <a:cubicBezTo>
                    <a:pt x="28" y="10"/>
                    <a:pt x="30" y="11"/>
                    <a:pt x="31" y="10"/>
                  </a:cubicBezTo>
                  <a:cubicBezTo>
                    <a:pt x="33" y="10"/>
                    <a:pt x="32" y="8"/>
                    <a:pt x="33" y="8"/>
                  </a:cubicBezTo>
                  <a:cubicBezTo>
                    <a:pt x="36" y="6"/>
                    <a:pt x="38" y="7"/>
                    <a:pt x="41" y="6"/>
                  </a:cubicBezTo>
                  <a:cubicBezTo>
                    <a:pt x="43" y="8"/>
                    <a:pt x="46" y="9"/>
                    <a:pt x="45" y="13"/>
                  </a:cubicBezTo>
                  <a:cubicBezTo>
                    <a:pt x="48" y="13"/>
                    <a:pt x="47" y="9"/>
                    <a:pt x="51" y="10"/>
                  </a:cubicBezTo>
                  <a:cubicBezTo>
                    <a:pt x="52" y="9"/>
                    <a:pt x="54" y="8"/>
                    <a:pt x="55" y="6"/>
                  </a:cubicBezTo>
                  <a:cubicBezTo>
                    <a:pt x="56" y="7"/>
                    <a:pt x="57" y="8"/>
                    <a:pt x="59" y="8"/>
                  </a:cubicBezTo>
                  <a:cubicBezTo>
                    <a:pt x="60" y="10"/>
                    <a:pt x="60" y="11"/>
                    <a:pt x="61" y="13"/>
                  </a:cubicBezTo>
                  <a:cubicBezTo>
                    <a:pt x="62" y="15"/>
                    <a:pt x="65" y="15"/>
                    <a:pt x="64" y="19"/>
                  </a:cubicBezTo>
                  <a:cubicBezTo>
                    <a:pt x="66" y="18"/>
                    <a:pt x="66" y="15"/>
                    <a:pt x="69" y="15"/>
                  </a:cubicBezTo>
                  <a:cubicBezTo>
                    <a:pt x="69" y="13"/>
                    <a:pt x="66" y="13"/>
                    <a:pt x="65" y="12"/>
                  </a:cubicBezTo>
                  <a:cubicBezTo>
                    <a:pt x="64" y="9"/>
                    <a:pt x="66" y="7"/>
                    <a:pt x="65" y="3"/>
                  </a:cubicBezTo>
                  <a:cubicBezTo>
                    <a:pt x="68" y="4"/>
                    <a:pt x="68" y="2"/>
                    <a:pt x="71" y="2"/>
                  </a:cubicBezTo>
                  <a:cubicBezTo>
                    <a:pt x="71" y="5"/>
                    <a:pt x="74" y="8"/>
                    <a:pt x="76" y="12"/>
                  </a:cubicBezTo>
                  <a:cubicBezTo>
                    <a:pt x="77" y="12"/>
                    <a:pt x="79" y="18"/>
                    <a:pt x="80" y="15"/>
                  </a:cubicBezTo>
                  <a:cubicBezTo>
                    <a:pt x="82" y="15"/>
                    <a:pt x="81" y="19"/>
                    <a:pt x="83" y="19"/>
                  </a:cubicBezTo>
                  <a:cubicBezTo>
                    <a:pt x="83" y="21"/>
                    <a:pt x="83" y="23"/>
                    <a:pt x="82" y="23"/>
                  </a:cubicBezTo>
                  <a:cubicBezTo>
                    <a:pt x="82" y="26"/>
                    <a:pt x="87" y="24"/>
                    <a:pt x="86" y="29"/>
                  </a:cubicBezTo>
                  <a:cubicBezTo>
                    <a:pt x="91" y="26"/>
                    <a:pt x="92" y="31"/>
                    <a:pt x="99" y="30"/>
                  </a:cubicBezTo>
                  <a:cubicBezTo>
                    <a:pt x="96" y="36"/>
                    <a:pt x="102" y="33"/>
                    <a:pt x="103" y="34"/>
                  </a:cubicBezTo>
                  <a:cubicBezTo>
                    <a:pt x="103" y="34"/>
                    <a:pt x="100" y="38"/>
                    <a:pt x="104" y="37"/>
                  </a:cubicBezTo>
                  <a:cubicBezTo>
                    <a:pt x="102" y="44"/>
                    <a:pt x="99" y="35"/>
                    <a:pt x="93" y="37"/>
                  </a:cubicBezTo>
                  <a:cubicBezTo>
                    <a:pt x="92" y="43"/>
                    <a:pt x="98" y="41"/>
                    <a:pt x="96" y="47"/>
                  </a:cubicBezTo>
                  <a:cubicBezTo>
                    <a:pt x="91" y="48"/>
                    <a:pt x="84" y="50"/>
                    <a:pt x="80" y="47"/>
                  </a:cubicBezTo>
                  <a:cubicBezTo>
                    <a:pt x="76" y="44"/>
                    <a:pt x="67" y="43"/>
                    <a:pt x="61" y="47"/>
                  </a:cubicBezTo>
                  <a:cubicBezTo>
                    <a:pt x="59" y="48"/>
                    <a:pt x="57" y="47"/>
                    <a:pt x="54" y="48"/>
                  </a:cubicBezTo>
                  <a:cubicBezTo>
                    <a:pt x="53" y="49"/>
                    <a:pt x="53" y="50"/>
                    <a:pt x="52" y="51"/>
                  </a:cubicBezTo>
                  <a:cubicBezTo>
                    <a:pt x="49" y="49"/>
                    <a:pt x="41" y="52"/>
                    <a:pt x="34" y="51"/>
                  </a:cubicBezTo>
                  <a:cubicBezTo>
                    <a:pt x="32" y="48"/>
                    <a:pt x="30" y="46"/>
                    <a:pt x="29" y="43"/>
                  </a:cubicBezTo>
                  <a:cubicBezTo>
                    <a:pt x="24" y="42"/>
                    <a:pt x="18" y="44"/>
                    <a:pt x="17" y="40"/>
                  </a:cubicBezTo>
                  <a:cubicBezTo>
                    <a:pt x="16" y="40"/>
                    <a:pt x="16" y="40"/>
                    <a:pt x="16" y="41"/>
                  </a:cubicBezTo>
                  <a:cubicBezTo>
                    <a:pt x="14" y="41"/>
                    <a:pt x="14" y="38"/>
                    <a:pt x="16" y="38"/>
                  </a:cubicBezTo>
                  <a:cubicBezTo>
                    <a:pt x="16" y="36"/>
                    <a:pt x="12" y="39"/>
                    <a:pt x="12" y="4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8" name="Freeform 95"/>
            <p:cNvSpPr>
              <a:spLocks noEditPoints="1"/>
            </p:cNvSpPr>
            <p:nvPr/>
          </p:nvSpPr>
          <p:spPr bwMode="auto">
            <a:xfrm>
              <a:off x="776287" y="1235075"/>
              <a:ext cx="2790825" cy="3240088"/>
            </a:xfrm>
            <a:custGeom>
              <a:avLst/>
              <a:gdLst>
                <a:gd name="T0" fmla="*/ 486 w 744"/>
                <a:gd name="T1" fmla="*/ 57 h 864"/>
                <a:gd name="T2" fmla="*/ 437 w 744"/>
                <a:gd name="T3" fmla="*/ 91 h 864"/>
                <a:gd name="T4" fmla="*/ 432 w 744"/>
                <a:gd name="T5" fmla="*/ 142 h 864"/>
                <a:gd name="T6" fmla="*/ 492 w 744"/>
                <a:gd name="T7" fmla="*/ 182 h 864"/>
                <a:gd name="T8" fmla="*/ 512 w 744"/>
                <a:gd name="T9" fmla="*/ 127 h 864"/>
                <a:gd name="T10" fmla="*/ 562 w 744"/>
                <a:gd name="T11" fmla="*/ 126 h 864"/>
                <a:gd name="T12" fmla="*/ 609 w 744"/>
                <a:gd name="T13" fmla="*/ 139 h 864"/>
                <a:gd name="T14" fmla="*/ 627 w 744"/>
                <a:gd name="T15" fmla="*/ 186 h 864"/>
                <a:gd name="T16" fmla="*/ 569 w 744"/>
                <a:gd name="T17" fmla="*/ 207 h 864"/>
                <a:gd name="T18" fmla="*/ 604 w 744"/>
                <a:gd name="T19" fmla="*/ 228 h 864"/>
                <a:gd name="T20" fmla="*/ 590 w 744"/>
                <a:gd name="T21" fmla="*/ 236 h 864"/>
                <a:gd name="T22" fmla="*/ 527 w 744"/>
                <a:gd name="T23" fmla="*/ 282 h 864"/>
                <a:gd name="T24" fmla="*/ 501 w 744"/>
                <a:gd name="T25" fmla="*/ 360 h 864"/>
                <a:gd name="T26" fmla="*/ 446 w 744"/>
                <a:gd name="T27" fmla="*/ 329 h 864"/>
                <a:gd name="T28" fmla="*/ 402 w 744"/>
                <a:gd name="T29" fmla="*/ 388 h 864"/>
                <a:gd name="T30" fmla="*/ 451 w 744"/>
                <a:gd name="T31" fmla="*/ 412 h 864"/>
                <a:gd name="T32" fmla="*/ 520 w 744"/>
                <a:gd name="T33" fmla="*/ 459 h 864"/>
                <a:gd name="T34" fmla="*/ 576 w 744"/>
                <a:gd name="T35" fmla="*/ 450 h 864"/>
                <a:gd name="T36" fmla="*/ 665 w 744"/>
                <a:gd name="T37" fmla="*/ 488 h 864"/>
                <a:gd name="T38" fmla="*/ 743 w 744"/>
                <a:gd name="T39" fmla="*/ 536 h 864"/>
                <a:gd name="T40" fmla="*/ 710 w 744"/>
                <a:gd name="T41" fmla="*/ 644 h 864"/>
                <a:gd name="T42" fmla="*/ 666 w 744"/>
                <a:gd name="T43" fmla="*/ 691 h 864"/>
                <a:gd name="T44" fmla="*/ 624 w 744"/>
                <a:gd name="T45" fmla="*/ 738 h 864"/>
                <a:gd name="T46" fmla="*/ 586 w 744"/>
                <a:gd name="T47" fmla="*/ 781 h 864"/>
                <a:gd name="T48" fmla="*/ 569 w 744"/>
                <a:gd name="T49" fmla="*/ 815 h 864"/>
                <a:gd name="T50" fmla="*/ 538 w 744"/>
                <a:gd name="T51" fmla="*/ 849 h 864"/>
                <a:gd name="T52" fmla="*/ 529 w 744"/>
                <a:gd name="T53" fmla="*/ 802 h 864"/>
                <a:gd name="T54" fmla="*/ 552 w 744"/>
                <a:gd name="T55" fmla="*/ 705 h 864"/>
                <a:gd name="T56" fmla="*/ 550 w 744"/>
                <a:gd name="T57" fmla="*/ 613 h 864"/>
                <a:gd name="T58" fmla="*/ 501 w 744"/>
                <a:gd name="T59" fmla="*/ 550 h 864"/>
                <a:gd name="T60" fmla="*/ 510 w 744"/>
                <a:gd name="T61" fmla="*/ 498 h 864"/>
                <a:gd name="T62" fmla="*/ 467 w 744"/>
                <a:gd name="T63" fmla="*/ 443 h 864"/>
                <a:gd name="T64" fmla="*/ 421 w 744"/>
                <a:gd name="T65" fmla="*/ 415 h 864"/>
                <a:gd name="T66" fmla="*/ 349 w 744"/>
                <a:gd name="T67" fmla="*/ 374 h 864"/>
                <a:gd name="T68" fmla="*/ 308 w 744"/>
                <a:gd name="T69" fmla="*/ 332 h 864"/>
                <a:gd name="T70" fmla="*/ 308 w 744"/>
                <a:gd name="T71" fmla="*/ 349 h 864"/>
                <a:gd name="T72" fmla="*/ 266 w 744"/>
                <a:gd name="T73" fmla="*/ 296 h 864"/>
                <a:gd name="T74" fmla="*/ 240 w 744"/>
                <a:gd name="T75" fmla="*/ 202 h 864"/>
                <a:gd name="T76" fmla="*/ 224 w 744"/>
                <a:gd name="T77" fmla="*/ 177 h 864"/>
                <a:gd name="T78" fmla="*/ 183 w 744"/>
                <a:gd name="T79" fmla="*/ 132 h 864"/>
                <a:gd name="T80" fmla="*/ 113 w 744"/>
                <a:gd name="T81" fmla="*/ 109 h 864"/>
                <a:gd name="T82" fmla="*/ 78 w 744"/>
                <a:gd name="T83" fmla="*/ 127 h 864"/>
                <a:gd name="T84" fmla="*/ 43 w 744"/>
                <a:gd name="T85" fmla="*/ 150 h 864"/>
                <a:gd name="T86" fmla="*/ 18 w 744"/>
                <a:gd name="T87" fmla="*/ 116 h 864"/>
                <a:gd name="T88" fmla="*/ 7 w 744"/>
                <a:gd name="T89" fmla="*/ 74 h 864"/>
                <a:gd name="T90" fmla="*/ 21 w 744"/>
                <a:gd name="T91" fmla="*/ 48 h 864"/>
                <a:gd name="T92" fmla="*/ 71 w 744"/>
                <a:gd name="T93" fmla="*/ 17 h 864"/>
                <a:gd name="T94" fmla="*/ 192 w 744"/>
                <a:gd name="T95" fmla="*/ 29 h 864"/>
                <a:gd name="T96" fmla="*/ 249 w 744"/>
                <a:gd name="T97" fmla="*/ 32 h 864"/>
                <a:gd name="T98" fmla="*/ 339 w 744"/>
                <a:gd name="T99" fmla="*/ 56 h 864"/>
                <a:gd name="T100" fmla="*/ 404 w 744"/>
                <a:gd name="T101" fmla="*/ 41 h 864"/>
                <a:gd name="T102" fmla="*/ 422 w 744"/>
                <a:gd name="T103" fmla="*/ 10 h 864"/>
                <a:gd name="T104" fmla="*/ 456 w 744"/>
                <a:gd name="T105" fmla="*/ 39 h 864"/>
                <a:gd name="T106" fmla="*/ 244 w 744"/>
                <a:gd name="T107" fmla="*/ 66 h 864"/>
                <a:gd name="T108" fmla="*/ 314 w 744"/>
                <a:gd name="T109" fmla="*/ 102 h 864"/>
                <a:gd name="T110" fmla="*/ 303 w 744"/>
                <a:gd name="T111" fmla="*/ 101 h 864"/>
                <a:gd name="T112" fmla="*/ 401 w 744"/>
                <a:gd name="T113" fmla="*/ 189 h 864"/>
                <a:gd name="T114" fmla="*/ 433 w 744"/>
                <a:gd name="T115" fmla="*/ 223 h 864"/>
                <a:gd name="T116" fmla="*/ 461 w 744"/>
                <a:gd name="T117" fmla="*/ 205 h 864"/>
                <a:gd name="T118" fmla="*/ 456 w 744"/>
                <a:gd name="T119" fmla="*/ 257 h 864"/>
                <a:gd name="T120" fmla="*/ 505 w 744"/>
                <a:gd name="T121" fmla="*/ 240 h 864"/>
                <a:gd name="T122" fmla="*/ 491 w 744"/>
                <a:gd name="T123" fmla="*/ 255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44" h="864">
                  <a:moveTo>
                    <a:pt x="453" y="48"/>
                  </a:moveTo>
                  <a:cubicBezTo>
                    <a:pt x="453" y="50"/>
                    <a:pt x="457" y="45"/>
                    <a:pt x="456" y="52"/>
                  </a:cubicBezTo>
                  <a:cubicBezTo>
                    <a:pt x="460" y="52"/>
                    <a:pt x="460" y="52"/>
                    <a:pt x="460" y="52"/>
                  </a:cubicBezTo>
                  <a:cubicBezTo>
                    <a:pt x="462" y="51"/>
                    <a:pt x="463" y="48"/>
                    <a:pt x="463" y="45"/>
                  </a:cubicBezTo>
                  <a:cubicBezTo>
                    <a:pt x="464" y="44"/>
                    <a:pt x="466" y="43"/>
                    <a:pt x="465" y="41"/>
                  </a:cubicBezTo>
                  <a:cubicBezTo>
                    <a:pt x="470" y="42"/>
                    <a:pt x="467" y="36"/>
                    <a:pt x="471" y="38"/>
                  </a:cubicBezTo>
                  <a:cubicBezTo>
                    <a:pt x="471" y="28"/>
                    <a:pt x="471" y="28"/>
                    <a:pt x="471" y="28"/>
                  </a:cubicBezTo>
                  <a:cubicBezTo>
                    <a:pt x="476" y="27"/>
                    <a:pt x="478" y="26"/>
                    <a:pt x="482" y="28"/>
                  </a:cubicBezTo>
                  <a:cubicBezTo>
                    <a:pt x="484" y="28"/>
                    <a:pt x="483" y="31"/>
                    <a:pt x="484" y="32"/>
                  </a:cubicBezTo>
                  <a:cubicBezTo>
                    <a:pt x="484" y="32"/>
                    <a:pt x="486" y="32"/>
                    <a:pt x="486" y="32"/>
                  </a:cubicBezTo>
                  <a:cubicBezTo>
                    <a:pt x="488" y="33"/>
                    <a:pt x="489" y="35"/>
                    <a:pt x="491" y="35"/>
                  </a:cubicBezTo>
                  <a:cubicBezTo>
                    <a:pt x="491" y="39"/>
                    <a:pt x="489" y="41"/>
                    <a:pt x="486" y="42"/>
                  </a:cubicBezTo>
                  <a:cubicBezTo>
                    <a:pt x="489" y="44"/>
                    <a:pt x="488" y="49"/>
                    <a:pt x="492" y="50"/>
                  </a:cubicBezTo>
                  <a:cubicBezTo>
                    <a:pt x="491" y="54"/>
                    <a:pt x="487" y="54"/>
                    <a:pt x="486" y="57"/>
                  </a:cubicBezTo>
                  <a:cubicBezTo>
                    <a:pt x="484" y="57"/>
                    <a:pt x="483" y="60"/>
                    <a:pt x="482" y="57"/>
                  </a:cubicBezTo>
                  <a:cubicBezTo>
                    <a:pt x="480" y="59"/>
                    <a:pt x="480" y="62"/>
                    <a:pt x="478" y="64"/>
                  </a:cubicBezTo>
                  <a:cubicBezTo>
                    <a:pt x="476" y="63"/>
                    <a:pt x="479" y="60"/>
                    <a:pt x="472" y="62"/>
                  </a:cubicBezTo>
                  <a:cubicBezTo>
                    <a:pt x="472" y="60"/>
                    <a:pt x="474" y="60"/>
                    <a:pt x="475" y="60"/>
                  </a:cubicBezTo>
                  <a:cubicBezTo>
                    <a:pt x="472" y="56"/>
                    <a:pt x="467" y="61"/>
                    <a:pt x="463" y="60"/>
                  </a:cubicBezTo>
                  <a:cubicBezTo>
                    <a:pt x="464" y="65"/>
                    <a:pt x="463" y="63"/>
                    <a:pt x="463" y="69"/>
                  </a:cubicBezTo>
                  <a:cubicBezTo>
                    <a:pt x="461" y="69"/>
                    <a:pt x="462" y="67"/>
                    <a:pt x="461" y="66"/>
                  </a:cubicBezTo>
                  <a:cubicBezTo>
                    <a:pt x="458" y="66"/>
                    <a:pt x="459" y="71"/>
                    <a:pt x="454" y="70"/>
                  </a:cubicBezTo>
                  <a:cubicBezTo>
                    <a:pt x="455" y="72"/>
                    <a:pt x="457" y="71"/>
                    <a:pt x="457" y="73"/>
                  </a:cubicBezTo>
                  <a:cubicBezTo>
                    <a:pt x="457" y="75"/>
                    <a:pt x="455" y="76"/>
                    <a:pt x="456" y="78"/>
                  </a:cubicBezTo>
                  <a:cubicBezTo>
                    <a:pt x="452" y="75"/>
                    <a:pt x="448" y="84"/>
                    <a:pt x="447" y="83"/>
                  </a:cubicBezTo>
                  <a:cubicBezTo>
                    <a:pt x="446" y="82"/>
                    <a:pt x="445" y="81"/>
                    <a:pt x="444" y="85"/>
                  </a:cubicBezTo>
                  <a:cubicBezTo>
                    <a:pt x="439" y="85"/>
                    <a:pt x="439" y="85"/>
                    <a:pt x="439" y="85"/>
                  </a:cubicBezTo>
                  <a:cubicBezTo>
                    <a:pt x="437" y="86"/>
                    <a:pt x="438" y="89"/>
                    <a:pt x="437" y="91"/>
                  </a:cubicBezTo>
                  <a:cubicBezTo>
                    <a:pt x="436" y="89"/>
                    <a:pt x="435" y="90"/>
                    <a:pt x="435" y="92"/>
                  </a:cubicBezTo>
                  <a:cubicBezTo>
                    <a:pt x="432" y="90"/>
                    <a:pt x="431" y="92"/>
                    <a:pt x="428" y="92"/>
                  </a:cubicBezTo>
                  <a:cubicBezTo>
                    <a:pt x="429" y="94"/>
                    <a:pt x="429" y="96"/>
                    <a:pt x="429" y="98"/>
                  </a:cubicBezTo>
                  <a:cubicBezTo>
                    <a:pt x="426" y="95"/>
                    <a:pt x="427" y="99"/>
                    <a:pt x="425" y="102"/>
                  </a:cubicBezTo>
                  <a:cubicBezTo>
                    <a:pt x="423" y="105"/>
                    <a:pt x="419" y="108"/>
                    <a:pt x="419" y="115"/>
                  </a:cubicBezTo>
                  <a:cubicBezTo>
                    <a:pt x="416" y="117"/>
                    <a:pt x="415" y="121"/>
                    <a:pt x="412" y="123"/>
                  </a:cubicBezTo>
                  <a:cubicBezTo>
                    <a:pt x="412" y="126"/>
                    <a:pt x="414" y="123"/>
                    <a:pt x="414" y="123"/>
                  </a:cubicBezTo>
                  <a:cubicBezTo>
                    <a:pt x="415" y="123"/>
                    <a:pt x="414" y="124"/>
                    <a:pt x="415" y="125"/>
                  </a:cubicBezTo>
                  <a:cubicBezTo>
                    <a:pt x="416" y="125"/>
                    <a:pt x="417" y="127"/>
                    <a:pt x="418" y="127"/>
                  </a:cubicBezTo>
                  <a:cubicBezTo>
                    <a:pt x="419" y="128"/>
                    <a:pt x="420" y="125"/>
                    <a:pt x="423" y="127"/>
                  </a:cubicBezTo>
                  <a:cubicBezTo>
                    <a:pt x="424" y="128"/>
                    <a:pt x="425" y="129"/>
                    <a:pt x="426" y="129"/>
                  </a:cubicBezTo>
                  <a:cubicBezTo>
                    <a:pt x="426" y="135"/>
                    <a:pt x="426" y="135"/>
                    <a:pt x="426" y="135"/>
                  </a:cubicBezTo>
                  <a:cubicBezTo>
                    <a:pt x="427" y="136"/>
                    <a:pt x="429" y="135"/>
                    <a:pt x="429" y="137"/>
                  </a:cubicBezTo>
                  <a:cubicBezTo>
                    <a:pt x="430" y="139"/>
                    <a:pt x="432" y="139"/>
                    <a:pt x="432" y="142"/>
                  </a:cubicBezTo>
                  <a:cubicBezTo>
                    <a:pt x="439" y="141"/>
                    <a:pt x="444" y="143"/>
                    <a:pt x="449" y="142"/>
                  </a:cubicBezTo>
                  <a:cubicBezTo>
                    <a:pt x="449" y="146"/>
                    <a:pt x="455" y="145"/>
                    <a:pt x="458" y="149"/>
                  </a:cubicBezTo>
                  <a:cubicBezTo>
                    <a:pt x="459" y="149"/>
                    <a:pt x="460" y="148"/>
                    <a:pt x="460" y="150"/>
                  </a:cubicBezTo>
                  <a:cubicBezTo>
                    <a:pt x="460" y="152"/>
                    <a:pt x="461" y="150"/>
                    <a:pt x="461" y="150"/>
                  </a:cubicBezTo>
                  <a:cubicBezTo>
                    <a:pt x="463" y="150"/>
                    <a:pt x="463" y="152"/>
                    <a:pt x="464" y="153"/>
                  </a:cubicBezTo>
                  <a:cubicBezTo>
                    <a:pt x="466" y="154"/>
                    <a:pt x="469" y="152"/>
                    <a:pt x="468" y="156"/>
                  </a:cubicBezTo>
                  <a:cubicBezTo>
                    <a:pt x="476" y="155"/>
                    <a:pt x="480" y="158"/>
                    <a:pt x="486" y="158"/>
                  </a:cubicBezTo>
                  <a:cubicBezTo>
                    <a:pt x="487" y="163"/>
                    <a:pt x="485" y="167"/>
                    <a:pt x="488" y="170"/>
                  </a:cubicBezTo>
                  <a:cubicBezTo>
                    <a:pt x="488" y="169"/>
                    <a:pt x="489" y="172"/>
                    <a:pt x="489" y="171"/>
                  </a:cubicBezTo>
                  <a:cubicBezTo>
                    <a:pt x="490" y="172"/>
                    <a:pt x="488" y="174"/>
                    <a:pt x="488" y="174"/>
                  </a:cubicBezTo>
                  <a:cubicBezTo>
                    <a:pt x="489" y="175"/>
                    <a:pt x="490" y="174"/>
                    <a:pt x="491" y="175"/>
                  </a:cubicBezTo>
                  <a:cubicBezTo>
                    <a:pt x="491" y="176"/>
                    <a:pt x="488" y="179"/>
                    <a:pt x="492" y="178"/>
                  </a:cubicBezTo>
                  <a:cubicBezTo>
                    <a:pt x="491" y="179"/>
                    <a:pt x="491" y="180"/>
                    <a:pt x="491" y="182"/>
                  </a:cubicBezTo>
                  <a:cubicBezTo>
                    <a:pt x="491" y="184"/>
                    <a:pt x="492" y="183"/>
                    <a:pt x="492" y="182"/>
                  </a:cubicBezTo>
                  <a:cubicBezTo>
                    <a:pt x="494" y="182"/>
                    <a:pt x="493" y="184"/>
                    <a:pt x="493" y="185"/>
                  </a:cubicBezTo>
                  <a:cubicBezTo>
                    <a:pt x="494" y="185"/>
                    <a:pt x="496" y="185"/>
                    <a:pt x="496" y="185"/>
                  </a:cubicBezTo>
                  <a:cubicBezTo>
                    <a:pt x="498" y="187"/>
                    <a:pt x="503" y="187"/>
                    <a:pt x="508" y="185"/>
                  </a:cubicBezTo>
                  <a:cubicBezTo>
                    <a:pt x="509" y="179"/>
                    <a:pt x="509" y="177"/>
                    <a:pt x="508" y="171"/>
                  </a:cubicBezTo>
                  <a:cubicBezTo>
                    <a:pt x="508" y="169"/>
                    <a:pt x="505" y="170"/>
                    <a:pt x="505" y="170"/>
                  </a:cubicBezTo>
                  <a:cubicBezTo>
                    <a:pt x="503" y="167"/>
                    <a:pt x="507" y="162"/>
                    <a:pt x="502" y="164"/>
                  </a:cubicBezTo>
                  <a:cubicBezTo>
                    <a:pt x="503" y="163"/>
                    <a:pt x="505" y="163"/>
                    <a:pt x="505" y="160"/>
                  </a:cubicBezTo>
                  <a:cubicBezTo>
                    <a:pt x="511" y="161"/>
                    <a:pt x="510" y="157"/>
                    <a:pt x="515" y="157"/>
                  </a:cubicBezTo>
                  <a:cubicBezTo>
                    <a:pt x="517" y="157"/>
                    <a:pt x="515" y="154"/>
                    <a:pt x="516" y="153"/>
                  </a:cubicBezTo>
                  <a:cubicBezTo>
                    <a:pt x="516" y="153"/>
                    <a:pt x="520" y="155"/>
                    <a:pt x="520" y="153"/>
                  </a:cubicBezTo>
                  <a:cubicBezTo>
                    <a:pt x="517" y="147"/>
                    <a:pt x="522" y="141"/>
                    <a:pt x="519" y="137"/>
                  </a:cubicBezTo>
                  <a:cubicBezTo>
                    <a:pt x="519" y="135"/>
                    <a:pt x="517" y="137"/>
                    <a:pt x="517" y="137"/>
                  </a:cubicBezTo>
                  <a:cubicBezTo>
                    <a:pt x="515" y="136"/>
                    <a:pt x="518" y="132"/>
                    <a:pt x="513" y="133"/>
                  </a:cubicBezTo>
                  <a:cubicBezTo>
                    <a:pt x="513" y="131"/>
                    <a:pt x="511" y="130"/>
                    <a:pt x="512" y="127"/>
                  </a:cubicBezTo>
                  <a:cubicBezTo>
                    <a:pt x="511" y="124"/>
                    <a:pt x="513" y="123"/>
                    <a:pt x="516" y="123"/>
                  </a:cubicBezTo>
                  <a:cubicBezTo>
                    <a:pt x="513" y="122"/>
                    <a:pt x="518" y="114"/>
                    <a:pt x="512" y="113"/>
                  </a:cubicBezTo>
                  <a:cubicBezTo>
                    <a:pt x="513" y="112"/>
                    <a:pt x="513" y="111"/>
                    <a:pt x="513" y="109"/>
                  </a:cubicBezTo>
                  <a:cubicBezTo>
                    <a:pt x="513" y="110"/>
                    <a:pt x="512" y="109"/>
                    <a:pt x="512" y="108"/>
                  </a:cubicBezTo>
                  <a:cubicBezTo>
                    <a:pt x="512" y="108"/>
                    <a:pt x="513" y="108"/>
                    <a:pt x="513" y="106"/>
                  </a:cubicBezTo>
                  <a:cubicBezTo>
                    <a:pt x="513" y="105"/>
                    <a:pt x="512" y="105"/>
                    <a:pt x="512" y="104"/>
                  </a:cubicBezTo>
                  <a:cubicBezTo>
                    <a:pt x="512" y="102"/>
                    <a:pt x="515" y="99"/>
                    <a:pt x="512" y="98"/>
                  </a:cubicBezTo>
                  <a:cubicBezTo>
                    <a:pt x="512" y="96"/>
                    <a:pt x="523" y="95"/>
                    <a:pt x="522" y="99"/>
                  </a:cubicBezTo>
                  <a:cubicBezTo>
                    <a:pt x="527" y="99"/>
                    <a:pt x="535" y="101"/>
                    <a:pt x="537" y="97"/>
                  </a:cubicBezTo>
                  <a:cubicBezTo>
                    <a:pt x="540" y="101"/>
                    <a:pt x="547" y="100"/>
                    <a:pt x="547" y="108"/>
                  </a:cubicBezTo>
                  <a:cubicBezTo>
                    <a:pt x="558" y="108"/>
                    <a:pt x="558" y="108"/>
                    <a:pt x="558" y="108"/>
                  </a:cubicBezTo>
                  <a:cubicBezTo>
                    <a:pt x="558" y="110"/>
                    <a:pt x="559" y="110"/>
                    <a:pt x="561" y="111"/>
                  </a:cubicBezTo>
                  <a:cubicBezTo>
                    <a:pt x="561" y="113"/>
                    <a:pt x="560" y="116"/>
                    <a:pt x="561" y="119"/>
                  </a:cubicBezTo>
                  <a:cubicBezTo>
                    <a:pt x="561" y="122"/>
                    <a:pt x="565" y="125"/>
                    <a:pt x="562" y="126"/>
                  </a:cubicBezTo>
                  <a:cubicBezTo>
                    <a:pt x="562" y="128"/>
                    <a:pt x="565" y="127"/>
                    <a:pt x="566" y="127"/>
                  </a:cubicBezTo>
                  <a:cubicBezTo>
                    <a:pt x="566" y="132"/>
                    <a:pt x="572" y="129"/>
                    <a:pt x="568" y="133"/>
                  </a:cubicBezTo>
                  <a:cubicBezTo>
                    <a:pt x="574" y="134"/>
                    <a:pt x="575" y="131"/>
                    <a:pt x="580" y="132"/>
                  </a:cubicBezTo>
                  <a:cubicBezTo>
                    <a:pt x="581" y="130"/>
                    <a:pt x="580" y="129"/>
                    <a:pt x="579" y="129"/>
                  </a:cubicBezTo>
                  <a:cubicBezTo>
                    <a:pt x="580" y="126"/>
                    <a:pt x="581" y="126"/>
                    <a:pt x="583" y="127"/>
                  </a:cubicBezTo>
                  <a:cubicBezTo>
                    <a:pt x="582" y="123"/>
                    <a:pt x="586" y="123"/>
                    <a:pt x="588" y="122"/>
                  </a:cubicBezTo>
                  <a:cubicBezTo>
                    <a:pt x="588" y="121"/>
                    <a:pt x="586" y="121"/>
                    <a:pt x="586" y="120"/>
                  </a:cubicBezTo>
                  <a:cubicBezTo>
                    <a:pt x="586" y="119"/>
                    <a:pt x="589" y="118"/>
                    <a:pt x="592" y="118"/>
                  </a:cubicBezTo>
                  <a:cubicBezTo>
                    <a:pt x="589" y="121"/>
                    <a:pt x="591" y="121"/>
                    <a:pt x="595" y="125"/>
                  </a:cubicBezTo>
                  <a:cubicBezTo>
                    <a:pt x="596" y="127"/>
                    <a:pt x="598" y="130"/>
                    <a:pt x="603" y="130"/>
                  </a:cubicBezTo>
                  <a:cubicBezTo>
                    <a:pt x="603" y="132"/>
                    <a:pt x="600" y="131"/>
                    <a:pt x="600" y="133"/>
                  </a:cubicBezTo>
                  <a:cubicBezTo>
                    <a:pt x="601" y="135"/>
                    <a:pt x="603" y="135"/>
                    <a:pt x="603" y="137"/>
                  </a:cubicBezTo>
                  <a:cubicBezTo>
                    <a:pt x="605" y="138"/>
                    <a:pt x="604" y="135"/>
                    <a:pt x="604" y="135"/>
                  </a:cubicBezTo>
                  <a:cubicBezTo>
                    <a:pt x="608" y="133"/>
                    <a:pt x="603" y="140"/>
                    <a:pt x="609" y="139"/>
                  </a:cubicBezTo>
                  <a:cubicBezTo>
                    <a:pt x="606" y="142"/>
                    <a:pt x="610" y="144"/>
                    <a:pt x="606" y="147"/>
                  </a:cubicBezTo>
                  <a:cubicBezTo>
                    <a:pt x="606" y="150"/>
                    <a:pt x="610" y="149"/>
                    <a:pt x="611" y="150"/>
                  </a:cubicBezTo>
                  <a:cubicBezTo>
                    <a:pt x="612" y="150"/>
                    <a:pt x="609" y="152"/>
                    <a:pt x="610" y="153"/>
                  </a:cubicBezTo>
                  <a:cubicBezTo>
                    <a:pt x="611" y="153"/>
                    <a:pt x="613" y="154"/>
                    <a:pt x="614" y="154"/>
                  </a:cubicBezTo>
                  <a:cubicBezTo>
                    <a:pt x="615" y="155"/>
                    <a:pt x="616" y="156"/>
                    <a:pt x="617" y="157"/>
                  </a:cubicBezTo>
                  <a:cubicBezTo>
                    <a:pt x="619" y="158"/>
                    <a:pt x="622" y="159"/>
                    <a:pt x="624" y="161"/>
                  </a:cubicBezTo>
                  <a:cubicBezTo>
                    <a:pt x="626" y="162"/>
                    <a:pt x="627" y="156"/>
                    <a:pt x="628" y="160"/>
                  </a:cubicBezTo>
                  <a:cubicBezTo>
                    <a:pt x="628" y="164"/>
                    <a:pt x="625" y="164"/>
                    <a:pt x="621" y="164"/>
                  </a:cubicBezTo>
                  <a:cubicBezTo>
                    <a:pt x="624" y="167"/>
                    <a:pt x="628" y="168"/>
                    <a:pt x="632" y="168"/>
                  </a:cubicBezTo>
                  <a:cubicBezTo>
                    <a:pt x="632" y="171"/>
                    <a:pt x="633" y="171"/>
                    <a:pt x="635" y="171"/>
                  </a:cubicBezTo>
                  <a:cubicBezTo>
                    <a:pt x="635" y="174"/>
                    <a:pt x="635" y="175"/>
                    <a:pt x="638" y="175"/>
                  </a:cubicBezTo>
                  <a:cubicBezTo>
                    <a:pt x="637" y="177"/>
                    <a:pt x="636" y="179"/>
                    <a:pt x="637" y="182"/>
                  </a:cubicBezTo>
                  <a:cubicBezTo>
                    <a:pt x="634" y="183"/>
                    <a:pt x="631" y="183"/>
                    <a:pt x="628" y="185"/>
                  </a:cubicBezTo>
                  <a:cubicBezTo>
                    <a:pt x="627" y="186"/>
                    <a:pt x="628" y="186"/>
                    <a:pt x="627" y="186"/>
                  </a:cubicBezTo>
                  <a:cubicBezTo>
                    <a:pt x="625" y="186"/>
                    <a:pt x="624" y="186"/>
                    <a:pt x="624" y="188"/>
                  </a:cubicBezTo>
                  <a:cubicBezTo>
                    <a:pt x="624" y="190"/>
                    <a:pt x="621" y="188"/>
                    <a:pt x="621" y="188"/>
                  </a:cubicBezTo>
                  <a:cubicBezTo>
                    <a:pt x="621" y="188"/>
                    <a:pt x="619" y="190"/>
                    <a:pt x="618" y="191"/>
                  </a:cubicBezTo>
                  <a:cubicBezTo>
                    <a:pt x="618" y="191"/>
                    <a:pt x="618" y="194"/>
                    <a:pt x="617" y="195"/>
                  </a:cubicBezTo>
                  <a:cubicBezTo>
                    <a:pt x="616" y="196"/>
                    <a:pt x="611" y="195"/>
                    <a:pt x="614" y="196"/>
                  </a:cubicBezTo>
                  <a:cubicBezTo>
                    <a:pt x="613" y="199"/>
                    <a:pt x="608" y="198"/>
                    <a:pt x="606" y="198"/>
                  </a:cubicBezTo>
                  <a:cubicBezTo>
                    <a:pt x="603" y="198"/>
                    <a:pt x="600" y="198"/>
                    <a:pt x="597" y="198"/>
                  </a:cubicBezTo>
                  <a:cubicBezTo>
                    <a:pt x="595" y="198"/>
                    <a:pt x="595" y="197"/>
                    <a:pt x="593" y="196"/>
                  </a:cubicBezTo>
                  <a:cubicBezTo>
                    <a:pt x="587" y="195"/>
                    <a:pt x="581" y="197"/>
                    <a:pt x="575" y="198"/>
                  </a:cubicBezTo>
                  <a:cubicBezTo>
                    <a:pt x="570" y="200"/>
                    <a:pt x="568" y="205"/>
                    <a:pt x="562" y="206"/>
                  </a:cubicBezTo>
                  <a:cubicBezTo>
                    <a:pt x="565" y="209"/>
                    <a:pt x="560" y="210"/>
                    <a:pt x="558" y="212"/>
                  </a:cubicBezTo>
                  <a:cubicBezTo>
                    <a:pt x="559" y="213"/>
                    <a:pt x="560" y="214"/>
                    <a:pt x="559" y="216"/>
                  </a:cubicBezTo>
                  <a:cubicBezTo>
                    <a:pt x="562" y="215"/>
                    <a:pt x="562" y="212"/>
                    <a:pt x="564" y="210"/>
                  </a:cubicBezTo>
                  <a:cubicBezTo>
                    <a:pt x="565" y="209"/>
                    <a:pt x="569" y="210"/>
                    <a:pt x="569" y="207"/>
                  </a:cubicBezTo>
                  <a:cubicBezTo>
                    <a:pt x="570" y="203"/>
                    <a:pt x="572" y="211"/>
                    <a:pt x="572" y="205"/>
                  </a:cubicBezTo>
                  <a:cubicBezTo>
                    <a:pt x="574" y="204"/>
                    <a:pt x="575" y="206"/>
                    <a:pt x="575" y="206"/>
                  </a:cubicBezTo>
                  <a:cubicBezTo>
                    <a:pt x="576" y="206"/>
                    <a:pt x="576" y="203"/>
                    <a:pt x="576" y="203"/>
                  </a:cubicBezTo>
                  <a:cubicBezTo>
                    <a:pt x="579" y="203"/>
                    <a:pt x="582" y="204"/>
                    <a:pt x="586" y="203"/>
                  </a:cubicBezTo>
                  <a:cubicBezTo>
                    <a:pt x="586" y="205"/>
                    <a:pt x="588" y="204"/>
                    <a:pt x="588" y="203"/>
                  </a:cubicBezTo>
                  <a:cubicBezTo>
                    <a:pt x="590" y="203"/>
                    <a:pt x="590" y="211"/>
                    <a:pt x="586" y="209"/>
                  </a:cubicBezTo>
                  <a:cubicBezTo>
                    <a:pt x="589" y="212"/>
                    <a:pt x="584" y="213"/>
                    <a:pt x="585" y="219"/>
                  </a:cubicBezTo>
                  <a:cubicBezTo>
                    <a:pt x="585" y="220"/>
                    <a:pt x="586" y="221"/>
                    <a:pt x="586" y="223"/>
                  </a:cubicBezTo>
                  <a:cubicBezTo>
                    <a:pt x="587" y="222"/>
                    <a:pt x="589" y="221"/>
                    <a:pt x="589" y="223"/>
                  </a:cubicBezTo>
                  <a:cubicBezTo>
                    <a:pt x="589" y="225"/>
                    <a:pt x="591" y="224"/>
                    <a:pt x="592" y="224"/>
                  </a:cubicBezTo>
                  <a:cubicBezTo>
                    <a:pt x="592" y="225"/>
                    <a:pt x="594" y="227"/>
                    <a:pt x="595" y="227"/>
                  </a:cubicBezTo>
                  <a:cubicBezTo>
                    <a:pt x="595" y="227"/>
                    <a:pt x="596" y="227"/>
                    <a:pt x="597" y="227"/>
                  </a:cubicBezTo>
                  <a:cubicBezTo>
                    <a:pt x="598" y="227"/>
                    <a:pt x="599" y="228"/>
                    <a:pt x="599" y="228"/>
                  </a:cubicBezTo>
                  <a:cubicBezTo>
                    <a:pt x="601" y="229"/>
                    <a:pt x="603" y="225"/>
                    <a:pt x="604" y="228"/>
                  </a:cubicBezTo>
                  <a:cubicBezTo>
                    <a:pt x="606" y="229"/>
                    <a:pt x="605" y="226"/>
                    <a:pt x="606" y="226"/>
                  </a:cubicBezTo>
                  <a:cubicBezTo>
                    <a:pt x="606" y="225"/>
                    <a:pt x="608" y="226"/>
                    <a:pt x="609" y="226"/>
                  </a:cubicBezTo>
                  <a:cubicBezTo>
                    <a:pt x="609" y="225"/>
                    <a:pt x="608" y="223"/>
                    <a:pt x="609" y="221"/>
                  </a:cubicBezTo>
                  <a:cubicBezTo>
                    <a:pt x="611" y="221"/>
                    <a:pt x="611" y="223"/>
                    <a:pt x="611" y="224"/>
                  </a:cubicBezTo>
                  <a:cubicBezTo>
                    <a:pt x="612" y="226"/>
                    <a:pt x="616" y="225"/>
                    <a:pt x="614" y="230"/>
                  </a:cubicBezTo>
                  <a:cubicBezTo>
                    <a:pt x="612" y="231"/>
                    <a:pt x="612" y="228"/>
                    <a:pt x="610" y="228"/>
                  </a:cubicBezTo>
                  <a:cubicBezTo>
                    <a:pt x="608" y="229"/>
                    <a:pt x="608" y="232"/>
                    <a:pt x="606" y="233"/>
                  </a:cubicBezTo>
                  <a:cubicBezTo>
                    <a:pt x="605" y="233"/>
                    <a:pt x="603" y="232"/>
                    <a:pt x="602" y="233"/>
                  </a:cubicBezTo>
                  <a:cubicBezTo>
                    <a:pt x="599" y="233"/>
                    <a:pt x="600" y="236"/>
                    <a:pt x="595" y="236"/>
                  </a:cubicBezTo>
                  <a:cubicBezTo>
                    <a:pt x="592" y="235"/>
                    <a:pt x="593" y="239"/>
                    <a:pt x="592" y="240"/>
                  </a:cubicBezTo>
                  <a:cubicBezTo>
                    <a:pt x="591" y="240"/>
                    <a:pt x="590" y="239"/>
                    <a:pt x="590" y="238"/>
                  </a:cubicBezTo>
                  <a:cubicBezTo>
                    <a:pt x="588" y="240"/>
                    <a:pt x="588" y="243"/>
                    <a:pt x="583" y="243"/>
                  </a:cubicBezTo>
                  <a:cubicBezTo>
                    <a:pt x="586" y="240"/>
                    <a:pt x="583" y="241"/>
                    <a:pt x="583" y="237"/>
                  </a:cubicBezTo>
                  <a:cubicBezTo>
                    <a:pt x="586" y="236"/>
                    <a:pt x="587" y="232"/>
                    <a:pt x="590" y="236"/>
                  </a:cubicBezTo>
                  <a:cubicBezTo>
                    <a:pt x="592" y="231"/>
                    <a:pt x="588" y="231"/>
                    <a:pt x="586" y="230"/>
                  </a:cubicBezTo>
                  <a:cubicBezTo>
                    <a:pt x="583" y="229"/>
                    <a:pt x="581" y="234"/>
                    <a:pt x="578" y="234"/>
                  </a:cubicBezTo>
                  <a:cubicBezTo>
                    <a:pt x="578" y="234"/>
                    <a:pt x="574" y="235"/>
                    <a:pt x="573" y="236"/>
                  </a:cubicBezTo>
                  <a:cubicBezTo>
                    <a:pt x="572" y="236"/>
                    <a:pt x="572" y="237"/>
                    <a:pt x="572" y="238"/>
                  </a:cubicBezTo>
                  <a:cubicBezTo>
                    <a:pt x="564" y="237"/>
                    <a:pt x="565" y="242"/>
                    <a:pt x="558" y="240"/>
                  </a:cubicBezTo>
                  <a:cubicBezTo>
                    <a:pt x="561" y="242"/>
                    <a:pt x="562" y="243"/>
                    <a:pt x="555" y="243"/>
                  </a:cubicBezTo>
                  <a:cubicBezTo>
                    <a:pt x="552" y="245"/>
                    <a:pt x="551" y="252"/>
                    <a:pt x="555" y="254"/>
                  </a:cubicBezTo>
                  <a:cubicBezTo>
                    <a:pt x="555" y="257"/>
                    <a:pt x="551" y="256"/>
                    <a:pt x="552" y="259"/>
                  </a:cubicBezTo>
                  <a:cubicBezTo>
                    <a:pt x="551" y="260"/>
                    <a:pt x="549" y="259"/>
                    <a:pt x="548" y="259"/>
                  </a:cubicBezTo>
                  <a:cubicBezTo>
                    <a:pt x="547" y="260"/>
                    <a:pt x="547" y="262"/>
                    <a:pt x="545" y="262"/>
                  </a:cubicBezTo>
                  <a:cubicBezTo>
                    <a:pt x="543" y="264"/>
                    <a:pt x="539" y="262"/>
                    <a:pt x="537" y="265"/>
                  </a:cubicBezTo>
                  <a:cubicBezTo>
                    <a:pt x="536" y="266"/>
                    <a:pt x="535" y="267"/>
                    <a:pt x="534" y="268"/>
                  </a:cubicBezTo>
                  <a:cubicBezTo>
                    <a:pt x="533" y="270"/>
                    <a:pt x="532" y="272"/>
                    <a:pt x="530" y="275"/>
                  </a:cubicBezTo>
                  <a:cubicBezTo>
                    <a:pt x="529" y="276"/>
                    <a:pt x="526" y="277"/>
                    <a:pt x="527" y="282"/>
                  </a:cubicBezTo>
                  <a:cubicBezTo>
                    <a:pt x="524" y="281"/>
                    <a:pt x="524" y="278"/>
                    <a:pt x="522" y="278"/>
                  </a:cubicBezTo>
                  <a:cubicBezTo>
                    <a:pt x="520" y="278"/>
                    <a:pt x="521" y="280"/>
                    <a:pt x="519" y="280"/>
                  </a:cubicBezTo>
                  <a:cubicBezTo>
                    <a:pt x="524" y="286"/>
                    <a:pt x="524" y="291"/>
                    <a:pt x="524" y="299"/>
                  </a:cubicBezTo>
                  <a:cubicBezTo>
                    <a:pt x="521" y="297"/>
                    <a:pt x="522" y="301"/>
                    <a:pt x="522" y="301"/>
                  </a:cubicBezTo>
                  <a:cubicBezTo>
                    <a:pt x="521" y="302"/>
                    <a:pt x="519" y="301"/>
                    <a:pt x="519" y="301"/>
                  </a:cubicBezTo>
                  <a:cubicBezTo>
                    <a:pt x="518" y="303"/>
                    <a:pt x="517" y="303"/>
                    <a:pt x="516" y="304"/>
                  </a:cubicBezTo>
                  <a:cubicBezTo>
                    <a:pt x="514" y="305"/>
                    <a:pt x="513" y="308"/>
                    <a:pt x="512" y="308"/>
                  </a:cubicBezTo>
                  <a:cubicBezTo>
                    <a:pt x="510" y="310"/>
                    <a:pt x="507" y="308"/>
                    <a:pt x="506" y="310"/>
                  </a:cubicBezTo>
                  <a:cubicBezTo>
                    <a:pt x="503" y="311"/>
                    <a:pt x="502" y="314"/>
                    <a:pt x="501" y="317"/>
                  </a:cubicBezTo>
                  <a:cubicBezTo>
                    <a:pt x="497" y="317"/>
                    <a:pt x="497" y="321"/>
                    <a:pt x="493" y="321"/>
                  </a:cubicBezTo>
                  <a:cubicBezTo>
                    <a:pt x="495" y="326"/>
                    <a:pt x="490" y="336"/>
                    <a:pt x="496" y="337"/>
                  </a:cubicBezTo>
                  <a:cubicBezTo>
                    <a:pt x="493" y="342"/>
                    <a:pt x="499" y="342"/>
                    <a:pt x="498" y="349"/>
                  </a:cubicBezTo>
                  <a:cubicBezTo>
                    <a:pt x="498" y="351"/>
                    <a:pt x="499" y="350"/>
                    <a:pt x="501" y="351"/>
                  </a:cubicBezTo>
                  <a:cubicBezTo>
                    <a:pt x="499" y="355"/>
                    <a:pt x="501" y="355"/>
                    <a:pt x="501" y="360"/>
                  </a:cubicBezTo>
                  <a:cubicBezTo>
                    <a:pt x="498" y="361"/>
                    <a:pt x="496" y="361"/>
                    <a:pt x="495" y="363"/>
                  </a:cubicBezTo>
                  <a:cubicBezTo>
                    <a:pt x="493" y="363"/>
                    <a:pt x="494" y="360"/>
                    <a:pt x="493" y="359"/>
                  </a:cubicBezTo>
                  <a:cubicBezTo>
                    <a:pt x="493" y="358"/>
                    <a:pt x="491" y="359"/>
                    <a:pt x="489" y="358"/>
                  </a:cubicBezTo>
                  <a:cubicBezTo>
                    <a:pt x="488" y="357"/>
                    <a:pt x="489" y="354"/>
                    <a:pt x="486" y="355"/>
                  </a:cubicBezTo>
                  <a:cubicBezTo>
                    <a:pt x="487" y="351"/>
                    <a:pt x="489" y="348"/>
                    <a:pt x="484" y="348"/>
                  </a:cubicBezTo>
                  <a:cubicBezTo>
                    <a:pt x="486" y="341"/>
                    <a:pt x="483" y="341"/>
                    <a:pt x="482" y="335"/>
                  </a:cubicBezTo>
                  <a:cubicBezTo>
                    <a:pt x="481" y="335"/>
                    <a:pt x="481" y="337"/>
                    <a:pt x="479" y="337"/>
                  </a:cubicBezTo>
                  <a:cubicBezTo>
                    <a:pt x="479" y="334"/>
                    <a:pt x="479" y="334"/>
                    <a:pt x="479" y="334"/>
                  </a:cubicBezTo>
                  <a:cubicBezTo>
                    <a:pt x="477" y="334"/>
                    <a:pt x="470" y="336"/>
                    <a:pt x="468" y="334"/>
                  </a:cubicBezTo>
                  <a:cubicBezTo>
                    <a:pt x="467" y="333"/>
                    <a:pt x="467" y="331"/>
                    <a:pt x="465" y="331"/>
                  </a:cubicBezTo>
                  <a:cubicBezTo>
                    <a:pt x="464" y="331"/>
                    <a:pt x="462" y="333"/>
                    <a:pt x="460" y="332"/>
                  </a:cubicBezTo>
                  <a:cubicBezTo>
                    <a:pt x="460" y="332"/>
                    <a:pt x="465" y="327"/>
                    <a:pt x="460" y="329"/>
                  </a:cubicBezTo>
                  <a:cubicBezTo>
                    <a:pt x="459" y="330"/>
                    <a:pt x="460" y="331"/>
                    <a:pt x="458" y="331"/>
                  </a:cubicBezTo>
                  <a:cubicBezTo>
                    <a:pt x="455" y="331"/>
                    <a:pt x="449" y="331"/>
                    <a:pt x="446" y="329"/>
                  </a:cubicBezTo>
                  <a:cubicBezTo>
                    <a:pt x="443" y="329"/>
                    <a:pt x="445" y="334"/>
                    <a:pt x="444" y="337"/>
                  </a:cubicBezTo>
                  <a:cubicBezTo>
                    <a:pt x="437" y="335"/>
                    <a:pt x="428" y="335"/>
                    <a:pt x="419" y="334"/>
                  </a:cubicBezTo>
                  <a:cubicBezTo>
                    <a:pt x="418" y="334"/>
                    <a:pt x="418" y="335"/>
                    <a:pt x="416" y="335"/>
                  </a:cubicBezTo>
                  <a:cubicBezTo>
                    <a:pt x="415" y="335"/>
                    <a:pt x="415" y="338"/>
                    <a:pt x="414" y="338"/>
                  </a:cubicBezTo>
                  <a:cubicBezTo>
                    <a:pt x="412" y="338"/>
                    <a:pt x="412" y="340"/>
                    <a:pt x="412" y="341"/>
                  </a:cubicBezTo>
                  <a:cubicBezTo>
                    <a:pt x="410" y="341"/>
                    <a:pt x="408" y="340"/>
                    <a:pt x="407" y="341"/>
                  </a:cubicBezTo>
                  <a:cubicBezTo>
                    <a:pt x="405" y="341"/>
                    <a:pt x="405" y="344"/>
                    <a:pt x="402" y="344"/>
                  </a:cubicBezTo>
                  <a:cubicBezTo>
                    <a:pt x="403" y="346"/>
                    <a:pt x="401" y="353"/>
                    <a:pt x="404" y="353"/>
                  </a:cubicBezTo>
                  <a:cubicBezTo>
                    <a:pt x="402" y="355"/>
                    <a:pt x="401" y="358"/>
                    <a:pt x="400" y="359"/>
                  </a:cubicBezTo>
                  <a:cubicBezTo>
                    <a:pt x="400" y="363"/>
                    <a:pt x="399" y="367"/>
                    <a:pt x="400" y="370"/>
                  </a:cubicBezTo>
                  <a:cubicBezTo>
                    <a:pt x="400" y="372"/>
                    <a:pt x="401" y="373"/>
                    <a:pt x="401" y="374"/>
                  </a:cubicBezTo>
                  <a:cubicBezTo>
                    <a:pt x="401" y="378"/>
                    <a:pt x="402" y="382"/>
                    <a:pt x="400" y="384"/>
                  </a:cubicBezTo>
                  <a:cubicBezTo>
                    <a:pt x="399" y="386"/>
                    <a:pt x="403" y="385"/>
                    <a:pt x="404" y="386"/>
                  </a:cubicBezTo>
                  <a:cubicBezTo>
                    <a:pt x="404" y="386"/>
                    <a:pt x="402" y="388"/>
                    <a:pt x="402" y="388"/>
                  </a:cubicBezTo>
                  <a:cubicBezTo>
                    <a:pt x="402" y="388"/>
                    <a:pt x="404" y="390"/>
                    <a:pt x="404" y="390"/>
                  </a:cubicBezTo>
                  <a:cubicBezTo>
                    <a:pt x="405" y="391"/>
                    <a:pt x="406" y="390"/>
                    <a:pt x="407" y="391"/>
                  </a:cubicBezTo>
                  <a:cubicBezTo>
                    <a:pt x="407" y="392"/>
                    <a:pt x="406" y="394"/>
                    <a:pt x="407" y="394"/>
                  </a:cubicBezTo>
                  <a:cubicBezTo>
                    <a:pt x="407" y="394"/>
                    <a:pt x="408" y="394"/>
                    <a:pt x="408" y="394"/>
                  </a:cubicBezTo>
                  <a:cubicBezTo>
                    <a:pt x="408" y="395"/>
                    <a:pt x="408" y="397"/>
                    <a:pt x="408" y="397"/>
                  </a:cubicBezTo>
                  <a:cubicBezTo>
                    <a:pt x="409" y="398"/>
                    <a:pt x="412" y="400"/>
                    <a:pt x="412" y="402"/>
                  </a:cubicBezTo>
                  <a:cubicBezTo>
                    <a:pt x="423" y="403"/>
                    <a:pt x="429" y="400"/>
                    <a:pt x="435" y="402"/>
                  </a:cubicBezTo>
                  <a:cubicBezTo>
                    <a:pt x="436" y="402"/>
                    <a:pt x="436" y="401"/>
                    <a:pt x="437" y="400"/>
                  </a:cubicBezTo>
                  <a:cubicBezTo>
                    <a:pt x="439" y="398"/>
                    <a:pt x="440" y="396"/>
                    <a:pt x="442" y="393"/>
                  </a:cubicBezTo>
                  <a:cubicBezTo>
                    <a:pt x="442" y="391"/>
                    <a:pt x="444" y="390"/>
                    <a:pt x="442" y="390"/>
                  </a:cubicBezTo>
                  <a:cubicBezTo>
                    <a:pt x="445" y="385"/>
                    <a:pt x="455" y="382"/>
                    <a:pt x="463" y="386"/>
                  </a:cubicBezTo>
                  <a:cubicBezTo>
                    <a:pt x="459" y="389"/>
                    <a:pt x="459" y="395"/>
                    <a:pt x="456" y="398"/>
                  </a:cubicBezTo>
                  <a:cubicBezTo>
                    <a:pt x="454" y="402"/>
                    <a:pt x="458" y="402"/>
                    <a:pt x="457" y="405"/>
                  </a:cubicBezTo>
                  <a:cubicBezTo>
                    <a:pt x="454" y="406"/>
                    <a:pt x="453" y="409"/>
                    <a:pt x="451" y="412"/>
                  </a:cubicBezTo>
                  <a:cubicBezTo>
                    <a:pt x="451" y="413"/>
                    <a:pt x="451" y="414"/>
                    <a:pt x="450" y="414"/>
                  </a:cubicBezTo>
                  <a:cubicBezTo>
                    <a:pt x="449" y="417"/>
                    <a:pt x="456" y="413"/>
                    <a:pt x="454" y="418"/>
                  </a:cubicBezTo>
                  <a:cubicBezTo>
                    <a:pt x="458" y="418"/>
                    <a:pt x="458" y="415"/>
                    <a:pt x="463" y="416"/>
                  </a:cubicBezTo>
                  <a:cubicBezTo>
                    <a:pt x="462" y="420"/>
                    <a:pt x="465" y="418"/>
                    <a:pt x="465" y="421"/>
                  </a:cubicBezTo>
                  <a:cubicBezTo>
                    <a:pt x="473" y="418"/>
                    <a:pt x="474" y="423"/>
                    <a:pt x="482" y="422"/>
                  </a:cubicBezTo>
                  <a:cubicBezTo>
                    <a:pt x="479" y="426"/>
                    <a:pt x="484" y="430"/>
                    <a:pt x="479" y="432"/>
                  </a:cubicBezTo>
                  <a:cubicBezTo>
                    <a:pt x="482" y="435"/>
                    <a:pt x="481" y="444"/>
                    <a:pt x="479" y="447"/>
                  </a:cubicBezTo>
                  <a:cubicBezTo>
                    <a:pt x="480" y="450"/>
                    <a:pt x="482" y="451"/>
                    <a:pt x="485" y="450"/>
                  </a:cubicBezTo>
                  <a:cubicBezTo>
                    <a:pt x="484" y="453"/>
                    <a:pt x="488" y="452"/>
                    <a:pt x="488" y="454"/>
                  </a:cubicBezTo>
                  <a:cubicBezTo>
                    <a:pt x="488" y="456"/>
                    <a:pt x="492" y="455"/>
                    <a:pt x="492" y="457"/>
                  </a:cubicBezTo>
                  <a:cubicBezTo>
                    <a:pt x="497" y="453"/>
                    <a:pt x="505" y="458"/>
                    <a:pt x="509" y="456"/>
                  </a:cubicBezTo>
                  <a:cubicBezTo>
                    <a:pt x="509" y="459"/>
                    <a:pt x="509" y="459"/>
                    <a:pt x="509" y="459"/>
                  </a:cubicBezTo>
                  <a:cubicBezTo>
                    <a:pt x="511" y="458"/>
                    <a:pt x="516" y="456"/>
                    <a:pt x="516" y="460"/>
                  </a:cubicBezTo>
                  <a:cubicBezTo>
                    <a:pt x="517" y="459"/>
                    <a:pt x="518" y="459"/>
                    <a:pt x="520" y="459"/>
                  </a:cubicBezTo>
                  <a:cubicBezTo>
                    <a:pt x="521" y="458"/>
                    <a:pt x="522" y="457"/>
                    <a:pt x="523" y="456"/>
                  </a:cubicBezTo>
                  <a:cubicBezTo>
                    <a:pt x="524" y="455"/>
                    <a:pt x="524" y="456"/>
                    <a:pt x="524" y="454"/>
                  </a:cubicBezTo>
                  <a:cubicBezTo>
                    <a:pt x="524" y="452"/>
                    <a:pt x="527" y="455"/>
                    <a:pt x="527" y="453"/>
                  </a:cubicBezTo>
                  <a:cubicBezTo>
                    <a:pt x="527" y="452"/>
                    <a:pt x="527" y="450"/>
                    <a:pt x="527" y="450"/>
                  </a:cubicBezTo>
                  <a:cubicBezTo>
                    <a:pt x="528" y="449"/>
                    <a:pt x="529" y="451"/>
                    <a:pt x="529" y="452"/>
                  </a:cubicBezTo>
                  <a:cubicBezTo>
                    <a:pt x="530" y="451"/>
                    <a:pt x="530" y="450"/>
                    <a:pt x="531" y="449"/>
                  </a:cubicBezTo>
                  <a:cubicBezTo>
                    <a:pt x="533" y="448"/>
                    <a:pt x="535" y="447"/>
                    <a:pt x="537" y="445"/>
                  </a:cubicBezTo>
                  <a:cubicBezTo>
                    <a:pt x="538" y="444"/>
                    <a:pt x="539" y="443"/>
                    <a:pt x="538" y="442"/>
                  </a:cubicBezTo>
                  <a:cubicBezTo>
                    <a:pt x="540" y="443"/>
                    <a:pt x="554" y="445"/>
                    <a:pt x="547" y="446"/>
                  </a:cubicBezTo>
                  <a:cubicBezTo>
                    <a:pt x="547" y="448"/>
                    <a:pt x="550" y="447"/>
                    <a:pt x="552" y="447"/>
                  </a:cubicBezTo>
                  <a:cubicBezTo>
                    <a:pt x="554" y="447"/>
                    <a:pt x="554" y="446"/>
                    <a:pt x="554" y="445"/>
                  </a:cubicBezTo>
                  <a:cubicBezTo>
                    <a:pt x="565" y="445"/>
                    <a:pt x="565" y="445"/>
                    <a:pt x="565" y="445"/>
                  </a:cubicBezTo>
                  <a:cubicBezTo>
                    <a:pt x="563" y="449"/>
                    <a:pt x="571" y="447"/>
                    <a:pt x="575" y="449"/>
                  </a:cubicBezTo>
                  <a:cubicBezTo>
                    <a:pt x="575" y="449"/>
                    <a:pt x="575" y="450"/>
                    <a:pt x="576" y="450"/>
                  </a:cubicBezTo>
                  <a:cubicBezTo>
                    <a:pt x="577" y="450"/>
                    <a:pt x="578" y="451"/>
                    <a:pt x="579" y="452"/>
                  </a:cubicBezTo>
                  <a:cubicBezTo>
                    <a:pt x="582" y="452"/>
                    <a:pt x="583" y="450"/>
                    <a:pt x="585" y="450"/>
                  </a:cubicBezTo>
                  <a:cubicBezTo>
                    <a:pt x="592" y="449"/>
                    <a:pt x="599" y="451"/>
                    <a:pt x="606" y="452"/>
                  </a:cubicBezTo>
                  <a:cubicBezTo>
                    <a:pt x="605" y="454"/>
                    <a:pt x="607" y="457"/>
                    <a:pt x="607" y="454"/>
                  </a:cubicBezTo>
                  <a:cubicBezTo>
                    <a:pt x="609" y="455"/>
                    <a:pt x="608" y="456"/>
                    <a:pt x="607" y="456"/>
                  </a:cubicBezTo>
                  <a:cubicBezTo>
                    <a:pt x="607" y="459"/>
                    <a:pt x="611" y="456"/>
                    <a:pt x="613" y="459"/>
                  </a:cubicBezTo>
                  <a:cubicBezTo>
                    <a:pt x="613" y="459"/>
                    <a:pt x="612" y="461"/>
                    <a:pt x="613" y="461"/>
                  </a:cubicBezTo>
                  <a:cubicBezTo>
                    <a:pt x="614" y="462"/>
                    <a:pt x="617" y="461"/>
                    <a:pt x="618" y="461"/>
                  </a:cubicBezTo>
                  <a:cubicBezTo>
                    <a:pt x="617" y="464"/>
                    <a:pt x="619" y="465"/>
                    <a:pt x="621" y="467"/>
                  </a:cubicBezTo>
                  <a:cubicBezTo>
                    <a:pt x="623" y="469"/>
                    <a:pt x="626" y="471"/>
                    <a:pt x="627" y="474"/>
                  </a:cubicBezTo>
                  <a:cubicBezTo>
                    <a:pt x="636" y="473"/>
                    <a:pt x="639" y="478"/>
                    <a:pt x="646" y="475"/>
                  </a:cubicBezTo>
                  <a:cubicBezTo>
                    <a:pt x="644" y="481"/>
                    <a:pt x="654" y="475"/>
                    <a:pt x="652" y="481"/>
                  </a:cubicBezTo>
                  <a:cubicBezTo>
                    <a:pt x="657" y="479"/>
                    <a:pt x="657" y="485"/>
                    <a:pt x="660" y="485"/>
                  </a:cubicBezTo>
                  <a:cubicBezTo>
                    <a:pt x="662" y="485"/>
                    <a:pt x="662" y="489"/>
                    <a:pt x="665" y="488"/>
                  </a:cubicBezTo>
                  <a:cubicBezTo>
                    <a:pt x="661" y="492"/>
                    <a:pt x="666" y="491"/>
                    <a:pt x="666" y="495"/>
                  </a:cubicBezTo>
                  <a:cubicBezTo>
                    <a:pt x="666" y="498"/>
                    <a:pt x="669" y="497"/>
                    <a:pt x="670" y="498"/>
                  </a:cubicBezTo>
                  <a:cubicBezTo>
                    <a:pt x="671" y="499"/>
                    <a:pt x="670" y="502"/>
                    <a:pt x="673" y="501"/>
                  </a:cubicBezTo>
                  <a:cubicBezTo>
                    <a:pt x="668" y="506"/>
                    <a:pt x="680" y="508"/>
                    <a:pt x="676" y="512"/>
                  </a:cubicBezTo>
                  <a:cubicBezTo>
                    <a:pt x="679" y="511"/>
                    <a:pt x="680" y="512"/>
                    <a:pt x="680" y="515"/>
                  </a:cubicBezTo>
                  <a:cubicBezTo>
                    <a:pt x="687" y="513"/>
                    <a:pt x="697" y="515"/>
                    <a:pt x="700" y="522"/>
                  </a:cubicBezTo>
                  <a:cubicBezTo>
                    <a:pt x="707" y="521"/>
                    <a:pt x="710" y="524"/>
                    <a:pt x="718" y="523"/>
                  </a:cubicBezTo>
                  <a:cubicBezTo>
                    <a:pt x="719" y="524"/>
                    <a:pt x="715" y="525"/>
                    <a:pt x="715" y="524"/>
                  </a:cubicBezTo>
                  <a:cubicBezTo>
                    <a:pt x="717" y="527"/>
                    <a:pt x="726" y="526"/>
                    <a:pt x="731" y="526"/>
                  </a:cubicBezTo>
                  <a:cubicBezTo>
                    <a:pt x="731" y="527"/>
                    <a:pt x="732" y="527"/>
                    <a:pt x="733" y="527"/>
                  </a:cubicBezTo>
                  <a:cubicBezTo>
                    <a:pt x="733" y="530"/>
                    <a:pt x="736" y="529"/>
                    <a:pt x="738" y="530"/>
                  </a:cubicBezTo>
                  <a:cubicBezTo>
                    <a:pt x="738" y="531"/>
                    <a:pt x="737" y="532"/>
                    <a:pt x="738" y="533"/>
                  </a:cubicBezTo>
                  <a:cubicBezTo>
                    <a:pt x="738" y="533"/>
                    <a:pt x="740" y="532"/>
                    <a:pt x="740" y="533"/>
                  </a:cubicBezTo>
                  <a:cubicBezTo>
                    <a:pt x="741" y="534"/>
                    <a:pt x="740" y="537"/>
                    <a:pt x="743" y="536"/>
                  </a:cubicBezTo>
                  <a:cubicBezTo>
                    <a:pt x="743" y="579"/>
                    <a:pt x="743" y="579"/>
                    <a:pt x="743" y="579"/>
                  </a:cubicBezTo>
                  <a:cubicBezTo>
                    <a:pt x="737" y="577"/>
                    <a:pt x="744" y="587"/>
                    <a:pt x="738" y="585"/>
                  </a:cubicBezTo>
                  <a:cubicBezTo>
                    <a:pt x="737" y="590"/>
                    <a:pt x="736" y="594"/>
                    <a:pt x="736" y="599"/>
                  </a:cubicBezTo>
                  <a:cubicBezTo>
                    <a:pt x="736" y="601"/>
                    <a:pt x="739" y="607"/>
                    <a:pt x="738" y="613"/>
                  </a:cubicBezTo>
                  <a:cubicBezTo>
                    <a:pt x="738" y="613"/>
                    <a:pt x="736" y="614"/>
                    <a:pt x="736" y="614"/>
                  </a:cubicBezTo>
                  <a:cubicBezTo>
                    <a:pt x="736" y="615"/>
                    <a:pt x="737" y="616"/>
                    <a:pt x="736" y="617"/>
                  </a:cubicBezTo>
                  <a:cubicBezTo>
                    <a:pt x="736" y="618"/>
                    <a:pt x="732" y="619"/>
                    <a:pt x="733" y="624"/>
                  </a:cubicBezTo>
                  <a:cubicBezTo>
                    <a:pt x="730" y="625"/>
                    <a:pt x="729" y="627"/>
                    <a:pt x="726" y="628"/>
                  </a:cubicBezTo>
                  <a:cubicBezTo>
                    <a:pt x="726" y="629"/>
                    <a:pt x="727" y="632"/>
                    <a:pt x="726" y="633"/>
                  </a:cubicBezTo>
                  <a:cubicBezTo>
                    <a:pt x="726" y="633"/>
                    <a:pt x="724" y="632"/>
                    <a:pt x="724" y="633"/>
                  </a:cubicBezTo>
                  <a:cubicBezTo>
                    <a:pt x="723" y="633"/>
                    <a:pt x="724" y="635"/>
                    <a:pt x="724" y="635"/>
                  </a:cubicBezTo>
                  <a:cubicBezTo>
                    <a:pt x="722" y="636"/>
                    <a:pt x="718" y="635"/>
                    <a:pt x="718" y="638"/>
                  </a:cubicBezTo>
                  <a:cubicBezTo>
                    <a:pt x="718" y="640"/>
                    <a:pt x="715" y="639"/>
                    <a:pt x="712" y="641"/>
                  </a:cubicBezTo>
                  <a:cubicBezTo>
                    <a:pt x="712" y="641"/>
                    <a:pt x="710" y="644"/>
                    <a:pt x="710" y="644"/>
                  </a:cubicBezTo>
                  <a:cubicBezTo>
                    <a:pt x="709" y="644"/>
                    <a:pt x="708" y="642"/>
                    <a:pt x="707" y="642"/>
                  </a:cubicBezTo>
                  <a:cubicBezTo>
                    <a:pt x="707" y="642"/>
                    <a:pt x="706" y="644"/>
                    <a:pt x="705" y="644"/>
                  </a:cubicBezTo>
                  <a:cubicBezTo>
                    <a:pt x="703" y="644"/>
                    <a:pt x="703" y="644"/>
                    <a:pt x="703" y="647"/>
                  </a:cubicBezTo>
                  <a:cubicBezTo>
                    <a:pt x="697" y="644"/>
                    <a:pt x="694" y="650"/>
                    <a:pt x="691" y="652"/>
                  </a:cubicBezTo>
                  <a:cubicBezTo>
                    <a:pt x="691" y="653"/>
                    <a:pt x="689" y="652"/>
                    <a:pt x="689" y="652"/>
                  </a:cubicBezTo>
                  <a:cubicBezTo>
                    <a:pt x="688" y="653"/>
                    <a:pt x="686" y="654"/>
                    <a:pt x="686" y="655"/>
                  </a:cubicBezTo>
                  <a:cubicBezTo>
                    <a:pt x="685" y="656"/>
                    <a:pt x="683" y="657"/>
                    <a:pt x="683" y="658"/>
                  </a:cubicBezTo>
                  <a:cubicBezTo>
                    <a:pt x="683" y="658"/>
                    <a:pt x="686" y="662"/>
                    <a:pt x="681" y="661"/>
                  </a:cubicBezTo>
                  <a:cubicBezTo>
                    <a:pt x="683" y="667"/>
                    <a:pt x="679" y="670"/>
                    <a:pt x="680" y="676"/>
                  </a:cubicBezTo>
                  <a:cubicBezTo>
                    <a:pt x="676" y="675"/>
                    <a:pt x="678" y="679"/>
                    <a:pt x="677" y="680"/>
                  </a:cubicBezTo>
                  <a:cubicBezTo>
                    <a:pt x="677" y="681"/>
                    <a:pt x="675" y="680"/>
                    <a:pt x="674" y="680"/>
                  </a:cubicBezTo>
                  <a:cubicBezTo>
                    <a:pt x="674" y="681"/>
                    <a:pt x="677" y="683"/>
                    <a:pt x="674" y="683"/>
                  </a:cubicBezTo>
                  <a:cubicBezTo>
                    <a:pt x="672" y="683"/>
                    <a:pt x="673" y="688"/>
                    <a:pt x="669" y="689"/>
                  </a:cubicBezTo>
                  <a:cubicBezTo>
                    <a:pt x="668" y="689"/>
                    <a:pt x="666" y="691"/>
                    <a:pt x="666" y="691"/>
                  </a:cubicBezTo>
                  <a:cubicBezTo>
                    <a:pt x="664" y="693"/>
                    <a:pt x="662" y="698"/>
                    <a:pt x="659" y="700"/>
                  </a:cubicBezTo>
                  <a:cubicBezTo>
                    <a:pt x="659" y="705"/>
                    <a:pt x="659" y="705"/>
                    <a:pt x="659" y="705"/>
                  </a:cubicBezTo>
                  <a:cubicBezTo>
                    <a:pt x="657" y="707"/>
                    <a:pt x="655" y="708"/>
                    <a:pt x="655" y="711"/>
                  </a:cubicBezTo>
                  <a:cubicBezTo>
                    <a:pt x="648" y="711"/>
                    <a:pt x="648" y="711"/>
                    <a:pt x="648" y="711"/>
                  </a:cubicBezTo>
                  <a:cubicBezTo>
                    <a:pt x="648" y="712"/>
                    <a:pt x="650" y="712"/>
                    <a:pt x="651" y="712"/>
                  </a:cubicBezTo>
                  <a:cubicBezTo>
                    <a:pt x="650" y="714"/>
                    <a:pt x="648" y="714"/>
                    <a:pt x="646" y="714"/>
                  </a:cubicBezTo>
                  <a:cubicBezTo>
                    <a:pt x="645" y="715"/>
                    <a:pt x="644" y="717"/>
                    <a:pt x="644" y="719"/>
                  </a:cubicBezTo>
                  <a:cubicBezTo>
                    <a:pt x="642" y="718"/>
                    <a:pt x="641" y="718"/>
                    <a:pt x="641" y="721"/>
                  </a:cubicBezTo>
                  <a:cubicBezTo>
                    <a:pt x="639" y="721"/>
                    <a:pt x="640" y="719"/>
                    <a:pt x="639" y="718"/>
                  </a:cubicBezTo>
                  <a:cubicBezTo>
                    <a:pt x="637" y="718"/>
                    <a:pt x="635" y="718"/>
                    <a:pt x="635" y="717"/>
                  </a:cubicBezTo>
                  <a:cubicBezTo>
                    <a:pt x="634" y="718"/>
                    <a:pt x="634" y="720"/>
                    <a:pt x="631" y="719"/>
                  </a:cubicBezTo>
                  <a:cubicBezTo>
                    <a:pt x="631" y="723"/>
                    <a:pt x="634" y="724"/>
                    <a:pt x="634" y="727"/>
                  </a:cubicBezTo>
                  <a:cubicBezTo>
                    <a:pt x="634" y="730"/>
                    <a:pt x="629" y="733"/>
                    <a:pt x="632" y="735"/>
                  </a:cubicBezTo>
                  <a:cubicBezTo>
                    <a:pt x="632" y="738"/>
                    <a:pt x="625" y="735"/>
                    <a:pt x="624" y="738"/>
                  </a:cubicBezTo>
                  <a:cubicBezTo>
                    <a:pt x="622" y="737"/>
                    <a:pt x="623" y="740"/>
                    <a:pt x="623" y="741"/>
                  </a:cubicBezTo>
                  <a:cubicBezTo>
                    <a:pt x="621" y="742"/>
                    <a:pt x="616" y="740"/>
                    <a:pt x="617" y="745"/>
                  </a:cubicBezTo>
                  <a:cubicBezTo>
                    <a:pt x="614" y="742"/>
                    <a:pt x="604" y="742"/>
                    <a:pt x="603" y="746"/>
                  </a:cubicBezTo>
                  <a:cubicBezTo>
                    <a:pt x="603" y="748"/>
                    <a:pt x="604" y="747"/>
                    <a:pt x="604" y="746"/>
                  </a:cubicBezTo>
                  <a:cubicBezTo>
                    <a:pt x="608" y="746"/>
                    <a:pt x="604" y="750"/>
                    <a:pt x="602" y="749"/>
                  </a:cubicBezTo>
                  <a:cubicBezTo>
                    <a:pt x="602" y="752"/>
                    <a:pt x="597" y="757"/>
                    <a:pt x="600" y="757"/>
                  </a:cubicBezTo>
                  <a:cubicBezTo>
                    <a:pt x="600" y="758"/>
                    <a:pt x="598" y="759"/>
                    <a:pt x="597" y="759"/>
                  </a:cubicBezTo>
                  <a:cubicBezTo>
                    <a:pt x="597" y="759"/>
                    <a:pt x="595" y="757"/>
                    <a:pt x="596" y="757"/>
                  </a:cubicBezTo>
                  <a:cubicBezTo>
                    <a:pt x="595" y="757"/>
                    <a:pt x="591" y="761"/>
                    <a:pt x="592" y="756"/>
                  </a:cubicBezTo>
                  <a:cubicBezTo>
                    <a:pt x="590" y="757"/>
                    <a:pt x="590" y="760"/>
                    <a:pt x="589" y="757"/>
                  </a:cubicBezTo>
                  <a:cubicBezTo>
                    <a:pt x="587" y="758"/>
                    <a:pt x="590" y="766"/>
                    <a:pt x="590" y="769"/>
                  </a:cubicBezTo>
                  <a:cubicBezTo>
                    <a:pt x="591" y="772"/>
                    <a:pt x="588" y="771"/>
                    <a:pt x="588" y="774"/>
                  </a:cubicBezTo>
                  <a:cubicBezTo>
                    <a:pt x="587" y="776"/>
                    <a:pt x="588" y="779"/>
                    <a:pt x="583" y="778"/>
                  </a:cubicBezTo>
                  <a:cubicBezTo>
                    <a:pt x="583" y="780"/>
                    <a:pt x="586" y="781"/>
                    <a:pt x="586" y="781"/>
                  </a:cubicBezTo>
                  <a:cubicBezTo>
                    <a:pt x="586" y="783"/>
                    <a:pt x="584" y="781"/>
                    <a:pt x="583" y="781"/>
                  </a:cubicBezTo>
                  <a:cubicBezTo>
                    <a:pt x="582" y="782"/>
                    <a:pt x="582" y="786"/>
                    <a:pt x="583" y="785"/>
                  </a:cubicBezTo>
                  <a:cubicBezTo>
                    <a:pt x="583" y="787"/>
                    <a:pt x="582" y="785"/>
                    <a:pt x="580" y="785"/>
                  </a:cubicBezTo>
                  <a:cubicBezTo>
                    <a:pt x="581" y="785"/>
                    <a:pt x="580" y="788"/>
                    <a:pt x="579" y="787"/>
                  </a:cubicBezTo>
                  <a:cubicBezTo>
                    <a:pt x="577" y="784"/>
                    <a:pt x="580" y="787"/>
                    <a:pt x="578" y="790"/>
                  </a:cubicBezTo>
                  <a:cubicBezTo>
                    <a:pt x="575" y="792"/>
                    <a:pt x="575" y="789"/>
                    <a:pt x="572" y="791"/>
                  </a:cubicBezTo>
                  <a:cubicBezTo>
                    <a:pt x="570" y="795"/>
                    <a:pt x="579" y="794"/>
                    <a:pt x="573" y="797"/>
                  </a:cubicBezTo>
                  <a:cubicBezTo>
                    <a:pt x="574" y="798"/>
                    <a:pt x="576" y="798"/>
                    <a:pt x="578" y="798"/>
                  </a:cubicBezTo>
                  <a:cubicBezTo>
                    <a:pt x="577" y="801"/>
                    <a:pt x="578" y="802"/>
                    <a:pt x="580" y="802"/>
                  </a:cubicBezTo>
                  <a:cubicBezTo>
                    <a:pt x="583" y="806"/>
                    <a:pt x="578" y="807"/>
                    <a:pt x="578" y="808"/>
                  </a:cubicBezTo>
                  <a:cubicBezTo>
                    <a:pt x="578" y="809"/>
                    <a:pt x="579" y="810"/>
                    <a:pt x="579" y="809"/>
                  </a:cubicBezTo>
                  <a:cubicBezTo>
                    <a:pt x="578" y="811"/>
                    <a:pt x="579" y="809"/>
                    <a:pt x="578" y="809"/>
                  </a:cubicBezTo>
                  <a:cubicBezTo>
                    <a:pt x="576" y="809"/>
                    <a:pt x="576" y="812"/>
                    <a:pt x="572" y="812"/>
                  </a:cubicBezTo>
                  <a:cubicBezTo>
                    <a:pt x="574" y="815"/>
                    <a:pt x="573" y="815"/>
                    <a:pt x="569" y="815"/>
                  </a:cubicBezTo>
                  <a:cubicBezTo>
                    <a:pt x="570" y="819"/>
                    <a:pt x="567" y="819"/>
                    <a:pt x="568" y="822"/>
                  </a:cubicBezTo>
                  <a:cubicBezTo>
                    <a:pt x="563" y="823"/>
                    <a:pt x="569" y="828"/>
                    <a:pt x="564" y="825"/>
                  </a:cubicBezTo>
                  <a:cubicBezTo>
                    <a:pt x="564" y="828"/>
                    <a:pt x="563" y="831"/>
                    <a:pt x="564" y="835"/>
                  </a:cubicBezTo>
                  <a:cubicBezTo>
                    <a:pt x="564" y="835"/>
                    <a:pt x="565" y="836"/>
                    <a:pt x="565" y="836"/>
                  </a:cubicBezTo>
                  <a:cubicBezTo>
                    <a:pt x="565" y="838"/>
                    <a:pt x="562" y="839"/>
                    <a:pt x="565" y="842"/>
                  </a:cubicBezTo>
                  <a:cubicBezTo>
                    <a:pt x="567" y="843"/>
                    <a:pt x="565" y="845"/>
                    <a:pt x="566" y="849"/>
                  </a:cubicBezTo>
                  <a:cubicBezTo>
                    <a:pt x="568" y="851"/>
                    <a:pt x="571" y="852"/>
                    <a:pt x="572" y="856"/>
                  </a:cubicBezTo>
                  <a:cubicBezTo>
                    <a:pt x="576" y="858"/>
                    <a:pt x="578" y="853"/>
                    <a:pt x="580" y="857"/>
                  </a:cubicBezTo>
                  <a:cubicBezTo>
                    <a:pt x="582" y="862"/>
                    <a:pt x="576" y="859"/>
                    <a:pt x="573" y="860"/>
                  </a:cubicBezTo>
                  <a:cubicBezTo>
                    <a:pt x="568" y="861"/>
                    <a:pt x="561" y="864"/>
                    <a:pt x="557" y="863"/>
                  </a:cubicBezTo>
                  <a:cubicBezTo>
                    <a:pt x="556" y="863"/>
                    <a:pt x="557" y="860"/>
                    <a:pt x="557" y="860"/>
                  </a:cubicBezTo>
                  <a:cubicBezTo>
                    <a:pt x="550" y="861"/>
                    <a:pt x="549" y="857"/>
                    <a:pt x="544" y="857"/>
                  </a:cubicBezTo>
                  <a:cubicBezTo>
                    <a:pt x="544" y="853"/>
                    <a:pt x="544" y="853"/>
                    <a:pt x="544" y="853"/>
                  </a:cubicBezTo>
                  <a:cubicBezTo>
                    <a:pt x="543" y="849"/>
                    <a:pt x="539" y="852"/>
                    <a:pt x="538" y="849"/>
                  </a:cubicBezTo>
                  <a:cubicBezTo>
                    <a:pt x="538" y="847"/>
                    <a:pt x="537" y="847"/>
                    <a:pt x="537" y="846"/>
                  </a:cubicBezTo>
                  <a:cubicBezTo>
                    <a:pt x="537" y="845"/>
                    <a:pt x="536" y="844"/>
                    <a:pt x="536" y="844"/>
                  </a:cubicBezTo>
                  <a:cubicBezTo>
                    <a:pt x="536" y="843"/>
                    <a:pt x="539" y="840"/>
                    <a:pt x="536" y="840"/>
                  </a:cubicBezTo>
                  <a:cubicBezTo>
                    <a:pt x="534" y="840"/>
                    <a:pt x="536" y="839"/>
                    <a:pt x="536" y="837"/>
                  </a:cubicBezTo>
                  <a:cubicBezTo>
                    <a:pt x="535" y="836"/>
                    <a:pt x="533" y="836"/>
                    <a:pt x="533" y="835"/>
                  </a:cubicBezTo>
                  <a:cubicBezTo>
                    <a:pt x="532" y="834"/>
                    <a:pt x="535" y="833"/>
                    <a:pt x="534" y="832"/>
                  </a:cubicBezTo>
                  <a:cubicBezTo>
                    <a:pt x="534" y="832"/>
                    <a:pt x="533" y="831"/>
                    <a:pt x="533" y="830"/>
                  </a:cubicBezTo>
                  <a:cubicBezTo>
                    <a:pt x="532" y="829"/>
                    <a:pt x="531" y="827"/>
                    <a:pt x="530" y="826"/>
                  </a:cubicBezTo>
                  <a:cubicBezTo>
                    <a:pt x="529" y="824"/>
                    <a:pt x="532" y="823"/>
                    <a:pt x="531" y="822"/>
                  </a:cubicBezTo>
                  <a:cubicBezTo>
                    <a:pt x="531" y="821"/>
                    <a:pt x="529" y="820"/>
                    <a:pt x="529" y="820"/>
                  </a:cubicBezTo>
                  <a:cubicBezTo>
                    <a:pt x="529" y="819"/>
                    <a:pt x="534" y="818"/>
                    <a:pt x="530" y="816"/>
                  </a:cubicBezTo>
                  <a:cubicBezTo>
                    <a:pt x="530" y="815"/>
                    <a:pt x="532" y="815"/>
                    <a:pt x="533" y="815"/>
                  </a:cubicBezTo>
                  <a:cubicBezTo>
                    <a:pt x="533" y="805"/>
                    <a:pt x="533" y="805"/>
                    <a:pt x="533" y="805"/>
                  </a:cubicBezTo>
                  <a:cubicBezTo>
                    <a:pt x="532" y="804"/>
                    <a:pt x="530" y="803"/>
                    <a:pt x="529" y="802"/>
                  </a:cubicBezTo>
                  <a:cubicBezTo>
                    <a:pt x="530" y="798"/>
                    <a:pt x="534" y="794"/>
                    <a:pt x="531" y="790"/>
                  </a:cubicBezTo>
                  <a:cubicBezTo>
                    <a:pt x="535" y="791"/>
                    <a:pt x="535" y="788"/>
                    <a:pt x="538" y="788"/>
                  </a:cubicBezTo>
                  <a:cubicBezTo>
                    <a:pt x="538" y="776"/>
                    <a:pt x="538" y="776"/>
                    <a:pt x="538" y="776"/>
                  </a:cubicBezTo>
                  <a:cubicBezTo>
                    <a:pt x="545" y="776"/>
                    <a:pt x="542" y="767"/>
                    <a:pt x="545" y="763"/>
                  </a:cubicBezTo>
                  <a:cubicBezTo>
                    <a:pt x="544" y="764"/>
                    <a:pt x="543" y="765"/>
                    <a:pt x="543" y="763"/>
                  </a:cubicBezTo>
                  <a:cubicBezTo>
                    <a:pt x="540" y="764"/>
                    <a:pt x="538" y="767"/>
                    <a:pt x="538" y="771"/>
                  </a:cubicBezTo>
                  <a:cubicBezTo>
                    <a:pt x="536" y="770"/>
                    <a:pt x="534" y="769"/>
                    <a:pt x="534" y="766"/>
                  </a:cubicBezTo>
                  <a:cubicBezTo>
                    <a:pt x="532" y="764"/>
                    <a:pt x="538" y="761"/>
                    <a:pt x="537" y="760"/>
                  </a:cubicBezTo>
                  <a:cubicBezTo>
                    <a:pt x="534" y="758"/>
                    <a:pt x="537" y="761"/>
                    <a:pt x="540" y="759"/>
                  </a:cubicBezTo>
                  <a:cubicBezTo>
                    <a:pt x="541" y="752"/>
                    <a:pt x="537" y="745"/>
                    <a:pt x="538" y="739"/>
                  </a:cubicBezTo>
                  <a:cubicBezTo>
                    <a:pt x="538" y="739"/>
                    <a:pt x="541" y="739"/>
                    <a:pt x="541" y="739"/>
                  </a:cubicBezTo>
                  <a:cubicBezTo>
                    <a:pt x="540" y="732"/>
                    <a:pt x="541" y="732"/>
                    <a:pt x="541" y="724"/>
                  </a:cubicBezTo>
                  <a:cubicBezTo>
                    <a:pt x="544" y="720"/>
                    <a:pt x="549" y="715"/>
                    <a:pt x="547" y="710"/>
                  </a:cubicBezTo>
                  <a:cubicBezTo>
                    <a:pt x="552" y="716"/>
                    <a:pt x="547" y="700"/>
                    <a:pt x="552" y="705"/>
                  </a:cubicBezTo>
                  <a:cubicBezTo>
                    <a:pt x="552" y="703"/>
                    <a:pt x="552" y="699"/>
                    <a:pt x="551" y="696"/>
                  </a:cubicBezTo>
                  <a:cubicBezTo>
                    <a:pt x="550" y="694"/>
                    <a:pt x="548" y="692"/>
                    <a:pt x="548" y="690"/>
                  </a:cubicBezTo>
                  <a:cubicBezTo>
                    <a:pt x="548" y="688"/>
                    <a:pt x="549" y="688"/>
                    <a:pt x="550" y="686"/>
                  </a:cubicBezTo>
                  <a:cubicBezTo>
                    <a:pt x="550" y="683"/>
                    <a:pt x="549" y="678"/>
                    <a:pt x="552" y="682"/>
                  </a:cubicBezTo>
                  <a:cubicBezTo>
                    <a:pt x="552" y="678"/>
                    <a:pt x="552" y="674"/>
                    <a:pt x="554" y="670"/>
                  </a:cubicBezTo>
                  <a:cubicBezTo>
                    <a:pt x="555" y="668"/>
                    <a:pt x="554" y="669"/>
                    <a:pt x="554" y="666"/>
                  </a:cubicBezTo>
                  <a:cubicBezTo>
                    <a:pt x="554" y="665"/>
                    <a:pt x="557" y="661"/>
                    <a:pt x="555" y="659"/>
                  </a:cubicBezTo>
                  <a:cubicBezTo>
                    <a:pt x="554" y="658"/>
                    <a:pt x="555" y="658"/>
                    <a:pt x="555" y="655"/>
                  </a:cubicBezTo>
                  <a:cubicBezTo>
                    <a:pt x="555" y="653"/>
                    <a:pt x="555" y="651"/>
                    <a:pt x="555" y="649"/>
                  </a:cubicBezTo>
                  <a:cubicBezTo>
                    <a:pt x="555" y="647"/>
                    <a:pt x="556" y="647"/>
                    <a:pt x="557" y="645"/>
                  </a:cubicBezTo>
                  <a:cubicBezTo>
                    <a:pt x="557" y="640"/>
                    <a:pt x="556" y="635"/>
                    <a:pt x="557" y="630"/>
                  </a:cubicBezTo>
                  <a:cubicBezTo>
                    <a:pt x="557" y="628"/>
                    <a:pt x="558" y="627"/>
                    <a:pt x="558" y="626"/>
                  </a:cubicBezTo>
                  <a:cubicBezTo>
                    <a:pt x="558" y="621"/>
                    <a:pt x="553" y="617"/>
                    <a:pt x="554" y="613"/>
                  </a:cubicBezTo>
                  <a:cubicBezTo>
                    <a:pt x="553" y="611"/>
                    <a:pt x="552" y="613"/>
                    <a:pt x="550" y="613"/>
                  </a:cubicBezTo>
                  <a:cubicBezTo>
                    <a:pt x="548" y="610"/>
                    <a:pt x="543" y="606"/>
                    <a:pt x="540" y="606"/>
                  </a:cubicBezTo>
                  <a:cubicBezTo>
                    <a:pt x="539" y="606"/>
                    <a:pt x="538" y="602"/>
                    <a:pt x="537" y="603"/>
                  </a:cubicBezTo>
                  <a:cubicBezTo>
                    <a:pt x="535" y="605"/>
                    <a:pt x="537" y="603"/>
                    <a:pt x="536" y="602"/>
                  </a:cubicBezTo>
                  <a:cubicBezTo>
                    <a:pt x="534" y="600"/>
                    <a:pt x="529" y="603"/>
                    <a:pt x="533" y="599"/>
                  </a:cubicBezTo>
                  <a:cubicBezTo>
                    <a:pt x="533" y="596"/>
                    <a:pt x="529" y="598"/>
                    <a:pt x="527" y="597"/>
                  </a:cubicBezTo>
                  <a:cubicBezTo>
                    <a:pt x="527" y="597"/>
                    <a:pt x="528" y="595"/>
                    <a:pt x="527" y="595"/>
                  </a:cubicBezTo>
                  <a:cubicBezTo>
                    <a:pt x="527" y="594"/>
                    <a:pt x="525" y="594"/>
                    <a:pt x="524" y="593"/>
                  </a:cubicBezTo>
                  <a:cubicBezTo>
                    <a:pt x="523" y="592"/>
                    <a:pt x="521" y="588"/>
                    <a:pt x="520" y="583"/>
                  </a:cubicBezTo>
                  <a:cubicBezTo>
                    <a:pt x="520" y="582"/>
                    <a:pt x="518" y="583"/>
                    <a:pt x="517" y="582"/>
                  </a:cubicBezTo>
                  <a:cubicBezTo>
                    <a:pt x="516" y="581"/>
                    <a:pt x="517" y="575"/>
                    <a:pt x="515" y="575"/>
                  </a:cubicBezTo>
                  <a:cubicBezTo>
                    <a:pt x="512" y="575"/>
                    <a:pt x="511" y="567"/>
                    <a:pt x="509" y="564"/>
                  </a:cubicBezTo>
                  <a:cubicBezTo>
                    <a:pt x="507" y="562"/>
                    <a:pt x="505" y="559"/>
                    <a:pt x="503" y="555"/>
                  </a:cubicBezTo>
                  <a:cubicBezTo>
                    <a:pt x="503" y="554"/>
                    <a:pt x="501" y="554"/>
                    <a:pt x="501" y="553"/>
                  </a:cubicBezTo>
                  <a:cubicBezTo>
                    <a:pt x="500" y="552"/>
                    <a:pt x="501" y="550"/>
                    <a:pt x="501" y="550"/>
                  </a:cubicBezTo>
                  <a:cubicBezTo>
                    <a:pt x="500" y="548"/>
                    <a:pt x="499" y="549"/>
                    <a:pt x="498" y="548"/>
                  </a:cubicBezTo>
                  <a:cubicBezTo>
                    <a:pt x="498" y="548"/>
                    <a:pt x="496" y="538"/>
                    <a:pt x="495" y="546"/>
                  </a:cubicBezTo>
                  <a:cubicBezTo>
                    <a:pt x="492" y="544"/>
                    <a:pt x="494" y="537"/>
                    <a:pt x="493" y="533"/>
                  </a:cubicBezTo>
                  <a:cubicBezTo>
                    <a:pt x="497" y="533"/>
                    <a:pt x="497" y="529"/>
                    <a:pt x="499" y="527"/>
                  </a:cubicBezTo>
                  <a:cubicBezTo>
                    <a:pt x="500" y="524"/>
                    <a:pt x="496" y="525"/>
                    <a:pt x="495" y="523"/>
                  </a:cubicBezTo>
                  <a:cubicBezTo>
                    <a:pt x="495" y="519"/>
                    <a:pt x="497" y="517"/>
                    <a:pt x="496" y="512"/>
                  </a:cubicBezTo>
                  <a:cubicBezTo>
                    <a:pt x="497" y="511"/>
                    <a:pt x="499" y="510"/>
                    <a:pt x="501" y="510"/>
                  </a:cubicBezTo>
                  <a:cubicBezTo>
                    <a:pt x="501" y="509"/>
                    <a:pt x="500" y="507"/>
                    <a:pt x="501" y="506"/>
                  </a:cubicBezTo>
                  <a:cubicBezTo>
                    <a:pt x="501" y="506"/>
                    <a:pt x="503" y="507"/>
                    <a:pt x="503" y="506"/>
                  </a:cubicBezTo>
                  <a:cubicBezTo>
                    <a:pt x="504" y="506"/>
                    <a:pt x="503" y="505"/>
                    <a:pt x="503" y="505"/>
                  </a:cubicBezTo>
                  <a:cubicBezTo>
                    <a:pt x="504" y="505"/>
                    <a:pt x="507" y="502"/>
                    <a:pt x="506" y="502"/>
                  </a:cubicBezTo>
                  <a:cubicBezTo>
                    <a:pt x="506" y="502"/>
                    <a:pt x="505" y="502"/>
                    <a:pt x="505" y="502"/>
                  </a:cubicBezTo>
                  <a:cubicBezTo>
                    <a:pt x="505" y="502"/>
                    <a:pt x="505" y="500"/>
                    <a:pt x="506" y="501"/>
                  </a:cubicBezTo>
                  <a:cubicBezTo>
                    <a:pt x="509" y="504"/>
                    <a:pt x="507" y="498"/>
                    <a:pt x="510" y="498"/>
                  </a:cubicBezTo>
                  <a:cubicBezTo>
                    <a:pt x="513" y="498"/>
                    <a:pt x="511" y="495"/>
                    <a:pt x="513" y="492"/>
                  </a:cubicBezTo>
                  <a:cubicBezTo>
                    <a:pt x="513" y="493"/>
                    <a:pt x="520" y="487"/>
                    <a:pt x="516" y="484"/>
                  </a:cubicBezTo>
                  <a:cubicBezTo>
                    <a:pt x="514" y="482"/>
                    <a:pt x="516" y="483"/>
                    <a:pt x="516" y="481"/>
                  </a:cubicBezTo>
                  <a:cubicBezTo>
                    <a:pt x="516" y="478"/>
                    <a:pt x="513" y="468"/>
                    <a:pt x="515" y="464"/>
                  </a:cubicBezTo>
                  <a:cubicBezTo>
                    <a:pt x="508" y="465"/>
                    <a:pt x="508" y="460"/>
                    <a:pt x="501" y="461"/>
                  </a:cubicBezTo>
                  <a:cubicBezTo>
                    <a:pt x="498" y="463"/>
                    <a:pt x="501" y="463"/>
                    <a:pt x="499" y="467"/>
                  </a:cubicBezTo>
                  <a:cubicBezTo>
                    <a:pt x="492" y="467"/>
                    <a:pt x="489" y="463"/>
                    <a:pt x="482" y="463"/>
                  </a:cubicBezTo>
                  <a:cubicBezTo>
                    <a:pt x="482" y="460"/>
                    <a:pt x="478" y="461"/>
                    <a:pt x="479" y="457"/>
                  </a:cubicBezTo>
                  <a:cubicBezTo>
                    <a:pt x="478" y="456"/>
                    <a:pt x="475" y="457"/>
                    <a:pt x="474" y="456"/>
                  </a:cubicBezTo>
                  <a:cubicBezTo>
                    <a:pt x="473" y="455"/>
                    <a:pt x="474" y="453"/>
                    <a:pt x="474" y="453"/>
                  </a:cubicBezTo>
                  <a:cubicBezTo>
                    <a:pt x="473" y="452"/>
                    <a:pt x="471" y="453"/>
                    <a:pt x="471" y="453"/>
                  </a:cubicBezTo>
                  <a:cubicBezTo>
                    <a:pt x="470" y="452"/>
                    <a:pt x="471" y="449"/>
                    <a:pt x="468" y="449"/>
                  </a:cubicBezTo>
                  <a:cubicBezTo>
                    <a:pt x="468" y="445"/>
                    <a:pt x="471" y="446"/>
                    <a:pt x="468" y="443"/>
                  </a:cubicBezTo>
                  <a:cubicBezTo>
                    <a:pt x="468" y="442"/>
                    <a:pt x="467" y="442"/>
                    <a:pt x="467" y="443"/>
                  </a:cubicBezTo>
                  <a:cubicBezTo>
                    <a:pt x="465" y="442"/>
                    <a:pt x="464" y="439"/>
                    <a:pt x="460" y="439"/>
                  </a:cubicBezTo>
                  <a:cubicBezTo>
                    <a:pt x="462" y="434"/>
                    <a:pt x="455" y="438"/>
                    <a:pt x="457" y="433"/>
                  </a:cubicBezTo>
                  <a:cubicBezTo>
                    <a:pt x="456" y="433"/>
                    <a:pt x="448" y="433"/>
                    <a:pt x="450" y="433"/>
                  </a:cubicBezTo>
                  <a:cubicBezTo>
                    <a:pt x="448" y="433"/>
                    <a:pt x="450" y="431"/>
                    <a:pt x="449" y="431"/>
                  </a:cubicBezTo>
                  <a:cubicBezTo>
                    <a:pt x="448" y="430"/>
                    <a:pt x="446" y="431"/>
                    <a:pt x="446" y="431"/>
                  </a:cubicBezTo>
                  <a:cubicBezTo>
                    <a:pt x="445" y="430"/>
                    <a:pt x="442" y="428"/>
                    <a:pt x="437" y="429"/>
                  </a:cubicBezTo>
                  <a:cubicBezTo>
                    <a:pt x="439" y="424"/>
                    <a:pt x="434" y="427"/>
                    <a:pt x="432" y="425"/>
                  </a:cubicBezTo>
                  <a:cubicBezTo>
                    <a:pt x="431" y="425"/>
                    <a:pt x="432" y="423"/>
                    <a:pt x="432" y="422"/>
                  </a:cubicBezTo>
                  <a:cubicBezTo>
                    <a:pt x="431" y="422"/>
                    <a:pt x="429" y="423"/>
                    <a:pt x="429" y="422"/>
                  </a:cubicBezTo>
                  <a:cubicBezTo>
                    <a:pt x="429" y="422"/>
                    <a:pt x="429" y="420"/>
                    <a:pt x="429" y="419"/>
                  </a:cubicBezTo>
                  <a:cubicBezTo>
                    <a:pt x="429" y="419"/>
                    <a:pt x="427" y="420"/>
                    <a:pt x="426" y="419"/>
                  </a:cubicBezTo>
                  <a:cubicBezTo>
                    <a:pt x="426" y="419"/>
                    <a:pt x="427" y="417"/>
                    <a:pt x="426" y="416"/>
                  </a:cubicBezTo>
                  <a:cubicBezTo>
                    <a:pt x="425" y="416"/>
                    <a:pt x="425" y="418"/>
                    <a:pt x="425" y="418"/>
                  </a:cubicBezTo>
                  <a:cubicBezTo>
                    <a:pt x="424" y="418"/>
                    <a:pt x="421" y="416"/>
                    <a:pt x="421" y="415"/>
                  </a:cubicBezTo>
                  <a:cubicBezTo>
                    <a:pt x="419" y="417"/>
                    <a:pt x="418" y="415"/>
                    <a:pt x="416" y="415"/>
                  </a:cubicBezTo>
                  <a:cubicBezTo>
                    <a:pt x="414" y="415"/>
                    <a:pt x="412" y="418"/>
                    <a:pt x="409" y="418"/>
                  </a:cubicBezTo>
                  <a:cubicBezTo>
                    <a:pt x="406" y="418"/>
                    <a:pt x="406" y="417"/>
                    <a:pt x="404" y="416"/>
                  </a:cubicBezTo>
                  <a:cubicBezTo>
                    <a:pt x="400" y="416"/>
                    <a:pt x="401" y="419"/>
                    <a:pt x="398" y="416"/>
                  </a:cubicBezTo>
                  <a:cubicBezTo>
                    <a:pt x="396" y="415"/>
                    <a:pt x="395" y="417"/>
                    <a:pt x="391" y="415"/>
                  </a:cubicBezTo>
                  <a:cubicBezTo>
                    <a:pt x="390" y="415"/>
                    <a:pt x="390" y="413"/>
                    <a:pt x="390" y="412"/>
                  </a:cubicBezTo>
                  <a:cubicBezTo>
                    <a:pt x="389" y="412"/>
                    <a:pt x="388" y="412"/>
                    <a:pt x="387" y="412"/>
                  </a:cubicBezTo>
                  <a:cubicBezTo>
                    <a:pt x="385" y="412"/>
                    <a:pt x="379" y="411"/>
                    <a:pt x="383" y="408"/>
                  </a:cubicBezTo>
                  <a:cubicBezTo>
                    <a:pt x="379" y="408"/>
                    <a:pt x="378" y="405"/>
                    <a:pt x="374" y="405"/>
                  </a:cubicBezTo>
                  <a:cubicBezTo>
                    <a:pt x="374" y="404"/>
                    <a:pt x="373" y="403"/>
                    <a:pt x="373" y="401"/>
                  </a:cubicBezTo>
                  <a:cubicBezTo>
                    <a:pt x="367" y="400"/>
                    <a:pt x="365" y="396"/>
                    <a:pt x="359" y="395"/>
                  </a:cubicBezTo>
                  <a:cubicBezTo>
                    <a:pt x="358" y="391"/>
                    <a:pt x="355" y="388"/>
                    <a:pt x="356" y="381"/>
                  </a:cubicBezTo>
                  <a:cubicBezTo>
                    <a:pt x="356" y="376"/>
                    <a:pt x="348" y="379"/>
                    <a:pt x="352" y="373"/>
                  </a:cubicBezTo>
                  <a:cubicBezTo>
                    <a:pt x="350" y="373"/>
                    <a:pt x="349" y="373"/>
                    <a:pt x="349" y="374"/>
                  </a:cubicBezTo>
                  <a:cubicBezTo>
                    <a:pt x="347" y="374"/>
                    <a:pt x="348" y="372"/>
                    <a:pt x="348" y="372"/>
                  </a:cubicBezTo>
                  <a:cubicBezTo>
                    <a:pt x="347" y="370"/>
                    <a:pt x="344" y="370"/>
                    <a:pt x="343" y="367"/>
                  </a:cubicBezTo>
                  <a:cubicBezTo>
                    <a:pt x="343" y="366"/>
                    <a:pt x="341" y="366"/>
                    <a:pt x="339" y="366"/>
                  </a:cubicBezTo>
                  <a:cubicBezTo>
                    <a:pt x="339" y="365"/>
                    <a:pt x="341" y="364"/>
                    <a:pt x="341" y="363"/>
                  </a:cubicBezTo>
                  <a:cubicBezTo>
                    <a:pt x="341" y="363"/>
                    <a:pt x="339" y="360"/>
                    <a:pt x="339" y="360"/>
                  </a:cubicBezTo>
                  <a:cubicBezTo>
                    <a:pt x="339" y="360"/>
                    <a:pt x="337" y="361"/>
                    <a:pt x="336" y="360"/>
                  </a:cubicBezTo>
                  <a:cubicBezTo>
                    <a:pt x="335" y="359"/>
                    <a:pt x="336" y="357"/>
                    <a:pt x="335" y="356"/>
                  </a:cubicBezTo>
                  <a:cubicBezTo>
                    <a:pt x="332" y="353"/>
                    <a:pt x="328" y="352"/>
                    <a:pt x="327" y="346"/>
                  </a:cubicBezTo>
                  <a:cubicBezTo>
                    <a:pt x="324" y="344"/>
                    <a:pt x="324" y="347"/>
                    <a:pt x="321" y="345"/>
                  </a:cubicBezTo>
                  <a:cubicBezTo>
                    <a:pt x="322" y="342"/>
                    <a:pt x="319" y="342"/>
                    <a:pt x="318" y="341"/>
                  </a:cubicBezTo>
                  <a:cubicBezTo>
                    <a:pt x="317" y="338"/>
                    <a:pt x="318" y="334"/>
                    <a:pt x="314" y="334"/>
                  </a:cubicBezTo>
                  <a:cubicBezTo>
                    <a:pt x="315" y="327"/>
                    <a:pt x="311" y="324"/>
                    <a:pt x="307" y="322"/>
                  </a:cubicBezTo>
                  <a:cubicBezTo>
                    <a:pt x="306" y="324"/>
                    <a:pt x="305" y="325"/>
                    <a:pt x="304" y="327"/>
                  </a:cubicBezTo>
                  <a:cubicBezTo>
                    <a:pt x="303" y="330"/>
                    <a:pt x="307" y="331"/>
                    <a:pt x="308" y="332"/>
                  </a:cubicBezTo>
                  <a:cubicBezTo>
                    <a:pt x="309" y="333"/>
                    <a:pt x="308" y="335"/>
                    <a:pt x="308" y="335"/>
                  </a:cubicBezTo>
                  <a:cubicBezTo>
                    <a:pt x="308" y="335"/>
                    <a:pt x="310" y="335"/>
                    <a:pt x="310" y="335"/>
                  </a:cubicBezTo>
                  <a:cubicBezTo>
                    <a:pt x="311" y="337"/>
                    <a:pt x="309" y="341"/>
                    <a:pt x="311" y="341"/>
                  </a:cubicBezTo>
                  <a:cubicBezTo>
                    <a:pt x="313" y="341"/>
                    <a:pt x="312" y="344"/>
                    <a:pt x="314" y="348"/>
                  </a:cubicBezTo>
                  <a:cubicBezTo>
                    <a:pt x="314" y="348"/>
                    <a:pt x="315" y="348"/>
                    <a:pt x="315" y="349"/>
                  </a:cubicBezTo>
                  <a:cubicBezTo>
                    <a:pt x="315" y="352"/>
                    <a:pt x="319" y="351"/>
                    <a:pt x="318" y="356"/>
                  </a:cubicBezTo>
                  <a:cubicBezTo>
                    <a:pt x="318" y="358"/>
                    <a:pt x="321" y="357"/>
                    <a:pt x="322" y="358"/>
                  </a:cubicBezTo>
                  <a:cubicBezTo>
                    <a:pt x="321" y="359"/>
                    <a:pt x="324" y="360"/>
                    <a:pt x="324" y="360"/>
                  </a:cubicBezTo>
                  <a:cubicBezTo>
                    <a:pt x="324" y="362"/>
                    <a:pt x="322" y="363"/>
                    <a:pt x="322" y="363"/>
                  </a:cubicBezTo>
                  <a:cubicBezTo>
                    <a:pt x="323" y="365"/>
                    <a:pt x="327" y="365"/>
                    <a:pt x="325" y="369"/>
                  </a:cubicBezTo>
                  <a:cubicBezTo>
                    <a:pt x="323" y="367"/>
                    <a:pt x="323" y="365"/>
                    <a:pt x="318" y="366"/>
                  </a:cubicBezTo>
                  <a:cubicBezTo>
                    <a:pt x="320" y="360"/>
                    <a:pt x="315" y="362"/>
                    <a:pt x="315" y="358"/>
                  </a:cubicBezTo>
                  <a:cubicBezTo>
                    <a:pt x="315" y="355"/>
                    <a:pt x="313" y="355"/>
                    <a:pt x="311" y="353"/>
                  </a:cubicBezTo>
                  <a:cubicBezTo>
                    <a:pt x="310" y="352"/>
                    <a:pt x="309" y="351"/>
                    <a:pt x="308" y="349"/>
                  </a:cubicBezTo>
                  <a:cubicBezTo>
                    <a:pt x="306" y="349"/>
                    <a:pt x="304" y="348"/>
                    <a:pt x="303" y="346"/>
                  </a:cubicBezTo>
                  <a:cubicBezTo>
                    <a:pt x="303" y="343"/>
                    <a:pt x="304" y="345"/>
                    <a:pt x="306" y="345"/>
                  </a:cubicBezTo>
                  <a:cubicBezTo>
                    <a:pt x="307" y="339"/>
                    <a:pt x="301" y="340"/>
                    <a:pt x="301" y="335"/>
                  </a:cubicBezTo>
                  <a:cubicBezTo>
                    <a:pt x="299" y="334"/>
                    <a:pt x="298" y="332"/>
                    <a:pt x="294" y="332"/>
                  </a:cubicBezTo>
                  <a:cubicBezTo>
                    <a:pt x="295" y="329"/>
                    <a:pt x="297" y="329"/>
                    <a:pt x="294" y="325"/>
                  </a:cubicBezTo>
                  <a:cubicBezTo>
                    <a:pt x="294" y="325"/>
                    <a:pt x="293" y="324"/>
                    <a:pt x="293" y="324"/>
                  </a:cubicBezTo>
                  <a:cubicBezTo>
                    <a:pt x="291" y="321"/>
                    <a:pt x="293" y="316"/>
                    <a:pt x="286" y="317"/>
                  </a:cubicBezTo>
                  <a:cubicBezTo>
                    <a:pt x="287" y="315"/>
                    <a:pt x="287" y="314"/>
                    <a:pt x="286" y="313"/>
                  </a:cubicBezTo>
                  <a:cubicBezTo>
                    <a:pt x="286" y="312"/>
                    <a:pt x="285" y="310"/>
                    <a:pt x="284" y="310"/>
                  </a:cubicBezTo>
                  <a:cubicBezTo>
                    <a:pt x="284" y="310"/>
                    <a:pt x="281" y="310"/>
                    <a:pt x="280" y="310"/>
                  </a:cubicBezTo>
                  <a:cubicBezTo>
                    <a:pt x="279" y="309"/>
                    <a:pt x="283" y="308"/>
                    <a:pt x="283" y="308"/>
                  </a:cubicBezTo>
                  <a:cubicBezTo>
                    <a:pt x="282" y="305"/>
                    <a:pt x="274" y="304"/>
                    <a:pt x="270" y="303"/>
                  </a:cubicBezTo>
                  <a:cubicBezTo>
                    <a:pt x="270" y="302"/>
                    <a:pt x="270" y="301"/>
                    <a:pt x="269" y="300"/>
                  </a:cubicBezTo>
                  <a:cubicBezTo>
                    <a:pt x="268" y="298"/>
                    <a:pt x="267" y="297"/>
                    <a:pt x="266" y="296"/>
                  </a:cubicBezTo>
                  <a:cubicBezTo>
                    <a:pt x="265" y="295"/>
                    <a:pt x="265" y="291"/>
                    <a:pt x="263" y="287"/>
                  </a:cubicBezTo>
                  <a:cubicBezTo>
                    <a:pt x="263" y="287"/>
                    <a:pt x="261" y="287"/>
                    <a:pt x="261" y="286"/>
                  </a:cubicBezTo>
                  <a:cubicBezTo>
                    <a:pt x="260" y="284"/>
                    <a:pt x="261" y="281"/>
                    <a:pt x="258" y="282"/>
                  </a:cubicBezTo>
                  <a:cubicBezTo>
                    <a:pt x="258" y="277"/>
                    <a:pt x="255" y="273"/>
                    <a:pt x="252" y="269"/>
                  </a:cubicBezTo>
                  <a:cubicBezTo>
                    <a:pt x="251" y="268"/>
                    <a:pt x="251" y="264"/>
                    <a:pt x="248" y="265"/>
                  </a:cubicBezTo>
                  <a:cubicBezTo>
                    <a:pt x="250" y="249"/>
                    <a:pt x="248" y="239"/>
                    <a:pt x="248" y="219"/>
                  </a:cubicBezTo>
                  <a:cubicBezTo>
                    <a:pt x="248" y="218"/>
                    <a:pt x="247" y="217"/>
                    <a:pt x="247" y="216"/>
                  </a:cubicBezTo>
                  <a:cubicBezTo>
                    <a:pt x="246" y="215"/>
                    <a:pt x="245" y="214"/>
                    <a:pt x="244" y="213"/>
                  </a:cubicBezTo>
                  <a:cubicBezTo>
                    <a:pt x="243" y="213"/>
                    <a:pt x="243" y="211"/>
                    <a:pt x="241" y="212"/>
                  </a:cubicBezTo>
                  <a:cubicBezTo>
                    <a:pt x="240" y="205"/>
                    <a:pt x="234" y="201"/>
                    <a:pt x="230" y="196"/>
                  </a:cubicBezTo>
                  <a:cubicBezTo>
                    <a:pt x="229" y="196"/>
                    <a:pt x="228" y="195"/>
                    <a:pt x="228" y="193"/>
                  </a:cubicBezTo>
                  <a:cubicBezTo>
                    <a:pt x="229" y="194"/>
                    <a:pt x="232" y="196"/>
                    <a:pt x="233" y="193"/>
                  </a:cubicBezTo>
                  <a:cubicBezTo>
                    <a:pt x="235" y="193"/>
                    <a:pt x="234" y="197"/>
                    <a:pt x="238" y="196"/>
                  </a:cubicBezTo>
                  <a:cubicBezTo>
                    <a:pt x="239" y="197"/>
                    <a:pt x="240" y="199"/>
                    <a:pt x="240" y="202"/>
                  </a:cubicBezTo>
                  <a:cubicBezTo>
                    <a:pt x="247" y="201"/>
                    <a:pt x="248" y="205"/>
                    <a:pt x="252" y="207"/>
                  </a:cubicBezTo>
                  <a:cubicBezTo>
                    <a:pt x="251" y="212"/>
                    <a:pt x="254" y="214"/>
                    <a:pt x="256" y="216"/>
                  </a:cubicBezTo>
                  <a:cubicBezTo>
                    <a:pt x="258" y="216"/>
                    <a:pt x="258" y="213"/>
                    <a:pt x="258" y="212"/>
                  </a:cubicBezTo>
                  <a:cubicBezTo>
                    <a:pt x="258" y="210"/>
                    <a:pt x="255" y="210"/>
                    <a:pt x="255" y="209"/>
                  </a:cubicBezTo>
                  <a:cubicBezTo>
                    <a:pt x="254" y="206"/>
                    <a:pt x="254" y="205"/>
                    <a:pt x="254" y="203"/>
                  </a:cubicBezTo>
                  <a:cubicBezTo>
                    <a:pt x="253" y="203"/>
                    <a:pt x="252" y="202"/>
                    <a:pt x="252" y="202"/>
                  </a:cubicBezTo>
                  <a:cubicBezTo>
                    <a:pt x="252" y="201"/>
                    <a:pt x="253" y="200"/>
                    <a:pt x="254" y="200"/>
                  </a:cubicBezTo>
                  <a:cubicBezTo>
                    <a:pt x="252" y="197"/>
                    <a:pt x="249" y="198"/>
                    <a:pt x="249" y="195"/>
                  </a:cubicBezTo>
                  <a:cubicBezTo>
                    <a:pt x="243" y="196"/>
                    <a:pt x="242" y="190"/>
                    <a:pt x="235" y="191"/>
                  </a:cubicBezTo>
                  <a:cubicBezTo>
                    <a:pt x="237" y="186"/>
                    <a:pt x="231" y="190"/>
                    <a:pt x="233" y="185"/>
                  </a:cubicBezTo>
                  <a:cubicBezTo>
                    <a:pt x="231" y="183"/>
                    <a:pt x="229" y="185"/>
                    <a:pt x="227" y="182"/>
                  </a:cubicBezTo>
                  <a:cubicBezTo>
                    <a:pt x="227" y="181"/>
                    <a:pt x="229" y="181"/>
                    <a:pt x="230" y="181"/>
                  </a:cubicBezTo>
                  <a:cubicBezTo>
                    <a:pt x="232" y="177"/>
                    <a:pt x="225" y="179"/>
                    <a:pt x="226" y="179"/>
                  </a:cubicBezTo>
                  <a:cubicBezTo>
                    <a:pt x="224" y="179"/>
                    <a:pt x="225" y="177"/>
                    <a:pt x="224" y="177"/>
                  </a:cubicBezTo>
                  <a:cubicBezTo>
                    <a:pt x="224" y="176"/>
                    <a:pt x="221" y="177"/>
                    <a:pt x="221" y="177"/>
                  </a:cubicBezTo>
                  <a:cubicBezTo>
                    <a:pt x="221" y="176"/>
                    <a:pt x="223" y="175"/>
                    <a:pt x="223" y="174"/>
                  </a:cubicBezTo>
                  <a:cubicBezTo>
                    <a:pt x="222" y="172"/>
                    <a:pt x="221" y="174"/>
                    <a:pt x="219" y="174"/>
                  </a:cubicBezTo>
                  <a:cubicBezTo>
                    <a:pt x="216" y="172"/>
                    <a:pt x="217" y="168"/>
                    <a:pt x="216" y="167"/>
                  </a:cubicBezTo>
                  <a:cubicBezTo>
                    <a:pt x="215" y="166"/>
                    <a:pt x="214" y="165"/>
                    <a:pt x="212" y="165"/>
                  </a:cubicBezTo>
                  <a:cubicBezTo>
                    <a:pt x="217" y="157"/>
                    <a:pt x="200" y="163"/>
                    <a:pt x="202" y="154"/>
                  </a:cubicBezTo>
                  <a:cubicBezTo>
                    <a:pt x="206" y="154"/>
                    <a:pt x="206" y="154"/>
                    <a:pt x="206" y="154"/>
                  </a:cubicBezTo>
                  <a:cubicBezTo>
                    <a:pt x="206" y="151"/>
                    <a:pt x="200" y="155"/>
                    <a:pt x="202" y="150"/>
                  </a:cubicBezTo>
                  <a:cubicBezTo>
                    <a:pt x="193" y="150"/>
                    <a:pt x="193" y="150"/>
                    <a:pt x="193" y="150"/>
                  </a:cubicBezTo>
                  <a:cubicBezTo>
                    <a:pt x="196" y="148"/>
                    <a:pt x="192" y="146"/>
                    <a:pt x="195" y="146"/>
                  </a:cubicBezTo>
                  <a:cubicBezTo>
                    <a:pt x="195" y="143"/>
                    <a:pt x="191" y="143"/>
                    <a:pt x="192" y="144"/>
                  </a:cubicBezTo>
                  <a:cubicBezTo>
                    <a:pt x="189" y="142"/>
                    <a:pt x="192" y="141"/>
                    <a:pt x="189" y="137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81" y="135"/>
                    <a:pt x="183" y="134"/>
                    <a:pt x="183" y="132"/>
                  </a:cubicBezTo>
                  <a:cubicBezTo>
                    <a:pt x="182" y="129"/>
                    <a:pt x="179" y="131"/>
                    <a:pt x="182" y="127"/>
                  </a:cubicBezTo>
                  <a:cubicBezTo>
                    <a:pt x="177" y="128"/>
                    <a:pt x="174" y="130"/>
                    <a:pt x="168" y="129"/>
                  </a:cubicBezTo>
                  <a:cubicBezTo>
                    <a:pt x="168" y="125"/>
                    <a:pt x="165" y="123"/>
                    <a:pt x="161" y="122"/>
                  </a:cubicBezTo>
                  <a:cubicBezTo>
                    <a:pt x="160" y="121"/>
                    <a:pt x="158" y="121"/>
                    <a:pt x="157" y="120"/>
                  </a:cubicBezTo>
                  <a:cubicBezTo>
                    <a:pt x="156" y="120"/>
                    <a:pt x="157" y="118"/>
                    <a:pt x="157" y="118"/>
                  </a:cubicBezTo>
                  <a:cubicBezTo>
                    <a:pt x="156" y="117"/>
                    <a:pt x="153" y="118"/>
                    <a:pt x="154" y="116"/>
                  </a:cubicBezTo>
                  <a:cubicBezTo>
                    <a:pt x="149" y="114"/>
                    <a:pt x="140" y="119"/>
                    <a:pt x="137" y="116"/>
                  </a:cubicBezTo>
                  <a:cubicBezTo>
                    <a:pt x="137" y="116"/>
                    <a:pt x="137" y="115"/>
                    <a:pt x="137" y="115"/>
                  </a:cubicBezTo>
                  <a:cubicBezTo>
                    <a:pt x="136" y="115"/>
                    <a:pt x="134" y="116"/>
                    <a:pt x="134" y="116"/>
                  </a:cubicBezTo>
                  <a:cubicBezTo>
                    <a:pt x="133" y="116"/>
                    <a:pt x="133" y="112"/>
                    <a:pt x="127" y="113"/>
                  </a:cubicBezTo>
                  <a:cubicBezTo>
                    <a:pt x="127" y="110"/>
                    <a:pt x="121" y="111"/>
                    <a:pt x="125" y="108"/>
                  </a:cubicBezTo>
                  <a:cubicBezTo>
                    <a:pt x="123" y="108"/>
                    <a:pt x="123" y="109"/>
                    <a:pt x="122" y="109"/>
                  </a:cubicBezTo>
                  <a:cubicBezTo>
                    <a:pt x="121" y="109"/>
                    <a:pt x="120" y="108"/>
                    <a:pt x="120" y="108"/>
                  </a:cubicBezTo>
                  <a:cubicBezTo>
                    <a:pt x="117" y="108"/>
                    <a:pt x="116" y="111"/>
                    <a:pt x="113" y="109"/>
                  </a:cubicBezTo>
                  <a:cubicBezTo>
                    <a:pt x="110" y="109"/>
                    <a:pt x="113" y="114"/>
                    <a:pt x="112" y="116"/>
                  </a:cubicBezTo>
                  <a:cubicBezTo>
                    <a:pt x="111" y="116"/>
                    <a:pt x="110" y="115"/>
                    <a:pt x="108" y="115"/>
                  </a:cubicBezTo>
                  <a:cubicBezTo>
                    <a:pt x="106" y="115"/>
                    <a:pt x="107" y="117"/>
                    <a:pt x="106" y="118"/>
                  </a:cubicBezTo>
                  <a:cubicBezTo>
                    <a:pt x="105" y="118"/>
                    <a:pt x="100" y="118"/>
                    <a:pt x="98" y="119"/>
                  </a:cubicBezTo>
                  <a:cubicBezTo>
                    <a:pt x="97" y="120"/>
                    <a:pt x="97" y="122"/>
                    <a:pt x="95" y="122"/>
                  </a:cubicBezTo>
                  <a:cubicBezTo>
                    <a:pt x="93" y="122"/>
                    <a:pt x="92" y="120"/>
                    <a:pt x="89" y="120"/>
                  </a:cubicBezTo>
                  <a:cubicBezTo>
                    <a:pt x="92" y="118"/>
                    <a:pt x="95" y="118"/>
                    <a:pt x="94" y="112"/>
                  </a:cubicBezTo>
                  <a:cubicBezTo>
                    <a:pt x="96" y="113"/>
                    <a:pt x="96" y="111"/>
                    <a:pt x="96" y="109"/>
                  </a:cubicBezTo>
                  <a:cubicBezTo>
                    <a:pt x="96" y="108"/>
                    <a:pt x="94" y="108"/>
                    <a:pt x="92" y="108"/>
                  </a:cubicBezTo>
                  <a:cubicBezTo>
                    <a:pt x="90" y="109"/>
                    <a:pt x="91" y="112"/>
                    <a:pt x="88" y="113"/>
                  </a:cubicBezTo>
                  <a:cubicBezTo>
                    <a:pt x="87" y="114"/>
                    <a:pt x="87" y="116"/>
                    <a:pt x="85" y="116"/>
                  </a:cubicBezTo>
                  <a:cubicBezTo>
                    <a:pt x="84" y="116"/>
                    <a:pt x="84" y="120"/>
                    <a:pt x="81" y="119"/>
                  </a:cubicBezTo>
                  <a:cubicBezTo>
                    <a:pt x="82" y="121"/>
                    <a:pt x="80" y="122"/>
                    <a:pt x="78" y="122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74" y="129"/>
                    <a:pt x="73" y="133"/>
                    <a:pt x="70" y="136"/>
                  </a:cubicBezTo>
                  <a:cubicBezTo>
                    <a:pt x="69" y="136"/>
                    <a:pt x="68" y="135"/>
                    <a:pt x="67" y="136"/>
                  </a:cubicBezTo>
                  <a:cubicBezTo>
                    <a:pt x="67" y="136"/>
                    <a:pt x="68" y="138"/>
                    <a:pt x="67" y="139"/>
                  </a:cubicBezTo>
                  <a:cubicBezTo>
                    <a:pt x="67" y="139"/>
                    <a:pt x="61" y="139"/>
                    <a:pt x="63" y="140"/>
                  </a:cubicBezTo>
                  <a:cubicBezTo>
                    <a:pt x="65" y="142"/>
                    <a:pt x="59" y="142"/>
                    <a:pt x="57" y="144"/>
                  </a:cubicBezTo>
                  <a:cubicBezTo>
                    <a:pt x="57" y="145"/>
                    <a:pt x="55" y="149"/>
                    <a:pt x="54" y="149"/>
                  </a:cubicBezTo>
                  <a:cubicBezTo>
                    <a:pt x="53" y="147"/>
                    <a:pt x="53" y="148"/>
                    <a:pt x="53" y="150"/>
                  </a:cubicBezTo>
                  <a:cubicBezTo>
                    <a:pt x="47" y="150"/>
                    <a:pt x="47" y="150"/>
                    <a:pt x="47" y="150"/>
                  </a:cubicBezTo>
                  <a:cubicBezTo>
                    <a:pt x="44" y="152"/>
                    <a:pt x="50" y="152"/>
                    <a:pt x="43" y="153"/>
                  </a:cubicBezTo>
                  <a:cubicBezTo>
                    <a:pt x="40" y="153"/>
                    <a:pt x="38" y="153"/>
                    <a:pt x="35" y="154"/>
                  </a:cubicBezTo>
                  <a:cubicBezTo>
                    <a:pt x="33" y="155"/>
                    <a:pt x="32" y="159"/>
                    <a:pt x="29" y="157"/>
                  </a:cubicBezTo>
                  <a:cubicBezTo>
                    <a:pt x="29" y="153"/>
                    <a:pt x="33" y="154"/>
                    <a:pt x="36" y="153"/>
                  </a:cubicBezTo>
                  <a:cubicBezTo>
                    <a:pt x="37" y="152"/>
                    <a:pt x="38" y="153"/>
                    <a:pt x="38" y="151"/>
                  </a:cubicBezTo>
                  <a:cubicBezTo>
                    <a:pt x="38" y="149"/>
                    <a:pt x="41" y="150"/>
                    <a:pt x="43" y="150"/>
                  </a:cubicBezTo>
                  <a:cubicBezTo>
                    <a:pt x="45" y="150"/>
                    <a:pt x="44" y="147"/>
                    <a:pt x="45" y="146"/>
                  </a:cubicBezTo>
                  <a:cubicBezTo>
                    <a:pt x="45" y="145"/>
                    <a:pt x="46" y="148"/>
                    <a:pt x="49" y="144"/>
                  </a:cubicBezTo>
                  <a:cubicBezTo>
                    <a:pt x="49" y="144"/>
                    <a:pt x="50" y="145"/>
                    <a:pt x="50" y="143"/>
                  </a:cubicBezTo>
                  <a:cubicBezTo>
                    <a:pt x="50" y="141"/>
                    <a:pt x="54" y="142"/>
                    <a:pt x="56" y="140"/>
                  </a:cubicBezTo>
                  <a:cubicBezTo>
                    <a:pt x="56" y="133"/>
                    <a:pt x="56" y="133"/>
                    <a:pt x="56" y="133"/>
                  </a:cubicBezTo>
                  <a:cubicBezTo>
                    <a:pt x="60" y="138"/>
                    <a:pt x="56" y="129"/>
                    <a:pt x="61" y="130"/>
                  </a:cubicBezTo>
                  <a:cubicBezTo>
                    <a:pt x="62" y="127"/>
                    <a:pt x="55" y="131"/>
                    <a:pt x="57" y="126"/>
                  </a:cubicBezTo>
                  <a:cubicBezTo>
                    <a:pt x="56" y="129"/>
                    <a:pt x="47" y="125"/>
                    <a:pt x="46" y="129"/>
                  </a:cubicBezTo>
                  <a:cubicBezTo>
                    <a:pt x="44" y="129"/>
                    <a:pt x="45" y="127"/>
                    <a:pt x="45" y="126"/>
                  </a:cubicBezTo>
                  <a:cubicBezTo>
                    <a:pt x="43" y="125"/>
                    <a:pt x="39" y="127"/>
                    <a:pt x="36" y="126"/>
                  </a:cubicBezTo>
                  <a:cubicBezTo>
                    <a:pt x="38" y="123"/>
                    <a:pt x="34" y="124"/>
                    <a:pt x="33" y="123"/>
                  </a:cubicBezTo>
                  <a:cubicBezTo>
                    <a:pt x="33" y="122"/>
                    <a:pt x="35" y="121"/>
                    <a:pt x="35" y="122"/>
                  </a:cubicBezTo>
                  <a:cubicBezTo>
                    <a:pt x="32" y="118"/>
                    <a:pt x="30" y="119"/>
                    <a:pt x="28" y="115"/>
                  </a:cubicBezTo>
                  <a:cubicBezTo>
                    <a:pt x="26" y="117"/>
                    <a:pt x="22" y="116"/>
                    <a:pt x="18" y="116"/>
                  </a:cubicBezTo>
                  <a:cubicBezTo>
                    <a:pt x="18" y="115"/>
                    <a:pt x="18" y="114"/>
                    <a:pt x="19" y="113"/>
                  </a:cubicBezTo>
                  <a:cubicBezTo>
                    <a:pt x="18" y="111"/>
                    <a:pt x="14" y="112"/>
                    <a:pt x="15" y="106"/>
                  </a:cubicBezTo>
                  <a:cubicBezTo>
                    <a:pt x="15" y="105"/>
                    <a:pt x="13" y="103"/>
                    <a:pt x="12" y="105"/>
                  </a:cubicBezTo>
                  <a:cubicBezTo>
                    <a:pt x="9" y="105"/>
                    <a:pt x="12" y="101"/>
                    <a:pt x="12" y="99"/>
                  </a:cubicBezTo>
                  <a:cubicBezTo>
                    <a:pt x="13" y="99"/>
                    <a:pt x="12" y="97"/>
                    <a:pt x="12" y="97"/>
                  </a:cubicBezTo>
                  <a:cubicBezTo>
                    <a:pt x="13" y="96"/>
                    <a:pt x="15" y="97"/>
                    <a:pt x="15" y="97"/>
                  </a:cubicBezTo>
                  <a:cubicBezTo>
                    <a:pt x="16" y="95"/>
                    <a:pt x="15" y="93"/>
                    <a:pt x="17" y="92"/>
                  </a:cubicBezTo>
                  <a:cubicBezTo>
                    <a:pt x="20" y="92"/>
                    <a:pt x="25" y="92"/>
                    <a:pt x="28" y="90"/>
                  </a:cubicBezTo>
                  <a:cubicBezTo>
                    <a:pt x="29" y="89"/>
                    <a:pt x="31" y="89"/>
                    <a:pt x="33" y="88"/>
                  </a:cubicBezTo>
                  <a:cubicBezTo>
                    <a:pt x="36" y="87"/>
                    <a:pt x="31" y="84"/>
                    <a:pt x="39" y="85"/>
                  </a:cubicBezTo>
                  <a:cubicBezTo>
                    <a:pt x="38" y="82"/>
                    <a:pt x="38" y="79"/>
                    <a:pt x="36" y="74"/>
                  </a:cubicBezTo>
                  <a:cubicBezTo>
                    <a:pt x="33" y="71"/>
                    <a:pt x="26" y="79"/>
                    <a:pt x="22" y="76"/>
                  </a:cubicBezTo>
                  <a:cubicBezTo>
                    <a:pt x="20" y="73"/>
                    <a:pt x="22" y="77"/>
                    <a:pt x="17" y="77"/>
                  </a:cubicBezTo>
                  <a:cubicBezTo>
                    <a:pt x="15" y="75"/>
                    <a:pt x="10" y="76"/>
                    <a:pt x="7" y="74"/>
                  </a:cubicBezTo>
                  <a:cubicBezTo>
                    <a:pt x="6" y="74"/>
                    <a:pt x="9" y="72"/>
                    <a:pt x="7" y="71"/>
                  </a:cubicBezTo>
                  <a:cubicBezTo>
                    <a:pt x="4" y="71"/>
                    <a:pt x="1" y="70"/>
                    <a:pt x="1" y="66"/>
                  </a:cubicBezTo>
                  <a:cubicBezTo>
                    <a:pt x="10" y="67"/>
                    <a:pt x="0" y="62"/>
                    <a:pt x="10" y="63"/>
                  </a:cubicBezTo>
                  <a:cubicBezTo>
                    <a:pt x="11" y="63"/>
                    <a:pt x="10" y="62"/>
                    <a:pt x="10" y="62"/>
                  </a:cubicBezTo>
                  <a:cubicBezTo>
                    <a:pt x="10" y="59"/>
                    <a:pt x="12" y="62"/>
                    <a:pt x="12" y="62"/>
                  </a:cubicBezTo>
                  <a:cubicBezTo>
                    <a:pt x="15" y="61"/>
                    <a:pt x="15" y="60"/>
                    <a:pt x="18" y="60"/>
                  </a:cubicBezTo>
                  <a:cubicBezTo>
                    <a:pt x="19" y="60"/>
                    <a:pt x="19" y="63"/>
                    <a:pt x="21" y="63"/>
                  </a:cubicBezTo>
                  <a:cubicBezTo>
                    <a:pt x="24" y="64"/>
                    <a:pt x="27" y="62"/>
                    <a:pt x="31" y="63"/>
                  </a:cubicBezTo>
                  <a:cubicBezTo>
                    <a:pt x="33" y="63"/>
                    <a:pt x="33" y="64"/>
                    <a:pt x="35" y="63"/>
                  </a:cubicBezTo>
                  <a:cubicBezTo>
                    <a:pt x="37" y="62"/>
                    <a:pt x="35" y="62"/>
                    <a:pt x="35" y="60"/>
                  </a:cubicBezTo>
                  <a:cubicBezTo>
                    <a:pt x="36" y="60"/>
                    <a:pt x="37" y="60"/>
                    <a:pt x="38" y="59"/>
                  </a:cubicBezTo>
                  <a:cubicBezTo>
                    <a:pt x="38" y="55"/>
                    <a:pt x="31" y="60"/>
                    <a:pt x="33" y="55"/>
                  </a:cubicBezTo>
                  <a:cubicBezTo>
                    <a:pt x="29" y="54"/>
                    <a:pt x="26" y="52"/>
                    <a:pt x="22" y="52"/>
                  </a:cubicBezTo>
                  <a:cubicBezTo>
                    <a:pt x="24" y="49"/>
                    <a:pt x="24" y="50"/>
                    <a:pt x="21" y="48"/>
                  </a:cubicBezTo>
                  <a:cubicBezTo>
                    <a:pt x="20" y="47"/>
                    <a:pt x="20" y="46"/>
                    <a:pt x="19" y="46"/>
                  </a:cubicBezTo>
                  <a:cubicBezTo>
                    <a:pt x="18" y="45"/>
                    <a:pt x="15" y="46"/>
                    <a:pt x="14" y="45"/>
                  </a:cubicBezTo>
                  <a:cubicBezTo>
                    <a:pt x="14" y="45"/>
                    <a:pt x="17" y="40"/>
                    <a:pt x="14" y="41"/>
                  </a:cubicBezTo>
                  <a:cubicBezTo>
                    <a:pt x="13" y="41"/>
                    <a:pt x="14" y="42"/>
                    <a:pt x="12" y="42"/>
                  </a:cubicBezTo>
                  <a:cubicBezTo>
                    <a:pt x="11" y="42"/>
                    <a:pt x="10" y="40"/>
                    <a:pt x="8" y="41"/>
                  </a:cubicBezTo>
                  <a:cubicBezTo>
                    <a:pt x="11" y="37"/>
                    <a:pt x="17" y="36"/>
                    <a:pt x="22" y="34"/>
                  </a:cubicBezTo>
                  <a:cubicBezTo>
                    <a:pt x="21" y="28"/>
                    <a:pt x="26" y="29"/>
                    <a:pt x="28" y="26"/>
                  </a:cubicBezTo>
                  <a:cubicBezTo>
                    <a:pt x="29" y="25"/>
                    <a:pt x="27" y="22"/>
                    <a:pt x="29" y="21"/>
                  </a:cubicBezTo>
                  <a:cubicBezTo>
                    <a:pt x="33" y="24"/>
                    <a:pt x="33" y="22"/>
                    <a:pt x="39" y="22"/>
                  </a:cubicBezTo>
                  <a:cubicBezTo>
                    <a:pt x="42" y="18"/>
                    <a:pt x="46" y="15"/>
                    <a:pt x="54" y="17"/>
                  </a:cubicBezTo>
                  <a:cubicBezTo>
                    <a:pt x="56" y="17"/>
                    <a:pt x="55" y="14"/>
                    <a:pt x="56" y="14"/>
                  </a:cubicBezTo>
                  <a:cubicBezTo>
                    <a:pt x="58" y="13"/>
                    <a:pt x="64" y="15"/>
                    <a:pt x="64" y="11"/>
                  </a:cubicBezTo>
                  <a:cubicBezTo>
                    <a:pt x="66" y="11"/>
                    <a:pt x="66" y="14"/>
                    <a:pt x="67" y="14"/>
                  </a:cubicBezTo>
                  <a:cubicBezTo>
                    <a:pt x="69" y="15"/>
                    <a:pt x="72" y="13"/>
                    <a:pt x="71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4" y="22"/>
                    <a:pt x="99" y="14"/>
                    <a:pt x="94" y="21"/>
                  </a:cubicBezTo>
                  <a:cubicBezTo>
                    <a:pt x="97" y="21"/>
                    <a:pt x="99" y="21"/>
                    <a:pt x="99" y="18"/>
                  </a:cubicBezTo>
                  <a:cubicBezTo>
                    <a:pt x="102" y="21"/>
                    <a:pt x="108" y="20"/>
                    <a:pt x="112" y="21"/>
                  </a:cubicBezTo>
                  <a:cubicBezTo>
                    <a:pt x="112" y="21"/>
                    <a:pt x="112" y="22"/>
                    <a:pt x="113" y="22"/>
                  </a:cubicBezTo>
                  <a:cubicBezTo>
                    <a:pt x="114" y="22"/>
                    <a:pt x="115" y="23"/>
                    <a:pt x="116" y="24"/>
                  </a:cubicBezTo>
                  <a:cubicBezTo>
                    <a:pt x="120" y="24"/>
                    <a:pt x="121" y="21"/>
                    <a:pt x="123" y="24"/>
                  </a:cubicBezTo>
                  <a:cubicBezTo>
                    <a:pt x="124" y="24"/>
                    <a:pt x="140" y="24"/>
                    <a:pt x="141" y="25"/>
                  </a:cubicBezTo>
                  <a:cubicBezTo>
                    <a:pt x="143" y="26"/>
                    <a:pt x="152" y="27"/>
                    <a:pt x="157" y="28"/>
                  </a:cubicBezTo>
                  <a:cubicBezTo>
                    <a:pt x="158" y="30"/>
                    <a:pt x="161" y="31"/>
                    <a:pt x="161" y="34"/>
                  </a:cubicBezTo>
                  <a:cubicBezTo>
                    <a:pt x="166" y="34"/>
                    <a:pt x="168" y="37"/>
                    <a:pt x="172" y="35"/>
                  </a:cubicBezTo>
                  <a:cubicBezTo>
                    <a:pt x="173" y="39"/>
                    <a:pt x="179" y="37"/>
                    <a:pt x="183" y="38"/>
                  </a:cubicBezTo>
                  <a:cubicBezTo>
                    <a:pt x="183" y="36"/>
                    <a:pt x="182" y="37"/>
                    <a:pt x="181" y="36"/>
                  </a:cubicBezTo>
                  <a:cubicBezTo>
                    <a:pt x="183" y="33"/>
                    <a:pt x="187" y="30"/>
                    <a:pt x="192" y="29"/>
                  </a:cubicBezTo>
                  <a:cubicBezTo>
                    <a:pt x="191" y="32"/>
                    <a:pt x="193" y="32"/>
                    <a:pt x="193" y="31"/>
                  </a:cubicBezTo>
                  <a:cubicBezTo>
                    <a:pt x="195" y="31"/>
                    <a:pt x="194" y="33"/>
                    <a:pt x="196" y="34"/>
                  </a:cubicBezTo>
                  <a:cubicBezTo>
                    <a:pt x="199" y="34"/>
                    <a:pt x="199" y="32"/>
                    <a:pt x="199" y="29"/>
                  </a:cubicBezTo>
                  <a:cubicBezTo>
                    <a:pt x="202" y="29"/>
                    <a:pt x="203" y="30"/>
                    <a:pt x="205" y="31"/>
                  </a:cubicBezTo>
                  <a:cubicBezTo>
                    <a:pt x="206" y="29"/>
                    <a:pt x="204" y="28"/>
                    <a:pt x="207" y="25"/>
                  </a:cubicBezTo>
                  <a:cubicBezTo>
                    <a:pt x="210" y="25"/>
                    <a:pt x="211" y="27"/>
                    <a:pt x="212" y="25"/>
                  </a:cubicBezTo>
                  <a:cubicBezTo>
                    <a:pt x="214" y="26"/>
                    <a:pt x="212" y="28"/>
                    <a:pt x="210" y="28"/>
                  </a:cubicBezTo>
                  <a:cubicBezTo>
                    <a:pt x="212" y="32"/>
                    <a:pt x="221" y="24"/>
                    <a:pt x="224" y="29"/>
                  </a:cubicBezTo>
                  <a:cubicBezTo>
                    <a:pt x="229" y="30"/>
                    <a:pt x="221" y="25"/>
                    <a:pt x="226" y="25"/>
                  </a:cubicBezTo>
                  <a:cubicBezTo>
                    <a:pt x="226" y="23"/>
                    <a:pt x="227" y="22"/>
                    <a:pt x="230" y="22"/>
                  </a:cubicBezTo>
                  <a:cubicBezTo>
                    <a:pt x="230" y="26"/>
                    <a:pt x="230" y="26"/>
                    <a:pt x="230" y="26"/>
                  </a:cubicBezTo>
                  <a:cubicBezTo>
                    <a:pt x="233" y="23"/>
                    <a:pt x="234" y="29"/>
                    <a:pt x="237" y="29"/>
                  </a:cubicBezTo>
                  <a:cubicBezTo>
                    <a:pt x="241" y="30"/>
                    <a:pt x="244" y="29"/>
                    <a:pt x="245" y="26"/>
                  </a:cubicBezTo>
                  <a:cubicBezTo>
                    <a:pt x="247" y="28"/>
                    <a:pt x="251" y="28"/>
                    <a:pt x="249" y="32"/>
                  </a:cubicBezTo>
                  <a:cubicBezTo>
                    <a:pt x="253" y="31"/>
                    <a:pt x="256" y="30"/>
                    <a:pt x="256" y="26"/>
                  </a:cubicBezTo>
                  <a:cubicBezTo>
                    <a:pt x="260" y="29"/>
                    <a:pt x="262" y="25"/>
                    <a:pt x="265" y="29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5" y="30"/>
                    <a:pt x="273" y="32"/>
                    <a:pt x="273" y="32"/>
                  </a:cubicBezTo>
                  <a:cubicBezTo>
                    <a:pt x="273" y="32"/>
                    <a:pt x="277" y="34"/>
                    <a:pt x="276" y="34"/>
                  </a:cubicBezTo>
                  <a:cubicBezTo>
                    <a:pt x="277" y="34"/>
                    <a:pt x="278" y="32"/>
                    <a:pt x="280" y="32"/>
                  </a:cubicBezTo>
                  <a:cubicBezTo>
                    <a:pt x="281" y="32"/>
                    <a:pt x="280" y="35"/>
                    <a:pt x="280" y="35"/>
                  </a:cubicBezTo>
                  <a:cubicBezTo>
                    <a:pt x="284" y="37"/>
                    <a:pt x="290" y="34"/>
                    <a:pt x="294" y="35"/>
                  </a:cubicBezTo>
                  <a:cubicBezTo>
                    <a:pt x="295" y="37"/>
                    <a:pt x="297" y="36"/>
                    <a:pt x="299" y="36"/>
                  </a:cubicBezTo>
                  <a:cubicBezTo>
                    <a:pt x="296" y="41"/>
                    <a:pt x="303" y="37"/>
                    <a:pt x="303" y="41"/>
                  </a:cubicBezTo>
                  <a:cubicBezTo>
                    <a:pt x="303" y="44"/>
                    <a:pt x="300" y="42"/>
                    <a:pt x="300" y="45"/>
                  </a:cubicBezTo>
                  <a:cubicBezTo>
                    <a:pt x="300" y="47"/>
                    <a:pt x="301" y="47"/>
                    <a:pt x="301" y="49"/>
                  </a:cubicBezTo>
                  <a:cubicBezTo>
                    <a:pt x="316" y="48"/>
                    <a:pt x="329" y="47"/>
                    <a:pt x="341" y="52"/>
                  </a:cubicBezTo>
                  <a:cubicBezTo>
                    <a:pt x="340" y="53"/>
                    <a:pt x="339" y="54"/>
                    <a:pt x="339" y="56"/>
                  </a:cubicBezTo>
                  <a:cubicBezTo>
                    <a:pt x="342" y="56"/>
                    <a:pt x="342" y="54"/>
                    <a:pt x="345" y="55"/>
                  </a:cubicBezTo>
                  <a:cubicBezTo>
                    <a:pt x="344" y="50"/>
                    <a:pt x="345" y="51"/>
                    <a:pt x="343" y="46"/>
                  </a:cubicBezTo>
                  <a:cubicBezTo>
                    <a:pt x="344" y="44"/>
                    <a:pt x="355" y="44"/>
                    <a:pt x="352" y="42"/>
                  </a:cubicBezTo>
                  <a:cubicBezTo>
                    <a:pt x="353" y="39"/>
                    <a:pt x="354" y="42"/>
                    <a:pt x="356" y="42"/>
                  </a:cubicBezTo>
                  <a:cubicBezTo>
                    <a:pt x="356" y="43"/>
                    <a:pt x="359" y="43"/>
                    <a:pt x="359" y="45"/>
                  </a:cubicBezTo>
                  <a:cubicBezTo>
                    <a:pt x="364" y="46"/>
                    <a:pt x="368" y="43"/>
                    <a:pt x="373" y="45"/>
                  </a:cubicBezTo>
                  <a:cubicBezTo>
                    <a:pt x="373" y="45"/>
                    <a:pt x="373" y="46"/>
                    <a:pt x="374" y="46"/>
                  </a:cubicBezTo>
                  <a:cubicBezTo>
                    <a:pt x="375" y="46"/>
                    <a:pt x="376" y="47"/>
                    <a:pt x="377" y="48"/>
                  </a:cubicBezTo>
                  <a:cubicBezTo>
                    <a:pt x="382" y="48"/>
                    <a:pt x="387" y="45"/>
                    <a:pt x="394" y="46"/>
                  </a:cubicBezTo>
                  <a:cubicBezTo>
                    <a:pt x="398" y="43"/>
                    <a:pt x="397" y="41"/>
                    <a:pt x="398" y="38"/>
                  </a:cubicBezTo>
                  <a:cubicBezTo>
                    <a:pt x="397" y="33"/>
                    <a:pt x="393" y="35"/>
                    <a:pt x="393" y="34"/>
                  </a:cubicBezTo>
                  <a:cubicBezTo>
                    <a:pt x="393" y="26"/>
                    <a:pt x="406" y="30"/>
                    <a:pt x="409" y="32"/>
                  </a:cubicBezTo>
                  <a:cubicBezTo>
                    <a:pt x="409" y="34"/>
                    <a:pt x="408" y="35"/>
                    <a:pt x="405" y="35"/>
                  </a:cubicBezTo>
                  <a:cubicBezTo>
                    <a:pt x="408" y="38"/>
                    <a:pt x="405" y="39"/>
                    <a:pt x="404" y="41"/>
                  </a:cubicBezTo>
                  <a:cubicBezTo>
                    <a:pt x="403" y="44"/>
                    <a:pt x="406" y="43"/>
                    <a:pt x="408" y="43"/>
                  </a:cubicBezTo>
                  <a:cubicBezTo>
                    <a:pt x="406" y="48"/>
                    <a:pt x="409" y="48"/>
                    <a:pt x="407" y="52"/>
                  </a:cubicBezTo>
                  <a:cubicBezTo>
                    <a:pt x="411" y="54"/>
                    <a:pt x="413" y="45"/>
                    <a:pt x="412" y="46"/>
                  </a:cubicBezTo>
                  <a:cubicBezTo>
                    <a:pt x="413" y="46"/>
                    <a:pt x="416" y="50"/>
                    <a:pt x="415" y="43"/>
                  </a:cubicBezTo>
                  <a:cubicBezTo>
                    <a:pt x="421" y="44"/>
                    <a:pt x="420" y="38"/>
                    <a:pt x="423" y="36"/>
                  </a:cubicBezTo>
                  <a:cubicBezTo>
                    <a:pt x="422" y="32"/>
                    <a:pt x="419" y="29"/>
                    <a:pt x="414" y="29"/>
                  </a:cubicBezTo>
                  <a:cubicBezTo>
                    <a:pt x="416" y="27"/>
                    <a:pt x="411" y="24"/>
                    <a:pt x="407" y="22"/>
                  </a:cubicBezTo>
                  <a:cubicBezTo>
                    <a:pt x="407" y="20"/>
                    <a:pt x="407" y="18"/>
                    <a:pt x="405" y="18"/>
                  </a:cubicBezTo>
                  <a:cubicBezTo>
                    <a:pt x="405" y="15"/>
                    <a:pt x="409" y="14"/>
                    <a:pt x="409" y="11"/>
                  </a:cubicBezTo>
                  <a:cubicBezTo>
                    <a:pt x="409" y="10"/>
                    <a:pt x="413" y="9"/>
                    <a:pt x="412" y="8"/>
                  </a:cubicBezTo>
                  <a:cubicBezTo>
                    <a:pt x="408" y="5"/>
                    <a:pt x="417" y="9"/>
                    <a:pt x="414" y="5"/>
                  </a:cubicBezTo>
                  <a:cubicBezTo>
                    <a:pt x="414" y="0"/>
                    <a:pt x="417" y="7"/>
                    <a:pt x="418" y="7"/>
                  </a:cubicBezTo>
                  <a:cubicBezTo>
                    <a:pt x="419" y="7"/>
                    <a:pt x="422" y="6"/>
                    <a:pt x="423" y="7"/>
                  </a:cubicBezTo>
                  <a:cubicBezTo>
                    <a:pt x="424" y="7"/>
                    <a:pt x="421" y="9"/>
                    <a:pt x="422" y="10"/>
                  </a:cubicBezTo>
                  <a:cubicBezTo>
                    <a:pt x="423" y="10"/>
                    <a:pt x="426" y="9"/>
                    <a:pt x="426" y="10"/>
                  </a:cubicBezTo>
                  <a:cubicBezTo>
                    <a:pt x="427" y="10"/>
                    <a:pt x="425" y="13"/>
                    <a:pt x="426" y="14"/>
                  </a:cubicBezTo>
                  <a:cubicBezTo>
                    <a:pt x="426" y="14"/>
                    <a:pt x="429" y="14"/>
                    <a:pt x="429" y="14"/>
                  </a:cubicBezTo>
                  <a:cubicBezTo>
                    <a:pt x="430" y="17"/>
                    <a:pt x="427" y="16"/>
                    <a:pt x="429" y="19"/>
                  </a:cubicBezTo>
                  <a:cubicBezTo>
                    <a:pt x="430" y="20"/>
                    <a:pt x="431" y="21"/>
                    <a:pt x="430" y="22"/>
                  </a:cubicBezTo>
                  <a:cubicBezTo>
                    <a:pt x="430" y="22"/>
                    <a:pt x="429" y="23"/>
                    <a:pt x="429" y="24"/>
                  </a:cubicBezTo>
                  <a:cubicBezTo>
                    <a:pt x="429" y="26"/>
                    <a:pt x="428" y="26"/>
                    <a:pt x="428" y="28"/>
                  </a:cubicBezTo>
                  <a:cubicBezTo>
                    <a:pt x="427" y="30"/>
                    <a:pt x="437" y="31"/>
                    <a:pt x="435" y="26"/>
                  </a:cubicBezTo>
                  <a:cubicBezTo>
                    <a:pt x="437" y="26"/>
                    <a:pt x="436" y="30"/>
                    <a:pt x="440" y="29"/>
                  </a:cubicBezTo>
                  <a:cubicBezTo>
                    <a:pt x="438" y="32"/>
                    <a:pt x="441" y="32"/>
                    <a:pt x="440" y="36"/>
                  </a:cubicBezTo>
                  <a:cubicBezTo>
                    <a:pt x="446" y="37"/>
                    <a:pt x="445" y="32"/>
                    <a:pt x="450" y="35"/>
                  </a:cubicBezTo>
                  <a:cubicBezTo>
                    <a:pt x="451" y="35"/>
                    <a:pt x="451" y="34"/>
                    <a:pt x="451" y="34"/>
                  </a:cubicBezTo>
                  <a:cubicBezTo>
                    <a:pt x="455" y="34"/>
                    <a:pt x="450" y="35"/>
                    <a:pt x="453" y="38"/>
                  </a:cubicBezTo>
                  <a:cubicBezTo>
                    <a:pt x="453" y="38"/>
                    <a:pt x="456" y="39"/>
                    <a:pt x="456" y="39"/>
                  </a:cubicBezTo>
                  <a:cubicBezTo>
                    <a:pt x="456" y="42"/>
                    <a:pt x="451" y="43"/>
                    <a:pt x="453" y="48"/>
                  </a:cubicBezTo>
                  <a:moveTo>
                    <a:pt x="286" y="63"/>
                  </a:moveTo>
                  <a:cubicBezTo>
                    <a:pt x="285" y="61"/>
                    <a:pt x="288" y="59"/>
                    <a:pt x="286" y="59"/>
                  </a:cubicBezTo>
                  <a:cubicBezTo>
                    <a:pt x="286" y="60"/>
                    <a:pt x="286" y="60"/>
                    <a:pt x="284" y="60"/>
                  </a:cubicBezTo>
                  <a:cubicBezTo>
                    <a:pt x="284" y="58"/>
                    <a:pt x="285" y="56"/>
                    <a:pt x="283" y="56"/>
                  </a:cubicBezTo>
                  <a:cubicBezTo>
                    <a:pt x="281" y="58"/>
                    <a:pt x="275" y="63"/>
                    <a:pt x="272" y="59"/>
                  </a:cubicBezTo>
                  <a:cubicBezTo>
                    <a:pt x="271" y="55"/>
                    <a:pt x="278" y="60"/>
                    <a:pt x="276" y="55"/>
                  </a:cubicBezTo>
                  <a:cubicBezTo>
                    <a:pt x="275" y="54"/>
                    <a:pt x="273" y="55"/>
                    <a:pt x="273" y="53"/>
                  </a:cubicBezTo>
                  <a:cubicBezTo>
                    <a:pt x="271" y="52"/>
                    <a:pt x="270" y="55"/>
                    <a:pt x="268" y="56"/>
                  </a:cubicBezTo>
                  <a:cubicBezTo>
                    <a:pt x="265" y="57"/>
                    <a:pt x="261" y="56"/>
                    <a:pt x="258" y="57"/>
                  </a:cubicBezTo>
                  <a:cubicBezTo>
                    <a:pt x="258" y="57"/>
                    <a:pt x="257" y="58"/>
                    <a:pt x="256" y="59"/>
                  </a:cubicBezTo>
                  <a:cubicBezTo>
                    <a:pt x="252" y="60"/>
                    <a:pt x="247" y="60"/>
                    <a:pt x="242" y="60"/>
                  </a:cubicBezTo>
                  <a:cubicBezTo>
                    <a:pt x="243" y="63"/>
                    <a:pt x="240" y="64"/>
                    <a:pt x="242" y="64"/>
                  </a:cubicBezTo>
                  <a:cubicBezTo>
                    <a:pt x="242" y="63"/>
                    <a:pt x="244" y="63"/>
                    <a:pt x="244" y="66"/>
                  </a:cubicBezTo>
                  <a:cubicBezTo>
                    <a:pt x="250" y="67"/>
                    <a:pt x="259" y="60"/>
                    <a:pt x="261" y="66"/>
                  </a:cubicBezTo>
                  <a:cubicBezTo>
                    <a:pt x="257" y="63"/>
                    <a:pt x="259" y="66"/>
                    <a:pt x="256" y="67"/>
                  </a:cubicBezTo>
                  <a:cubicBezTo>
                    <a:pt x="254" y="67"/>
                    <a:pt x="252" y="68"/>
                    <a:pt x="251" y="70"/>
                  </a:cubicBezTo>
                  <a:cubicBezTo>
                    <a:pt x="258" y="71"/>
                    <a:pt x="262" y="68"/>
                    <a:pt x="269" y="69"/>
                  </a:cubicBezTo>
                  <a:cubicBezTo>
                    <a:pt x="269" y="70"/>
                    <a:pt x="269" y="73"/>
                    <a:pt x="270" y="73"/>
                  </a:cubicBezTo>
                  <a:cubicBezTo>
                    <a:pt x="271" y="71"/>
                    <a:pt x="273" y="71"/>
                    <a:pt x="275" y="71"/>
                  </a:cubicBezTo>
                  <a:cubicBezTo>
                    <a:pt x="275" y="69"/>
                    <a:pt x="276" y="67"/>
                    <a:pt x="277" y="66"/>
                  </a:cubicBezTo>
                  <a:cubicBezTo>
                    <a:pt x="280" y="63"/>
                    <a:pt x="279" y="66"/>
                    <a:pt x="283" y="66"/>
                  </a:cubicBezTo>
                  <a:cubicBezTo>
                    <a:pt x="283" y="64"/>
                    <a:pt x="284" y="62"/>
                    <a:pt x="286" y="63"/>
                  </a:cubicBezTo>
                  <a:moveTo>
                    <a:pt x="296" y="111"/>
                  </a:moveTo>
                  <a:cubicBezTo>
                    <a:pt x="297" y="107"/>
                    <a:pt x="301" y="108"/>
                    <a:pt x="303" y="106"/>
                  </a:cubicBezTo>
                  <a:cubicBezTo>
                    <a:pt x="303" y="106"/>
                    <a:pt x="305" y="107"/>
                    <a:pt x="306" y="106"/>
                  </a:cubicBezTo>
                  <a:cubicBezTo>
                    <a:pt x="308" y="106"/>
                    <a:pt x="310" y="106"/>
                    <a:pt x="313" y="105"/>
                  </a:cubicBezTo>
                  <a:cubicBezTo>
                    <a:pt x="313" y="105"/>
                    <a:pt x="314" y="103"/>
                    <a:pt x="314" y="102"/>
                  </a:cubicBezTo>
                  <a:cubicBezTo>
                    <a:pt x="318" y="100"/>
                    <a:pt x="320" y="103"/>
                    <a:pt x="321" y="101"/>
                  </a:cubicBezTo>
                  <a:cubicBezTo>
                    <a:pt x="320" y="101"/>
                    <a:pt x="319" y="100"/>
                    <a:pt x="321" y="99"/>
                  </a:cubicBezTo>
                  <a:cubicBezTo>
                    <a:pt x="324" y="100"/>
                    <a:pt x="324" y="98"/>
                    <a:pt x="325" y="99"/>
                  </a:cubicBezTo>
                  <a:cubicBezTo>
                    <a:pt x="326" y="100"/>
                    <a:pt x="327" y="98"/>
                    <a:pt x="327" y="98"/>
                  </a:cubicBezTo>
                  <a:cubicBezTo>
                    <a:pt x="324" y="99"/>
                    <a:pt x="327" y="95"/>
                    <a:pt x="329" y="98"/>
                  </a:cubicBezTo>
                  <a:cubicBezTo>
                    <a:pt x="330" y="95"/>
                    <a:pt x="332" y="95"/>
                    <a:pt x="332" y="91"/>
                  </a:cubicBezTo>
                  <a:cubicBezTo>
                    <a:pt x="327" y="90"/>
                    <a:pt x="326" y="93"/>
                    <a:pt x="321" y="92"/>
                  </a:cubicBezTo>
                  <a:cubicBezTo>
                    <a:pt x="321" y="95"/>
                    <a:pt x="320" y="96"/>
                    <a:pt x="318" y="97"/>
                  </a:cubicBezTo>
                  <a:cubicBezTo>
                    <a:pt x="314" y="99"/>
                    <a:pt x="315" y="96"/>
                    <a:pt x="311" y="97"/>
                  </a:cubicBezTo>
                  <a:cubicBezTo>
                    <a:pt x="310" y="97"/>
                    <a:pt x="311" y="98"/>
                    <a:pt x="308" y="98"/>
                  </a:cubicBezTo>
                  <a:cubicBezTo>
                    <a:pt x="306" y="98"/>
                    <a:pt x="306" y="96"/>
                    <a:pt x="303" y="97"/>
                  </a:cubicBezTo>
                  <a:cubicBezTo>
                    <a:pt x="302" y="96"/>
                    <a:pt x="303" y="94"/>
                    <a:pt x="301" y="94"/>
                  </a:cubicBezTo>
                  <a:cubicBezTo>
                    <a:pt x="301" y="96"/>
                    <a:pt x="301" y="97"/>
                    <a:pt x="300" y="98"/>
                  </a:cubicBezTo>
                  <a:cubicBezTo>
                    <a:pt x="300" y="100"/>
                    <a:pt x="302" y="99"/>
                    <a:pt x="303" y="101"/>
                  </a:cubicBezTo>
                  <a:cubicBezTo>
                    <a:pt x="298" y="100"/>
                    <a:pt x="298" y="102"/>
                    <a:pt x="297" y="104"/>
                  </a:cubicBezTo>
                  <a:cubicBezTo>
                    <a:pt x="295" y="106"/>
                    <a:pt x="292" y="104"/>
                    <a:pt x="292" y="106"/>
                  </a:cubicBezTo>
                  <a:cubicBezTo>
                    <a:pt x="291" y="110"/>
                    <a:pt x="285" y="106"/>
                    <a:pt x="287" y="111"/>
                  </a:cubicBezTo>
                  <a:lnTo>
                    <a:pt x="296" y="111"/>
                  </a:lnTo>
                  <a:close/>
                  <a:moveTo>
                    <a:pt x="398" y="165"/>
                  </a:moveTo>
                  <a:cubicBezTo>
                    <a:pt x="397" y="166"/>
                    <a:pt x="397" y="167"/>
                    <a:pt x="397" y="167"/>
                  </a:cubicBezTo>
                  <a:cubicBezTo>
                    <a:pt x="396" y="167"/>
                    <a:pt x="393" y="168"/>
                    <a:pt x="393" y="168"/>
                  </a:cubicBezTo>
                  <a:cubicBezTo>
                    <a:pt x="391" y="170"/>
                    <a:pt x="394" y="174"/>
                    <a:pt x="391" y="174"/>
                  </a:cubicBezTo>
                  <a:cubicBezTo>
                    <a:pt x="391" y="172"/>
                    <a:pt x="391" y="170"/>
                    <a:pt x="390" y="170"/>
                  </a:cubicBezTo>
                  <a:cubicBezTo>
                    <a:pt x="390" y="175"/>
                    <a:pt x="390" y="175"/>
                    <a:pt x="390" y="175"/>
                  </a:cubicBezTo>
                  <a:cubicBezTo>
                    <a:pt x="397" y="175"/>
                    <a:pt x="397" y="175"/>
                    <a:pt x="397" y="175"/>
                  </a:cubicBezTo>
                  <a:cubicBezTo>
                    <a:pt x="396" y="177"/>
                    <a:pt x="399" y="179"/>
                    <a:pt x="400" y="181"/>
                  </a:cubicBezTo>
                  <a:cubicBezTo>
                    <a:pt x="401" y="185"/>
                    <a:pt x="402" y="184"/>
                    <a:pt x="404" y="186"/>
                  </a:cubicBezTo>
                  <a:cubicBezTo>
                    <a:pt x="402" y="187"/>
                    <a:pt x="400" y="187"/>
                    <a:pt x="401" y="189"/>
                  </a:cubicBezTo>
                  <a:cubicBezTo>
                    <a:pt x="401" y="191"/>
                    <a:pt x="403" y="191"/>
                    <a:pt x="402" y="193"/>
                  </a:cubicBezTo>
                  <a:cubicBezTo>
                    <a:pt x="408" y="193"/>
                    <a:pt x="408" y="193"/>
                    <a:pt x="408" y="193"/>
                  </a:cubicBezTo>
                  <a:cubicBezTo>
                    <a:pt x="410" y="192"/>
                    <a:pt x="410" y="188"/>
                    <a:pt x="409" y="185"/>
                  </a:cubicBezTo>
                  <a:cubicBezTo>
                    <a:pt x="408" y="184"/>
                    <a:pt x="406" y="184"/>
                    <a:pt x="405" y="182"/>
                  </a:cubicBezTo>
                  <a:cubicBezTo>
                    <a:pt x="408" y="175"/>
                    <a:pt x="405" y="179"/>
                    <a:pt x="404" y="177"/>
                  </a:cubicBezTo>
                  <a:cubicBezTo>
                    <a:pt x="402" y="174"/>
                    <a:pt x="402" y="169"/>
                    <a:pt x="401" y="165"/>
                  </a:cubicBezTo>
                  <a:cubicBezTo>
                    <a:pt x="400" y="166"/>
                    <a:pt x="399" y="165"/>
                    <a:pt x="398" y="165"/>
                  </a:cubicBezTo>
                  <a:moveTo>
                    <a:pt x="453" y="209"/>
                  </a:moveTo>
                  <a:cubicBezTo>
                    <a:pt x="448" y="207"/>
                    <a:pt x="449" y="211"/>
                    <a:pt x="447" y="212"/>
                  </a:cubicBezTo>
                  <a:cubicBezTo>
                    <a:pt x="447" y="211"/>
                    <a:pt x="446" y="210"/>
                    <a:pt x="444" y="210"/>
                  </a:cubicBezTo>
                  <a:cubicBezTo>
                    <a:pt x="445" y="215"/>
                    <a:pt x="439" y="213"/>
                    <a:pt x="437" y="214"/>
                  </a:cubicBezTo>
                  <a:cubicBezTo>
                    <a:pt x="436" y="215"/>
                    <a:pt x="437" y="216"/>
                    <a:pt x="436" y="217"/>
                  </a:cubicBezTo>
                  <a:cubicBezTo>
                    <a:pt x="435" y="218"/>
                    <a:pt x="433" y="217"/>
                    <a:pt x="433" y="219"/>
                  </a:cubicBezTo>
                  <a:cubicBezTo>
                    <a:pt x="436" y="219"/>
                    <a:pt x="433" y="220"/>
                    <a:pt x="433" y="223"/>
                  </a:cubicBezTo>
                  <a:cubicBezTo>
                    <a:pt x="436" y="225"/>
                    <a:pt x="437" y="221"/>
                    <a:pt x="439" y="220"/>
                  </a:cubicBezTo>
                  <a:cubicBezTo>
                    <a:pt x="441" y="219"/>
                    <a:pt x="444" y="220"/>
                    <a:pt x="447" y="220"/>
                  </a:cubicBezTo>
                  <a:cubicBezTo>
                    <a:pt x="449" y="220"/>
                    <a:pt x="449" y="219"/>
                    <a:pt x="451" y="219"/>
                  </a:cubicBezTo>
                  <a:cubicBezTo>
                    <a:pt x="455" y="218"/>
                    <a:pt x="459" y="220"/>
                    <a:pt x="460" y="221"/>
                  </a:cubicBezTo>
                  <a:cubicBezTo>
                    <a:pt x="459" y="222"/>
                    <a:pt x="457" y="222"/>
                    <a:pt x="457" y="223"/>
                  </a:cubicBezTo>
                  <a:cubicBezTo>
                    <a:pt x="458" y="222"/>
                    <a:pt x="458" y="224"/>
                    <a:pt x="458" y="224"/>
                  </a:cubicBezTo>
                  <a:cubicBezTo>
                    <a:pt x="459" y="224"/>
                    <a:pt x="460" y="223"/>
                    <a:pt x="460" y="223"/>
                  </a:cubicBezTo>
                  <a:cubicBezTo>
                    <a:pt x="465" y="223"/>
                    <a:pt x="463" y="224"/>
                    <a:pt x="467" y="221"/>
                  </a:cubicBezTo>
                  <a:cubicBezTo>
                    <a:pt x="471" y="219"/>
                    <a:pt x="474" y="223"/>
                    <a:pt x="477" y="220"/>
                  </a:cubicBezTo>
                  <a:cubicBezTo>
                    <a:pt x="473" y="219"/>
                    <a:pt x="477" y="214"/>
                    <a:pt x="474" y="217"/>
                  </a:cubicBezTo>
                  <a:cubicBezTo>
                    <a:pt x="471" y="220"/>
                    <a:pt x="471" y="212"/>
                    <a:pt x="471" y="212"/>
                  </a:cubicBezTo>
                  <a:cubicBezTo>
                    <a:pt x="471" y="211"/>
                    <a:pt x="467" y="212"/>
                    <a:pt x="468" y="209"/>
                  </a:cubicBezTo>
                  <a:cubicBezTo>
                    <a:pt x="461" y="209"/>
                    <a:pt x="461" y="209"/>
                    <a:pt x="461" y="209"/>
                  </a:cubicBezTo>
                  <a:cubicBezTo>
                    <a:pt x="462" y="207"/>
                    <a:pt x="463" y="206"/>
                    <a:pt x="461" y="205"/>
                  </a:cubicBezTo>
                  <a:cubicBezTo>
                    <a:pt x="457" y="206"/>
                    <a:pt x="458" y="205"/>
                    <a:pt x="453" y="205"/>
                  </a:cubicBezTo>
                  <a:cubicBezTo>
                    <a:pt x="452" y="207"/>
                    <a:pt x="451" y="207"/>
                    <a:pt x="453" y="209"/>
                  </a:cubicBezTo>
                  <a:moveTo>
                    <a:pt x="491" y="244"/>
                  </a:moveTo>
                  <a:cubicBezTo>
                    <a:pt x="490" y="244"/>
                    <a:pt x="489" y="244"/>
                    <a:pt x="489" y="243"/>
                  </a:cubicBezTo>
                  <a:cubicBezTo>
                    <a:pt x="495" y="244"/>
                    <a:pt x="489" y="233"/>
                    <a:pt x="495" y="234"/>
                  </a:cubicBezTo>
                  <a:cubicBezTo>
                    <a:pt x="498" y="237"/>
                    <a:pt x="499" y="233"/>
                    <a:pt x="503" y="234"/>
                  </a:cubicBezTo>
                  <a:cubicBezTo>
                    <a:pt x="501" y="226"/>
                    <a:pt x="491" y="224"/>
                    <a:pt x="482" y="226"/>
                  </a:cubicBezTo>
                  <a:cubicBezTo>
                    <a:pt x="481" y="225"/>
                    <a:pt x="481" y="225"/>
                    <a:pt x="481" y="223"/>
                  </a:cubicBezTo>
                  <a:cubicBezTo>
                    <a:pt x="478" y="222"/>
                    <a:pt x="477" y="226"/>
                    <a:pt x="474" y="226"/>
                  </a:cubicBezTo>
                  <a:cubicBezTo>
                    <a:pt x="472" y="226"/>
                    <a:pt x="472" y="224"/>
                    <a:pt x="470" y="224"/>
                  </a:cubicBezTo>
                  <a:cubicBezTo>
                    <a:pt x="468" y="225"/>
                    <a:pt x="467" y="226"/>
                    <a:pt x="465" y="227"/>
                  </a:cubicBezTo>
                  <a:cubicBezTo>
                    <a:pt x="463" y="228"/>
                    <a:pt x="462" y="228"/>
                    <a:pt x="460" y="228"/>
                  </a:cubicBezTo>
                  <a:cubicBezTo>
                    <a:pt x="460" y="231"/>
                    <a:pt x="459" y="232"/>
                    <a:pt x="457" y="233"/>
                  </a:cubicBezTo>
                  <a:cubicBezTo>
                    <a:pt x="457" y="244"/>
                    <a:pt x="455" y="245"/>
                    <a:pt x="456" y="257"/>
                  </a:cubicBezTo>
                  <a:cubicBezTo>
                    <a:pt x="461" y="259"/>
                    <a:pt x="458" y="253"/>
                    <a:pt x="463" y="254"/>
                  </a:cubicBezTo>
                  <a:cubicBezTo>
                    <a:pt x="462" y="251"/>
                    <a:pt x="463" y="249"/>
                    <a:pt x="464" y="248"/>
                  </a:cubicBezTo>
                  <a:cubicBezTo>
                    <a:pt x="466" y="245"/>
                    <a:pt x="464" y="241"/>
                    <a:pt x="465" y="237"/>
                  </a:cubicBezTo>
                  <a:cubicBezTo>
                    <a:pt x="466" y="237"/>
                    <a:pt x="468" y="235"/>
                    <a:pt x="468" y="234"/>
                  </a:cubicBezTo>
                  <a:cubicBezTo>
                    <a:pt x="469" y="233"/>
                    <a:pt x="468" y="230"/>
                    <a:pt x="470" y="230"/>
                  </a:cubicBezTo>
                  <a:cubicBezTo>
                    <a:pt x="472" y="230"/>
                    <a:pt x="474" y="230"/>
                    <a:pt x="475" y="228"/>
                  </a:cubicBezTo>
                  <a:cubicBezTo>
                    <a:pt x="473" y="233"/>
                    <a:pt x="480" y="229"/>
                    <a:pt x="479" y="233"/>
                  </a:cubicBezTo>
                  <a:cubicBezTo>
                    <a:pt x="480" y="237"/>
                    <a:pt x="480" y="235"/>
                    <a:pt x="479" y="240"/>
                  </a:cubicBezTo>
                  <a:cubicBezTo>
                    <a:pt x="481" y="240"/>
                    <a:pt x="482" y="240"/>
                    <a:pt x="482" y="241"/>
                  </a:cubicBezTo>
                  <a:cubicBezTo>
                    <a:pt x="481" y="241"/>
                    <a:pt x="480" y="241"/>
                    <a:pt x="479" y="243"/>
                  </a:cubicBezTo>
                  <a:cubicBezTo>
                    <a:pt x="484" y="241"/>
                    <a:pt x="489" y="247"/>
                    <a:pt x="491" y="244"/>
                  </a:cubicBezTo>
                  <a:moveTo>
                    <a:pt x="516" y="238"/>
                  </a:moveTo>
                  <a:cubicBezTo>
                    <a:pt x="516" y="238"/>
                    <a:pt x="516" y="241"/>
                    <a:pt x="516" y="241"/>
                  </a:cubicBezTo>
                  <a:cubicBezTo>
                    <a:pt x="514" y="243"/>
                    <a:pt x="507" y="237"/>
                    <a:pt x="505" y="240"/>
                  </a:cubicBezTo>
                  <a:cubicBezTo>
                    <a:pt x="505" y="242"/>
                    <a:pt x="503" y="243"/>
                    <a:pt x="502" y="244"/>
                  </a:cubicBezTo>
                  <a:cubicBezTo>
                    <a:pt x="505" y="248"/>
                    <a:pt x="506" y="245"/>
                    <a:pt x="510" y="245"/>
                  </a:cubicBezTo>
                  <a:cubicBezTo>
                    <a:pt x="513" y="245"/>
                    <a:pt x="518" y="247"/>
                    <a:pt x="520" y="244"/>
                  </a:cubicBezTo>
                  <a:cubicBezTo>
                    <a:pt x="519" y="244"/>
                    <a:pt x="519" y="243"/>
                    <a:pt x="520" y="243"/>
                  </a:cubicBezTo>
                  <a:cubicBezTo>
                    <a:pt x="521" y="242"/>
                    <a:pt x="523" y="242"/>
                    <a:pt x="523" y="241"/>
                  </a:cubicBezTo>
                  <a:cubicBezTo>
                    <a:pt x="519" y="241"/>
                    <a:pt x="518" y="238"/>
                    <a:pt x="516" y="238"/>
                  </a:cubicBezTo>
                  <a:moveTo>
                    <a:pt x="496" y="250"/>
                  </a:moveTo>
                  <a:cubicBezTo>
                    <a:pt x="496" y="249"/>
                    <a:pt x="495" y="247"/>
                    <a:pt x="493" y="248"/>
                  </a:cubicBezTo>
                  <a:cubicBezTo>
                    <a:pt x="493" y="248"/>
                    <a:pt x="494" y="251"/>
                    <a:pt x="493" y="251"/>
                  </a:cubicBezTo>
                  <a:cubicBezTo>
                    <a:pt x="486" y="251"/>
                    <a:pt x="486" y="251"/>
                    <a:pt x="486" y="251"/>
                  </a:cubicBezTo>
                  <a:cubicBezTo>
                    <a:pt x="489" y="256"/>
                    <a:pt x="482" y="252"/>
                    <a:pt x="482" y="255"/>
                  </a:cubicBezTo>
                  <a:cubicBezTo>
                    <a:pt x="486" y="255"/>
                    <a:pt x="486" y="255"/>
                    <a:pt x="486" y="255"/>
                  </a:cubicBezTo>
                  <a:cubicBezTo>
                    <a:pt x="487" y="257"/>
                    <a:pt x="485" y="257"/>
                    <a:pt x="485" y="258"/>
                  </a:cubicBezTo>
                  <a:cubicBezTo>
                    <a:pt x="489" y="259"/>
                    <a:pt x="488" y="255"/>
                    <a:pt x="491" y="255"/>
                  </a:cubicBezTo>
                  <a:cubicBezTo>
                    <a:pt x="492" y="256"/>
                    <a:pt x="494" y="257"/>
                    <a:pt x="498" y="257"/>
                  </a:cubicBezTo>
                  <a:cubicBezTo>
                    <a:pt x="497" y="251"/>
                    <a:pt x="507" y="256"/>
                    <a:pt x="505" y="248"/>
                  </a:cubicBezTo>
                  <a:cubicBezTo>
                    <a:pt x="500" y="247"/>
                    <a:pt x="498" y="250"/>
                    <a:pt x="496" y="25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9" name="Freeform 96"/>
            <p:cNvSpPr>
              <a:spLocks/>
            </p:cNvSpPr>
            <p:nvPr/>
          </p:nvSpPr>
          <p:spPr bwMode="auto">
            <a:xfrm>
              <a:off x="4230687" y="1722437"/>
              <a:ext cx="173038" cy="258763"/>
            </a:xfrm>
            <a:custGeom>
              <a:avLst/>
              <a:gdLst>
                <a:gd name="T0" fmla="*/ 13 w 46"/>
                <a:gd name="T1" fmla="*/ 7 h 69"/>
                <a:gd name="T2" fmla="*/ 23 w 46"/>
                <a:gd name="T3" fmla="*/ 6 h 69"/>
                <a:gd name="T4" fmla="*/ 24 w 46"/>
                <a:gd name="T5" fmla="*/ 14 h 69"/>
                <a:gd name="T6" fmla="*/ 17 w 46"/>
                <a:gd name="T7" fmla="*/ 19 h 69"/>
                <a:gd name="T8" fmla="*/ 26 w 46"/>
                <a:gd name="T9" fmla="*/ 23 h 69"/>
                <a:gd name="T10" fmla="*/ 30 w 46"/>
                <a:gd name="T11" fmla="*/ 33 h 69"/>
                <a:gd name="T12" fmla="*/ 33 w 46"/>
                <a:gd name="T13" fmla="*/ 35 h 69"/>
                <a:gd name="T14" fmla="*/ 38 w 46"/>
                <a:gd name="T15" fmla="*/ 38 h 69"/>
                <a:gd name="T16" fmla="*/ 35 w 46"/>
                <a:gd name="T17" fmla="*/ 44 h 69"/>
                <a:gd name="T18" fmla="*/ 44 w 46"/>
                <a:gd name="T19" fmla="*/ 45 h 69"/>
                <a:gd name="T20" fmla="*/ 44 w 46"/>
                <a:gd name="T21" fmla="*/ 54 h 69"/>
                <a:gd name="T22" fmla="*/ 41 w 46"/>
                <a:gd name="T23" fmla="*/ 54 h 69"/>
                <a:gd name="T24" fmla="*/ 44 w 46"/>
                <a:gd name="T25" fmla="*/ 55 h 69"/>
                <a:gd name="T26" fmla="*/ 41 w 46"/>
                <a:gd name="T27" fmla="*/ 59 h 69"/>
                <a:gd name="T28" fmla="*/ 37 w 46"/>
                <a:gd name="T29" fmla="*/ 62 h 69"/>
                <a:gd name="T30" fmla="*/ 23 w 46"/>
                <a:gd name="T31" fmla="*/ 61 h 69"/>
                <a:gd name="T32" fmla="*/ 17 w 46"/>
                <a:gd name="T33" fmla="*/ 62 h 69"/>
                <a:gd name="T34" fmla="*/ 7 w 46"/>
                <a:gd name="T35" fmla="*/ 62 h 69"/>
                <a:gd name="T36" fmla="*/ 10 w 46"/>
                <a:gd name="T37" fmla="*/ 61 h 69"/>
                <a:gd name="T38" fmla="*/ 12 w 46"/>
                <a:gd name="T39" fmla="*/ 62 h 69"/>
                <a:gd name="T40" fmla="*/ 13 w 46"/>
                <a:gd name="T41" fmla="*/ 59 h 69"/>
                <a:gd name="T42" fmla="*/ 21 w 46"/>
                <a:gd name="T43" fmla="*/ 58 h 69"/>
                <a:gd name="T44" fmla="*/ 10 w 46"/>
                <a:gd name="T45" fmla="*/ 54 h 69"/>
                <a:gd name="T46" fmla="*/ 10 w 46"/>
                <a:gd name="T47" fmla="*/ 45 h 69"/>
                <a:gd name="T48" fmla="*/ 13 w 46"/>
                <a:gd name="T49" fmla="*/ 44 h 69"/>
                <a:gd name="T50" fmla="*/ 19 w 46"/>
                <a:gd name="T51" fmla="*/ 44 h 69"/>
                <a:gd name="T52" fmla="*/ 20 w 46"/>
                <a:gd name="T53" fmla="*/ 35 h 69"/>
                <a:gd name="T54" fmla="*/ 16 w 46"/>
                <a:gd name="T55" fmla="*/ 30 h 69"/>
                <a:gd name="T56" fmla="*/ 10 w 46"/>
                <a:gd name="T57" fmla="*/ 31 h 69"/>
                <a:gd name="T58" fmla="*/ 10 w 46"/>
                <a:gd name="T59" fmla="*/ 24 h 69"/>
                <a:gd name="T60" fmla="*/ 5 w 46"/>
                <a:gd name="T61" fmla="*/ 21 h 69"/>
                <a:gd name="T62" fmla="*/ 0 w 46"/>
                <a:gd name="T63" fmla="*/ 7 h 69"/>
                <a:gd name="T64" fmla="*/ 7 w 46"/>
                <a:gd name="T65" fmla="*/ 0 h 69"/>
                <a:gd name="T66" fmla="*/ 20 w 46"/>
                <a:gd name="T67" fmla="*/ 0 h 69"/>
                <a:gd name="T68" fmla="*/ 13 w 46"/>
                <a:gd name="T6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69">
                  <a:moveTo>
                    <a:pt x="13" y="7"/>
                  </a:moveTo>
                  <a:cubicBezTo>
                    <a:pt x="14" y="10"/>
                    <a:pt x="20" y="6"/>
                    <a:pt x="23" y="6"/>
                  </a:cubicBezTo>
                  <a:cubicBezTo>
                    <a:pt x="24" y="8"/>
                    <a:pt x="24" y="11"/>
                    <a:pt x="24" y="14"/>
                  </a:cubicBezTo>
                  <a:cubicBezTo>
                    <a:pt x="21" y="15"/>
                    <a:pt x="18" y="16"/>
                    <a:pt x="17" y="19"/>
                  </a:cubicBezTo>
                  <a:cubicBezTo>
                    <a:pt x="18" y="21"/>
                    <a:pt x="21" y="23"/>
                    <a:pt x="26" y="23"/>
                  </a:cubicBezTo>
                  <a:cubicBezTo>
                    <a:pt x="25" y="28"/>
                    <a:pt x="31" y="26"/>
                    <a:pt x="30" y="33"/>
                  </a:cubicBezTo>
                  <a:cubicBezTo>
                    <a:pt x="30" y="34"/>
                    <a:pt x="33" y="34"/>
                    <a:pt x="33" y="35"/>
                  </a:cubicBezTo>
                  <a:cubicBezTo>
                    <a:pt x="33" y="38"/>
                    <a:pt x="37" y="36"/>
                    <a:pt x="38" y="38"/>
                  </a:cubicBezTo>
                  <a:cubicBezTo>
                    <a:pt x="38" y="40"/>
                    <a:pt x="36" y="42"/>
                    <a:pt x="35" y="44"/>
                  </a:cubicBezTo>
                  <a:cubicBezTo>
                    <a:pt x="39" y="44"/>
                    <a:pt x="42" y="44"/>
                    <a:pt x="44" y="45"/>
                  </a:cubicBezTo>
                  <a:cubicBezTo>
                    <a:pt x="42" y="47"/>
                    <a:pt x="46" y="51"/>
                    <a:pt x="44" y="54"/>
                  </a:cubicBezTo>
                  <a:cubicBezTo>
                    <a:pt x="44" y="54"/>
                    <a:pt x="41" y="53"/>
                    <a:pt x="41" y="54"/>
                  </a:cubicBezTo>
                  <a:cubicBezTo>
                    <a:pt x="41" y="55"/>
                    <a:pt x="43" y="55"/>
                    <a:pt x="44" y="55"/>
                  </a:cubicBezTo>
                  <a:cubicBezTo>
                    <a:pt x="43" y="56"/>
                    <a:pt x="41" y="56"/>
                    <a:pt x="41" y="59"/>
                  </a:cubicBezTo>
                  <a:cubicBezTo>
                    <a:pt x="39" y="60"/>
                    <a:pt x="39" y="62"/>
                    <a:pt x="37" y="62"/>
                  </a:cubicBezTo>
                  <a:cubicBezTo>
                    <a:pt x="32" y="62"/>
                    <a:pt x="29" y="60"/>
                    <a:pt x="23" y="61"/>
                  </a:cubicBezTo>
                  <a:cubicBezTo>
                    <a:pt x="20" y="63"/>
                    <a:pt x="22" y="63"/>
                    <a:pt x="17" y="62"/>
                  </a:cubicBezTo>
                  <a:cubicBezTo>
                    <a:pt x="16" y="65"/>
                    <a:pt x="7" y="69"/>
                    <a:pt x="7" y="62"/>
                  </a:cubicBezTo>
                  <a:cubicBezTo>
                    <a:pt x="9" y="63"/>
                    <a:pt x="10" y="61"/>
                    <a:pt x="10" y="61"/>
                  </a:cubicBezTo>
                  <a:cubicBezTo>
                    <a:pt x="11" y="61"/>
                    <a:pt x="12" y="62"/>
                    <a:pt x="12" y="62"/>
                  </a:cubicBezTo>
                  <a:cubicBezTo>
                    <a:pt x="13" y="61"/>
                    <a:pt x="12" y="60"/>
                    <a:pt x="13" y="59"/>
                  </a:cubicBezTo>
                  <a:cubicBezTo>
                    <a:pt x="15" y="58"/>
                    <a:pt x="18" y="59"/>
                    <a:pt x="21" y="58"/>
                  </a:cubicBezTo>
                  <a:cubicBezTo>
                    <a:pt x="20" y="51"/>
                    <a:pt x="14" y="56"/>
                    <a:pt x="10" y="54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3" y="46"/>
                    <a:pt x="15" y="44"/>
                    <a:pt x="13" y="44"/>
                  </a:cubicBezTo>
                  <a:cubicBezTo>
                    <a:pt x="14" y="40"/>
                    <a:pt x="16" y="45"/>
                    <a:pt x="19" y="44"/>
                  </a:cubicBezTo>
                  <a:cubicBezTo>
                    <a:pt x="21" y="44"/>
                    <a:pt x="16" y="38"/>
                    <a:pt x="20" y="35"/>
                  </a:cubicBezTo>
                  <a:cubicBezTo>
                    <a:pt x="19" y="33"/>
                    <a:pt x="15" y="34"/>
                    <a:pt x="16" y="30"/>
                  </a:cubicBezTo>
                  <a:cubicBezTo>
                    <a:pt x="15" y="31"/>
                    <a:pt x="13" y="31"/>
                    <a:pt x="10" y="3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2"/>
                    <a:pt x="5" y="23"/>
                    <a:pt x="5" y="21"/>
                  </a:cubicBezTo>
                  <a:cubicBezTo>
                    <a:pt x="7" y="16"/>
                    <a:pt x="6" y="8"/>
                    <a:pt x="0" y="7"/>
                  </a:cubicBezTo>
                  <a:cubicBezTo>
                    <a:pt x="2" y="5"/>
                    <a:pt x="6" y="4"/>
                    <a:pt x="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2"/>
                    <a:pt x="15" y="5"/>
                    <a:pt x="13" y="7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0" name="Freeform 97"/>
            <p:cNvSpPr>
              <a:spLocks/>
            </p:cNvSpPr>
            <p:nvPr/>
          </p:nvSpPr>
          <p:spPr bwMode="auto">
            <a:xfrm>
              <a:off x="1050925" y="1738312"/>
              <a:ext cx="44450" cy="33338"/>
            </a:xfrm>
            <a:custGeom>
              <a:avLst/>
              <a:gdLst>
                <a:gd name="T0" fmla="*/ 11 w 12"/>
                <a:gd name="T1" fmla="*/ 1 h 9"/>
                <a:gd name="T2" fmla="*/ 12 w 12"/>
                <a:gd name="T3" fmla="*/ 6 h 9"/>
                <a:gd name="T4" fmla="*/ 5 w 12"/>
                <a:gd name="T5" fmla="*/ 9 h 9"/>
                <a:gd name="T6" fmla="*/ 5 w 12"/>
                <a:gd name="T7" fmla="*/ 6 h 9"/>
                <a:gd name="T8" fmla="*/ 2 w 12"/>
                <a:gd name="T9" fmla="*/ 8 h 9"/>
                <a:gd name="T10" fmla="*/ 4 w 12"/>
                <a:gd name="T11" fmla="*/ 6 h 9"/>
                <a:gd name="T12" fmla="*/ 11 w 12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11" y="1"/>
                  </a:moveTo>
                  <a:cubicBezTo>
                    <a:pt x="9" y="2"/>
                    <a:pt x="10" y="5"/>
                    <a:pt x="12" y="6"/>
                  </a:cubicBezTo>
                  <a:cubicBezTo>
                    <a:pt x="11" y="8"/>
                    <a:pt x="8" y="8"/>
                    <a:pt x="5" y="9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8"/>
                    <a:pt x="2" y="8"/>
                  </a:cubicBezTo>
                  <a:cubicBezTo>
                    <a:pt x="0" y="6"/>
                    <a:pt x="3" y="7"/>
                    <a:pt x="4" y="6"/>
                  </a:cubicBezTo>
                  <a:cubicBezTo>
                    <a:pt x="5" y="5"/>
                    <a:pt x="8" y="0"/>
                    <a:pt x="11" y="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1" name="Freeform 98"/>
            <p:cNvSpPr>
              <a:spLocks/>
            </p:cNvSpPr>
            <p:nvPr/>
          </p:nvSpPr>
          <p:spPr bwMode="auto">
            <a:xfrm>
              <a:off x="7366000" y="2157412"/>
              <a:ext cx="26988" cy="30163"/>
            </a:xfrm>
            <a:custGeom>
              <a:avLst/>
              <a:gdLst>
                <a:gd name="T0" fmla="*/ 2 w 7"/>
                <a:gd name="T1" fmla="*/ 2 h 8"/>
                <a:gd name="T2" fmla="*/ 7 w 7"/>
                <a:gd name="T3" fmla="*/ 1 h 8"/>
                <a:gd name="T4" fmla="*/ 0 w 7"/>
                <a:gd name="T5" fmla="*/ 8 h 8"/>
                <a:gd name="T6" fmla="*/ 2 w 7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2" y="2"/>
                  </a:moveTo>
                  <a:cubicBezTo>
                    <a:pt x="3" y="0"/>
                    <a:pt x="4" y="3"/>
                    <a:pt x="7" y="1"/>
                  </a:cubicBezTo>
                  <a:cubicBezTo>
                    <a:pt x="6" y="4"/>
                    <a:pt x="6" y="8"/>
                    <a:pt x="0" y="8"/>
                  </a:cubicBezTo>
                  <a:cubicBezTo>
                    <a:pt x="0" y="6"/>
                    <a:pt x="6" y="4"/>
                    <a:pt x="2" y="2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2" name="Freeform 99"/>
            <p:cNvSpPr>
              <a:spLocks/>
            </p:cNvSpPr>
            <p:nvPr/>
          </p:nvSpPr>
          <p:spPr bwMode="auto">
            <a:xfrm>
              <a:off x="6702425" y="2986088"/>
              <a:ext cx="214313" cy="247650"/>
            </a:xfrm>
            <a:custGeom>
              <a:avLst/>
              <a:gdLst>
                <a:gd name="T0" fmla="*/ 46 w 57"/>
                <a:gd name="T1" fmla="*/ 4 h 66"/>
                <a:gd name="T2" fmla="*/ 51 w 57"/>
                <a:gd name="T3" fmla="*/ 7 h 66"/>
                <a:gd name="T4" fmla="*/ 57 w 57"/>
                <a:gd name="T5" fmla="*/ 11 h 66"/>
                <a:gd name="T6" fmla="*/ 51 w 57"/>
                <a:gd name="T7" fmla="*/ 18 h 66"/>
                <a:gd name="T8" fmla="*/ 50 w 57"/>
                <a:gd name="T9" fmla="*/ 27 h 66"/>
                <a:gd name="T10" fmla="*/ 53 w 57"/>
                <a:gd name="T11" fmla="*/ 29 h 66"/>
                <a:gd name="T12" fmla="*/ 53 w 57"/>
                <a:gd name="T13" fmla="*/ 34 h 66"/>
                <a:gd name="T14" fmla="*/ 55 w 57"/>
                <a:gd name="T15" fmla="*/ 36 h 66"/>
                <a:gd name="T16" fmla="*/ 48 w 57"/>
                <a:gd name="T17" fmla="*/ 41 h 66"/>
                <a:gd name="T18" fmla="*/ 47 w 57"/>
                <a:gd name="T19" fmla="*/ 48 h 66"/>
                <a:gd name="T20" fmla="*/ 47 w 57"/>
                <a:gd name="T21" fmla="*/ 50 h 66"/>
                <a:gd name="T22" fmla="*/ 44 w 57"/>
                <a:gd name="T23" fmla="*/ 50 h 66"/>
                <a:gd name="T24" fmla="*/ 40 w 57"/>
                <a:gd name="T25" fmla="*/ 56 h 66"/>
                <a:gd name="T26" fmla="*/ 40 w 57"/>
                <a:gd name="T27" fmla="*/ 65 h 66"/>
                <a:gd name="T28" fmla="*/ 26 w 57"/>
                <a:gd name="T29" fmla="*/ 60 h 66"/>
                <a:gd name="T30" fmla="*/ 25 w 57"/>
                <a:gd name="T31" fmla="*/ 63 h 66"/>
                <a:gd name="T32" fmla="*/ 20 w 57"/>
                <a:gd name="T33" fmla="*/ 60 h 66"/>
                <a:gd name="T34" fmla="*/ 13 w 57"/>
                <a:gd name="T35" fmla="*/ 60 h 66"/>
                <a:gd name="T36" fmla="*/ 9 w 57"/>
                <a:gd name="T37" fmla="*/ 59 h 66"/>
                <a:gd name="T38" fmla="*/ 4 w 57"/>
                <a:gd name="T39" fmla="*/ 50 h 66"/>
                <a:gd name="T40" fmla="*/ 5 w 57"/>
                <a:gd name="T41" fmla="*/ 45 h 66"/>
                <a:gd name="T42" fmla="*/ 4 w 57"/>
                <a:gd name="T43" fmla="*/ 45 h 66"/>
                <a:gd name="T44" fmla="*/ 2 w 57"/>
                <a:gd name="T45" fmla="*/ 34 h 66"/>
                <a:gd name="T46" fmla="*/ 16 w 57"/>
                <a:gd name="T47" fmla="*/ 32 h 66"/>
                <a:gd name="T48" fmla="*/ 16 w 57"/>
                <a:gd name="T49" fmla="*/ 28 h 66"/>
                <a:gd name="T50" fmla="*/ 26 w 57"/>
                <a:gd name="T51" fmla="*/ 21 h 66"/>
                <a:gd name="T52" fmla="*/ 34 w 57"/>
                <a:gd name="T53" fmla="*/ 18 h 66"/>
                <a:gd name="T54" fmla="*/ 36 w 57"/>
                <a:gd name="T55" fmla="*/ 14 h 66"/>
                <a:gd name="T56" fmla="*/ 39 w 57"/>
                <a:gd name="T57" fmla="*/ 14 h 66"/>
                <a:gd name="T58" fmla="*/ 41 w 57"/>
                <a:gd name="T59" fmla="*/ 11 h 66"/>
                <a:gd name="T60" fmla="*/ 47 w 57"/>
                <a:gd name="T61" fmla="*/ 4 h 66"/>
                <a:gd name="T62" fmla="*/ 46 w 57"/>
                <a:gd name="T63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66">
                  <a:moveTo>
                    <a:pt x="46" y="4"/>
                  </a:moveTo>
                  <a:cubicBezTo>
                    <a:pt x="47" y="0"/>
                    <a:pt x="49" y="7"/>
                    <a:pt x="51" y="7"/>
                  </a:cubicBezTo>
                  <a:cubicBezTo>
                    <a:pt x="53" y="8"/>
                    <a:pt x="54" y="11"/>
                    <a:pt x="57" y="11"/>
                  </a:cubicBezTo>
                  <a:cubicBezTo>
                    <a:pt x="56" y="15"/>
                    <a:pt x="56" y="18"/>
                    <a:pt x="51" y="18"/>
                  </a:cubicBezTo>
                  <a:cubicBezTo>
                    <a:pt x="50" y="21"/>
                    <a:pt x="53" y="26"/>
                    <a:pt x="50" y="27"/>
                  </a:cubicBezTo>
                  <a:cubicBezTo>
                    <a:pt x="49" y="28"/>
                    <a:pt x="52" y="29"/>
                    <a:pt x="53" y="29"/>
                  </a:cubicBezTo>
                  <a:cubicBezTo>
                    <a:pt x="53" y="31"/>
                    <a:pt x="52" y="33"/>
                    <a:pt x="53" y="34"/>
                  </a:cubicBezTo>
                  <a:cubicBezTo>
                    <a:pt x="53" y="35"/>
                    <a:pt x="55" y="35"/>
                    <a:pt x="55" y="36"/>
                  </a:cubicBezTo>
                  <a:cubicBezTo>
                    <a:pt x="55" y="40"/>
                    <a:pt x="51" y="43"/>
                    <a:pt x="48" y="41"/>
                  </a:cubicBezTo>
                  <a:cubicBezTo>
                    <a:pt x="49" y="44"/>
                    <a:pt x="51" y="45"/>
                    <a:pt x="47" y="48"/>
                  </a:cubicBezTo>
                  <a:cubicBezTo>
                    <a:pt x="47" y="48"/>
                    <a:pt x="47" y="50"/>
                    <a:pt x="47" y="50"/>
                  </a:cubicBezTo>
                  <a:cubicBezTo>
                    <a:pt x="47" y="51"/>
                    <a:pt x="45" y="50"/>
                    <a:pt x="44" y="50"/>
                  </a:cubicBezTo>
                  <a:cubicBezTo>
                    <a:pt x="43" y="52"/>
                    <a:pt x="44" y="58"/>
                    <a:pt x="40" y="56"/>
                  </a:cubicBezTo>
                  <a:cubicBezTo>
                    <a:pt x="43" y="59"/>
                    <a:pt x="39" y="60"/>
                    <a:pt x="40" y="65"/>
                  </a:cubicBezTo>
                  <a:cubicBezTo>
                    <a:pt x="33" y="66"/>
                    <a:pt x="31" y="61"/>
                    <a:pt x="26" y="60"/>
                  </a:cubicBezTo>
                  <a:cubicBezTo>
                    <a:pt x="25" y="60"/>
                    <a:pt x="25" y="62"/>
                    <a:pt x="25" y="63"/>
                  </a:cubicBezTo>
                  <a:cubicBezTo>
                    <a:pt x="22" y="64"/>
                    <a:pt x="21" y="61"/>
                    <a:pt x="20" y="60"/>
                  </a:cubicBezTo>
                  <a:cubicBezTo>
                    <a:pt x="18" y="60"/>
                    <a:pt x="15" y="61"/>
                    <a:pt x="13" y="60"/>
                  </a:cubicBezTo>
                  <a:cubicBezTo>
                    <a:pt x="12" y="60"/>
                    <a:pt x="14" y="56"/>
                    <a:pt x="9" y="59"/>
                  </a:cubicBezTo>
                  <a:cubicBezTo>
                    <a:pt x="8" y="55"/>
                    <a:pt x="8" y="51"/>
                    <a:pt x="4" y="50"/>
                  </a:cubicBezTo>
                  <a:cubicBezTo>
                    <a:pt x="3" y="48"/>
                    <a:pt x="5" y="48"/>
                    <a:pt x="5" y="45"/>
                  </a:cubicBezTo>
                  <a:cubicBezTo>
                    <a:pt x="5" y="43"/>
                    <a:pt x="3" y="45"/>
                    <a:pt x="4" y="45"/>
                  </a:cubicBezTo>
                  <a:cubicBezTo>
                    <a:pt x="0" y="42"/>
                    <a:pt x="3" y="39"/>
                    <a:pt x="2" y="34"/>
                  </a:cubicBezTo>
                  <a:cubicBezTo>
                    <a:pt x="8" y="34"/>
                    <a:pt x="12" y="34"/>
                    <a:pt x="16" y="32"/>
                  </a:cubicBezTo>
                  <a:cubicBezTo>
                    <a:pt x="16" y="30"/>
                    <a:pt x="19" y="29"/>
                    <a:pt x="16" y="28"/>
                  </a:cubicBezTo>
                  <a:cubicBezTo>
                    <a:pt x="17" y="26"/>
                    <a:pt x="29" y="23"/>
                    <a:pt x="26" y="21"/>
                  </a:cubicBezTo>
                  <a:cubicBezTo>
                    <a:pt x="28" y="19"/>
                    <a:pt x="31" y="18"/>
                    <a:pt x="34" y="18"/>
                  </a:cubicBezTo>
                  <a:cubicBezTo>
                    <a:pt x="37" y="18"/>
                    <a:pt x="35" y="15"/>
                    <a:pt x="36" y="14"/>
                  </a:cubicBezTo>
                  <a:cubicBezTo>
                    <a:pt x="36" y="14"/>
                    <a:pt x="38" y="14"/>
                    <a:pt x="39" y="14"/>
                  </a:cubicBezTo>
                  <a:cubicBezTo>
                    <a:pt x="40" y="13"/>
                    <a:pt x="39" y="10"/>
                    <a:pt x="41" y="11"/>
                  </a:cubicBezTo>
                  <a:cubicBezTo>
                    <a:pt x="40" y="5"/>
                    <a:pt x="45" y="7"/>
                    <a:pt x="47" y="4"/>
                  </a:cubicBezTo>
                  <a:lnTo>
                    <a:pt x="46" y="4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3" name="Freeform 100"/>
            <p:cNvSpPr>
              <a:spLocks/>
            </p:cNvSpPr>
            <p:nvPr/>
          </p:nvSpPr>
          <p:spPr bwMode="auto">
            <a:xfrm>
              <a:off x="6919912" y="3162300"/>
              <a:ext cx="96838" cy="109538"/>
            </a:xfrm>
            <a:custGeom>
              <a:avLst/>
              <a:gdLst>
                <a:gd name="T0" fmla="*/ 23 w 26"/>
                <a:gd name="T1" fmla="*/ 1 h 29"/>
                <a:gd name="T2" fmla="*/ 18 w 26"/>
                <a:gd name="T3" fmla="*/ 6 h 29"/>
                <a:gd name="T4" fmla="*/ 17 w 26"/>
                <a:gd name="T5" fmla="*/ 6 h 29"/>
                <a:gd name="T6" fmla="*/ 18 w 26"/>
                <a:gd name="T7" fmla="*/ 10 h 29"/>
                <a:gd name="T8" fmla="*/ 21 w 26"/>
                <a:gd name="T9" fmla="*/ 13 h 29"/>
                <a:gd name="T10" fmla="*/ 23 w 26"/>
                <a:gd name="T11" fmla="*/ 26 h 29"/>
                <a:gd name="T12" fmla="*/ 17 w 26"/>
                <a:gd name="T13" fmla="*/ 26 h 29"/>
                <a:gd name="T14" fmla="*/ 13 w 26"/>
                <a:gd name="T15" fmla="*/ 12 h 29"/>
                <a:gd name="T16" fmla="*/ 7 w 26"/>
                <a:gd name="T17" fmla="*/ 16 h 29"/>
                <a:gd name="T18" fmla="*/ 7 w 26"/>
                <a:gd name="T19" fmla="*/ 25 h 29"/>
                <a:gd name="T20" fmla="*/ 3 w 26"/>
                <a:gd name="T21" fmla="*/ 29 h 29"/>
                <a:gd name="T22" fmla="*/ 2 w 26"/>
                <a:gd name="T23" fmla="*/ 22 h 29"/>
                <a:gd name="T24" fmla="*/ 3 w 26"/>
                <a:gd name="T25" fmla="*/ 20 h 29"/>
                <a:gd name="T26" fmla="*/ 2 w 26"/>
                <a:gd name="T27" fmla="*/ 19 h 29"/>
                <a:gd name="T28" fmla="*/ 3 w 26"/>
                <a:gd name="T29" fmla="*/ 13 h 29"/>
                <a:gd name="T30" fmla="*/ 0 w 26"/>
                <a:gd name="T31" fmla="*/ 10 h 29"/>
                <a:gd name="T32" fmla="*/ 11 w 26"/>
                <a:gd name="T33" fmla="*/ 1 h 29"/>
                <a:gd name="T34" fmla="*/ 23 w 26"/>
                <a:gd name="T3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23" y="1"/>
                  </a:moveTo>
                  <a:cubicBezTo>
                    <a:pt x="26" y="7"/>
                    <a:pt x="16" y="4"/>
                    <a:pt x="18" y="6"/>
                  </a:cubicBezTo>
                  <a:cubicBezTo>
                    <a:pt x="20" y="8"/>
                    <a:pt x="19" y="7"/>
                    <a:pt x="17" y="6"/>
                  </a:cubicBezTo>
                  <a:cubicBezTo>
                    <a:pt x="17" y="8"/>
                    <a:pt x="18" y="9"/>
                    <a:pt x="18" y="10"/>
                  </a:cubicBezTo>
                  <a:cubicBezTo>
                    <a:pt x="19" y="11"/>
                    <a:pt x="21" y="13"/>
                    <a:pt x="21" y="13"/>
                  </a:cubicBezTo>
                  <a:cubicBezTo>
                    <a:pt x="22" y="17"/>
                    <a:pt x="22" y="22"/>
                    <a:pt x="23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5" y="21"/>
                    <a:pt x="13" y="18"/>
                    <a:pt x="13" y="12"/>
                  </a:cubicBezTo>
                  <a:cubicBezTo>
                    <a:pt x="10" y="12"/>
                    <a:pt x="12" y="17"/>
                    <a:pt x="7" y="16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8" y="28"/>
                    <a:pt x="3" y="26"/>
                    <a:pt x="3" y="29"/>
                  </a:cubicBezTo>
                  <a:cubicBezTo>
                    <a:pt x="1" y="29"/>
                    <a:pt x="1" y="24"/>
                    <a:pt x="2" y="22"/>
                  </a:cubicBezTo>
                  <a:cubicBezTo>
                    <a:pt x="2" y="21"/>
                    <a:pt x="3" y="20"/>
                    <a:pt x="3" y="20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1" y="18"/>
                    <a:pt x="4" y="16"/>
                    <a:pt x="3" y="13"/>
                  </a:cubicBezTo>
                  <a:cubicBezTo>
                    <a:pt x="4" y="11"/>
                    <a:pt x="2" y="11"/>
                    <a:pt x="0" y="10"/>
                  </a:cubicBezTo>
                  <a:cubicBezTo>
                    <a:pt x="2" y="5"/>
                    <a:pt x="4" y="0"/>
                    <a:pt x="11" y="1"/>
                  </a:cubicBezTo>
                  <a:cubicBezTo>
                    <a:pt x="7" y="5"/>
                    <a:pt x="19" y="1"/>
                    <a:pt x="23" y="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4" name="Freeform 101"/>
            <p:cNvSpPr>
              <a:spLocks/>
            </p:cNvSpPr>
            <p:nvPr/>
          </p:nvSpPr>
          <p:spPr bwMode="auto">
            <a:xfrm>
              <a:off x="6630987" y="3271838"/>
              <a:ext cx="225425" cy="63500"/>
            </a:xfrm>
            <a:custGeom>
              <a:avLst/>
              <a:gdLst>
                <a:gd name="T0" fmla="*/ 1 w 60"/>
                <a:gd name="T1" fmla="*/ 5 h 17"/>
                <a:gd name="T2" fmla="*/ 7 w 60"/>
                <a:gd name="T3" fmla="*/ 1 h 17"/>
                <a:gd name="T4" fmla="*/ 10 w 60"/>
                <a:gd name="T5" fmla="*/ 4 h 17"/>
                <a:gd name="T6" fmla="*/ 13 w 60"/>
                <a:gd name="T7" fmla="*/ 5 h 17"/>
                <a:gd name="T8" fmla="*/ 27 w 60"/>
                <a:gd name="T9" fmla="*/ 8 h 17"/>
                <a:gd name="T10" fmla="*/ 41 w 60"/>
                <a:gd name="T11" fmla="*/ 7 h 17"/>
                <a:gd name="T12" fmla="*/ 44 w 60"/>
                <a:gd name="T13" fmla="*/ 10 h 17"/>
                <a:gd name="T14" fmla="*/ 48 w 60"/>
                <a:gd name="T15" fmla="*/ 11 h 17"/>
                <a:gd name="T16" fmla="*/ 55 w 60"/>
                <a:gd name="T17" fmla="*/ 11 h 17"/>
                <a:gd name="T18" fmla="*/ 56 w 60"/>
                <a:gd name="T19" fmla="*/ 15 h 17"/>
                <a:gd name="T20" fmla="*/ 53 w 60"/>
                <a:gd name="T21" fmla="*/ 15 h 17"/>
                <a:gd name="T22" fmla="*/ 25 w 60"/>
                <a:gd name="T23" fmla="*/ 11 h 17"/>
                <a:gd name="T24" fmla="*/ 18 w 60"/>
                <a:gd name="T25" fmla="*/ 11 h 17"/>
                <a:gd name="T26" fmla="*/ 8 w 60"/>
                <a:gd name="T27" fmla="*/ 8 h 17"/>
                <a:gd name="T28" fmla="*/ 1 w 60"/>
                <a:gd name="T2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17">
                  <a:moveTo>
                    <a:pt x="1" y="5"/>
                  </a:moveTo>
                  <a:cubicBezTo>
                    <a:pt x="0" y="1"/>
                    <a:pt x="6" y="3"/>
                    <a:pt x="7" y="1"/>
                  </a:cubicBezTo>
                  <a:cubicBezTo>
                    <a:pt x="10" y="0"/>
                    <a:pt x="9" y="3"/>
                    <a:pt x="10" y="4"/>
                  </a:cubicBezTo>
                  <a:cubicBezTo>
                    <a:pt x="11" y="5"/>
                    <a:pt x="13" y="4"/>
                    <a:pt x="13" y="5"/>
                  </a:cubicBezTo>
                  <a:cubicBezTo>
                    <a:pt x="19" y="3"/>
                    <a:pt x="21" y="4"/>
                    <a:pt x="27" y="8"/>
                  </a:cubicBezTo>
                  <a:cubicBezTo>
                    <a:pt x="32" y="5"/>
                    <a:pt x="34" y="7"/>
                    <a:pt x="41" y="7"/>
                  </a:cubicBezTo>
                  <a:cubicBezTo>
                    <a:pt x="43" y="6"/>
                    <a:pt x="43" y="8"/>
                    <a:pt x="44" y="10"/>
                  </a:cubicBezTo>
                  <a:cubicBezTo>
                    <a:pt x="46" y="9"/>
                    <a:pt x="48" y="9"/>
                    <a:pt x="48" y="11"/>
                  </a:cubicBezTo>
                  <a:cubicBezTo>
                    <a:pt x="51" y="9"/>
                    <a:pt x="55" y="14"/>
                    <a:pt x="55" y="11"/>
                  </a:cubicBezTo>
                  <a:cubicBezTo>
                    <a:pt x="60" y="11"/>
                    <a:pt x="52" y="16"/>
                    <a:pt x="56" y="15"/>
                  </a:cubicBezTo>
                  <a:cubicBezTo>
                    <a:pt x="56" y="17"/>
                    <a:pt x="55" y="15"/>
                    <a:pt x="53" y="15"/>
                  </a:cubicBezTo>
                  <a:cubicBezTo>
                    <a:pt x="43" y="17"/>
                    <a:pt x="34" y="13"/>
                    <a:pt x="25" y="11"/>
                  </a:cubicBezTo>
                  <a:cubicBezTo>
                    <a:pt x="23" y="11"/>
                    <a:pt x="21" y="11"/>
                    <a:pt x="18" y="11"/>
                  </a:cubicBezTo>
                  <a:cubicBezTo>
                    <a:pt x="15" y="10"/>
                    <a:pt x="12" y="9"/>
                    <a:pt x="8" y="8"/>
                  </a:cubicBezTo>
                  <a:cubicBezTo>
                    <a:pt x="6" y="7"/>
                    <a:pt x="2" y="8"/>
                    <a:pt x="1" y="5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5" name="Freeform 102"/>
            <p:cNvSpPr>
              <a:spLocks/>
            </p:cNvSpPr>
            <p:nvPr/>
          </p:nvSpPr>
          <p:spPr bwMode="auto">
            <a:xfrm>
              <a:off x="6931025" y="3346450"/>
              <a:ext cx="30163" cy="15875"/>
            </a:xfrm>
            <a:custGeom>
              <a:avLst/>
              <a:gdLst>
                <a:gd name="T0" fmla="*/ 3 w 8"/>
                <a:gd name="T1" fmla="*/ 2 h 4"/>
                <a:gd name="T2" fmla="*/ 8 w 8"/>
                <a:gd name="T3" fmla="*/ 4 h 4"/>
                <a:gd name="T4" fmla="*/ 3 w 8"/>
                <a:gd name="T5" fmla="*/ 4 h 4"/>
                <a:gd name="T6" fmla="*/ 1 w 8"/>
                <a:gd name="T7" fmla="*/ 2 h 4"/>
                <a:gd name="T8" fmla="*/ 3 w 8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3" y="2"/>
                  </a:moveTo>
                  <a:cubicBezTo>
                    <a:pt x="5" y="2"/>
                    <a:pt x="8" y="2"/>
                    <a:pt x="8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2"/>
                    <a:pt x="2" y="3"/>
                    <a:pt x="1" y="2"/>
                  </a:cubicBezTo>
                  <a:cubicBezTo>
                    <a:pt x="0" y="0"/>
                    <a:pt x="2" y="1"/>
                    <a:pt x="3" y="2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6" name="Freeform 103"/>
            <p:cNvSpPr>
              <a:spLocks/>
            </p:cNvSpPr>
            <p:nvPr/>
          </p:nvSpPr>
          <p:spPr bwMode="auto">
            <a:xfrm>
              <a:off x="7932737" y="4070350"/>
              <a:ext cx="165100" cy="165100"/>
            </a:xfrm>
            <a:custGeom>
              <a:avLst/>
              <a:gdLst>
                <a:gd name="T0" fmla="*/ 1 w 44"/>
                <a:gd name="T1" fmla="*/ 38 h 44"/>
                <a:gd name="T2" fmla="*/ 4 w 44"/>
                <a:gd name="T3" fmla="*/ 32 h 44"/>
                <a:gd name="T4" fmla="*/ 7 w 44"/>
                <a:gd name="T5" fmla="*/ 31 h 44"/>
                <a:gd name="T6" fmla="*/ 7 w 44"/>
                <a:gd name="T7" fmla="*/ 28 h 44"/>
                <a:gd name="T8" fmla="*/ 9 w 44"/>
                <a:gd name="T9" fmla="*/ 28 h 44"/>
                <a:gd name="T10" fmla="*/ 11 w 44"/>
                <a:gd name="T11" fmla="*/ 25 h 44"/>
                <a:gd name="T12" fmla="*/ 16 w 44"/>
                <a:gd name="T13" fmla="*/ 24 h 44"/>
                <a:gd name="T14" fmla="*/ 19 w 44"/>
                <a:gd name="T15" fmla="*/ 21 h 44"/>
                <a:gd name="T16" fmla="*/ 22 w 44"/>
                <a:gd name="T17" fmla="*/ 17 h 44"/>
                <a:gd name="T18" fmla="*/ 25 w 44"/>
                <a:gd name="T19" fmla="*/ 14 h 44"/>
                <a:gd name="T20" fmla="*/ 29 w 44"/>
                <a:gd name="T21" fmla="*/ 15 h 44"/>
                <a:gd name="T22" fmla="*/ 28 w 44"/>
                <a:gd name="T23" fmla="*/ 10 h 44"/>
                <a:gd name="T24" fmla="*/ 33 w 44"/>
                <a:gd name="T25" fmla="*/ 3 h 44"/>
                <a:gd name="T26" fmla="*/ 37 w 44"/>
                <a:gd name="T27" fmla="*/ 0 h 44"/>
                <a:gd name="T28" fmla="*/ 42 w 44"/>
                <a:gd name="T29" fmla="*/ 3 h 44"/>
                <a:gd name="T30" fmla="*/ 43 w 44"/>
                <a:gd name="T31" fmla="*/ 10 h 44"/>
                <a:gd name="T32" fmla="*/ 42 w 44"/>
                <a:gd name="T33" fmla="*/ 14 h 44"/>
                <a:gd name="T34" fmla="*/ 39 w 44"/>
                <a:gd name="T35" fmla="*/ 14 h 44"/>
                <a:gd name="T36" fmla="*/ 37 w 44"/>
                <a:gd name="T37" fmla="*/ 21 h 44"/>
                <a:gd name="T38" fmla="*/ 32 w 44"/>
                <a:gd name="T39" fmla="*/ 22 h 44"/>
                <a:gd name="T40" fmla="*/ 28 w 44"/>
                <a:gd name="T41" fmla="*/ 32 h 44"/>
                <a:gd name="T42" fmla="*/ 25 w 44"/>
                <a:gd name="T43" fmla="*/ 38 h 44"/>
                <a:gd name="T44" fmla="*/ 22 w 44"/>
                <a:gd name="T45" fmla="*/ 41 h 44"/>
                <a:gd name="T46" fmla="*/ 11 w 44"/>
                <a:gd name="T47" fmla="*/ 36 h 44"/>
                <a:gd name="T48" fmla="*/ 5 w 44"/>
                <a:gd name="T49" fmla="*/ 38 h 44"/>
                <a:gd name="T50" fmla="*/ 4 w 44"/>
                <a:gd name="T51" fmla="*/ 35 h 44"/>
                <a:gd name="T52" fmla="*/ 1 w 44"/>
                <a:gd name="T53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1" y="38"/>
                  </a:moveTo>
                  <a:cubicBezTo>
                    <a:pt x="0" y="36"/>
                    <a:pt x="3" y="34"/>
                    <a:pt x="4" y="32"/>
                  </a:cubicBezTo>
                  <a:cubicBezTo>
                    <a:pt x="4" y="32"/>
                    <a:pt x="6" y="31"/>
                    <a:pt x="7" y="31"/>
                  </a:cubicBezTo>
                  <a:cubicBezTo>
                    <a:pt x="7" y="30"/>
                    <a:pt x="6" y="28"/>
                    <a:pt x="7" y="28"/>
                  </a:cubicBezTo>
                  <a:cubicBezTo>
                    <a:pt x="7" y="28"/>
                    <a:pt x="9" y="28"/>
                    <a:pt x="9" y="28"/>
                  </a:cubicBezTo>
                  <a:cubicBezTo>
                    <a:pt x="10" y="28"/>
                    <a:pt x="10" y="25"/>
                    <a:pt x="11" y="25"/>
                  </a:cubicBezTo>
                  <a:cubicBezTo>
                    <a:pt x="13" y="24"/>
                    <a:pt x="16" y="26"/>
                    <a:pt x="16" y="24"/>
                  </a:cubicBezTo>
                  <a:cubicBezTo>
                    <a:pt x="17" y="21"/>
                    <a:pt x="16" y="22"/>
                    <a:pt x="19" y="21"/>
                  </a:cubicBezTo>
                  <a:cubicBezTo>
                    <a:pt x="22" y="21"/>
                    <a:pt x="21" y="19"/>
                    <a:pt x="22" y="17"/>
                  </a:cubicBezTo>
                  <a:cubicBezTo>
                    <a:pt x="22" y="17"/>
                    <a:pt x="26" y="20"/>
                    <a:pt x="25" y="14"/>
                  </a:cubicBezTo>
                  <a:cubicBezTo>
                    <a:pt x="27" y="14"/>
                    <a:pt x="27" y="15"/>
                    <a:pt x="29" y="15"/>
                  </a:cubicBezTo>
                  <a:cubicBezTo>
                    <a:pt x="29" y="13"/>
                    <a:pt x="27" y="12"/>
                    <a:pt x="28" y="10"/>
                  </a:cubicBezTo>
                  <a:cubicBezTo>
                    <a:pt x="33" y="11"/>
                    <a:pt x="32" y="5"/>
                    <a:pt x="33" y="3"/>
                  </a:cubicBezTo>
                  <a:cubicBezTo>
                    <a:pt x="34" y="2"/>
                    <a:pt x="38" y="3"/>
                    <a:pt x="37" y="0"/>
                  </a:cubicBezTo>
                  <a:cubicBezTo>
                    <a:pt x="39" y="1"/>
                    <a:pt x="39" y="3"/>
                    <a:pt x="42" y="3"/>
                  </a:cubicBezTo>
                  <a:cubicBezTo>
                    <a:pt x="40" y="7"/>
                    <a:pt x="44" y="6"/>
                    <a:pt x="43" y="10"/>
                  </a:cubicBezTo>
                  <a:cubicBezTo>
                    <a:pt x="41" y="10"/>
                    <a:pt x="42" y="13"/>
                    <a:pt x="42" y="14"/>
                  </a:cubicBezTo>
                  <a:cubicBezTo>
                    <a:pt x="41" y="14"/>
                    <a:pt x="39" y="14"/>
                    <a:pt x="39" y="14"/>
                  </a:cubicBezTo>
                  <a:cubicBezTo>
                    <a:pt x="38" y="15"/>
                    <a:pt x="38" y="18"/>
                    <a:pt x="37" y="21"/>
                  </a:cubicBezTo>
                  <a:cubicBezTo>
                    <a:pt x="35" y="23"/>
                    <a:pt x="35" y="20"/>
                    <a:pt x="32" y="22"/>
                  </a:cubicBezTo>
                  <a:cubicBezTo>
                    <a:pt x="28" y="24"/>
                    <a:pt x="29" y="29"/>
                    <a:pt x="28" y="32"/>
                  </a:cubicBezTo>
                  <a:cubicBezTo>
                    <a:pt x="27" y="33"/>
                    <a:pt x="23" y="33"/>
                    <a:pt x="25" y="38"/>
                  </a:cubicBezTo>
                  <a:cubicBezTo>
                    <a:pt x="22" y="37"/>
                    <a:pt x="22" y="39"/>
                    <a:pt x="22" y="41"/>
                  </a:cubicBezTo>
                  <a:cubicBezTo>
                    <a:pt x="19" y="37"/>
                    <a:pt x="11" y="44"/>
                    <a:pt x="11" y="36"/>
                  </a:cubicBezTo>
                  <a:cubicBezTo>
                    <a:pt x="10" y="37"/>
                    <a:pt x="7" y="39"/>
                    <a:pt x="5" y="38"/>
                  </a:cubicBezTo>
                  <a:cubicBezTo>
                    <a:pt x="5" y="38"/>
                    <a:pt x="4" y="35"/>
                    <a:pt x="4" y="35"/>
                  </a:cubicBezTo>
                  <a:cubicBezTo>
                    <a:pt x="1" y="35"/>
                    <a:pt x="7" y="40"/>
                    <a:pt x="1" y="38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7" name="Freeform 104"/>
            <p:cNvSpPr>
              <a:spLocks/>
            </p:cNvSpPr>
            <p:nvPr/>
          </p:nvSpPr>
          <p:spPr bwMode="auto">
            <a:xfrm>
              <a:off x="2303462" y="830262"/>
              <a:ext cx="228600" cy="168275"/>
            </a:xfrm>
            <a:custGeom>
              <a:avLst/>
              <a:gdLst>
                <a:gd name="T0" fmla="*/ 16 w 61"/>
                <a:gd name="T1" fmla="*/ 0 h 45"/>
                <a:gd name="T2" fmla="*/ 23 w 61"/>
                <a:gd name="T3" fmla="*/ 5 h 45"/>
                <a:gd name="T4" fmla="*/ 28 w 61"/>
                <a:gd name="T5" fmla="*/ 7 h 45"/>
                <a:gd name="T6" fmla="*/ 30 w 61"/>
                <a:gd name="T7" fmla="*/ 7 h 45"/>
                <a:gd name="T8" fmla="*/ 32 w 61"/>
                <a:gd name="T9" fmla="*/ 8 h 45"/>
                <a:gd name="T10" fmla="*/ 36 w 61"/>
                <a:gd name="T11" fmla="*/ 11 h 45"/>
                <a:gd name="T12" fmla="*/ 40 w 61"/>
                <a:gd name="T13" fmla="*/ 11 h 45"/>
                <a:gd name="T14" fmla="*/ 49 w 61"/>
                <a:gd name="T15" fmla="*/ 14 h 45"/>
                <a:gd name="T16" fmla="*/ 49 w 61"/>
                <a:gd name="T17" fmla="*/ 18 h 45"/>
                <a:gd name="T18" fmla="*/ 53 w 61"/>
                <a:gd name="T19" fmla="*/ 18 h 45"/>
                <a:gd name="T20" fmla="*/ 53 w 61"/>
                <a:gd name="T21" fmla="*/ 21 h 45"/>
                <a:gd name="T22" fmla="*/ 61 w 61"/>
                <a:gd name="T23" fmla="*/ 26 h 45"/>
                <a:gd name="T24" fmla="*/ 60 w 61"/>
                <a:gd name="T25" fmla="*/ 31 h 45"/>
                <a:gd name="T26" fmla="*/ 57 w 61"/>
                <a:gd name="T27" fmla="*/ 29 h 45"/>
                <a:gd name="T28" fmla="*/ 50 w 61"/>
                <a:gd name="T29" fmla="*/ 33 h 45"/>
                <a:gd name="T30" fmla="*/ 49 w 61"/>
                <a:gd name="T31" fmla="*/ 36 h 45"/>
                <a:gd name="T32" fmla="*/ 46 w 61"/>
                <a:gd name="T33" fmla="*/ 39 h 45"/>
                <a:gd name="T34" fmla="*/ 37 w 61"/>
                <a:gd name="T35" fmla="*/ 39 h 45"/>
                <a:gd name="T36" fmla="*/ 37 w 61"/>
                <a:gd name="T37" fmla="*/ 41 h 45"/>
                <a:gd name="T38" fmla="*/ 32 w 61"/>
                <a:gd name="T39" fmla="*/ 42 h 45"/>
                <a:gd name="T40" fmla="*/ 30 w 61"/>
                <a:gd name="T41" fmla="*/ 39 h 45"/>
                <a:gd name="T42" fmla="*/ 22 w 61"/>
                <a:gd name="T43" fmla="*/ 39 h 45"/>
                <a:gd name="T44" fmla="*/ 19 w 61"/>
                <a:gd name="T45" fmla="*/ 36 h 45"/>
                <a:gd name="T46" fmla="*/ 23 w 61"/>
                <a:gd name="T47" fmla="*/ 33 h 45"/>
                <a:gd name="T48" fmla="*/ 16 w 61"/>
                <a:gd name="T49" fmla="*/ 32 h 45"/>
                <a:gd name="T50" fmla="*/ 21 w 61"/>
                <a:gd name="T51" fmla="*/ 29 h 45"/>
                <a:gd name="T52" fmla="*/ 23 w 61"/>
                <a:gd name="T53" fmla="*/ 26 h 45"/>
                <a:gd name="T54" fmla="*/ 28 w 61"/>
                <a:gd name="T55" fmla="*/ 28 h 45"/>
                <a:gd name="T56" fmla="*/ 26 w 61"/>
                <a:gd name="T57" fmla="*/ 24 h 45"/>
                <a:gd name="T58" fmla="*/ 14 w 61"/>
                <a:gd name="T59" fmla="*/ 26 h 45"/>
                <a:gd name="T60" fmla="*/ 9 w 61"/>
                <a:gd name="T61" fmla="*/ 25 h 45"/>
                <a:gd name="T62" fmla="*/ 7 w 61"/>
                <a:gd name="T63" fmla="*/ 22 h 45"/>
                <a:gd name="T64" fmla="*/ 1 w 61"/>
                <a:gd name="T65" fmla="*/ 19 h 45"/>
                <a:gd name="T66" fmla="*/ 0 w 61"/>
                <a:gd name="T67" fmla="*/ 15 h 45"/>
                <a:gd name="T68" fmla="*/ 4 w 61"/>
                <a:gd name="T69" fmla="*/ 12 h 45"/>
                <a:gd name="T70" fmla="*/ 7 w 61"/>
                <a:gd name="T71" fmla="*/ 10 h 45"/>
                <a:gd name="T72" fmla="*/ 8 w 61"/>
                <a:gd name="T73" fmla="*/ 5 h 45"/>
                <a:gd name="T74" fmla="*/ 11 w 61"/>
                <a:gd name="T75" fmla="*/ 5 h 45"/>
                <a:gd name="T76" fmla="*/ 14 w 61"/>
                <a:gd name="T77" fmla="*/ 3 h 45"/>
                <a:gd name="T78" fmla="*/ 16 w 61"/>
                <a:gd name="T7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" h="45">
                  <a:moveTo>
                    <a:pt x="16" y="0"/>
                  </a:moveTo>
                  <a:cubicBezTo>
                    <a:pt x="18" y="2"/>
                    <a:pt x="22" y="2"/>
                    <a:pt x="23" y="5"/>
                  </a:cubicBezTo>
                  <a:cubicBezTo>
                    <a:pt x="26" y="4"/>
                    <a:pt x="27" y="6"/>
                    <a:pt x="28" y="7"/>
                  </a:cubicBezTo>
                  <a:cubicBezTo>
                    <a:pt x="28" y="7"/>
                    <a:pt x="30" y="6"/>
                    <a:pt x="30" y="7"/>
                  </a:cubicBezTo>
                  <a:cubicBezTo>
                    <a:pt x="31" y="7"/>
                    <a:pt x="31" y="9"/>
                    <a:pt x="32" y="8"/>
                  </a:cubicBezTo>
                  <a:cubicBezTo>
                    <a:pt x="34" y="6"/>
                    <a:pt x="33" y="9"/>
                    <a:pt x="36" y="11"/>
                  </a:cubicBezTo>
                  <a:cubicBezTo>
                    <a:pt x="37" y="12"/>
                    <a:pt x="39" y="11"/>
                    <a:pt x="40" y="11"/>
                  </a:cubicBezTo>
                  <a:cubicBezTo>
                    <a:pt x="41" y="11"/>
                    <a:pt x="43" y="16"/>
                    <a:pt x="49" y="14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2" y="17"/>
                    <a:pt x="53" y="18"/>
                  </a:cubicBezTo>
                  <a:cubicBezTo>
                    <a:pt x="53" y="18"/>
                    <a:pt x="52" y="20"/>
                    <a:pt x="53" y="21"/>
                  </a:cubicBezTo>
                  <a:cubicBezTo>
                    <a:pt x="55" y="23"/>
                    <a:pt x="58" y="24"/>
                    <a:pt x="61" y="26"/>
                  </a:cubicBezTo>
                  <a:cubicBezTo>
                    <a:pt x="61" y="28"/>
                    <a:pt x="61" y="30"/>
                    <a:pt x="60" y="31"/>
                  </a:cubicBezTo>
                  <a:cubicBezTo>
                    <a:pt x="58" y="31"/>
                    <a:pt x="57" y="29"/>
                    <a:pt x="57" y="29"/>
                  </a:cubicBezTo>
                  <a:cubicBezTo>
                    <a:pt x="54" y="30"/>
                    <a:pt x="53" y="33"/>
                    <a:pt x="50" y="33"/>
                  </a:cubicBezTo>
                  <a:cubicBezTo>
                    <a:pt x="49" y="34"/>
                    <a:pt x="49" y="35"/>
                    <a:pt x="49" y="36"/>
                  </a:cubicBezTo>
                  <a:cubicBezTo>
                    <a:pt x="46" y="36"/>
                    <a:pt x="46" y="37"/>
                    <a:pt x="46" y="39"/>
                  </a:cubicBezTo>
                  <a:cubicBezTo>
                    <a:pt x="41" y="40"/>
                    <a:pt x="40" y="36"/>
                    <a:pt x="37" y="39"/>
                  </a:cubicBezTo>
                  <a:cubicBezTo>
                    <a:pt x="36" y="39"/>
                    <a:pt x="37" y="41"/>
                    <a:pt x="37" y="41"/>
                  </a:cubicBezTo>
                  <a:cubicBezTo>
                    <a:pt x="37" y="45"/>
                    <a:pt x="32" y="37"/>
                    <a:pt x="32" y="42"/>
                  </a:cubicBezTo>
                  <a:cubicBezTo>
                    <a:pt x="30" y="42"/>
                    <a:pt x="31" y="40"/>
                    <a:pt x="30" y="39"/>
                  </a:cubicBezTo>
                  <a:cubicBezTo>
                    <a:pt x="27" y="42"/>
                    <a:pt x="26" y="38"/>
                    <a:pt x="22" y="39"/>
                  </a:cubicBezTo>
                  <a:cubicBezTo>
                    <a:pt x="22" y="37"/>
                    <a:pt x="21" y="36"/>
                    <a:pt x="19" y="36"/>
                  </a:cubicBezTo>
                  <a:cubicBezTo>
                    <a:pt x="19" y="34"/>
                    <a:pt x="23" y="36"/>
                    <a:pt x="23" y="33"/>
                  </a:cubicBezTo>
                  <a:cubicBezTo>
                    <a:pt x="24" y="30"/>
                    <a:pt x="18" y="33"/>
                    <a:pt x="16" y="32"/>
                  </a:cubicBezTo>
                  <a:cubicBezTo>
                    <a:pt x="15" y="28"/>
                    <a:pt x="19" y="30"/>
                    <a:pt x="21" y="29"/>
                  </a:cubicBezTo>
                  <a:cubicBezTo>
                    <a:pt x="21" y="29"/>
                    <a:pt x="23" y="26"/>
                    <a:pt x="23" y="26"/>
                  </a:cubicBezTo>
                  <a:cubicBezTo>
                    <a:pt x="24" y="26"/>
                    <a:pt x="26" y="29"/>
                    <a:pt x="28" y="28"/>
                  </a:cubicBezTo>
                  <a:cubicBezTo>
                    <a:pt x="28" y="26"/>
                    <a:pt x="26" y="25"/>
                    <a:pt x="26" y="24"/>
                  </a:cubicBezTo>
                  <a:cubicBezTo>
                    <a:pt x="25" y="25"/>
                    <a:pt x="16" y="24"/>
                    <a:pt x="14" y="26"/>
                  </a:cubicBezTo>
                  <a:cubicBezTo>
                    <a:pt x="11" y="29"/>
                    <a:pt x="13" y="26"/>
                    <a:pt x="9" y="25"/>
                  </a:cubicBezTo>
                  <a:cubicBezTo>
                    <a:pt x="5" y="24"/>
                    <a:pt x="2" y="26"/>
                    <a:pt x="7" y="22"/>
                  </a:cubicBezTo>
                  <a:cubicBezTo>
                    <a:pt x="6" y="20"/>
                    <a:pt x="2" y="21"/>
                    <a:pt x="1" y="19"/>
                  </a:cubicBezTo>
                  <a:cubicBezTo>
                    <a:pt x="3" y="17"/>
                    <a:pt x="6" y="13"/>
                    <a:pt x="0" y="15"/>
                  </a:cubicBezTo>
                  <a:cubicBezTo>
                    <a:pt x="0" y="14"/>
                    <a:pt x="1" y="12"/>
                    <a:pt x="4" y="12"/>
                  </a:cubicBezTo>
                  <a:cubicBezTo>
                    <a:pt x="5" y="12"/>
                    <a:pt x="5" y="10"/>
                    <a:pt x="7" y="10"/>
                  </a:cubicBezTo>
                  <a:cubicBezTo>
                    <a:pt x="9" y="10"/>
                    <a:pt x="7" y="7"/>
                    <a:pt x="8" y="5"/>
                  </a:cubicBezTo>
                  <a:cubicBezTo>
                    <a:pt x="8" y="5"/>
                    <a:pt x="10" y="6"/>
                    <a:pt x="11" y="5"/>
                  </a:cubicBezTo>
                  <a:cubicBezTo>
                    <a:pt x="12" y="5"/>
                    <a:pt x="12" y="3"/>
                    <a:pt x="14" y="3"/>
                  </a:cubicBezTo>
                  <a:cubicBezTo>
                    <a:pt x="14" y="1"/>
                    <a:pt x="16" y="2"/>
                    <a:pt x="16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8" name="Freeform 105"/>
            <p:cNvSpPr>
              <a:spLocks/>
            </p:cNvSpPr>
            <p:nvPr/>
          </p:nvSpPr>
          <p:spPr bwMode="auto">
            <a:xfrm>
              <a:off x="4598987" y="893762"/>
              <a:ext cx="306388" cy="153988"/>
            </a:xfrm>
            <a:custGeom>
              <a:avLst/>
              <a:gdLst>
                <a:gd name="T0" fmla="*/ 29 w 82"/>
                <a:gd name="T1" fmla="*/ 28 h 41"/>
                <a:gd name="T2" fmla="*/ 26 w 82"/>
                <a:gd name="T3" fmla="*/ 29 h 41"/>
                <a:gd name="T4" fmla="*/ 19 w 82"/>
                <a:gd name="T5" fmla="*/ 28 h 41"/>
                <a:gd name="T6" fmla="*/ 23 w 82"/>
                <a:gd name="T7" fmla="*/ 25 h 41"/>
                <a:gd name="T8" fmla="*/ 31 w 82"/>
                <a:gd name="T9" fmla="*/ 19 h 41"/>
                <a:gd name="T10" fmla="*/ 29 w 82"/>
                <a:gd name="T11" fmla="*/ 15 h 41"/>
                <a:gd name="T12" fmla="*/ 22 w 82"/>
                <a:gd name="T13" fmla="*/ 15 h 41"/>
                <a:gd name="T14" fmla="*/ 15 w 82"/>
                <a:gd name="T15" fmla="*/ 21 h 41"/>
                <a:gd name="T16" fmla="*/ 5 w 82"/>
                <a:gd name="T17" fmla="*/ 19 h 41"/>
                <a:gd name="T18" fmla="*/ 6 w 82"/>
                <a:gd name="T19" fmla="*/ 9 h 41"/>
                <a:gd name="T20" fmla="*/ 3 w 82"/>
                <a:gd name="T21" fmla="*/ 11 h 41"/>
                <a:gd name="T22" fmla="*/ 2 w 82"/>
                <a:gd name="T23" fmla="*/ 4 h 41"/>
                <a:gd name="T24" fmla="*/ 5 w 82"/>
                <a:gd name="T25" fmla="*/ 5 h 41"/>
                <a:gd name="T26" fmla="*/ 13 w 82"/>
                <a:gd name="T27" fmla="*/ 2 h 41"/>
                <a:gd name="T28" fmla="*/ 15 w 82"/>
                <a:gd name="T29" fmla="*/ 7 h 41"/>
                <a:gd name="T30" fmla="*/ 26 w 82"/>
                <a:gd name="T31" fmla="*/ 8 h 41"/>
                <a:gd name="T32" fmla="*/ 30 w 82"/>
                <a:gd name="T33" fmla="*/ 2 h 41"/>
                <a:gd name="T34" fmla="*/ 44 w 82"/>
                <a:gd name="T35" fmla="*/ 4 h 41"/>
                <a:gd name="T36" fmla="*/ 45 w 82"/>
                <a:gd name="T37" fmla="*/ 4 h 41"/>
                <a:gd name="T38" fmla="*/ 51 w 82"/>
                <a:gd name="T39" fmla="*/ 8 h 41"/>
                <a:gd name="T40" fmla="*/ 50 w 82"/>
                <a:gd name="T41" fmla="*/ 11 h 41"/>
                <a:gd name="T42" fmla="*/ 57 w 82"/>
                <a:gd name="T43" fmla="*/ 9 h 41"/>
                <a:gd name="T44" fmla="*/ 65 w 82"/>
                <a:gd name="T45" fmla="*/ 12 h 41"/>
                <a:gd name="T46" fmla="*/ 67 w 82"/>
                <a:gd name="T47" fmla="*/ 15 h 41"/>
                <a:gd name="T48" fmla="*/ 68 w 82"/>
                <a:gd name="T49" fmla="*/ 16 h 41"/>
                <a:gd name="T50" fmla="*/ 69 w 82"/>
                <a:gd name="T51" fmla="*/ 19 h 41"/>
                <a:gd name="T52" fmla="*/ 72 w 82"/>
                <a:gd name="T53" fmla="*/ 19 h 41"/>
                <a:gd name="T54" fmla="*/ 72 w 82"/>
                <a:gd name="T55" fmla="*/ 22 h 41"/>
                <a:gd name="T56" fmla="*/ 75 w 82"/>
                <a:gd name="T57" fmla="*/ 22 h 41"/>
                <a:gd name="T58" fmla="*/ 76 w 82"/>
                <a:gd name="T59" fmla="*/ 26 h 41"/>
                <a:gd name="T60" fmla="*/ 81 w 82"/>
                <a:gd name="T61" fmla="*/ 26 h 41"/>
                <a:gd name="T62" fmla="*/ 76 w 82"/>
                <a:gd name="T63" fmla="*/ 29 h 41"/>
                <a:gd name="T64" fmla="*/ 76 w 82"/>
                <a:gd name="T65" fmla="*/ 30 h 41"/>
                <a:gd name="T66" fmla="*/ 62 w 82"/>
                <a:gd name="T67" fmla="*/ 30 h 41"/>
                <a:gd name="T68" fmla="*/ 62 w 82"/>
                <a:gd name="T69" fmla="*/ 22 h 41"/>
                <a:gd name="T70" fmla="*/ 48 w 82"/>
                <a:gd name="T71" fmla="*/ 21 h 41"/>
                <a:gd name="T72" fmla="*/ 47 w 82"/>
                <a:gd name="T73" fmla="*/ 25 h 41"/>
                <a:gd name="T74" fmla="*/ 44 w 82"/>
                <a:gd name="T75" fmla="*/ 25 h 41"/>
                <a:gd name="T76" fmla="*/ 41 w 82"/>
                <a:gd name="T77" fmla="*/ 28 h 41"/>
                <a:gd name="T78" fmla="*/ 43 w 82"/>
                <a:gd name="T79" fmla="*/ 29 h 41"/>
                <a:gd name="T80" fmla="*/ 38 w 82"/>
                <a:gd name="T81" fmla="*/ 30 h 41"/>
                <a:gd name="T82" fmla="*/ 38 w 82"/>
                <a:gd name="T83" fmla="*/ 39 h 41"/>
                <a:gd name="T84" fmla="*/ 20 w 82"/>
                <a:gd name="T85" fmla="*/ 33 h 41"/>
                <a:gd name="T86" fmla="*/ 24 w 82"/>
                <a:gd name="T87" fmla="*/ 30 h 41"/>
                <a:gd name="T88" fmla="*/ 30 w 82"/>
                <a:gd name="T89" fmla="*/ 30 h 41"/>
                <a:gd name="T90" fmla="*/ 29 w 82"/>
                <a:gd name="T91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2" h="41">
                  <a:moveTo>
                    <a:pt x="29" y="28"/>
                  </a:moveTo>
                  <a:cubicBezTo>
                    <a:pt x="28" y="25"/>
                    <a:pt x="26" y="29"/>
                    <a:pt x="26" y="29"/>
                  </a:cubicBezTo>
                  <a:cubicBezTo>
                    <a:pt x="24" y="29"/>
                    <a:pt x="22" y="26"/>
                    <a:pt x="19" y="28"/>
                  </a:cubicBezTo>
                  <a:cubicBezTo>
                    <a:pt x="19" y="25"/>
                    <a:pt x="21" y="26"/>
                    <a:pt x="23" y="25"/>
                  </a:cubicBezTo>
                  <a:cubicBezTo>
                    <a:pt x="26" y="23"/>
                    <a:pt x="28" y="20"/>
                    <a:pt x="31" y="19"/>
                  </a:cubicBezTo>
                  <a:cubicBezTo>
                    <a:pt x="31" y="18"/>
                    <a:pt x="28" y="18"/>
                    <a:pt x="29" y="15"/>
                  </a:cubicBezTo>
                  <a:cubicBezTo>
                    <a:pt x="26" y="14"/>
                    <a:pt x="23" y="19"/>
                    <a:pt x="22" y="15"/>
                  </a:cubicBezTo>
                  <a:cubicBezTo>
                    <a:pt x="20" y="17"/>
                    <a:pt x="17" y="19"/>
                    <a:pt x="15" y="21"/>
                  </a:cubicBezTo>
                  <a:cubicBezTo>
                    <a:pt x="10" y="21"/>
                    <a:pt x="10" y="18"/>
                    <a:pt x="5" y="19"/>
                  </a:cubicBezTo>
                  <a:cubicBezTo>
                    <a:pt x="8" y="17"/>
                    <a:pt x="8" y="14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0" y="11"/>
                    <a:pt x="3" y="6"/>
                    <a:pt x="2" y="4"/>
                  </a:cubicBezTo>
                  <a:cubicBezTo>
                    <a:pt x="4" y="4"/>
                    <a:pt x="4" y="4"/>
                    <a:pt x="5" y="5"/>
                  </a:cubicBezTo>
                  <a:cubicBezTo>
                    <a:pt x="6" y="2"/>
                    <a:pt x="13" y="6"/>
                    <a:pt x="13" y="2"/>
                  </a:cubicBezTo>
                  <a:cubicBezTo>
                    <a:pt x="15" y="3"/>
                    <a:pt x="14" y="5"/>
                    <a:pt x="15" y="7"/>
                  </a:cubicBezTo>
                  <a:cubicBezTo>
                    <a:pt x="20" y="8"/>
                    <a:pt x="25" y="0"/>
                    <a:pt x="26" y="8"/>
                  </a:cubicBezTo>
                  <a:cubicBezTo>
                    <a:pt x="30" y="8"/>
                    <a:pt x="30" y="6"/>
                    <a:pt x="30" y="2"/>
                  </a:cubicBezTo>
                  <a:cubicBezTo>
                    <a:pt x="34" y="4"/>
                    <a:pt x="38" y="3"/>
                    <a:pt x="44" y="4"/>
                  </a:cubicBezTo>
                  <a:cubicBezTo>
                    <a:pt x="45" y="4"/>
                    <a:pt x="45" y="6"/>
                    <a:pt x="45" y="4"/>
                  </a:cubicBezTo>
                  <a:cubicBezTo>
                    <a:pt x="48" y="4"/>
                    <a:pt x="46" y="10"/>
                    <a:pt x="51" y="8"/>
                  </a:cubicBezTo>
                  <a:cubicBezTo>
                    <a:pt x="51" y="9"/>
                    <a:pt x="50" y="9"/>
                    <a:pt x="50" y="11"/>
                  </a:cubicBezTo>
                  <a:cubicBezTo>
                    <a:pt x="52" y="10"/>
                    <a:pt x="57" y="12"/>
                    <a:pt x="57" y="9"/>
                  </a:cubicBezTo>
                  <a:cubicBezTo>
                    <a:pt x="58" y="11"/>
                    <a:pt x="59" y="13"/>
                    <a:pt x="65" y="12"/>
                  </a:cubicBezTo>
                  <a:cubicBezTo>
                    <a:pt x="63" y="15"/>
                    <a:pt x="64" y="14"/>
                    <a:pt x="67" y="15"/>
                  </a:cubicBezTo>
                  <a:cubicBezTo>
                    <a:pt x="67" y="15"/>
                    <a:pt x="66" y="16"/>
                    <a:pt x="68" y="16"/>
                  </a:cubicBezTo>
                  <a:cubicBezTo>
                    <a:pt x="70" y="17"/>
                    <a:pt x="68" y="18"/>
                    <a:pt x="69" y="19"/>
                  </a:cubicBezTo>
                  <a:cubicBezTo>
                    <a:pt x="70" y="20"/>
                    <a:pt x="72" y="19"/>
                    <a:pt x="72" y="19"/>
                  </a:cubicBezTo>
                  <a:cubicBezTo>
                    <a:pt x="73" y="20"/>
                    <a:pt x="72" y="22"/>
                    <a:pt x="72" y="22"/>
                  </a:cubicBezTo>
                  <a:cubicBezTo>
                    <a:pt x="73" y="23"/>
                    <a:pt x="75" y="22"/>
                    <a:pt x="75" y="22"/>
                  </a:cubicBezTo>
                  <a:cubicBezTo>
                    <a:pt x="76" y="23"/>
                    <a:pt x="75" y="25"/>
                    <a:pt x="76" y="26"/>
                  </a:cubicBezTo>
                  <a:cubicBezTo>
                    <a:pt x="79" y="27"/>
                    <a:pt x="80" y="24"/>
                    <a:pt x="81" y="26"/>
                  </a:cubicBezTo>
                  <a:cubicBezTo>
                    <a:pt x="82" y="30"/>
                    <a:pt x="77" y="28"/>
                    <a:pt x="76" y="29"/>
                  </a:cubicBezTo>
                  <a:cubicBezTo>
                    <a:pt x="76" y="29"/>
                    <a:pt x="76" y="30"/>
                    <a:pt x="76" y="30"/>
                  </a:cubicBezTo>
                  <a:cubicBezTo>
                    <a:pt x="73" y="32"/>
                    <a:pt x="67" y="30"/>
                    <a:pt x="62" y="30"/>
                  </a:cubicBezTo>
                  <a:cubicBezTo>
                    <a:pt x="61" y="26"/>
                    <a:pt x="62" y="27"/>
                    <a:pt x="62" y="22"/>
                  </a:cubicBezTo>
                  <a:cubicBezTo>
                    <a:pt x="61" y="18"/>
                    <a:pt x="51" y="18"/>
                    <a:pt x="48" y="21"/>
                  </a:cubicBezTo>
                  <a:cubicBezTo>
                    <a:pt x="46" y="21"/>
                    <a:pt x="48" y="24"/>
                    <a:pt x="47" y="25"/>
                  </a:cubicBezTo>
                  <a:cubicBezTo>
                    <a:pt x="47" y="25"/>
                    <a:pt x="44" y="24"/>
                    <a:pt x="44" y="25"/>
                  </a:cubicBezTo>
                  <a:cubicBezTo>
                    <a:pt x="43" y="26"/>
                    <a:pt x="44" y="28"/>
                    <a:pt x="41" y="28"/>
                  </a:cubicBezTo>
                  <a:cubicBezTo>
                    <a:pt x="41" y="29"/>
                    <a:pt x="42" y="29"/>
                    <a:pt x="43" y="29"/>
                  </a:cubicBezTo>
                  <a:cubicBezTo>
                    <a:pt x="42" y="31"/>
                    <a:pt x="40" y="30"/>
                    <a:pt x="38" y="30"/>
                  </a:cubicBezTo>
                  <a:cubicBezTo>
                    <a:pt x="37" y="35"/>
                    <a:pt x="38" y="34"/>
                    <a:pt x="38" y="39"/>
                  </a:cubicBezTo>
                  <a:cubicBezTo>
                    <a:pt x="34" y="40"/>
                    <a:pt x="21" y="41"/>
                    <a:pt x="20" y="33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8" y="30"/>
                    <a:pt x="27" y="33"/>
                    <a:pt x="30" y="30"/>
                  </a:cubicBezTo>
                  <a:cubicBezTo>
                    <a:pt x="29" y="29"/>
                    <a:pt x="26" y="28"/>
                    <a:pt x="29" y="28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9" name="Freeform 106"/>
            <p:cNvSpPr>
              <a:spLocks/>
            </p:cNvSpPr>
            <p:nvPr/>
          </p:nvSpPr>
          <p:spPr bwMode="auto">
            <a:xfrm>
              <a:off x="1736725" y="1014412"/>
              <a:ext cx="146050" cy="74613"/>
            </a:xfrm>
            <a:custGeom>
              <a:avLst/>
              <a:gdLst>
                <a:gd name="T0" fmla="*/ 38 w 39"/>
                <a:gd name="T1" fmla="*/ 3 h 20"/>
                <a:gd name="T2" fmla="*/ 38 w 39"/>
                <a:gd name="T3" fmla="*/ 7 h 20"/>
                <a:gd name="T4" fmla="*/ 36 w 39"/>
                <a:gd name="T5" fmla="*/ 7 h 20"/>
                <a:gd name="T6" fmla="*/ 36 w 39"/>
                <a:gd name="T7" fmla="*/ 11 h 20"/>
                <a:gd name="T8" fmla="*/ 31 w 39"/>
                <a:gd name="T9" fmla="*/ 14 h 20"/>
                <a:gd name="T10" fmla="*/ 27 w 39"/>
                <a:gd name="T11" fmla="*/ 10 h 20"/>
                <a:gd name="T12" fmla="*/ 23 w 39"/>
                <a:gd name="T13" fmla="*/ 13 h 20"/>
                <a:gd name="T14" fmla="*/ 17 w 39"/>
                <a:gd name="T15" fmla="*/ 18 h 20"/>
                <a:gd name="T16" fmla="*/ 2 w 39"/>
                <a:gd name="T17" fmla="*/ 18 h 20"/>
                <a:gd name="T18" fmla="*/ 0 w 39"/>
                <a:gd name="T19" fmla="*/ 13 h 20"/>
                <a:gd name="T20" fmla="*/ 6 w 39"/>
                <a:gd name="T21" fmla="*/ 14 h 20"/>
                <a:gd name="T22" fmla="*/ 12 w 39"/>
                <a:gd name="T23" fmla="*/ 10 h 20"/>
                <a:gd name="T24" fmla="*/ 14 w 39"/>
                <a:gd name="T25" fmla="*/ 7 h 20"/>
                <a:gd name="T26" fmla="*/ 19 w 39"/>
                <a:gd name="T27" fmla="*/ 6 h 20"/>
                <a:gd name="T28" fmla="*/ 20 w 39"/>
                <a:gd name="T29" fmla="*/ 6 h 20"/>
                <a:gd name="T30" fmla="*/ 23 w 39"/>
                <a:gd name="T31" fmla="*/ 3 h 20"/>
                <a:gd name="T32" fmla="*/ 28 w 39"/>
                <a:gd name="T33" fmla="*/ 3 h 20"/>
                <a:gd name="T34" fmla="*/ 38 w 39"/>
                <a:gd name="T35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20">
                  <a:moveTo>
                    <a:pt x="38" y="3"/>
                  </a:moveTo>
                  <a:cubicBezTo>
                    <a:pt x="38" y="3"/>
                    <a:pt x="39" y="6"/>
                    <a:pt x="38" y="7"/>
                  </a:cubicBezTo>
                  <a:cubicBezTo>
                    <a:pt x="38" y="7"/>
                    <a:pt x="36" y="6"/>
                    <a:pt x="36" y="7"/>
                  </a:cubicBezTo>
                  <a:cubicBezTo>
                    <a:pt x="35" y="7"/>
                    <a:pt x="37" y="11"/>
                    <a:pt x="36" y="11"/>
                  </a:cubicBezTo>
                  <a:cubicBezTo>
                    <a:pt x="34" y="11"/>
                    <a:pt x="32" y="9"/>
                    <a:pt x="31" y="14"/>
                  </a:cubicBezTo>
                  <a:cubicBezTo>
                    <a:pt x="29" y="14"/>
                    <a:pt x="30" y="9"/>
                    <a:pt x="27" y="10"/>
                  </a:cubicBezTo>
                  <a:cubicBezTo>
                    <a:pt x="24" y="9"/>
                    <a:pt x="25" y="12"/>
                    <a:pt x="23" y="13"/>
                  </a:cubicBezTo>
                  <a:cubicBezTo>
                    <a:pt x="21" y="15"/>
                    <a:pt x="17" y="14"/>
                    <a:pt x="17" y="18"/>
                  </a:cubicBezTo>
                  <a:cubicBezTo>
                    <a:pt x="11" y="20"/>
                    <a:pt x="8" y="19"/>
                    <a:pt x="2" y="18"/>
                  </a:cubicBezTo>
                  <a:cubicBezTo>
                    <a:pt x="2" y="16"/>
                    <a:pt x="0" y="15"/>
                    <a:pt x="0" y="13"/>
                  </a:cubicBezTo>
                  <a:cubicBezTo>
                    <a:pt x="2" y="14"/>
                    <a:pt x="4" y="14"/>
                    <a:pt x="6" y="14"/>
                  </a:cubicBezTo>
                  <a:cubicBezTo>
                    <a:pt x="9" y="14"/>
                    <a:pt x="9" y="10"/>
                    <a:pt x="12" y="10"/>
                  </a:cubicBezTo>
                  <a:cubicBezTo>
                    <a:pt x="12" y="10"/>
                    <a:pt x="14" y="6"/>
                    <a:pt x="14" y="7"/>
                  </a:cubicBezTo>
                  <a:cubicBezTo>
                    <a:pt x="17" y="10"/>
                    <a:pt x="15" y="6"/>
                    <a:pt x="19" y="6"/>
                  </a:cubicBezTo>
                  <a:cubicBezTo>
                    <a:pt x="19" y="5"/>
                    <a:pt x="20" y="6"/>
                    <a:pt x="20" y="6"/>
                  </a:cubicBezTo>
                  <a:cubicBezTo>
                    <a:pt x="21" y="5"/>
                    <a:pt x="23" y="3"/>
                    <a:pt x="23" y="3"/>
                  </a:cubicBezTo>
                  <a:cubicBezTo>
                    <a:pt x="25" y="2"/>
                    <a:pt x="27" y="3"/>
                    <a:pt x="28" y="3"/>
                  </a:cubicBezTo>
                  <a:cubicBezTo>
                    <a:pt x="30" y="2"/>
                    <a:pt x="35" y="0"/>
                    <a:pt x="38" y="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0" name="Freeform 107"/>
            <p:cNvSpPr>
              <a:spLocks/>
            </p:cNvSpPr>
            <p:nvPr/>
          </p:nvSpPr>
          <p:spPr bwMode="auto">
            <a:xfrm>
              <a:off x="2135187" y="1042987"/>
              <a:ext cx="146050" cy="76200"/>
            </a:xfrm>
            <a:custGeom>
              <a:avLst/>
              <a:gdLst>
                <a:gd name="T0" fmla="*/ 35 w 39"/>
                <a:gd name="T1" fmla="*/ 2 h 20"/>
                <a:gd name="T2" fmla="*/ 39 w 39"/>
                <a:gd name="T3" fmla="*/ 14 h 20"/>
                <a:gd name="T4" fmla="*/ 36 w 39"/>
                <a:gd name="T5" fmla="*/ 13 h 20"/>
                <a:gd name="T6" fmla="*/ 36 w 39"/>
                <a:gd name="T7" fmla="*/ 17 h 20"/>
                <a:gd name="T8" fmla="*/ 31 w 39"/>
                <a:gd name="T9" fmla="*/ 19 h 20"/>
                <a:gd name="T10" fmla="*/ 29 w 39"/>
                <a:gd name="T11" fmla="*/ 20 h 20"/>
                <a:gd name="T12" fmla="*/ 25 w 39"/>
                <a:gd name="T13" fmla="*/ 20 h 20"/>
                <a:gd name="T14" fmla="*/ 25 w 39"/>
                <a:gd name="T15" fmla="*/ 14 h 20"/>
                <a:gd name="T16" fmla="*/ 11 w 39"/>
                <a:gd name="T17" fmla="*/ 13 h 20"/>
                <a:gd name="T18" fmla="*/ 0 w 39"/>
                <a:gd name="T19" fmla="*/ 6 h 20"/>
                <a:gd name="T20" fmla="*/ 1 w 39"/>
                <a:gd name="T21" fmla="*/ 3 h 20"/>
                <a:gd name="T22" fmla="*/ 4 w 39"/>
                <a:gd name="T23" fmla="*/ 5 h 20"/>
                <a:gd name="T24" fmla="*/ 11 w 39"/>
                <a:gd name="T25" fmla="*/ 7 h 20"/>
                <a:gd name="T26" fmla="*/ 14 w 39"/>
                <a:gd name="T27" fmla="*/ 7 h 20"/>
                <a:gd name="T28" fmla="*/ 15 w 39"/>
                <a:gd name="T29" fmla="*/ 10 h 20"/>
                <a:gd name="T30" fmla="*/ 16 w 39"/>
                <a:gd name="T31" fmla="*/ 5 h 20"/>
                <a:gd name="T32" fmla="*/ 19 w 39"/>
                <a:gd name="T33" fmla="*/ 7 h 20"/>
                <a:gd name="T34" fmla="*/ 35 w 39"/>
                <a:gd name="T35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20">
                  <a:moveTo>
                    <a:pt x="35" y="2"/>
                  </a:moveTo>
                  <a:cubicBezTo>
                    <a:pt x="33" y="9"/>
                    <a:pt x="39" y="9"/>
                    <a:pt x="39" y="14"/>
                  </a:cubicBezTo>
                  <a:cubicBezTo>
                    <a:pt x="38" y="15"/>
                    <a:pt x="37" y="12"/>
                    <a:pt x="36" y="13"/>
                  </a:cubicBezTo>
                  <a:cubicBezTo>
                    <a:pt x="35" y="14"/>
                    <a:pt x="37" y="17"/>
                    <a:pt x="36" y="17"/>
                  </a:cubicBezTo>
                  <a:cubicBezTo>
                    <a:pt x="35" y="18"/>
                    <a:pt x="32" y="18"/>
                    <a:pt x="31" y="19"/>
                  </a:cubicBezTo>
                  <a:cubicBezTo>
                    <a:pt x="30" y="19"/>
                    <a:pt x="30" y="20"/>
                    <a:pt x="29" y="20"/>
                  </a:cubicBezTo>
                  <a:cubicBezTo>
                    <a:pt x="28" y="20"/>
                    <a:pt x="26" y="20"/>
                    <a:pt x="25" y="20"/>
                  </a:cubicBezTo>
                  <a:cubicBezTo>
                    <a:pt x="23" y="18"/>
                    <a:pt x="23" y="16"/>
                    <a:pt x="25" y="14"/>
                  </a:cubicBezTo>
                  <a:cubicBezTo>
                    <a:pt x="20" y="17"/>
                    <a:pt x="17" y="13"/>
                    <a:pt x="11" y="13"/>
                  </a:cubicBezTo>
                  <a:cubicBezTo>
                    <a:pt x="10" y="8"/>
                    <a:pt x="3" y="9"/>
                    <a:pt x="0" y="6"/>
                  </a:cubicBezTo>
                  <a:cubicBezTo>
                    <a:pt x="0" y="6"/>
                    <a:pt x="1" y="3"/>
                    <a:pt x="1" y="3"/>
                  </a:cubicBezTo>
                  <a:cubicBezTo>
                    <a:pt x="3" y="2"/>
                    <a:pt x="3" y="4"/>
                    <a:pt x="4" y="5"/>
                  </a:cubicBezTo>
                  <a:cubicBezTo>
                    <a:pt x="6" y="5"/>
                    <a:pt x="10" y="6"/>
                    <a:pt x="11" y="7"/>
                  </a:cubicBezTo>
                  <a:cubicBezTo>
                    <a:pt x="11" y="8"/>
                    <a:pt x="13" y="7"/>
                    <a:pt x="14" y="7"/>
                  </a:cubicBezTo>
                  <a:cubicBezTo>
                    <a:pt x="14" y="8"/>
                    <a:pt x="13" y="11"/>
                    <a:pt x="15" y="10"/>
                  </a:cubicBezTo>
                  <a:cubicBezTo>
                    <a:pt x="19" y="9"/>
                    <a:pt x="13" y="6"/>
                    <a:pt x="16" y="5"/>
                  </a:cubicBezTo>
                  <a:cubicBezTo>
                    <a:pt x="19" y="3"/>
                    <a:pt x="19" y="7"/>
                    <a:pt x="19" y="7"/>
                  </a:cubicBezTo>
                  <a:cubicBezTo>
                    <a:pt x="24" y="7"/>
                    <a:pt x="26" y="0"/>
                    <a:pt x="35" y="2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1" name="Freeform 108"/>
            <p:cNvSpPr>
              <a:spLocks/>
            </p:cNvSpPr>
            <p:nvPr/>
          </p:nvSpPr>
          <p:spPr bwMode="auto">
            <a:xfrm>
              <a:off x="1852612" y="1047750"/>
              <a:ext cx="258763" cy="96838"/>
            </a:xfrm>
            <a:custGeom>
              <a:avLst/>
              <a:gdLst>
                <a:gd name="T0" fmla="*/ 31 w 69"/>
                <a:gd name="T1" fmla="*/ 9 h 26"/>
                <a:gd name="T2" fmla="*/ 45 w 69"/>
                <a:gd name="T3" fmla="*/ 15 h 26"/>
                <a:gd name="T4" fmla="*/ 45 w 69"/>
                <a:gd name="T5" fmla="*/ 8 h 26"/>
                <a:gd name="T6" fmla="*/ 41 w 69"/>
                <a:gd name="T7" fmla="*/ 2 h 26"/>
                <a:gd name="T8" fmla="*/ 51 w 69"/>
                <a:gd name="T9" fmla="*/ 1 h 26"/>
                <a:gd name="T10" fmla="*/ 54 w 69"/>
                <a:gd name="T11" fmla="*/ 4 h 26"/>
                <a:gd name="T12" fmla="*/ 54 w 69"/>
                <a:gd name="T13" fmla="*/ 6 h 26"/>
                <a:gd name="T14" fmla="*/ 59 w 69"/>
                <a:gd name="T15" fmla="*/ 11 h 26"/>
                <a:gd name="T16" fmla="*/ 63 w 69"/>
                <a:gd name="T17" fmla="*/ 8 h 26"/>
                <a:gd name="T18" fmla="*/ 68 w 69"/>
                <a:gd name="T19" fmla="*/ 11 h 26"/>
                <a:gd name="T20" fmla="*/ 69 w 69"/>
                <a:gd name="T21" fmla="*/ 13 h 26"/>
                <a:gd name="T22" fmla="*/ 68 w 69"/>
                <a:gd name="T23" fmla="*/ 19 h 26"/>
                <a:gd name="T24" fmla="*/ 59 w 69"/>
                <a:gd name="T25" fmla="*/ 20 h 26"/>
                <a:gd name="T26" fmla="*/ 54 w 69"/>
                <a:gd name="T27" fmla="*/ 19 h 26"/>
                <a:gd name="T28" fmla="*/ 41 w 69"/>
                <a:gd name="T29" fmla="*/ 22 h 26"/>
                <a:gd name="T30" fmla="*/ 38 w 69"/>
                <a:gd name="T31" fmla="*/ 22 h 26"/>
                <a:gd name="T32" fmla="*/ 34 w 69"/>
                <a:gd name="T33" fmla="*/ 23 h 26"/>
                <a:gd name="T34" fmla="*/ 20 w 69"/>
                <a:gd name="T35" fmla="*/ 26 h 26"/>
                <a:gd name="T36" fmla="*/ 33 w 69"/>
                <a:gd name="T37" fmla="*/ 22 h 26"/>
                <a:gd name="T38" fmla="*/ 26 w 69"/>
                <a:gd name="T39" fmla="*/ 19 h 26"/>
                <a:gd name="T40" fmla="*/ 20 w 69"/>
                <a:gd name="T41" fmla="*/ 16 h 26"/>
                <a:gd name="T42" fmla="*/ 14 w 69"/>
                <a:gd name="T43" fmla="*/ 19 h 26"/>
                <a:gd name="T44" fmla="*/ 10 w 69"/>
                <a:gd name="T45" fmla="*/ 18 h 26"/>
                <a:gd name="T46" fmla="*/ 0 w 69"/>
                <a:gd name="T47" fmla="*/ 16 h 26"/>
                <a:gd name="T48" fmla="*/ 3 w 69"/>
                <a:gd name="T49" fmla="*/ 13 h 26"/>
                <a:gd name="T50" fmla="*/ 5 w 69"/>
                <a:gd name="T51" fmla="*/ 9 h 26"/>
                <a:gd name="T52" fmla="*/ 10 w 69"/>
                <a:gd name="T53" fmla="*/ 8 h 26"/>
                <a:gd name="T54" fmla="*/ 9 w 69"/>
                <a:gd name="T55" fmla="*/ 5 h 26"/>
                <a:gd name="T56" fmla="*/ 12 w 69"/>
                <a:gd name="T57" fmla="*/ 5 h 26"/>
                <a:gd name="T58" fmla="*/ 16 w 69"/>
                <a:gd name="T59" fmla="*/ 4 h 26"/>
                <a:gd name="T60" fmla="*/ 23 w 69"/>
                <a:gd name="T61" fmla="*/ 5 h 26"/>
                <a:gd name="T62" fmla="*/ 24 w 69"/>
                <a:gd name="T63" fmla="*/ 8 h 26"/>
                <a:gd name="T64" fmla="*/ 27 w 69"/>
                <a:gd name="T65" fmla="*/ 8 h 26"/>
                <a:gd name="T66" fmla="*/ 27 w 69"/>
                <a:gd name="T67" fmla="*/ 12 h 26"/>
                <a:gd name="T68" fmla="*/ 31 w 69"/>
                <a:gd name="T6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9" h="26">
                  <a:moveTo>
                    <a:pt x="31" y="9"/>
                  </a:moveTo>
                  <a:cubicBezTo>
                    <a:pt x="30" y="14"/>
                    <a:pt x="43" y="12"/>
                    <a:pt x="45" y="15"/>
                  </a:cubicBezTo>
                  <a:cubicBezTo>
                    <a:pt x="48" y="9"/>
                    <a:pt x="36" y="8"/>
                    <a:pt x="45" y="8"/>
                  </a:cubicBezTo>
                  <a:cubicBezTo>
                    <a:pt x="47" y="2"/>
                    <a:pt x="39" y="7"/>
                    <a:pt x="41" y="2"/>
                  </a:cubicBezTo>
                  <a:cubicBezTo>
                    <a:pt x="45" y="3"/>
                    <a:pt x="46" y="0"/>
                    <a:pt x="51" y="1"/>
                  </a:cubicBezTo>
                  <a:cubicBezTo>
                    <a:pt x="50" y="4"/>
                    <a:pt x="53" y="3"/>
                    <a:pt x="54" y="4"/>
                  </a:cubicBezTo>
                  <a:cubicBezTo>
                    <a:pt x="54" y="4"/>
                    <a:pt x="53" y="6"/>
                    <a:pt x="54" y="6"/>
                  </a:cubicBezTo>
                  <a:cubicBezTo>
                    <a:pt x="55" y="7"/>
                    <a:pt x="57" y="8"/>
                    <a:pt x="59" y="11"/>
                  </a:cubicBezTo>
                  <a:cubicBezTo>
                    <a:pt x="61" y="10"/>
                    <a:pt x="61" y="7"/>
                    <a:pt x="63" y="8"/>
                  </a:cubicBezTo>
                  <a:cubicBezTo>
                    <a:pt x="66" y="8"/>
                    <a:pt x="67" y="9"/>
                    <a:pt x="68" y="11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7" y="15"/>
                    <a:pt x="69" y="14"/>
                    <a:pt x="68" y="19"/>
                  </a:cubicBezTo>
                  <a:cubicBezTo>
                    <a:pt x="65" y="16"/>
                    <a:pt x="62" y="20"/>
                    <a:pt x="59" y="20"/>
                  </a:cubicBezTo>
                  <a:cubicBezTo>
                    <a:pt x="57" y="21"/>
                    <a:pt x="56" y="19"/>
                    <a:pt x="54" y="19"/>
                  </a:cubicBezTo>
                  <a:cubicBezTo>
                    <a:pt x="50" y="19"/>
                    <a:pt x="44" y="21"/>
                    <a:pt x="41" y="22"/>
                  </a:cubicBezTo>
                  <a:cubicBezTo>
                    <a:pt x="40" y="22"/>
                    <a:pt x="38" y="21"/>
                    <a:pt x="38" y="22"/>
                  </a:cubicBezTo>
                  <a:cubicBezTo>
                    <a:pt x="37" y="23"/>
                    <a:pt x="36" y="22"/>
                    <a:pt x="34" y="23"/>
                  </a:cubicBezTo>
                  <a:cubicBezTo>
                    <a:pt x="32" y="24"/>
                    <a:pt x="25" y="26"/>
                    <a:pt x="20" y="26"/>
                  </a:cubicBezTo>
                  <a:cubicBezTo>
                    <a:pt x="21" y="21"/>
                    <a:pt x="27" y="22"/>
                    <a:pt x="33" y="22"/>
                  </a:cubicBezTo>
                  <a:cubicBezTo>
                    <a:pt x="33" y="16"/>
                    <a:pt x="28" y="20"/>
                    <a:pt x="26" y="19"/>
                  </a:cubicBezTo>
                  <a:cubicBezTo>
                    <a:pt x="23" y="18"/>
                    <a:pt x="22" y="18"/>
                    <a:pt x="20" y="16"/>
                  </a:cubicBezTo>
                  <a:cubicBezTo>
                    <a:pt x="17" y="15"/>
                    <a:pt x="17" y="19"/>
                    <a:pt x="14" y="19"/>
                  </a:cubicBezTo>
                  <a:cubicBezTo>
                    <a:pt x="12" y="19"/>
                    <a:pt x="12" y="18"/>
                    <a:pt x="10" y="18"/>
                  </a:cubicBezTo>
                  <a:cubicBezTo>
                    <a:pt x="7" y="17"/>
                    <a:pt x="3" y="19"/>
                    <a:pt x="0" y="16"/>
                  </a:cubicBezTo>
                  <a:cubicBezTo>
                    <a:pt x="0" y="14"/>
                    <a:pt x="2" y="14"/>
                    <a:pt x="3" y="13"/>
                  </a:cubicBezTo>
                  <a:cubicBezTo>
                    <a:pt x="3" y="13"/>
                    <a:pt x="4" y="9"/>
                    <a:pt x="5" y="9"/>
                  </a:cubicBezTo>
                  <a:cubicBezTo>
                    <a:pt x="6" y="8"/>
                    <a:pt x="9" y="9"/>
                    <a:pt x="10" y="8"/>
                  </a:cubicBezTo>
                  <a:cubicBezTo>
                    <a:pt x="11" y="7"/>
                    <a:pt x="5" y="6"/>
                    <a:pt x="9" y="5"/>
                  </a:cubicBezTo>
                  <a:cubicBezTo>
                    <a:pt x="10" y="5"/>
                    <a:pt x="11" y="5"/>
                    <a:pt x="12" y="5"/>
                  </a:cubicBezTo>
                  <a:cubicBezTo>
                    <a:pt x="13" y="5"/>
                    <a:pt x="14" y="4"/>
                    <a:pt x="16" y="4"/>
                  </a:cubicBezTo>
                  <a:cubicBezTo>
                    <a:pt x="17" y="4"/>
                    <a:pt x="22" y="4"/>
                    <a:pt x="23" y="5"/>
                  </a:cubicBezTo>
                  <a:cubicBezTo>
                    <a:pt x="24" y="6"/>
                    <a:pt x="23" y="7"/>
                    <a:pt x="24" y="8"/>
                  </a:cubicBezTo>
                  <a:cubicBezTo>
                    <a:pt x="25" y="8"/>
                    <a:pt x="27" y="7"/>
                    <a:pt x="27" y="8"/>
                  </a:cubicBezTo>
                  <a:cubicBezTo>
                    <a:pt x="28" y="9"/>
                    <a:pt x="24" y="13"/>
                    <a:pt x="27" y="12"/>
                  </a:cubicBezTo>
                  <a:cubicBezTo>
                    <a:pt x="28" y="12"/>
                    <a:pt x="29" y="8"/>
                    <a:pt x="31" y="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" name="Freeform 109"/>
            <p:cNvSpPr>
              <a:spLocks/>
            </p:cNvSpPr>
            <p:nvPr/>
          </p:nvSpPr>
          <p:spPr bwMode="auto">
            <a:xfrm>
              <a:off x="1676400" y="1144587"/>
              <a:ext cx="206375" cy="139700"/>
            </a:xfrm>
            <a:custGeom>
              <a:avLst/>
              <a:gdLst>
                <a:gd name="T0" fmla="*/ 7 w 55"/>
                <a:gd name="T1" fmla="*/ 1 h 37"/>
                <a:gd name="T2" fmla="*/ 30 w 55"/>
                <a:gd name="T3" fmla="*/ 3 h 37"/>
                <a:gd name="T4" fmla="*/ 33 w 55"/>
                <a:gd name="T5" fmla="*/ 3 h 37"/>
                <a:gd name="T6" fmla="*/ 39 w 55"/>
                <a:gd name="T7" fmla="*/ 4 h 37"/>
                <a:gd name="T8" fmla="*/ 44 w 55"/>
                <a:gd name="T9" fmla="*/ 4 h 37"/>
                <a:gd name="T10" fmla="*/ 46 w 55"/>
                <a:gd name="T11" fmla="*/ 6 h 37"/>
                <a:gd name="T12" fmla="*/ 54 w 55"/>
                <a:gd name="T13" fmla="*/ 11 h 37"/>
                <a:gd name="T14" fmla="*/ 42 w 55"/>
                <a:gd name="T15" fmla="*/ 14 h 37"/>
                <a:gd name="T16" fmla="*/ 40 w 55"/>
                <a:gd name="T17" fmla="*/ 17 h 37"/>
                <a:gd name="T18" fmla="*/ 37 w 55"/>
                <a:gd name="T19" fmla="*/ 15 h 37"/>
                <a:gd name="T20" fmla="*/ 36 w 55"/>
                <a:gd name="T21" fmla="*/ 17 h 37"/>
                <a:gd name="T22" fmla="*/ 37 w 55"/>
                <a:gd name="T23" fmla="*/ 18 h 37"/>
                <a:gd name="T24" fmla="*/ 35 w 55"/>
                <a:gd name="T25" fmla="*/ 20 h 37"/>
                <a:gd name="T26" fmla="*/ 35 w 55"/>
                <a:gd name="T27" fmla="*/ 22 h 37"/>
                <a:gd name="T28" fmla="*/ 32 w 55"/>
                <a:gd name="T29" fmla="*/ 22 h 37"/>
                <a:gd name="T30" fmla="*/ 29 w 55"/>
                <a:gd name="T31" fmla="*/ 25 h 37"/>
                <a:gd name="T32" fmla="*/ 29 w 55"/>
                <a:gd name="T33" fmla="*/ 31 h 37"/>
                <a:gd name="T34" fmla="*/ 12 w 55"/>
                <a:gd name="T35" fmla="*/ 35 h 37"/>
                <a:gd name="T36" fmla="*/ 0 w 55"/>
                <a:gd name="T37" fmla="*/ 27 h 37"/>
                <a:gd name="T38" fmla="*/ 4 w 55"/>
                <a:gd name="T39" fmla="*/ 24 h 37"/>
                <a:gd name="T40" fmla="*/ 5 w 55"/>
                <a:gd name="T41" fmla="*/ 21 h 37"/>
                <a:gd name="T42" fmla="*/ 4 w 55"/>
                <a:gd name="T43" fmla="*/ 15 h 37"/>
                <a:gd name="T44" fmla="*/ 7 w 55"/>
                <a:gd name="T45" fmla="*/ 14 h 37"/>
                <a:gd name="T46" fmla="*/ 9 w 55"/>
                <a:gd name="T47" fmla="*/ 8 h 37"/>
                <a:gd name="T48" fmla="*/ 7 w 55"/>
                <a:gd name="T49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37">
                  <a:moveTo>
                    <a:pt x="7" y="1"/>
                  </a:moveTo>
                  <a:cubicBezTo>
                    <a:pt x="15" y="2"/>
                    <a:pt x="24" y="0"/>
                    <a:pt x="30" y="3"/>
                  </a:cubicBezTo>
                  <a:cubicBezTo>
                    <a:pt x="31" y="3"/>
                    <a:pt x="33" y="2"/>
                    <a:pt x="33" y="3"/>
                  </a:cubicBezTo>
                  <a:cubicBezTo>
                    <a:pt x="35" y="4"/>
                    <a:pt x="37" y="3"/>
                    <a:pt x="39" y="4"/>
                  </a:cubicBezTo>
                  <a:cubicBezTo>
                    <a:pt x="41" y="7"/>
                    <a:pt x="39" y="3"/>
                    <a:pt x="44" y="4"/>
                  </a:cubicBezTo>
                  <a:cubicBezTo>
                    <a:pt x="45" y="4"/>
                    <a:pt x="45" y="6"/>
                    <a:pt x="46" y="6"/>
                  </a:cubicBezTo>
                  <a:cubicBezTo>
                    <a:pt x="47" y="6"/>
                    <a:pt x="55" y="8"/>
                    <a:pt x="54" y="11"/>
                  </a:cubicBezTo>
                  <a:cubicBezTo>
                    <a:pt x="50" y="12"/>
                    <a:pt x="45" y="13"/>
                    <a:pt x="42" y="14"/>
                  </a:cubicBezTo>
                  <a:cubicBezTo>
                    <a:pt x="40" y="15"/>
                    <a:pt x="41" y="16"/>
                    <a:pt x="40" y="17"/>
                  </a:cubicBezTo>
                  <a:cubicBezTo>
                    <a:pt x="40" y="17"/>
                    <a:pt x="38" y="15"/>
                    <a:pt x="37" y="15"/>
                  </a:cubicBezTo>
                  <a:cubicBezTo>
                    <a:pt x="38" y="15"/>
                    <a:pt x="36" y="18"/>
                    <a:pt x="36" y="17"/>
                  </a:cubicBezTo>
                  <a:cubicBezTo>
                    <a:pt x="36" y="18"/>
                    <a:pt x="37" y="19"/>
                    <a:pt x="37" y="18"/>
                  </a:cubicBezTo>
                  <a:cubicBezTo>
                    <a:pt x="37" y="20"/>
                    <a:pt x="35" y="19"/>
                    <a:pt x="35" y="20"/>
                  </a:cubicBezTo>
                  <a:cubicBezTo>
                    <a:pt x="34" y="20"/>
                    <a:pt x="35" y="22"/>
                    <a:pt x="35" y="22"/>
                  </a:cubicBezTo>
                  <a:cubicBezTo>
                    <a:pt x="34" y="23"/>
                    <a:pt x="32" y="22"/>
                    <a:pt x="32" y="22"/>
                  </a:cubicBezTo>
                  <a:cubicBezTo>
                    <a:pt x="31" y="23"/>
                    <a:pt x="31" y="25"/>
                    <a:pt x="29" y="25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2" y="31"/>
                    <a:pt x="23" y="37"/>
                    <a:pt x="12" y="35"/>
                  </a:cubicBezTo>
                  <a:cubicBezTo>
                    <a:pt x="14" y="27"/>
                    <a:pt x="5" y="29"/>
                    <a:pt x="0" y="27"/>
                  </a:cubicBezTo>
                  <a:cubicBezTo>
                    <a:pt x="0" y="25"/>
                    <a:pt x="3" y="25"/>
                    <a:pt x="4" y="24"/>
                  </a:cubicBezTo>
                  <a:cubicBezTo>
                    <a:pt x="4" y="24"/>
                    <a:pt x="1" y="20"/>
                    <a:pt x="5" y="21"/>
                  </a:cubicBezTo>
                  <a:cubicBezTo>
                    <a:pt x="5" y="19"/>
                    <a:pt x="3" y="18"/>
                    <a:pt x="4" y="15"/>
                  </a:cubicBezTo>
                  <a:cubicBezTo>
                    <a:pt x="6" y="17"/>
                    <a:pt x="6" y="16"/>
                    <a:pt x="7" y="14"/>
                  </a:cubicBezTo>
                  <a:cubicBezTo>
                    <a:pt x="7" y="12"/>
                    <a:pt x="9" y="12"/>
                    <a:pt x="9" y="8"/>
                  </a:cubicBezTo>
                  <a:cubicBezTo>
                    <a:pt x="10" y="4"/>
                    <a:pt x="5" y="7"/>
                    <a:pt x="7" y="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3" name="Freeform 110"/>
            <p:cNvSpPr>
              <a:spLocks/>
            </p:cNvSpPr>
            <p:nvPr/>
          </p:nvSpPr>
          <p:spPr bwMode="auto">
            <a:xfrm>
              <a:off x="2089150" y="1174750"/>
              <a:ext cx="46038" cy="33338"/>
            </a:xfrm>
            <a:custGeom>
              <a:avLst/>
              <a:gdLst>
                <a:gd name="T0" fmla="*/ 2 w 12"/>
                <a:gd name="T1" fmla="*/ 0 h 9"/>
                <a:gd name="T2" fmla="*/ 10 w 12"/>
                <a:gd name="T3" fmla="*/ 0 h 9"/>
                <a:gd name="T4" fmla="*/ 12 w 12"/>
                <a:gd name="T5" fmla="*/ 6 h 9"/>
                <a:gd name="T6" fmla="*/ 9 w 12"/>
                <a:gd name="T7" fmla="*/ 9 h 9"/>
                <a:gd name="T8" fmla="*/ 0 w 12"/>
                <a:gd name="T9" fmla="*/ 5 h 9"/>
                <a:gd name="T10" fmla="*/ 2 w 12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9">
                  <a:moveTo>
                    <a:pt x="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3"/>
                    <a:pt x="12" y="3"/>
                    <a:pt x="12" y="6"/>
                  </a:cubicBezTo>
                  <a:cubicBezTo>
                    <a:pt x="9" y="5"/>
                    <a:pt x="9" y="7"/>
                    <a:pt x="9" y="9"/>
                  </a:cubicBezTo>
                  <a:cubicBezTo>
                    <a:pt x="7" y="7"/>
                    <a:pt x="5" y="4"/>
                    <a:pt x="0" y="5"/>
                  </a:cubicBezTo>
                  <a:cubicBezTo>
                    <a:pt x="1" y="3"/>
                    <a:pt x="2" y="2"/>
                    <a:pt x="2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4" name="Freeform 111"/>
            <p:cNvSpPr>
              <a:spLocks/>
            </p:cNvSpPr>
            <p:nvPr/>
          </p:nvSpPr>
          <p:spPr bwMode="auto">
            <a:xfrm>
              <a:off x="2317750" y="1160462"/>
              <a:ext cx="106363" cy="74613"/>
            </a:xfrm>
            <a:custGeom>
              <a:avLst/>
              <a:gdLst>
                <a:gd name="T0" fmla="*/ 25 w 28"/>
                <a:gd name="T1" fmla="*/ 2 h 20"/>
                <a:gd name="T2" fmla="*/ 26 w 28"/>
                <a:gd name="T3" fmla="*/ 9 h 20"/>
                <a:gd name="T4" fmla="*/ 24 w 28"/>
                <a:gd name="T5" fmla="*/ 11 h 20"/>
                <a:gd name="T6" fmla="*/ 17 w 28"/>
                <a:gd name="T7" fmla="*/ 13 h 20"/>
                <a:gd name="T8" fmla="*/ 5 w 28"/>
                <a:gd name="T9" fmla="*/ 20 h 20"/>
                <a:gd name="T10" fmla="*/ 4 w 28"/>
                <a:gd name="T11" fmla="*/ 14 h 20"/>
                <a:gd name="T12" fmla="*/ 1 w 28"/>
                <a:gd name="T13" fmla="*/ 11 h 20"/>
                <a:gd name="T14" fmla="*/ 1 w 28"/>
                <a:gd name="T15" fmla="*/ 4 h 20"/>
                <a:gd name="T16" fmla="*/ 4 w 28"/>
                <a:gd name="T17" fmla="*/ 2 h 20"/>
                <a:gd name="T18" fmla="*/ 8 w 28"/>
                <a:gd name="T19" fmla="*/ 0 h 20"/>
                <a:gd name="T20" fmla="*/ 19 w 28"/>
                <a:gd name="T21" fmla="*/ 3 h 20"/>
                <a:gd name="T22" fmla="*/ 25 w 28"/>
                <a:gd name="T23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0">
                  <a:moveTo>
                    <a:pt x="25" y="2"/>
                  </a:moveTo>
                  <a:cubicBezTo>
                    <a:pt x="28" y="1"/>
                    <a:pt x="26" y="7"/>
                    <a:pt x="26" y="9"/>
                  </a:cubicBezTo>
                  <a:cubicBezTo>
                    <a:pt x="24" y="8"/>
                    <a:pt x="24" y="10"/>
                    <a:pt x="24" y="11"/>
                  </a:cubicBezTo>
                  <a:cubicBezTo>
                    <a:pt x="19" y="9"/>
                    <a:pt x="18" y="17"/>
                    <a:pt x="17" y="13"/>
                  </a:cubicBezTo>
                  <a:cubicBezTo>
                    <a:pt x="13" y="16"/>
                    <a:pt x="11" y="19"/>
                    <a:pt x="5" y="20"/>
                  </a:cubicBezTo>
                  <a:cubicBezTo>
                    <a:pt x="4" y="19"/>
                    <a:pt x="4" y="17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2" y="7"/>
                    <a:pt x="1" y="4"/>
                  </a:cubicBezTo>
                  <a:cubicBezTo>
                    <a:pt x="4" y="5"/>
                    <a:pt x="4" y="3"/>
                    <a:pt x="4" y="2"/>
                  </a:cubicBezTo>
                  <a:cubicBezTo>
                    <a:pt x="6" y="2"/>
                    <a:pt x="8" y="2"/>
                    <a:pt x="8" y="0"/>
                  </a:cubicBezTo>
                  <a:cubicBezTo>
                    <a:pt x="10" y="3"/>
                    <a:pt x="17" y="0"/>
                    <a:pt x="19" y="3"/>
                  </a:cubicBezTo>
                  <a:cubicBezTo>
                    <a:pt x="22" y="3"/>
                    <a:pt x="25" y="4"/>
                    <a:pt x="25" y="2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5" name="Freeform 112"/>
            <p:cNvSpPr>
              <a:spLocks/>
            </p:cNvSpPr>
            <p:nvPr/>
          </p:nvSpPr>
          <p:spPr bwMode="auto">
            <a:xfrm>
              <a:off x="3852862" y="1449387"/>
              <a:ext cx="223838" cy="107950"/>
            </a:xfrm>
            <a:custGeom>
              <a:avLst/>
              <a:gdLst>
                <a:gd name="T0" fmla="*/ 44 w 60"/>
                <a:gd name="T1" fmla="*/ 0 h 29"/>
                <a:gd name="T2" fmla="*/ 49 w 60"/>
                <a:gd name="T3" fmla="*/ 3 h 29"/>
                <a:gd name="T4" fmla="*/ 54 w 60"/>
                <a:gd name="T5" fmla="*/ 5 h 29"/>
                <a:gd name="T6" fmla="*/ 52 w 60"/>
                <a:gd name="T7" fmla="*/ 7 h 29"/>
                <a:gd name="T8" fmla="*/ 59 w 60"/>
                <a:gd name="T9" fmla="*/ 12 h 29"/>
                <a:gd name="T10" fmla="*/ 55 w 60"/>
                <a:gd name="T11" fmla="*/ 20 h 29"/>
                <a:gd name="T12" fmla="*/ 51 w 60"/>
                <a:gd name="T13" fmla="*/ 21 h 29"/>
                <a:gd name="T14" fmla="*/ 45 w 60"/>
                <a:gd name="T15" fmla="*/ 24 h 29"/>
                <a:gd name="T16" fmla="*/ 41 w 60"/>
                <a:gd name="T17" fmla="*/ 26 h 29"/>
                <a:gd name="T18" fmla="*/ 38 w 60"/>
                <a:gd name="T19" fmla="*/ 27 h 29"/>
                <a:gd name="T20" fmla="*/ 21 w 60"/>
                <a:gd name="T21" fmla="*/ 28 h 29"/>
                <a:gd name="T22" fmla="*/ 20 w 60"/>
                <a:gd name="T23" fmla="*/ 27 h 29"/>
                <a:gd name="T24" fmla="*/ 14 w 60"/>
                <a:gd name="T25" fmla="*/ 24 h 29"/>
                <a:gd name="T26" fmla="*/ 12 w 60"/>
                <a:gd name="T27" fmla="*/ 23 h 29"/>
                <a:gd name="T28" fmla="*/ 14 w 60"/>
                <a:gd name="T29" fmla="*/ 21 h 29"/>
                <a:gd name="T30" fmla="*/ 10 w 60"/>
                <a:gd name="T31" fmla="*/ 19 h 29"/>
                <a:gd name="T32" fmla="*/ 10 w 60"/>
                <a:gd name="T33" fmla="*/ 10 h 29"/>
                <a:gd name="T34" fmla="*/ 2 w 60"/>
                <a:gd name="T35" fmla="*/ 12 h 29"/>
                <a:gd name="T36" fmla="*/ 5 w 60"/>
                <a:gd name="T37" fmla="*/ 6 h 29"/>
                <a:gd name="T38" fmla="*/ 16 w 60"/>
                <a:gd name="T39" fmla="*/ 6 h 29"/>
                <a:gd name="T40" fmla="*/ 17 w 60"/>
                <a:gd name="T41" fmla="*/ 12 h 29"/>
                <a:gd name="T42" fmla="*/ 21 w 60"/>
                <a:gd name="T43" fmla="*/ 6 h 29"/>
                <a:gd name="T44" fmla="*/ 30 w 60"/>
                <a:gd name="T45" fmla="*/ 9 h 29"/>
                <a:gd name="T46" fmla="*/ 33 w 60"/>
                <a:gd name="T47" fmla="*/ 6 h 29"/>
                <a:gd name="T48" fmla="*/ 41 w 60"/>
                <a:gd name="T49" fmla="*/ 5 h 29"/>
                <a:gd name="T50" fmla="*/ 44 w 60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29">
                  <a:moveTo>
                    <a:pt x="44" y="0"/>
                  </a:moveTo>
                  <a:cubicBezTo>
                    <a:pt x="45" y="1"/>
                    <a:pt x="47" y="2"/>
                    <a:pt x="49" y="3"/>
                  </a:cubicBezTo>
                  <a:cubicBezTo>
                    <a:pt x="50" y="3"/>
                    <a:pt x="53" y="4"/>
                    <a:pt x="54" y="5"/>
                  </a:cubicBezTo>
                  <a:cubicBezTo>
                    <a:pt x="54" y="5"/>
                    <a:pt x="52" y="7"/>
                    <a:pt x="52" y="7"/>
                  </a:cubicBezTo>
                  <a:cubicBezTo>
                    <a:pt x="52" y="10"/>
                    <a:pt x="56" y="13"/>
                    <a:pt x="59" y="12"/>
                  </a:cubicBezTo>
                  <a:cubicBezTo>
                    <a:pt x="60" y="15"/>
                    <a:pt x="59" y="17"/>
                    <a:pt x="55" y="20"/>
                  </a:cubicBezTo>
                  <a:cubicBezTo>
                    <a:pt x="54" y="21"/>
                    <a:pt x="52" y="21"/>
                    <a:pt x="51" y="21"/>
                  </a:cubicBezTo>
                  <a:cubicBezTo>
                    <a:pt x="48" y="23"/>
                    <a:pt x="49" y="23"/>
                    <a:pt x="45" y="24"/>
                  </a:cubicBezTo>
                  <a:cubicBezTo>
                    <a:pt x="45" y="24"/>
                    <a:pt x="41" y="25"/>
                    <a:pt x="41" y="26"/>
                  </a:cubicBezTo>
                  <a:cubicBezTo>
                    <a:pt x="40" y="27"/>
                    <a:pt x="40" y="27"/>
                    <a:pt x="38" y="27"/>
                  </a:cubicBezTo>
                  <a:cubicBezTo>
                    <a:pt x="37" y="27"/>
                    <a:pt x="26" y="29"/>
                    <a:pt x="21" y="28"/>
                  </a:cubicBezTo>
                  <a:cubicBezTo>
                    <a:pt x="21" y="28"/>
                    <a:pt x="21" y="27"/>
                    <a:pt x="20" y="27"/>
                  </a:cubicBezTo>
                  <a:cubicBezTo>
                    <a:pt x="18" y="27"/>
                    <a:pt x="17" y="24"/>
                    <a:pt x="14" y="24"/>
                  </a:cubicBezTo>
                  <a:cubicBezTo>
                    <a:pt x="13" y="24"/>
                    <a:pt x="13" y="23"/>
                    <a:pt x="12" y="23"/>
                  </a:cubicBezTo>
                  <a:cubicBezTo>
                    <a:pt x="12" y="21"/>
                    <a:pt x="13" y="22"/>
                    <a:pt x="14" y="21"/>
                  </a:cubicBezTo>
                  <a:cubicBezTo>
                    <a:pt x="14" y="20"/>
                    <a:pt x="11" y="20"/>
                    <a:pt x="10" y="19"/>
                  </a:cubicBezTo>
                  <a:cubicBezTo>
                    <a:pt x="9" y="16"/>
                    <a:pt x="11" y="14"/>
                    <a:pt x="10" y="10"/>
                  </a:cubicBezTo>
                  <a:cubicBezTo>
                    <a:pt x="5" y="9"/>
                    <a:pt x="5" y="15"/>
                    <a:pt x="2" y="12"/>
                  </a:cubicBezTo>
                  <a:cubicBezTo>
                    <a:pt x="0" y="7"/>
                    <a:pt x="6" y="10"/>
                    <a:pt x="5" y="6"/>
                  </a:cubicBezTo>
                  <a:cubicBezTo>
                    <a:pt x="10" y="7"/>
                    <a:pt x="9" y="6"/>
                    <a:pt x="16" y="6"/>
                  </a:cubicBezTo>
                  <a:cubicBezTo>
                    <a:pt x="17" y="9"/>
                    <a:pt x="20" y="9"/>
                    <a:pt x="17" y="12"/>
                  </a:cubicBezTo>
                  <a:cubicBezTo>
                    <a:pt x="21" y="12"/>
                    <a:pt x="22" y="10"/>
                    <a:pt x="21" y="6"/>
                  </a:cubicBezTo>
                  <a:cubicBezTo>
                    <a:pt x="22" y="9"/>
                    <a:pt x="34" y="3"/>
                    <a:pt x="30" y="9"/>
                  </a:cubicBezTo>
                  <a:cubicBezTo>
                    <a:pt x="33" y="10"/>
                    <a:pt x="32" y="6"/>
                    <a:pt x="33" y="6"/>
                  </a:cubicBezTo>
                  <a:cubicBezTo>
                    <a:pt x="35" y="5"/>
                    <a:pt x="38" y="5"/>
                    <a:pt x="41" y="5"/>
                  </a:cubicBezTo>
                  <a:cubicBezTo>
                    <a:pt x="43" y="4"/>
                    <a:pt x="44" y="3"/>
                    <a:pt x="44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6" name="Freeform 113"/>
            <p:cNvSpPr>
              <a:spLocks/>
            </p:cNvSpPr>
            <p:nvPr/>
          </p:nvSpPr>
          <p:spPr bwMode="auto">
            <a:xfrm>
              <a:off x="2501900" y="1474787"/>
              <a:ext cx="134938" cy="98425"/>
            </a:xfrm>
            <a:custGeom>
              <a:avLst/>
              <a:gdLst>
                <a:gd name="T0" fmla="*/ 10 w 36"/>
                <a:gd name="T1" fmla="*/ 0 h 26"/>
                <a:gd name="T2" fmla="*/ 18 w 36"/>
                <a:gd name="T3" fmla="*/ 9 h 26"/>
                <a:gd name="T4" fmla="*/ 21 w 36"/>
                <a:gd name="T5" fmla="*/ 7 h 26"/>
                <a:gd name="T6" fmla="*/ 25 w 36"/>
                <a:gd name="T7" fmla="*/ 12 h 26"/>
                <a:gd name="T8" fmla="*/ 31 w 36"/>
                <a:gd name="T9" fmla="*/ 19 h 26"/>
                <a:gd name="T10" fmla="*/ 36 w 36"/>
                <a:gd name="T11" fmla="*/ 20 h 26"/>
                <a:gd name="T12" fmla="*/ 18 w 36"/>
                <a:gd name="T13" fmla="*/ 21 h 26"/>
                <a:gd name="T14" fmla="*/ 11 w 36"/>
                <a:gd name="T15" fmla="*/ 26 h 26"/>
                <a:gd name="T16" fmla="*/ 0 w 36"/>
                <a:gd name="T17" fmla="*/ 21 h 26"/>
                <a:gd name="T18" fmla="*/ 3 w 36"/>
                <a:gd name="T19" fmla="*/ 20 h 26"/>
                <a:gd name="T20" fmla="*/ 4 w 36"/>
                <a:gd name="T21" fmla="*/ 17 h 26"/>
                <a:gd name="T22" fmla="*/ 4 w 36"/>
                <a:gd name="T23" fmla="*/ 5 h 26"/>
                <a:gd name="T24" fmla="*/ 10 w 36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26">
                  <a:moveTo>
                    <a:pt x="10" y="0"/>
                  </a:moveTo>
                  <a:cubicBezTo>
                    <a:pt x="12" y="4"/>
                    <a:pt x="19" y="2"/>
                    <a:pt x="18" y="9"/>
                  </a:cubicBezTo>
                  <a:cubicBezTo>
                    <a:pt x="19" y="10"/>
                    <a:pt x="21" y="7"/>
                    <a:pt x="21" y="7"/>
                  </a:cubicBezTo>
                  <a:cubicBezTo>
                    <a:pt x="23" y="8"/>
                    <a:pt x="22" y="11"/>
                    <a:pt x="25" y="12"/>
                  </a:cubicBezTo>
                  <a:cubicBezTo>
                    <a:pt x="27" y="12"/>
                    <a:pt x="29" y="17"/>
                    <a:pt x="31" y="19"/>
                  </a:cubicBezTo>
                  <a:cubicBezTo>
                    <a:pt x="35" y="17"/>
                    <a:pt x="34" y="17"/>
                    <a:pt x="36" y="20"/>
                  </a:cubicBezTo>
                  <a:cubicBezTo>
                    <a:pt x="33" y="23"/>
                    <a:pt x="24" y="21"/>
                    <a:pt x="18" y="21"/>
                  </a:cubicBezTo>
                  <a:cubicBezTo>
                    <a:pt x="16" y="23"/>
                    <a:pt x="12" y="23"/>
                    <a:pt x="11" y="26"/>
                  </a:cubicBezTo>
                  <a:cubicBezTo>
                    <a:pt x="8" y="24"/>
                    <a:pt x="6" y="20"/>
                    <a:pt x="0" y="21"/>
                  </a:cubicBezTo>
                  <a:cubicBezTo>
                    <a:pt x="0" y="20"/>
                    <a:pt x="2" y="20"/>
                    <a:pt x="3" y="20"/>
                  </a:cubicBezTo>
                  <a:cubicBezTo>
                    <a:pt x="1" y="18"/>
                    <a:pt x="1" y="17"/>
                    <a:pt x="4" y="17"/>
                  </a:cubicBezTo>
                  <a:cubicBezTo>
                    <a:pt x="1" y="12"/>
                    <a:pt x="4" y="10"/>
                    <a:pt x="4" y="5"/>
                  </a:cubicBezTo>
                  <a:cubicBezTo>
                    <a:pt x="7" y="4"/>
                    <a:pt x="10" y="4"/>
                    <a:pt x="1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7" name="Freeform 114"/>
            <p:cNvSpPr>
              <a:spLocks/>
            </p:cNvSpPr>
            <p:nvPr/>
          </p:nvSpPr>
          <p:spPr bwMode="auto">
            <a:xfrm>
              <a:off x="6416675" y="3027363"/>
              <a:ext cx="225425" cy="239713"/>
            </a:xfrm>
            <a:custGeom>
              <a:avLst/>
              <a:gdLst>
                <a:gd name="T0" fmla="*/ 5 w 60"/>
                <a:gd name="T1" fmla="*/ 9 h 64"/>
                <a:gd name="T2" fmla="*/ 2 w 60"/>
                <a:gd name="T3" fmla="*/ 7 h 64"/>
                <a:gd name="T4" fmla="*/ 0 w 60"/>
                <a:gd name="T5" fmla="*/ 3 h 64"/>
                <a:gd name="T6" fmla="*/ 11 w 60"/>
                <a:gd name="T7" fmla="*/ 2 h 64"/>
                <a:gd name="T8" fmla="*/ 16 w 60"/>
                <a:gd name="T9" fmla="*/ 4 h 64"/>
                <a:gd name="T10" fmla="*/ 16 w 60"/>
                <a:gd name="T11" fmla="*/ 7 h 64"/>
                <a:gd name="T12" fmla="*/ 19 w 60"/>
                <a:gd name="T13" fmla="*/ 10 h 64"/>
                <a:gd name="T14" fmla="*/ 25 w 60"/>
                <a:gd name="T15" fmla="*/ 13 h 64"/>
                <a:gd name="T16" fmla="*/ 35 w 60"/>
                <a:gd name="T17" fmla="*/ 21 h 64"/>
                <a:gd name="T18" fmla="*/ 37 w 60"/>
                <a:gd name="T19" fmla="*/ 25 h 64"/>
                <a:gd name="T20" fmla="*/ 42 w 60"/>
                <a:gd name="T21" fmla="*/ 27 h 64"/>
                <a:gd name="T22" fmla="*/ 44 w 60"/>
                <a:gd name="T23" fmla="*/ 30 h 64"/>
                <a:gd name="T24" fmla="*/ 44 w 60"/>
                <a:gd name="T25" fmla="*/ 32 h 64"/>
                <a:gd name="T26" fmla="*/ 47 w 60"/>
                <a:gd name="T27" fmla="*/ 35 h 64"/>
                <a:gd name="T28" fmla="*/ 51 w 60"/>
                <a:gd name="T29" fmla="*/ 39 h 64"/>
                <a:gd name="T30" fmla="*/ 54 w 60"/>
                <a:gd name="T31" fmla="*/ 42 h 64"/>
                <a:gd name="T32" fmla="*/ 57 w 60"/>
                <a:gd name="T33" fmla="*/ 49 h 64"/>
                <a:gd name="T34" fmla="*/ 58 w 60"/>
                <a:gd name="T35" fmla="*/ 55 h 64"/>
                <a:gd name="T36" fmla="*/ 60 w 60"/>
                <a:gd name="T37" fmla="*/ 59 h 64"/>
                <a:gd name="T38" fmla="*/ 53 w 60"/>
                <a:gd name="T39" fmla="*/ 61 h 64"/>
                <a:gd name="T40" fmla="*/ 47 w 60"/>
                <a:gd name="T41" fmla="*/ 61 h 64"/>
                <a:gd name="T42" fmla="*/ 47 w 60"/>
                <a:gd name="T43" fmla="*/ 58 h 64"/>
                <a:gd name="T44" fmla="*/ 44 w 60"/>
                <a:gd name="T45" fmla="*/ 58 h 64"/>
                <a:gd name="T46" fmla="*/ 37 w 60"/>
                <a:gd name="T47" fmla="*/ 52 h 64"/>
                <a:gd name="T48" fmla="*/ 39 w 60"/>
                <a:gd name="T49" fmla="*/ 49 h 64"/>
                <a:gd name="T50" fmla="*/ 37 w 60"/>
                <a:gd name="T51" fmla="*/ 49 h 64"/>
                <a:gd name="T52" fmla="*/ 36 w 60"/>
                <a:gd name="T53" fmla="*/ 46 h 64"/>
                <a:gd name="T54" fmla="*/ 33 w 60"/>
                <a:gd name="T55" fmla="*/ 46 h 64"/>
                <a:gd name="T56" fmla="*/ 28 w 60"/>
                <a:gd name="T57" fmla="*/ 41 h 64"/>
                <a:gd name="T58" fmla="*/ 25 w 60"/>
                <a:gd name="T59" fmla="*/ 31 h 64"/>
                <a:gd name="T60" fmla="*/ 23 w 60"/>
                <a:gd name="T61" fmla="*/ 34 h 64"/>
                <a:gd name="T62" fmla="*/ 21 w 60"/>
                <a:gd name="T63" fmla="*/ 27 h 64"/>
                <a:gd name="T64" fmla="*/ 18 w 60"/>
                <a:gd name="T65" fmla="*/ 24 h 64"/>
                <a:gd name="T66" fmla="*/ 15 w 60"/>
                <a:gd name="T67" fmla="*/ 23 h 64"/>
                <a:gd name="T68" fmla="*/ 14 w 60"/>
                <a:gd name="T69" fmla="*/ 17 h 64"/>
                <a:gd name="T70" fmla="*/ 9 w 60"/>
                <a:gd name="T71" fmla="*/ 14 h 64"/>
                <a:gd name="T72" fmla="*/ 7 w 60"/>
                <a:gd name="T73" fmla="*/ 11 h 64"/>
                <a:gd name="T74" fmla="*/ 5 w 60"/>
                <a:gd name="T75" fmla="*/ 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" h="64">
                  <a:moveTo>
                    <a:pt x="5" y="9"/>
                  </a:moveTo>
                  <a:cubicBezTo>
                    <a:pt x="5" y="7"/>
                    <a:pt x="3" y="8"/>
                    <a:pt x="2" y="7"/>
                  </a:cubicBezTo>
                  <a:cubicBezTo>
                    <a:pt x="1" y="6"/>
                    <a:pt x="2" y="3"/>
                    <a:pt x="0" y="3"/>
                  </a:cubicBezTo>
                  <a:cubicBezTo>
                    <a:pt x="3" y="0"/>
                    <a:pt x="6" y="4"/>
                    <a:pt x="11" y="2"/>
                  </a:cubicBezTo>
                  <a:cubicBezTo>
                    <a:pt x="10" y="5"/>
                    <a:pt x="15" y="3"/>
                    <a:pt x="16" y="4"/>
                  </a:cubicBezTo>
                  <a:cubicBezTo>
                    <a:pt x="17" y="5"/>
                    <a:pt x="16" y="7"/>
                    <a:pt x="16" y="7"/>
                  </a:cubicBezTo>
                  <a:cubicBezTo>
                    <a:pt x="18" y="8"/>
                    <a:pt x="20" y="7"/>
                    <a:pt x="19" y="10"/>
                  </a:cubicBezTo>
                  <a:cubicBezTo>
                    <a:pt x="23" y="9"/>
                    <a:pt x="22" y="13"/>
                    <a:pt x="25" y="13"/>
                  </a:cubicBezTo>
                  <a:cubicBezTo>
                    <a:pt x="27" y="13"/>
                    <a:pt x="31" y="21"/>
                    <a:pt x="35" y="21"/>
                  </a:cubicBezTo>
                  <a:cubicBezTo>
                    <a:pt x="38" y="21"/>
                    <a:pt x="36" y="24"/>
                    <a:pt x="37" y="25"/>
                  </a:cubicBezTo>
                  <a:cubicBezTo>
                    <a:pt x="38" y="26"/>
                    <a:pt x="41" y="26"/>
                    <a:pt x="42" y="27"/>
                  </a:cubicBezTo>
                  <a:cubicBezTo>
                    <a:pt x="42" y="27"/>
                    <a:pt x="44" y="29"/>
                    <a:pt x="44" y="30"/>
                  </a:cubicBezTo>
                  <a:cubicBezTo>
                    <a:pt x="45" y="30"/>
                    <a:pt x="44" y="32"/>
                    <a:pt x="44" y="32"/>
                  </a:cubicBezTo>
                  <a:cubicBezTo>
                    <a:pt x="45" y="33"/>
                    <a:pt x="46" y="34"/>
                    <a:pt x="47" y="35"/>
                  </a:cubicBezTo>
                  <a:cubicBezTo>
                    <a:pt x="48" y="36"/>
                    <a:pt x="49" y="39"/>
                    <a:pt x="51" y="39"/>
                  </a:cubicBezTo>
                  <a:cubicBezTo>
                    <a:pt x="52" y="40"/>
                    <a:pt x="54" y="42"/>
                    <a:pt x="54" y="42"/>
                  </a:cubicBezTo>
                  <a:cubicBezTo>
                    <a:pt x="56" y="44"/>
                    <a:pt x="55" y="49"/>
                    <a:pt x="57" y="49"/>
                  </a:cubicBezTo>
                  <a:cubicBezTo>
                    <a:pt x="59" y="49"/>
                    <a:pt x="59" y="53"/>
                    <a:pt x="58" y="55"/>
                  </a:cubicBezTo>
                  <a:cubicBezTo>
                    <a:pt x="58" y="57"/>
                    <a:pt x="55" y="59"/>
                    <a:pt x="60" y="59"/>
                  </a:cubicBezTo>
                  <a:cubicBezTo>
                    <a:pt x="59" y="64"/>
                    <a:pt x="55" y="61"/>
                    <a:pt x="53" y="61"/>
                  </a:cubicBezTo>
                  <a:cubicBezTo>
                    <a:pt x="51" y="60"/>
                    <a:pt x="49" y="61"/>
                    <a:pt x="47" y="61"/>
                  </a:cubicBezTo>
                  <a:cubicBezTo>
                    <a:pt x="47" y="60"/>
                    <a:pt x="48" y="58"/>
                    <a:pt x="47" y="58"/>
                  </a:cubicBezTo>
                  <a:cubicBezTo>
                    <a:pt x="47" y="57"/>
                    <a:pt x="45" y="58"/>
                    <a:pt x="44" y="58"/>
                  </a:cubicBezTo>
                  <a:cubicBezTo>
                    <a:pt x="43" y="57"/>
                    <a:pt x="41" y="52"/>
                    <a:pt x="37" y="52"/>
                  </a:cubicBezTo>
                  <a:cubicBezTo>
                    <a:pt x="38" y="51"/>
                    <a:pt x="39" y="51"/>
                    <a:pt x="39" y="49"/>
                  </a:cubicBezTo>
                  <a:cubicBezTo>
                    <a:pt x="39" y="48"/>
                    <a:pt x="37" y="49"/>
                    <a:pt x="37" y="49"/>
                  </a:cubicBezTo>
                  <a:cubicBezTo>
                    <a:pt x="36" y="50"/>
                    <a:pt x="37" y="47"/>
                    <a:pt x="36" y="46"/>
                  </a:cubicBezTo>
                  <a:cubicBezTo>
                    <a:pt x="35" y="46"/>
                    <a:pt x="34" y="47"/>
                    <a:pt x="33" y="46"/>
                  </a:cubicBezTo>
                  <a:cubicBezTo>
                    <a:pt x="31" y="45"/>
                    <a:pt x="31" y="41"/>
                    <a:pt x="28" y="41"/>
                  </a:cubicBezTo>
                  <a:cubicBezTo>
                    <a:pt x="29" y="35"/>
                    <a:pt x="25" y="35"/>
                    <a:pt x="25" y="31"/>
                  </a:cubicBezTo>
                  <a:cubicBezTo>
                    <a:pt x="23" y="31"/>
                    <a:pt x="24" y="33"/>
                    <a:pt x="23" y="34"/>
                  </a:cubicBezTo>
                  <a:cubicBezTo>
                    <a:pt x="21" y="32"/>
                    <a:pt x="22" y="29"/>
                    <a:pt x="21" y="27"/>
                  </a:cubicBezTo>
                  <a:cubicBezTo>
                    <a:pt x="20" y="26"/>
                    <a:pt x="18" y="25"/>
                    <a:pt x="18" y="24"/>
                  </a:cubicBezTo>
                  <a:cubicBezTo>
                    <a:pt x="17" y="24"/>
                    <a:pt x="17" y="22"/>
                    <a:pt x="15" y="23"/>
                  </a:cubicBezTo>
                  <a:cubicBezTo>
                    <a:pt x="16" y="20"/>
                    <a:pt x="14" y="19"/>
                    <a:pt x="14" y="17"/>
                  </a:cubicBezTo>
                  <a:cubicBezTo>
                    <a:pt x="13" y="15"/>
                    <a:pt x="11" y="15"/>
                    <a:pt x="9" y="14"/>
                  </a:cubicBezTo>
                  <a:cubicBezTo>
                    <a:pt x="9" y="14"/>
                    <a:pt x="6" y="11"/>
                    <a:pt x="7" y="11"/>
                  </a:cubicBezTo>
                  <a:cubicBezTo>
                    <a:pt x="6" y="9"/>
                    <a:pt x="10" y="6"/>
                    <a:pt x="5" y="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8" name="Freeform 115"/>
            <p:cNvSpPr>
              <a:spLocks/>
            </p:cNvSpPr>
            <p:nvPr/>
          </p:nvSpPr>
          <p:spPr bwMode="auto">
            <a:xfrm>
              <a:off x="5299075" y="3403600"/>
              <a:ext cx="161925" cy="295275"/>
            </a:xfrm>
            <a:custGeom>
              <a:avLst/>
              <a:gdLst>
                <a:gd name="T0" fmla="*/ 32 w 43"/>
                <a:gd name="T1" fmla="*/ 0 h 79"/>
                <a:gd name="T2" fmla="*/ 38 w 43"/>
                <a:gd name="T3" fmla="*/ 1 h 79"/>
                <a:gd name="T4" fmla="*/ 35 w 43"/>
                <a:gd name="T5" fmla="*/ 26 h 79"/>
                <a:gd name="T6" fmla="*/ 32 w 43"/>
                <a:gd name="T7" fmla="*/ 43 h 79"/>
                <a:gd name="T8" fmla="*/ 28 w 43"/>
                <a:gd name="T9" fmla="*/ 50 h 79"/>
                <a:gd name="T10" fmla="*/ 27 w 43"/>
                <a:gd name="T11" fmla="*/ 59 h 79"/>
                <a:gd name="T12" fmla="*/ 27 w 43"/>
                <a:gd name="T13" fmla="*/ 62 h 79"/>
                <a:gd name="T14" fmla="*/ 24 w 43"/>
                <a:gd name="T15" fmla="*/ 63 h 79"/>
                <a:gd name="T16" fmla="*/ 23 w 43"/>
                <a:gd name="T17" fmla="*/ 71 h 79"/>
                <a:gd name="T18" fmla="*/ 21 w 43"/>
                <a:gd name="T19" fmla="*/ 73 h 79"/>
                <a:gd name="T20" fmla="*/ 20 w 43"/>
                <a:gd name="T21" fmla="*/ 77 h 79"/>
                <a:gd name="T22" fmla="*/ 6 w 43"/>
                <a:gd name="T23" fmla="*/ 78 h 79"/>
                <a:gd name="T24" fmla="*/ 4 w 43"/>
                <a:gd name="T25" fmla="*/ 71 h 79"/>
                <a:gd name="T26" fmla="*/ 3 w 43"/>
                <a:gd name="T27" fmla="*/ 69 h 79"/>
                <a:gd name="T28" fmla="*/ 0 w 43"/>
                <a:gd name="T29" fmla="*/ 67 h 79"/>
                <a:gd name="T30" fmla="*/ 0 w 43"/>
                <a:gd name="T31" fmla="*/ 62 h 79"/>
                <a:gd name="T32" fmla="*/ 2 w 43"/>
                <a:gd name="T33" fmla="*/ 60 h 79"/>
                <a:gd name="T34" fmla="*/ 0 w 43"/>
                <a:gd name="T35" fmla="*/ 59 h 79"/>
                <a:gd name="T36" fmla="*/ 3 w 43"/>
                <a:gd name="T37" fmla="*/ 53 h 79"/>
                <a:gd name="T38" fmla="*/ 3 w 43"/>
                <a:gd name="T39" fmla="*/ 50 h 79"/>
                <a:gd name="T40" fmla="*/ 6 w 43"/>
                <a:gd name="T41" fmla="*/ 49 h 79"/>
                <a:gd name="T42" fmla="*/ 9 w 43"/>
                <a:gd name="T43" fmla="*/ 42 h 79"/>
                <a:gd name="T44" fmla="*/ 6 w 43"/>
                <a:gd name="T45" fmla="*/ 38 h 79"/>
                <a:gd name="T46" fmla="*/ 6 w 43"/>
                <a:gd name="T47" fmla="*/ 29 h 79"/>
                <a:gd name="T48" fmla="*/ 9 w 43"/>
                <a:gd name="T49" fmla="*/ 26 h 79"/>
                <a:gd name="T50" fmla="*/ 13 w 43"/>
                <a:gd name="T51" fmla="*/ 24 h 79"/>
                <a:gd name="T52" fmla="*/ 20 w 43"/>
                <a:gd name="T53" fmla="*/ 18 h 79"/>
                <a:gd name="T54" fmla="*/ 24 w 43"/>
                <a:gd name="T55" fmla="*/ 19 h 79"/>
                <a:gd name="T56" fmla="*/ 25 w 43"/>
                <a:gd name="T57" fmla="*/ 11 h 79"/>
                <a:gd name="T58" fmla="*/ 30 w 43"/>
                <a:gd name="T59" fmla="*/ 10 h 79"/>
                <a:gd name="T60" fmla="*/ 32 w 43"/>
                <a:gd name="T6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79">
                  <a:moveTo>
                    <a:pt x="32" y="0"/>
                  </a:moveTo>
                  <a:cubicBezTo>
                    <a:pt x="34" y="1"/>
                    <a:pt x="36" y="1"/>
                    <a:pt x="38" y="1"/>
                  </a:cubicBezTo>
                  <a:cubicBezTo>
                    <a:pt x="36" y="8"/>
                    <a:pt x="43" y="21"/>
                    <a:pt x="35" y="26"/>
                  </a:cubicBezTo>
                  <a:cubicBezTo>
                    <a:pt x="35" y="33"/>
                    <a:pt x="34" y="38"/>
                    <a:pt x="32" y="43"/>
                  </a:cubicBezTo>
                  <a:cubicBezTo>
                    <a:pt x="32" y="46"/>
                    <a:pt x="31" y="50"/>
                    <a:pt x="28" y="50"/>
                  </a:cubicBezTo>
                  <a:cubicBezTo>
                    <a:pt x="29" y="54"/>
                    <a:pt x="27" y="56"/>
                    <a:pt x="27" y="59"/>
                  </a:cubicBezTo>
                  <a:cubicBezTo>
                    <a:pt x="27" y="59"/>
                    <a:pt x="27" y="61"/>
                    <a:pt x="27" y="62"/>
                  </a:cubicBezTo>
                  <a:cubicBezTo>
                    <a:pt x="27" y="62"/>
                    <a:pt x="24" y="63"/>
                    <a:pt x="24" y="63"/>
                  </a:cubicBezTo>
                  <a:cubicBezTo>
                    <a:pt x="23" y="65"/>
                    <a:pt x="24" y="68"/>
                    <a:pt x="23" y="71"/>
                  </a:cubicBezTo>
                  <a:cubicBezTo>
                    <a:pt x="22" y="72"/>
                    <a:pt x="21" y="71"/>
                    <a:pt x="21" y="73"/>
                  </a:cubicBezTo>
                  <a:cubicBezTo>
                    <a:pt x="21" y="74"/>
                    <a:pt x="19" y="75"/>
                    <a:pt x="20" y="77"/>
                  </a:cubicBezTo>
                  <a:cubicBezTo>
                    <a:pt x="16" y="78"/>
                    <a:pt x="11" y="79"/>
                    <a:pt x="6" y="78"/>
                  </a:cubicBezTo>
                  <a:cubicBezTo>
                    <a:pt x="6" y="75"/>
                    <a:pt x="3" y="75"/>
                    <a:pt x="4" y="71"/>
                  </a:cubicBezTo>
                  <a:cubicBezTo>
                    <a:pt x="3" y="71"/>
                    <a:pt x="3" y="70"/>
                    <a:pt x="3" y="69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5"/>
                    <a:pt x="0" y="63"/>
                    <a:pt x="0" y="62"/>
                  </a:cubicBezTo>
                  <a:cubicBezTo>
                    <a:pt x="0" y="60"/>
                    <a:pt x="1" y="61"/>
                    <a:pt x="2" y="60"/>
                  </a:cubicBezTo>
                  <a:cubicBezTo>
                    <a:pt x="2" y="59"/>
                    <a:pt x="0" y="59"/>
                    <a:pt x="0" y="59"/>
                  </a:cubicBezTo>
                  <a:cubicBezTo>
                    <a:pt x="1" y="56"/>
                    <a:pt x="2" y="55"/>
                    <a:pt x="3" y="53"/>
                  </a:cubicBezTo>
                  <a:cubicBezTo>
                    <a:pt x="3" y="53"/>
                    <a:pt x="3" y="51"/>
                    <a:pt x="3" y="50"/>
                  </a:cubicBezTo>
                  <a:cubicBezTo>
                    <a:pt x="3" y="50"/>
                    <a:pt x="6" y="49"/>
                    <a:pt x="6" y="49"/>
                  </a:cubicBezTo>
                  <a:cubicBezTo>
                    <a:pt x="6" y="47"/>
                    <a:pt x="4" y="37"/>
                    <a:pt x="9" y="42"/>
                  </a:cubicBezTo>
                  <a:cubicBezTo>
                    <a:pt x="9" y="39"/>
                    <a:pt x="6" y="40"/>
                    <a:pt x="6" y="38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8" y="30"/>
                    <a:pt x="8" y="28"/>
                    <a:pt x="9" y="26"/>
                  </a:cubicBezTo>
                  <a:cubicBezTo>
                    <a:pt x="11" y="27"/>
                    <a:pt x="12" y="24"/>
                    <a:pt x="13" y="24"/>
                  </a:cubicBezTo>
                  <a:cubicBezTo>
                    <a:pt x="15" y="23"/>
                    <a:pt x="21" y="24"/>
                    <a:pt x="20" y="18"/>
                  </a:cubicBezTo>
                  <a:cubicBezTo>
                    <a:pt x="22" y="18"/>
                    <a:pt x="22" y="19"/>
                    <a:pt x="24" y="19"/>
                  </a:cubicBezTo>
                  <a:cubicBezTo>
                    <a:pt x="23" y="15"/>
                    <a:pt x="25" y="14"/>
                    <a:pt x="25" y="11"/>
                  </a:cubicBezTo>
                  <a:cubicBezTo>
                    <a:pt x="30" y="13"/>
                    <a:pt x="28" y="2"/>
                    <a:pt x="30" y="10"/>
                  </a:cubicBezTo>
                  <a:cubicBezTo>
                    <a:pt x="34" y="8"/>
                    <a:pt x="30" y="2"/>
                    <a:pt x="32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9" name="Freeform 116"/>
            <p:cNvSpPr>
              <a:spLocks/>
            </p:cNvSpPr>
            <p:nvPr/>
          </p:nvSpPr>
          <p:spPr bwMode="auto">
            <a:xfrm>
              <a:off x="6796087" y="3387725"/>
              <a:ext cx="866775" cy="633413"/>
            </a:xfrm>
            <a:custGeom>
              <a:avLst/>
              <a:gdLst>
                <a:gd name="T0" fmla="*/ 134 w 231"/>
                <a:gd name="T1" fmla="*/ 14 h 169"/>
                <a:gd name="T2" fmla="*/ 129 w 231"/>
                <a:gd name="T3" fmla="*/ 16 h 169"/>
                <a:gd name="T4" fmla="*/ 136 w 231"/>
                <a:gd name="T5" fmla="*/ 25 h 169"/>
                <a:gd name="T6" fmla="*/ 155 w 231"/>
                <a:gd name="T7" fmla="*/ 36 h 169"/>
                <a:gd name="T8" fmla="*/ 161 w 231"/>
                <a:gd name="T9" fmla="*/ 28 h 169"/>
                <a:gd name="T10" fmla="*/ 162 w 231"/>
                <a:gd name="T11" fmla="*/ 22 h 169"/>
                <a:gd name="T12" fmla="*/ 164 w 231"/>
                <a:gd name="T13" fmla="*/ 9 h 169"/>
                <a:gd name="T14" fmla="*/ 168 w 231"/>
                <a:gd name="T15" fmla="*/ 2 h 169"/>
                <a:gd name="T16" fmla="*/ 172 w 231"/>
                <a:gd name="T17" fmla="*/ 8 h 169"/>
                <a:gd name="T18" fmla="*/ 179 w 231"/>
                <a:gd name="T19" fmla="*/ 22 h 169"/>
                <a:gd name="T20" fmla="*/ 186 w 231"/>
                <a:gd name="T21" fmla="*/ 32 h 169"/>
                <a:gd name="T22" fmla="*/ 193 w 231"/>
                <a:gd name="T23" fmla="*/ 42 h 169"/>
                <a:gd name="T24" fmla="*/ 197 w 231"/>
                <a:gd name="T25" fmla="*/ 53 h 169"/>
                <a:gd name="T26" fmla="*/ 202 w 231"/>
                <a:gd name="T27" fmla="*/ 56 h 169"/>
                <a:gd name="T28" fmla="*/ 210 w 231"/>
                <a:gd name="T29" fmla="*/ 61 h 169"/>
                <a:gd name="T30" fmla="*/ 217 w 231"/>
                <a:gd name="T31" fmla="*/ 75 h 169"/>
                <a:gd name="T32" fmla="*/ 220 w 231"/>
                <a:gd name="T33" fmla="*/ 78 h 169"/>
                <a:gd name="T34" fmla="*/ 228 w 231"/>
                <a:gd name="T35" fmla="*/ 84 h 169"/>
                <a:gd name="T36" fmla="*/ 231 w 231"/>
                <a:gd name="T37" fmla="*/ 108 h 169"/>
                <a:gd name="T38" fmla="*/ 227 w 231"/>
                <a:gd name="T39" fmla="*/ 119 h 169"/>
                <a:gd name="T40" fmla="*/ 227 w 231"/>
                <a:gd name="T41" fmla="*/ 123 h 169"/>
                <a:gd name="T42" fmla="*/ 224 w 231"/>
                <a:gd name="T43" fmla="*/ 131 h 169"/>
                <a:gd name="T44" fmla="*/ 216 w 231"/>
                <a:gd name="T45" fmla="*/ 138 h 169"/>
                <a:gd name="T46" fmla="*/ 209 w 231"/>
                <a:gd name="T47" fmla="*/ 159 h 169"/>
                <a:gd name="T48" fmla="*/ 196 w 231"/>
                <a:gd name="T49" fmla="*/ 165 h 169"/>
                <a:gd name="T50" fmla="*/ 190 w 231"/>
                <a:gd name="T51" fmla="*/ 169 h 169"/>
                <a:gd name="T52" fmla="*/ 179 w 231"/>
                <a:gd name="T53" fmla="*/ 167 h 169"/>
                <a:gd name="T54" fmla="*/ 154 w 231"/>
                <a:gd name="T55" fmla="*/ 162 h 169"/>
                <a:gd name="T56" fmla="*/ 152 w 231"/>
                <a:gd name="T57" fmla="*/ 154 h 169"/>
                <a:gd name="T58" fmla="*/ 151 w 231"/>
                <a:gd name="T59" fmla="*/ 150 h 169"/>
                <a:gd name="T60" fmla="*/ 140 w 231"/>
                <a:gd name="T61" fmla="*/ 141 h 169"/>
                <a:gd name="T62" fmla="*/ 134 w 231"/>
                <a:gd name="T63" fmla="*/ 134 h 169"/>
                <a:gd name="T64" fmla="*/ 123 w 231"/>
                <a:gd name="T65" fmla="*/ 130 h 169"/>
                <a:gd name="T66" fmla="*/ 117 w 231"/>
                <a:gd name="T67" fmla="*/ 127 h 169"/>
                <a:gd name="T68" fmla="*/ 91 w 231"/>
                <a:gd name="T69" fmla="*/ 122 h 169"/>
                <a:gd name="T70" fmla="*/ 77 w 231"/>
                <a:gd name="T71" fmla="*/ 126 h 169"/>
                <a:gd name="T72" fmla="*/ 71 w 231"/>
                <a:gd name="T73" fmla="*/ 129 h 169"/>
                <a:gd name="T74" fmla="*/ 67 w 231"/>
                <a:gd name="T75" fmla="*/ 133 h 169"/>
                <a:gd name="T76" fmla="*/ 64 w 231"/>
                <a:gd name="T77" fmla="*/ 133 h 169"/>
                <a:gd name="T78" fmla="*/ 39 w 231"/>
                <a:gd name="T79" fmla="*/ 137 h 169"/>
                <a:gd name="T80" fmla="*/ 35 w 231"/>
                <a:gd name="T81" fmla="*/ 140 h 169"/>
                <a:gd name="T82" fmla="*/ 11 w 231"/>
                <a:gd name="T83" fmla="*/ 144 h 169"/>
                <a:gd name="T84" fmla="*/ 14 w 231"/>
                <a:gd name="T85" fmla="*/ 129 h 169"/>
                <a:gd name="T86" fmla="*/ 11 w 231"/>
                <a:gd name="T87" fmla="*/ 120 h 169"/>
                <a:gd name="T88" fmla="*/ 11 w 231"/>
                <a:gd name="T89" fmla="*/ 115 h 169"/>
                <a:gd name="T90" fmla="*/ 7 w 231"/>
                <a:gd name="T91" fmla="*/ 106 h 169"/>
                <a:gd name="T92" fmla="*/ 5 w 231"/>
                <a:gd name="T93" fmla="*/ 99 h 169"/>
                <a:gd name="T94" fmla="*/ 2 w 231"/>
                <a:gd name="T95" fmla="*/ 91 h 169"/>
                <a:gd name="T96" fmla="*/ 4 w 231"/>
                <a:gd name="T97" fmla="*/ 84 h 169"/>
                <a:gd name="T98" fmla="*/ 4 w 231"/>
                <a:gd name="T99" fmla="*/ 66 h 169"/>
                <a:gd name="T100" fmla="*/ 19 w 231"/>
                <a:gd name="T101" fmla="*/ 56 h 169"/>
                <a:gd name="T102" fmla="*/ 37 w 231"/>
                <a:gd name="T103" fmla="*/ 52 h 169"/>
                <a:gd name="T104" fmla="*/ 47 w 231"/>
                <a:gd name="T105" fmla="*/ 47 h 169"/>
                <a:gd name="T106" fmla="*/ 51 w 231"/>
                <a:gd name="T107" fmla="*/ 32 h 169"/>
                <a:gd name="T108" fmla="*/ 64 w 231"/>
                <a:gd name="T109" fmla="*/ 32 h 169"/>
                <a:gd name="T110" fmla="*/ 67 w 231"/>
                <a:gd name="T111" fmla="*/ 22 h 169"/>
                <a:gd name="T112" fmla="*/ 78 w 231"/>
                <a:gd name="T113" fmla="*/ 15 h 169"/>
                <a:gd name="T114" fmla="*/ 87 w 231"/>
                <a:gd name="T115" fmla="*/ 19 h 169"/>
                <a:gd name="T116" fmla="*/ 89 w 231"/>
                <a:gd name="T117" fmla="*/ 21 h 169"/>
                <a:gd name="T118" fmla="*/ 92 w 231"/>
                <a:gd name="T119" fmla="*/ 18 h 169"/>
                <a:gd name="T120" fmla="*/ 102 w 231"/>
                <a:gd name="T121" fmla="*/ 9 h 169"/>
                <a:gd name="T122" fmla="*/ 109 w 231"/>
                <a:gd name="T123" fmla="*/ 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1" h="169">
                  <a:moveTo>
                    <a:pt x="134" y="7"/>
                  </a:moveTo>
                  <a:cubicBezTo>
                    <a:pt x="134" y="14"/>
                    <a:pt x="134" y="14"/>
                    <a:pt x="134" y="14"/>
                  </a:cubicBezTo>
                  <a:cubicBezTo>
                    <a:pt x="130" y="14"/>
                    <a:pt x="130" y="14"/>
                    <a:pt x="130" y="14"/>
                  </a:cubicBezTo>
                  <a:cubicBezTo>
                    <a:pt x="132" y="15"/>
                    <a:pt x="131" y="16"/>
                    <a:pt x="129" y="16"/>
                  </a:cubicBezTo>
                  <a:cubicBezTo>
                    <a:pt x="131" y="19"/>
                    <a:pt x="128" y="18"/>
                    <a:pt x="129" y="22"/>
                  </a:cubicBezTo>
                  <a:cubicBezTo>
                    <a:pt x="130" y="24"/>
                    <a:pt x="132" y="25"/>
                    <a:pt x="136" y="25"/>
                  </a:cubicBezTo>
                  <a:cubicBezTo>
                    <a:pt x="136" y="31"/>
                    <a:pt x="145" y="29"/>
                    <a:pt x="145" y="35"/>
                  </a:cubicBezTo>
                  <a:cubicBezTo>
                    <a:pt x="149" y="35"/>
                    <a:pt x="153" y="34"/>
                    <a:pt x="155" y="36"/>
                  </a:cubicBezTo>
                  <a:cubicBezTo>
                    <a:pt x="158" y="35"/>
                    <a:pt x="155" y="30"/>
                    <a:pt x="161" y="32"/>
                  </a:cubicBezTo>
                  <a:cubicBezTo>
                    <a:pt x="160" y="31"/>
                    <a:pt x="159" y="28"/>
                    <a:pt x="161" y="28"/>
                  </a:cubicBezTo>
                  <a:cubicBezTo>
                    <a:pt x="163" y="28"/>
                    <a:pt x="161" y="25"/>
                    <a:pt x="161" y="23"/>
                  </a:cubicBezTo>
                  <a:cubicBezTo>
                    <a:pt x="161" y="23"/>
                    <a:pt x="162" y="23"/>
                    <a:pt x="162" y="22"/>
                  </a:cubicBezTo>
                  <a:cubicBezTo>
                    <a:pt x="162" y="21"/>
                    <a:pt x="164" y="19"/>
                    <a:pt x="164" y="16"/>
                  </a:cubicBezTo>
                  <a:cubicBezTo>
                    <a:pt x="163" y="15"/>
                    <a:pt x="162" y="14"/>
                    <a:pt x="164" y="9"/>
                  </a:cubicBezTo>
                  <a:cubicBezTo>
                    <a:pt x="164" y="9"/>
                    <a:pt x="166" y="10"/>
                    <a:pt x="167" y="9"/>
                  </a:cubicBezTo>
                  <a:cubicBezTo>
                    <a:pt x="168" y="8"/>
                    <a:pt x="167" y="4"/>
                    <a:pt x="168" y="2"/>
                  </a:cubicBezTo>
                  <a:cubicBezTo>
                    <a:pt x="171" y="2"/>
                    <a:pt x="169" y="7"/>
                    <a:pt x="171" y="8"/>
                  </a:cubicBezTo>
                  <a:cubicBezTo>
                    <a:pt x="171" y="8"/>
                    <a:pt x="172" y="8"/>
                    <a:pt x="172" y="8"/>
                  </a:cubicBezTo>
                  <a:cubicBezTo>
                    <a:pt x="173" y="10"/>
                    <a:pt x="174" y="13"/>
                    <a:pt x="175" y="15"/>
                  </a:cubicBezTo>
                  <a:cubicBezTo>
                    <a:pt x="176" y="17"/>
                    <a:pt x="179" y="19"/>
                    <a:pt x="179" y="22"/>
                  </a:cubicBezTo>
                  <a:cubicBezTo>
                    <a:pt x="183" y="18"/>
                    <a:pt x="180" y="24"/>
                    <a:pt x="185" y="23"/>
                  </a:cubicBezTo>
                  <a:cubicBezTo>
                    <a:pt x="185" y="26"/>
                    <a:pt x="184" y="30"/>
                    <a:pt x="186" y="32"/>
                  </a:cubicBezTo>
                  <a:cubicBezTo>
                    <a:pt x="188" y="34"/>
                    <a:pt x="186" y="37"/>
                    <a:pt x="188" y="42"/>
                  </a:cubicBezTo>
                  <a:cubicBezTo>
                    <a:pt x="191" y="37"/>
                    <a:pt x="188" y="41"/>
                    <a:pt x="193" y="42"/>
                  </a:cubicBezTo>
                  <a:cubicBezTo>
                    <a:pt x="194" y="44"/>
                    <a:pt x="192" y="44"/>
                    <a:pt x="192" y="46"/>
                  </a:cubicBezTo>
                  <a:cubicBezTo>
                    <a:pt x="194" y="48"/>
                    <a:pt x="198" y="48"/>
                    <a:pt x="197" y="53"/>
                  </a:cubicBezTo>
                  <a:cubicBezTo>
                    <a:pt x="198" y="53"/>
                    <a:pt x="201" y="52"/>
                    <a:pt x="202" y="53"/>
                  </a:cubicBezTo>
                  <a:cubicBezTo>
                    <a:pt x="202" y="53"/>
                    <a:pt x="201" y="55"/>
                    <a:pt x="202" y="56"/>
                  </a:cubicBezTo>
                  <a:cubicBezTo>
                    <a:pt x="202" y="56"/>
                    <a:pt x="204" y="55"/>
                    <a:pt x="204" y="56"/>
                  </a:cubicBezTo>
                  <a:cubicBezTo>
                    <a:pt x="206" y="58"/>
                    <a:pt x="206" y="62"/>
                    <a:pt x="210" y="61"/>
                  </a:cubicBezTo>
                  <a:cubicBezTo>
                    <a:pt x="210" y="65"/>
                    <a:pt x="213" y="69"/>
                    <a:pt x="214" y="71"/>
                  </a:cubicBezTo>
                  <a:cubicBezTo>
                    <a:pt x="215" y="72"/>
                    <a:pt x="216" y="74"/>
                    <a:pt x="217" y="75"/>
                  </a:cubicBezTo>
                  <a:cubicBezTo>
                    <a:pt x="217" y="76"/>
                    <a:pt x="219" y="75"/>
                    <a:pt x="220" y="75"/>
                  </a:cubicBezTo>
                  <a:cubicBezTo>
                    <a:pt x="220" y="76"/>
                    <a:pt x="219" y="78"/>
                    <a:pt x="220" y="78"/>
                  </a:cubicBezTo>
                  <a:cubicBezTo>
                    <a:pt x="221" y="79"/>
                    <a:pt x="223" y="79"/>
                    <a:pt x="223" y="78"/>
                  </a:cubicBezTo>
                  <a:cubicBezTo>
                    <a:pt x="226" y="81"/>
                    <a:pt x="223" y="85"/>
                    <a:pt x="228" y="84"/>
                  </a:cubicBezTo>
                  <a:cubicBezTo>
                    <a:pt x="225" y="88"/>
                    <a:pt x="229" y="93"/>
                    <a:pt x="230" y="99"/>
                  </a:cubicBezTo>
                  <a:cubicBezTo>
                    <a:pt x="230" y="102"/>
                    <a:pt x="228" y="106"/>
                    <a:pt x="231" y="108"/>
                  </a:cubicBezTo>
                  <a:cubicBezTo>
                    <a:pt x="228" y="110"/>
                    <a:pt x="229" y="112"/>
                    <a:pt x="228" y="117"/>
                  </a:cubicBezTo>
                  <a:cubicBezTo>
                    <a:pt x="228" y="117"/>
                    <a:pt x="226" y="118"/>
                    <a:pt x="227" y="119"/>
                  </a:cubicBezTo>
                  <a:cubicBezTo>
                    <a:pt x="227" y="119"/>
                    <a:pt x="228" y="119"/>
                    <a:pt x="228" y="119"/>
                  </a:cubicBezTo>
                  <a:cubicBezTo>
                    <a:pt x="228" y="119"/>
                    <a:pt x="227" y="122"/>
                    <a:pt x="227" y="123"/>
                  </a:cubicBezTo>
                  <a:cubicBezTo>
                    <a:pt x="227" y="123"/>
                    <a:pt x="224" y="124"/>
                    <a:pt x="224" y="124"/>
                  </a:cubicBezTo>
                  <a:cubicBezTo>
                    <a:pt x="224" y="126"/>
                    <a:pt x="227" y="128"/>
                    <a:pt x="224" y="131"/>
                  </a:cubicBezTo>
                  <a:cubicBezTo>
                    <a:pt x="221" y="131"/>
                    <a:pt x="222" y="135"/>
                    <a:pt x="218" y="134"/>
                  </a:cubicBezTo>
                  <a:cubicBezTo>
                    <a:pt x="219" y="137"/>
                    <a:pt x="218" y="139"/>
                    <a:pt x="216" y="138"/>
                  </a:cubicBezTo>
                  <a:cubicBezTo>
                    <a:pt x="217" y="144"/>
                    <a:pt x="213" y="146"/>
                    <a:pt x="214" y="151"/>
                  </a:cubicBezTo>
                  <a:cubicBezTo>
                    <a:pt x="208" y="150"/>
                    <a:pt x="209" y="156"/>
                    <a:pt x="209" y="159"/>
                  </a:cubicBezTo>
                  <a:cubicBezTo>
                    <a:pt x="207" y="159"/>
                    <a:pt x="204" y="159"/>
                    <a:pt x="204" y="161"/>
                  </a:cubicBezTo>
                  <a:cubicBezTo>
                    <a:pt x="204" y="163"/>
                    <a:pt x="199" y="164"/>
                    <a:pt x="196" y="165"/>
                  </a:cubicBezTo>
                  <a:cubicBezTo>
                    <a:pt x="195" y="166"/>
                    <a:pt x="194" y="167"/>
                    <a:pt x="193" y="168"/>
                  </a:cubicBezTo>
                  <a:cubicBezTo>
                    <a:pt x="192" y="169"/>
                    <a:pt x="190" y="168"/>
                    <a:pt x="190" y="169"/>
                  </a:cubicBezTo>
                  <a:cubicBezTo>
                    <a:pt x="187" y="168"/>
                    <a:pt x="186" y="165"/>
                    <a:pt x="182" y="164"/>
                  </a:cubicBezTo>
                  <a:cubicBezTo>
                    <a:pt x="179" y="162"/>
                    <a:pt x="180" y="166"/>
                    <a:pt x="179" y="167"/>
                  </a:cubicBezTo>
                  <a:cubicBezTo>
                    <a:pt x="176" y="168"/>
                    <a:pt x="171" y="166"/>
                    <a:pt x="169" y="169"/>
                  </a:cubicBezTo>
                  <a:cubicBezTo>
                    <a:pt x="164" y="167"/>
                    <a:pt x="161" y="163"/>
                    <a:pt x="154" y="162"/>
                  </a:cubicBezTo>
                  <a:cubicBezTo>
                    <a:pt x="155" y="160"/>
                    <a:pt x="155" y="159"/>
                    <a:pt x="154" y="155"/>
                  </a:cubicBezTo>
                  <a:cubicBezTo>
                    <a:pt x="154" y="155"/>
                    <a:pt x="153" y="155"/>
                    <a:pt x="152" y="154"/>
                  </a:cubicBezTo>
                  <a:cubicBezTo>
                    <a:pt x="152" y="154"/>
                    <a:pt x="153" y="153"/>
                    <a:pt x="152" y="153"/>
                  </a:cubicBezTo>
                  <a:cubicBezTo>
                    <a:pt x="152" y="151"/>
                    <a:pt x="149" y="150"/>
                    <a:pt x="151" y="150"/>
                  </a:cubicBezTo>
                  <a:cubicBezTo>
                    <a:pt x="150" y="149"/>
                    <a:pt x="145" y="145"/>
                    <a:pt x="144" y="148"/>
                  </a:cubicBezTo>
                  <a:cubicBezTo>
                    <a:pt x="142" y="147"/>
                    <a:pt x="142" y="143"/>
                    <a:pt x="140" y="141"/>
                  </a:cubicBezTo>
                  <a:cubicBezTo>
                    <a:pt x="139" y="138"/>
                    <a:pt x="141" y="138"/>
                    <a:pt x="141" y="136"/>
                  </a:cubicBezTo>
                  <a:cubicBezTo>
                    <a:pt x="140" y="134"/>
                    <a:pt x="139" y="135"/>
                    <a:pt x="134" y="134"/>
                  </a:cubicBezTo>
                  <a:cubicBezTo>
                    <a:pt x="131" y="136"/>
                    <a:pt x="132" y="141"/>
                    <a:pt x="126" y="140"/>
                  </a:cubicBezTo>
                  <a:cubicBezTo>
                    <a:pt x="127" y="134"/>
                    <a:pt x="122" y="136"/>
                    <a:pt x="123" y="130"/>
                  </a:cubicBezTo>
                  <a:cubicBezTo>
                    <a:pt x="120" y="130"/>
                    <a:pt x="119" y="128"/>
                    <a:pt x="115" y="129"/>
                  </a:cubicBezTo>
                  <a:cubicBezTo>
                    <a:pt x="115" y="127"/>
                    <a:pt x="116" y="128"/>
                    <a:pt x="117" y="127"/>
                  </a:cubicBezTo>
                  <a:cubicBezTo>
                    <a:pt x="114" y="123"/>
                    <a:pt x="110" y="127"/>
                    <a:pt x="103" y="126"/>
                  </a:cubicBezTo>
                  <a:cubicBezTo>
                    <a:pt x="99" y="125"/>
                    <a:pt x="95" y="123"/>
                    <a:pt x="91" y="122"/>
                  </a:cubicBezTo>
                  <a:cubicBezTo>
                    <a:pt x="88" y="123"/>
                    <a:pt x="83" y="122"/>
                    <a:pt x="82" y="126"/>
                  </a:cubicBezTo>
                  <a:cubicBezTo>
                    <a:pt x="80" y="126"/>
                    <a:pt x="79" y="126"/>
                    <a:pt x="77" y="126"/>
                  </a:cubicBezTo>
                  <a:cubicBezTo>
                    <a:pt x="75" y="126"/>
                    <a:pt x="76" y="127"/>
                    <a:pt x="75" y="127"/>
                  </a:cubicBezTo>
                  <a:cubicBezTo>
                    <a:pt x="73" y="128"/>
                    <a:pt x="74" y="125"/>
                    <a:pt x="71" y="129"/>
                  </a:cubicBezTo>
                  <a:cubicBezTo>
                    <a:pt x="71" y="129"/>
                    <a:pt x="69" y="130"/>
                    <a:pt x="70" y="131"/>
                  </a:cubicBezTo>
                  <a:cubicBezTo>
                    <a:pt x="68" y="129"/>
                    <a:pt x="67" y="127"/>
                    <a:pt x="67" y="133"/>
                  </a:cubicBezTo>
                  <a:cubicBezTo>
                    <a:pt x="66" y="133"/>
                    <a:pt x="66" y="131"/>
                    <a:pt x="64" y="131"/>
                  </a:cubicBezTo>
                  <a:cubicBezTo>
                    <a:pt x="62" y="131"/>
                    <a:pt x="64" y="133"/>
                    <a:pt x="64" y="133"/>
                  </a:cubicBezTo>
                  <a:cubicBezTo>
                    <a:pt x="62" y="136"/>
                    <a:pt x="58" y="134"/>
                    <a:pt x="57" y="138"/>
                  </a:cubicBezTo>
                  <a:cubicBezTo>
                    <a:pt x="53" y="136"/>
                    <a:pt x="45" y="138"/>
                    <a:pt x="39" y="137"/>
                  </a:cubicBezTo>
                  <a:cubicBezTo>
                    <a:pt x="37" y="137"/>
                    <a:pt x="38" y="139"/>
                    <a:pt x="37" y="140"/>
                  </a:cubicBezTo>
                  <a:cubicBezTo>
                    <a:pt x="37" y="140"/>
                    <a:pt x="35" y="140"/>
                    <a:pt x="35" y="140"/>
                  </a:cubicBezTo>
                  <a:cubicBezTo>
                    <a:pt x="33" y="140"/>
                    <a:pt x="32" y="141"/>
                    <a:pt x="30" y="141"/>
                  </a:cubicBezTo>
                  <a:cubicBezTo>
                    <a:pt x="26" y="142"/>
                    <a:pt x="19" y="145"/>
                    <a:pt x="11" y="144"/>
                  </a:cubicBezTo>
                  <a:cubicBezTo>
                    <a:pt x="12" y="141"/>
                    <a:pt x="11" y="136"/>
                    <a:pt x="15" y="136"/>
                  </a:cubicBezTo>
                  <a:cubicBezTo>
                    <a:pt x="14" y="134"/>
                    <a:pt x="17" y="129"/>
                    <a:pt x="14" y="129"/>
                  </a:cubicBezTo>
                  <a:cubicBezTo>
                    <a:pt x="10" y="128"/>
                    <a:pt x="15" y="127"/>
                    <a:pt x="14" y="123"/>
                  </a:cubicBezTo>
                  <a:cubicBezTo>
                    <a:pt x="12" y="120"/>
                    <a:pt x="12" y="126"/>
                    <a:pt x="11" y="120"/>
                  </a:cubicBezTo>
                  <a:cubicBezTo>
                    <a:pt x="11" y="120"/>
                    <a:pt x="11" y="118"/>
                    <a:pt x="11" y="117"/>
                  </a:cubicBezTo>
                  <a:cubicBezTo>
                    <a:pt x="9" y="116"/>
                    <a:pt x="11" y="117"/>
                    <a:pt x="11" y="115"/>
                  </a:cubicBezTo>
                  <a:cubicBezTo>
                    <a:pt x="10" y="112"/>
                    <a:pt x="7" y="109"/>
                    <a:pt x="9" y="108"/>
                  </a:cubicBezTo>
                  <a:cubicBezTo>
                    <a:pt x="10" y="106"/>
                    <a:pt x="7" y="107"/>
                    <a:pt x="7" y="106"/>
                  </a:cubicBezTo>
                  <a:cubicBezTo>
                    <a:pt x="6" y="106"/>
                    <a:pt x="7" y="104"/>
                    <a:pt x="7" y="103"/>
                  </a:cubicBezTo>
                  <a:cubicBezTo>
                    <a:pt x="7" y="103"/>
                    <a:pt x="5" y="99"/>
                    <a:pt x="5" y="99"/>
                  </a:cubicBezTo>
                  <a:cubicBezTo>
                    <a:pt x="3" y="98"/>
                    <a:pt x="6" y="99"/>
                    <a:pt x="5" y="96"/>
                  </a:cubicBezTo>
                  <a:cubicBezTo>
                    <a:pt x="5" y="94"/>
                    <a:pt x="2" y="94"/>
                    <a:pt x="2" y="91"/>
                  </a:cubicBezTo>
                  <a:cubicBezTo>
                    <a:pt x="6" y="91"/>
                    <a:pt x="4" y="86"/>
                    <a:pt x="7" y="85"/>
                  </a:cubicBezTo>
                  <a:cubicBezTo>
                    <a:pt x="7" y="83"/>
                    <a:pt x="4" y="84"/>
                    <a:pt x="4" y="84"/>
                  </a:cubicBezTo>
                  <a:cubicBezTo>
                    <a:pt x="3" y="82"/>
                    <a:pt x="5" y="79"/>
                    <a:pt x="1" y="80"/>
                  </a:cubicBezTo>
                  <a:cubicBezTo>
                    <a:pt x="0" y="73"/>
                    <a:pt x="3" y="71"/>
                    <a:pt x="4" y="66"/>
                  </a:cubicBezTo>
                  <a:cubicBezTo>
                    <a:pt x="5" y="68"/>
                    <a:pt x="11" y="66"/>
                    <a:pt x="11" y="63"/>
                  </a:cubicBezTo>
                  <a:cubicBezTo>
                    <a:pt x="11" y="60"/>
                    <a:pt x="20" y="62"/>
                    <a:pt x="19" y="56"/>
                  </a:cubicBezTo>
                  <a:cubicBezTo>
                    <a:pt x="27" y="57"/>
                    <a:pt x="31" y="53"/>
                    <a:pt x="37" y="53"/>
                  </a:cubicBezTo>
                  <a:cubicBezTo>
                    <a:pt x="39" y="53"/>
                    <a:pt x="38" y="51"/>
                    <a:pt x="37" y="52"/>
                  </a:cubicBezTo>
                  <a:cubicBezTo>
                    <a:pt x="40" y="49"/>
                    <a:pt x="44" y="51"/>
                    <a:pt x="44" y="46"/>
                  </a:cubicBezTo>
                  <a:cubicBezTo>
                    <a:pt x="46" y="46"/>
                    <a:pt x="46" y="47"/>
                    <a:pt x="47" y="47"/>
                  </a:cubicBezTo>
                  <a:cubicBezTo>
                    <a:pt x="51" y="48"/>
                    <a:pt x="46" y="41"/>
                    <a:pt x="51" y="43"/>
                  </a:cubicBezTo>
                  <a:cubicBezTo>
                    <a:pt x="50" y="37"/>
                    <a:pt x="51" y="38"/>
                    <a:pt x="51" y="32"/>
                  </a:cubicBezTo>
                  <a:cubicBezTo>
                    <a:pt x="55" y="32"/>
                    <a:pt x="57" y="34"/>
                    <a:pt x="60" y="35"/>
                  </a:cubicBezTo>
                  <a:cubicBezTo>
                    <a:pt x="61" y="34"/>
                    <a:pt x="61" y="31"/>
                    <a:pt x="64" y="32"/>
                  </a:cubicBezTo>
                  <a:cubicBezTo>
                    <a:pt x="62" y="29"/>
                    <a:pt x="68" y="27"/>
                    <a:pt x="64" y="26"/>
                  </a:cubicBezTo>
                  <a:cubicBezTo>
                    <a:pt x="65" y="25"/>
                    <a:pt x="67" y="25"/>
                    <a:pt x="67" y="22"/>
                  </a:cubicBezTo>
                  <a:cubicBezTo>
                    <a:pt x="71" y="23"/>
                    <a:pt x="69" y="17"/>
                    <a:pt x="74" y="19"/>
                  </a:cubicBezTo>
                  <a:cubicBezTo>
                    <a:pt x="75" y="18"/>
                    <a:pt x="77" y="16"/>
                    <a:pt x="78" y="15"/>
                  </a:cubicBezTo>
                  <a:cubicBezTo>
                    <a:pt x="80" y="16"/>
                    <a:pt x="82" y="17"/>
                    <a:pt x="85" y="16"/>
                  </a:cubicBezTo>
                  <a:cubicBezTo>
                    <a:pt x="82" y="19"/>
                    <a:pt x="86" y="18"/>
                    <a:pt x="87" y="19"/>
                  </a:cubicBezTo>
                  <a:cubicBezTo>
                    <a:pt x="87" y="19"/>
                    <a:pt x="86" y="21"/>
                    <a:pt x="87" y="21"/>
                  </a:cubicBezTo>
                  <a:cubicBezTo>
                    <a:pt x="87" y="21"/>
                    <a:pt x="89" y="20"/>
                    <a:pt x="89" y="21"/>
                  </a:cubicBezTo>
                  <a:cubicBezTo>
                    <a:pt x="90" y="21"/>
                    <a:pt x="91" y="25"/>
                    <a:pt x="95" y="23"/>
                  </a:cubicBezTo>
                  <a:cubicBezTo>
                    <a:pt x="97" y="24"/>
                    <a:pt x="96" y="16"/>
                    <a:pt x="92" y="18"/>
                  </a:cubicBezTo>
                  <a:cubicBezTo>
                    <a:pt x="93" y="16"/>
                    <a:pt x="95" y="16"/>
                    <a:pt x="96" y="15"/>
                  </a:cubicBezTo>
                  <a:cubicBezTo>
                    <a:pt x="97" y="11"/>
                    <a:pt x="98" y="10"/>
                    <a:pt x="102" y="9"/>
                  </a:cubicBezTo>
                  <a:cubicBezTo>
                    <a:pt x="102" y="6"/>
                    <a:pt x="103" y="5"/>
                    <a:pt x="106" y="5"/>
                  </a:cubicBezTo>
                  <a:cubicBezTo>
                    <a:pt x="104" y="9"/>
                    <a:pt x="105" y="7"/>
                    <a:pt x="109" y="7"/>
                  </a:cubicBezTo>
                  <a:cubicBezTo>
                    <a:pt x="115" y="0"/>
                    <a:pt x="126" y="7"/>
                    <a:pt x="134" y="7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/>
            <a:lstStyle/>
            <a:p>
              <a:pPr defTabSz="905357">
                <a:defRPr/>
              </a:pPr>
              <a:endParaRPr lang="zh-CN" alt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0" name="流程图: 联系 8"/>
          <p:cNvSpPr/>
          <p:nvPr/>
        </p:nvSpPr>
        <p:spPr>
          <a:xfrm>
            <a:off x="4836887" y="3012405"/>
            <a:ext cx="468809" cy="693821"/>
          </a:xfrm>
          <a:custGeom>
            <a:avLst/>
            <a:gdLst/>
            <a:ahLst/>
            <a:cxnLst/>
            <a:rect l="l" t="t" r="r" b="b"/>
            <a:pathLst>
              <a:path w="1060450" h="1577190">
                <a:moveTo>
                  <a:pt x="734308" y="335078"/>
                </a:moveTo>
                <a:lnTo>
                  <a:pt x="613875" y="450848"/>
                </a:lnTo>
                <a:lnTo>
                  <a:pt x="457338" y="450848"/>
                </a:lnTo>
                <a:lnTo>
                  <a:pt x="336906" y="335079"/>
                </a:lnTo>
                <a:lnTo>
                  <a:pt x="305222" y="368039"/>
                </a:lnTo>
                <a:lnTo>
                  <a:pt x="457200" y="514131"/>
                </a:lnTo>
                <a:lnTo>
                  <a:pt x="457200" y="665162"/>
                </a:lnTo>
                <a:lnTo>
                  <a:pt x="461963" y="665162"/>
                </a:lnTo>
                <a:lnTo>
                  <a:pt x="461963" y="943530"/>
                </a:lnTo>
                <a:cubicBezTo>
                  <a:pt x="461963" y="959443"/>
                  <a:pt x="474863" y="972343"/>
                  <a:pt x="490776" y="972343"/>
                </a:cubicBezTo>
                <a:cubicBezTo>
                  <a:pt x="506689" y="972343"/>
                  <a:pt x="519589" y="959443"/>
                  <a:pt x="519589" y="943530"/>
                </a:cubicBezTo>
                <a:lnTo>
                  <a:pt x="519589" y="665162"/>
                </a:lnTo>
                <a:lnTo>
                  <a:pt x="554832" y="665162"/>
                </a:lnTo>
                <a:lnTo>
                  <a:pt x="554832" y="943530"/>
                </a:lnTo>
                <a:cubicBezTo>
                  <a:pt x="554832" y="959443"/>
                  <a:pt x="567732" y="972343"/>
                  <a:pt x="583645" y="972343"/>
                </a:cubicBezTo>
                <a:cubicBezTo>
                  <a:pt x="599558" y="972343"/>
                  <a:pt x="612458" y="959443"/>
                  <a:pt x="612458" y="943530"/>
                </a:cubicBezTo>
                <a:lnTo>
                  <a:pt x="612458" y="665162"/>
                </a:lnTo>
                <a:lnTo>
                  <a:pt x="614362" y="665162"/>
                </a:lnTo>
                <a:lnTo>
                  <a:pt x="614362" y="513796"/>
                </a:lnTo>
                <a:lnTo>
                  <a:pt x="765992" y="368038"/>
                </a:lnTo>
                <a:close/>
                <a:moveTo>
                  <a:pt x="539524" y="302757"/>
                </a:moveTo>
                <a:cubicBezTo>
                  <a:pt x="507836" y="302757"/>
                  <a:pt x="482147" y="328446"/>
                  <a:pt x="482147" y="360134"/>
                </a:cubicBezTo>
                <a:cubicBezTo>
                  <a:pt x="482147" y="391822"/>
                  <a:pt x="507836" y="417511"/>
                  <a:pt x="539524" y="417511"/>
                </a:cubicBezTo>
                <a:cubicBezTo>
                  <a:pt x="571212" y="417511"/>
                  <a:pt x="596901" y="391822"/>
                  <a:pt x="596901" y="360134"/>
                </a:cubicBezTo>
                <a:cubicBezTo>
                  <a:pt x="596901" y="328446"/>
                  <a:pt x="571212" y="302757"/>
                  <a:pt x="539524" y="302757"/>
                </a:cubicBezTo>
                <a:close/>
                <a:moveTo>
                  <a:pt x="530225" y="0"/>
                </a:moveTo>
                <a:cubicBezTo>
                  <a:pt x="823060" y="0"/>
                  <a:pt x="1060450" y="237390"/>
                  <a:pt x="1060450" y="530225"/>
                </a:cubicBezTo>
                <a:cubicBezTo>
                  <a:pt x="1060450" y="623814"/>
                  <a:pt x="1036203" y="711739"/>
                  <a:pt x="991505" y="786867"/>
                </a:cubicBezTo>
                <a:cubicBezTo>
                  <a:pt x="986896" y="797848"/>
                  <a:pt x="980778" y="808487"/>
                  <a:pt x="974005" y="819109"/>
                </a:cubicBezTo>
                <a:cubicBezTo>
                  <a:pt x="971394" y="824510"/>
                  <a:pt x="968062" y="829435"/>
                  <a:pt x="963990" y="833838"/>
                </a:cubicBezTo>
                <a:cubicBezTo>
                  <a:pt x="930875" y="885676"/>
                  <a:pt x="886613" y="938225"/>
                  <a:pt x="840383" y="984455"/>
                </a:cubicBezTo>
                <a:cubicBezTo>
                  <a:pt x="667147" y="1168274"/>
                  <a:pt x="592334" y="1361619"/>
                  <a:pt x="536574" y="1577190"/>
                </a:cubicBezTo>
                <a:cubicBezTo>
                  <a:pt x="453295" y="1380671"/>
                  <a:pt x="392243" y="1203201"/>
                  <a:pt x="267689" y="1035256"/>
                </a:cubicBezTo>
                <a:cubicBezTo>
                  <a:pt x="174316" y="941883"/>
                  <a:pt x="72008" y="838967"/>
                  <a:pt x="53924" y="759192"/>
                </a:cubicBezTo>
                <a:cubicBezTo>
                  <a:pt x="18761" y="690487"/>
                  <a:pt x="0" y="612547"/>
                  <a:pt x="0" y="530225"/>
                </a:cubicBezTo>
                <a:cubicBezTo>
                  <a:pt x="0" y="237390"/>
                  <a:pt x="237390" y="0"/>
                  <a:pt x="530225" y="0"/>
                </a:cubicBezTo>
                <a:close/>
              </a:path>
            </a:pathLst>
          </a:custGeom>
          <a:solidFill>
            <a:srgbClr val="17375E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 defTabSz="905357">
              <a:defRPr/>
            </a:pP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11" name="流程图: 联系 8"/>
          <p:cNvSpPr/>
          <p:nvPr/>
        </p:nvSpPr>
        <p:spPr>
          <a:xfrm>
            <a:off x="3477584" y="1695578"/>
            <a:ext cx="468809" cy="693821"/>
          </a:xfrm>
          <a:custGeom>
            <a:avLst/>
            <a:gdLst/>
            <a:ahLst/>
            <a:cxnLst/>
            <a:rect l="l" t="t" r="r" b="b"/>
            <a:pathLst>
              <a:path w="1060450" h="1577190">
                <a:moveTo>
                  <a:pt x="734308" y="335078"/>
                </a:moveTo>
                <a:lnTo>
                  <a:pt x="613875" y="450848"/>
                </a:lnTo>
                <a:lnTo>
                  <a:pt x="457338" y="450848"/>
                </a:lnTo>
                <a:lnTo>
                  <a:pt x="336906" y="335079"/>
                </a:lnTo>
                <a:lnTo>
                  <a:pt x="305222" y="368039"/>
                </a:lnTo>
                <a:lnTo>
                  <a:pt x="457200" y="514131"/>
                </a:lnTo>
                <a:lnTo>
                  <a:pt x="457200" y="665162"/>
                </a:lnTo>
                <a:lnTo>
                  <a:pt x="461963" y="665162"/>
                </a:lnTo>
                <a:lnTo>
                  <a:pt x="461963" y="943530"/>
                </a:lnTo>
                <a:cubicBezTo>
                  <a:pt x="461963" y="959443"/>
                  <a:pt x="474863" y="972343"/>
                  <a:pt x="490776" y="972343"/>
                </a:cubicBezTo>
                <a:cubicBezTo>
                  <a:pt x="506689" y="972343"/>
                  <a:pt x="519589" y="959443"/>
                  <a:pt x="519589" y="943530"/>
                </a:cubicBezTo>
                <a:lnTo>
                  <a:pt x="519589" y="665162"/>
                </a:lnTo>
                <a:lnTo>
                  <a:pt x="554832" y="665162"/>
                </a:lnTo>
                <a:lnTo>
                  <a:pt x="554832" y="943530"/>
                </a:lnTo>
                <a:cubicBezTo>
                  <a:pt x="554832" y="959443"/>
                  <a:pt x="567732" y="972343"/>
                  <a:pt x="583645" y="972343"/>
                </a:cubicBezTo>
                <a:cubicBezTo>
                  <a:pt x="599558" y="972343"/>
                  <a:pt x="612458" y="959443"/>
                  <a:pt x="612458" y="943530"/>
                </a:cubicBezTo>
                <a:lnTo>
                  <a:pt x="612458" y="665162"/>
                </a:lnTo>
                <a:lnTo>
                  <a:pt x="614362" y="665162"/>
                </a:lnTo>
                <a:lnTo>
                  <a:pt x="614362" y="513796"/>
                </a:lnTo>
                <a:lnTo>
                  <a:pt x="765992" y="368038"/>
                </a:lnTo>
                <a:close/>
                <a:moveTo>
                  <a:pt x="539524" y="302757"/>
                </a:moveTo>
                <a:cubicBezTo>
                  <a:pt x="507836" y="302757"/>
                  <a:pt x="482147" y="328446"/>
                  <a:pt x="482147" y="360134"/>
                </a:cubicBezTo>
                <a:cubicBezTo>
                  <a:pt x="482147" y="391822"/>
                  <a:pt x="507836" y="417511"/>
                  <a:pt x="539524" y="417511"/>
                </a:cubicBezTo>
                <a:cubicBezTo>
                  <a:pt x="571212" y="417511"/>
                  <a:pt x="596901" y="391822"/>
                  <a:pt x="596901" y="360134"/>
                </a:cubicBezTo>
                <a:cubicBezTo>
                  <a:pt x="596901" y="328446"/>
                  <a:pt x="571212" y="302757"/>
                  <a:pt x="539524" y="302757"/>
                </a:cubicBezTo>
                <a:close/>
                <a:moveTo>
                  <a:pt x="530225" y="0"/>
                </a:moveTo>
                <a:cubicBezTo>
                  <a:pt x="823060" y="0"/>
                  <a:pt x="1060450" y="237390"/>
                  <a:pt x="1060450" y="530225"/>
                </a:cubicBezTo>
                <a:cubicBezTo>
                  <a:pt x="1060450" y="623814"/>
                  <a:pt x="1036203" y="711739"/>
                  <a:pt x="991505" y="786867"/>
                </a:cubicBezTo>
                <a:cubicBezTo>
                  <a:pt x="986896" y="797848"/>
                  <a:pt x="980778" y="808487"/>
                  <a:pt x="974005" y="819109"/>
                </a:cubicBezTo>
                <a:cubicBezTo>
                  <a:pt x="971394" y="824510"/>
                  <a:pt x="968062" y="829435"/>
                  <a:pt x="963990" y="833838"/>
                </a:cubicBezTo>
                <a:cubicBezTo>
                  <a:pt x="930875" y="885676"/>
                  <a:pt x="886613" y="938225"/>
                  <a:pt x="840383" y="984455"/>
                </a:cubicBezTo>
                <a:cubicBezTo>
                  <a:pt x="667147" y="1168274"/>
                  <a:pt x="592334" y="1361619"/>
                  <a:pt x="536574" y="1577190"/>
                </a:cubicBezTo>
                <a:cubicBezTo>
                  <a:pt x="453295" y="1380671"/>
                  <a:pt x="392243" y="1203201"/>
                  <a:pt x="267689" y="1035256"/>
                </a:cubicBezTo>
                <a:cubicBezTo>
                  <a:pt x="174316" y="941883"/>
                  <a:pt x="72008" y="838967"/>
                  <a:pt x="53924" y="759192"/>
                </a:cubicBezTo>
                <a:cubicBezTo>
                  <a:pt x="18761" y="690487"/>
                  <a:pt x="0" y="612547"/>
                  <a:pt x="0" y="530225"/>
                </a:cubicBezTo>
                <a:cubicBezTo>
                  <a:pt x="0" y="237390"/>
                  <a:pt x="237390" y="0"/>
                  <a:pt x="530225" y="0"/>
                </a:cubicBezTo>
                <a:close/>
              </a:path>
            </a:pathLst>
          </a:custGeom>
          <a:solidFill>
            <a:srgbClr val="17375E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 defTabSz="905357">
              <a:defRPr/>
            </a:pP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12" name="流程图: 联系 8"/>
          <p:cNvSpPr/>
          <p:nvPr/>
        </p:nvSpPr>
        <p:spPr>
          <a:xfrm>
            <a:off x="942650" y="1363414"/>
            <a:ext cx="468809" cy="693821"/>
          </a:xfrm>
          <a:custGeom>
            <a:avLst/>
            <a:gdLst/>
            <a:ahLst/>
            <a:cxnLst/>
            <a:rect l="l" t="t" r="r" b="b"/>
            <a:pathLst>
              <a:path w="1060450" h="1577190">
                <a:moveTo>
                  <a:pt x="734308" y="335078"/>
                </a:moveTo>
                <a:lnTo>
                  <a:pt x="613875" y="450848"/>
                </a:lnTo>
                <a:lnTo>
                  <a:pt x="457338" y="450848"/>
                </a:lnTo>
                <a:lnTo>
                  <a:pt x="336906" y="335079"/>
                </a:lnTo>
                <a:lnTo>
                  <a:pt x="305222" y="368039"/>
                </a:lnTo>
                <a:lnTo>
                  <a:pt x="457200" y="514131"/>
                </a:lnTo>
                <a:lnTo>
                  <a:pt x="457200" y="665162"/>
                </a:lnTo>
                <a:lnTo>
                  <a:pt x="461963" y="665162"/>
                </a:lnTo>
                <a:lnTo>
                  <a:pt x="461963" y="943530"/>
                </a:lnTo>
                <a:cubicBezTo>
                  <a:pt x="461963" y="959443"/>
                  <a:pt x="474863" y="972343"/>
                  <a:pt x="490776" y="972343"/>
                </a:cubicBezTo>
                <a:cubicBezTo>
                  <a:pt x="506689" y="972343"/>
                  <a:pt x="519589" y="959443"/>
                  <a:pt x="519589" y="943530"/>
                </a:cubicBezTo>
                <a:lnTo>
                  <a:pt x="519589" y="665162"/>
                </a:lnTo>
                <a:lnTo>
                  <a:pt x="554832" y="665162"/>
                </a:lnTo>
                <a:lnTo>
                  <a:pt x="554832" y="943530"/>
                </a:lnTo>
                <a:cubicBezTo>
                  <a:pt x="554832" y="959443"/>
                  <a:pt x="567732" y="972343"/>
                  <a:pt x="583645" y="972343"/>
                </a:cubicBezTo>
                <a:cubicBezTo>
                  <a:pt x="599558" y="972343"/>
                  <a:pt x="612458" y="959443"/>
                  <a:pt x="612458" y="943530"/>
                </a:cubicBezTo>
                <a:lnTo>
                  <a:pt x="612458" y="665162"/>
                </a:lnTo>
                <a:lnTo>
                  <a:pt x="614362" y="665162"/>
                </a:lnTo>
                <a:lnTo>
                  <a:pt x="614362" y="513796"/>
                </a:lnTo>
                <a:lnTo>
                  <a:pt x="765992" y="368038"/>
                </a:lnTo>
                <a:close/>
                <a:moveTo>
                  <a:pt x="539524" y="302757"/>
                </a:moveTo>
                <a:cubicBezTo>
                  <a:pt x="507836" y="302757"/>
                  <a:pt x="482147" y="328446"/>
                  <a:pt x="482147" y="360134"/>
                </a:cubicBezTo>
                <a:cubicBezTo>
                  <a:pt x="482147" y="391822"/>
                  <a:pt x="507836" y="417511"/>
                  <a:pt x="539524" y="417511"/>
                </a:cubicBezTo>
                <a:cubicBezTo>
                  <a:pt x="571212" y="417511"/>
                  <a:pt x="596901" y="391822"/>
                  <a:pt x="596901" y="360134"/>
                </a:cubicBezTo>
                <a:cubicBezTo>
                  <a:pt x="596901" y="328446"/>
                  <a:pt x="571212" y="302757"/>
                  <a:pt x="539524" y="302757"/>
                </a:cubicBezTo>
                <a:close/>
                <a:moveTo>
                  <a:pt x="530225" y="0"/>
                </a:moveTo>
                <a:cubicBezTo>
                  <a:pt x="823060" y="0"/>
                  <a:pt x="1060450" y="237390"/>
                  <a:pt x="1060450" y="530225"/>
                </a:cubicBezTo>
                <a:cubicBezTo>
                  <a:pt x="1060450" y="623814"/>
                  <a:pt x="1036203" y="711739"/>
                  <a:pt x="991505" y="786867"/>
                </a:cubicBezTo>
                <a:cubicBezTo>
                  <a:pt x="986896" y="797848"/>
                  <a:pt x="980778" y="808487"/>
                  <a:pt x="974005" y="819109"/>
                </a:cubicBezTo>
                <a:cubicBezTo>
                  <a:pt x="971394" y="824510"/>
                  <a:pt x="968062" y="829435"/>
                  <a:pt x="963990" y="833838"/>
                </a:cubicBezTo>
                <a:cubicBezTo>
                  <a:pt x="930875" y="885676"/>
                  <a:pt x="886613" y="938225"/>
                  <a:pt x="840383" y="984455"/>
                </a:cubicBezTo>
                <a:cubicBezTo>
                  <a:pt x="667147" y="1168274"/>
                  <a:pt x="592334" y="1361619"/>
                  <a:pt x="536574" y="1577190"/>
                </a:cubicBezTo>
                <a:cubicBezTo>
                  <a:pt x="453295" y="1380671"/>
                  <a:pt x="392243" y="1203201"/>
                  <a:pt x="267689" y="1035256"/>
                </a:cubicBezTo>
                <a:cubicBezTo>
                  <a:pt x="174316" y="941883"/>
                  <a:pt x="72008" y="838967"/>
                  <a:pt x="53924" y="759192"/>
                </a:cubicBezTo>
                <a:cubicBezTo>
                  <a:pt x="18761" y="690487"/>
                  <a:pt x="0" y="612547"/>
                  <a:pt x="0" y="530225"/>
                </a:cubicBezTo>
                <a:cubicBezTo>
                  <a:pt x="0" y="237390"/>
                  <a:pt x="237390" y="0"/>
                  <a:pt x="530225" y="0"/>
                </a:cubicBezTo>
                <a:close/>
              </a:path>
            </a:pathLst>
          </a:custGeom>
          <a:solidFill>
            <a:srgbClr val="17375E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 defTabSz="905357">
              <a:defRPr/>
            </a:pP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998089" y="1320579"/>
            <a:ext cx="1392853" cy="283494"/>
          </a:xfrm>
          <a:prstGeom prst="rect">
            <a:avLst/>
          </a:prstGeom>
        </p:spPr>
        <p:txBody>
          <a:bodyPr wrap="none" lIns="67391" tIns="33696" rIns="67391" bIns="33696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单击添加标题一</a:t>
            </a:r>
          </a:p>
        </p:txBody>
      </p:sp>
      <p:sp>
        <p:nvSpPr>
          <p:cNvPr id="114" name="矩形 113"/>
          <p:cNvSpPr/>
          <p:nvPr/>
        </p:nvSpPr>
        <p:spPr>
          <a:xfrm>
            <a:off x="6036476" y="2286417"/>
            <a:ext cx="1392853" cy="283494"/>
          </a:xfrm>
          <a:prstGeom prst="rect">
            <a:avLst/>
          </a:prstGeom>
        </p:spPr>
        <p:txBody>
          <a:bodyPr wrap="none" lIns="67391" tIns="33696" rIns="67391" bIns="33696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单击添加标题二</a:t>
            </a:r>
          </a:p>
        </p:txBody>
      </p:sp>
      <p:sp>
        <p:nvSpPr>
          <p:cNvPr id="115" name="矩形 114"/>
          <p:cNvSpPr/>
          <p:nvPr/>
        </p:nvSpPr>
        <p:spPr>
          <a:xfrm>
            <a:off x="6082658" y="3282336"/>
            <a:ext cx="1392853" cy="283494"/>
          </a:xfrm>
          <a:prstGeom prst="rect">
            <a:avLst/>
          </a:prstGeom>
        </p:spPr>
        <p:txBody>
          <a:bodyPr wrap="none" lIns="67391" tIns="33696" rIns="67391" bIns="33696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单击添加标题三</a:t>
            </a:r>
          </a:p>
        </p:txBody>
      </p:sp>
      <p:cxnSp>
        <p:nvCxnSpPr>
          <p:cNvPr id="116" name="直接连接符 115"/>
          <p:cNvCxnSpPr/>
          <p:nvPr/>
        </p:nvCxnSpPr>
        <p:spPr>
          <a:xfrm>
            <a:off x="6054322" y="1677621"/>
            <a:ext cx="1926305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dash"/>
            <a:headEnd type="none" w="med" len="med"/>
            <a:tailEnd type="none" w="med" len="med"/>
          </a:ln>
          <a:effectLst/>
        </p:spPr>
      </p:cxnSp>
      <p:cxnSp>
        <p:nvCxnSpPr>
          <p:cNvPr id="117" name="直接连接符 116"/>
          <p:cNvCxnSpPr/>
          <p:nvPr/>
        </p:nvCxnSpPr>
        <p:spPr>
          <a:xfrm>
            <a:off x="6082381" y="2644288"/>
            <a:ext cx="1926305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dash"/>
            <a:headEnd type="none" w="med" len="med"/>
            <a:tailEnd type="none" w="med" len="med"/>
          </a:ln>
          <a:effectLst/>
        </p:spPr>
      </p:cxnSp>
      <p:cxnSp>
        <p:nvCxnSpPr>
          <p:cNvPr id="118" name="直接连接符 117"/>
          <p:cNvCxnSpPr/>
          <p:nvPr/>
        </p:nvCxnSpPr>
        <p:spPr>
          <a:xfrm>
            <a:off x="6133512" y="3640209"/>
            <a:ext cx="1926305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dash"/>
            <a:headEnd type="none" w="med" len="med"/>
            <a:tailEnd type="none" w="med" len="med"/>
          </a:ln>
          <a:effectLst/>
        </p:spPr>
      </p:cxnSp>
      <p:sp>
        <p:nvSpPr>
          <p:cNvPr id="119" name="TextBox 615"/>
          <p:cNvSpPr txBox="1"/>
          <p:nvPr/>
        </p:nvSpPr>
        <p:spPr>
          <a:xfrm>
            <a:off x="5989104" y="1689117"/>
            <a:ext cx="2465348" cy="406604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点击输入简要文本内容，文字内容需概况精炼的说明该分项内容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120" name="TextBox 616"/>
          <p:cNvSpPr txBox="1"/>
          <p:nvPr/>
        </p:nvSpPr>
        <p:spPr>
          <a:xfrm>
            <a:off x="6026237" y="2654957"/>
            <a:ext cx="2443767" cy="437382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点击输入简要文本内容，文字内容需概况精炼的说明该分项内容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121" name="TextBox 617"/>
          <p:cNvSpPr txBox="1"/>
          <p:nvPr/>
        </p:nvSpPr>
        <p:spPr>
          <a:xfrm>
            <a:off x="6073254" y="3650878"/>
            <a:ext cx="2467633" cy="437382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点击输入简要文本内容，文字内容需概况精炼的说明该分项内容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124" name="文本框 23"/>
          <p:cNvSpPr>
            <a:spLocks noChangeArrowheads="1"/>
          </p:cNvSpPr>
          <p:nvPr/>
        </p:nvSpPr>
        <p:spPr bwMode="auto">
          <a:xfrm>
            <a:off x="7858321" y="206224"/>
            <a:ext cx="1183469" cy="43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89" tIns="33694" rIns="67389" bIns="33694">
            <a:spAutoFit/>
          </a:bodyPr>
          <a:lstStyle/>
          <a:p>
            <a:pPr defTabSz="673312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sym typeface="方正姚体" panose="02010601030101010101" pitchFamily="2" charset="-122"/>
              </a:rPr>
              <a:t>LOGO</a:t>
            </a:r>
          </a:p>
        </p:txBody>
      </p:sp>
      <p:sp>
        <p:nvSpPr>
          <p:cNvPr id="125" name="矩形 124"/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126" name="TextBox 8"/>
          <p:cNvSpPr txBox="1"/>
          <p:nvPr/>
        </p:nvSpPr>
        <p:spPr>
          <a:xfrm>
            <a:off x="568961" y="144848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存在不足之处</a:t>
            </a:r>
            <a:endParaRPr lang="zh-CN" altLang="en-US" sz="2500" b="1" dirty="0">
              <a:solidFill>
                <a:schemeClr val="tx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27" name="TextBox 8"/>
          <p:cNvSpPr txBox="1"/>
          <p:nvPr/>
        </p:nvSpPr>
        <p:spPr>
          <a:xfrm>
            <a:off x="568961" y="465700"/>
            <a:ext cx="1617823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SUCCESSFUL PROJECT 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1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7"/>
    </mc:Choice>
    <mc:Fallback xmlns="">
      <p:transition spd="slow" advTm="50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  <p:bldP spid="112" grpId="0" animBg="1"/>
      <p:bldP spid="113" grpId="0"/>
      <p:bldP spid="114" grpId="0"/>
      <p:bldP spid="115" grpId="0"/>
      <p:bldP spid="119" grpId="0"/>
      <p:bldP spid="120" grpId="0"/>
      <p:bldP spid="1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1436343" y="1306888"/>
            <a:ext cx="1345871" cy="769085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en-US" altLang="zh-CN" sz="4400" dirty="0"/>
              <a:t>NO.1</a:t>
            </a:r>
            <a:endParaRPr lang="zh-CN" altLang="en-US" sz="4400" dirty="0"/>
          </a:p>
        </p:txBody>
      </p:sp>
      <p:sp>
        <p:nvSpPr>
          <p:cNvPr id="3" name="文本框 15"/>
          <p:cNvSpPr txBox="1"/>
          <p:nvPr/>
        </p:nvSpPr>
        <p:spPr>
          <a:xfrm>
            <a:off x="3849561" y="3642508"/>
            <a:ext cx="1345871" cy="769085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en-US" altLang="zh-CN" sz="4400" dirty="0"/>
              <a:t>NO.2</a:t>
            </a:r>
            <a:endParaRPr lang="zh-CN" altLang="en-US" sz="4400" dirty="0"/>
          </a:p>
        </p:txBody>
      </p:sp>
      <p:sp>
        <p:nvSpPr>
          <p:cNvPr id="4" name="文本框 16"/>
          <p:cNvSpPr txBox="1"/>
          <p:nvPr/>
        </p:nvSpPr>
        <p:spPr>
          <a:xfrm>
            <a:off x="6257964" y="1304482"/>
            <a:ext cx="1345871" cy="769085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en-US" altLang="zh-CN" sz="4400" dirty="0"/>
              <a:t>NO.3</a:t>
            </a:r>
            <a:endParaRPr lang="zh-CN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986895" y="3538467"/>
            <a:ext cx="2200904" cy="882186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 algn="ctr"/>
            <a:r>
              <a:rPr lang="zh-CN" altLang="zh-CN" sz="1000" kern="100" dirty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木荷设计工作室是一家高端品牌演示视觉定制服务提供商，国内各行业演示视觉高端定制，助力企业演讲、产品发布会、报告等工作，木荷助力您走向成功。</a:t>
            </a:r>
          </a:p>
        </p:txBody>
      </p:sp>
      <p:sp>
        <p:nvSpPr>
          <p:cNvPr id="6" name="矩形 5"/>
          <p:cNvSpPr/>
          <p:nvPr/>
        </p:nvSpPr>
        <p:spPr>
          <a:xfrm>
            <a:off x="6155164" y="3585957"/>
            <a:ext cx="2200904" cy="882186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 algn="ctr"/>
            <a:r>
              <a:rPr lang="zh-CN" altLang="zh-CN" sz="1000" kern="100" dirty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木荷设计工作室是一家高端品牌演示视觉定制服务提供商，国内各行业演示视觉高端定制，助力企业演讲、产品发布会、报告等工作，木荷助力您走向成功。</a:t>
            </a:r>
          </a:p>
        </p:txBody>
      </p:sp>
      <p:sp>
        <p:nvSpPr>
          <p:cNvPr id="7" name="矩形 6"/>
          <p:cNvSpPr/>
          <p:nvPr/>
        </p:nvSpPr>
        <p:spPr>
          <a:xfrm>
            <a:off x="3404927" y="1225970"/>
            <a:ext cx="2200904" cy="882186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 algn="ctr"/>
            <a:r>
              <a:rPr lang="zh-CN" altLang="zh-CN" sz="1000" kern="100" dirty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木荷设计工作室是一家高端品牌演示视觉定制服务提供商，国内各行业演示视觉高端定制，助力企业演讲、产品发布会、报告等工作，木荷助力您走向成功。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79394" y="2100061"/>
            <a:ext cx="7442338" cy="1322334"/>
            <a:chOff x="1055688" y="2857406"/>
            <a:chExt cx="10080626" cy="1799206"/>
          </a:xfrm>
        </p:grpSpPr>
        <p:grpSp>
          <p:nvGrpSpPr>
            <p:cNvPr id="9" name="组合 8"/>
            <p:cNvGrpSpPr/>
            <p:nvPr/>
          </p:nvGrpSpPr>
          <p:grpSpPr>
            <a:xfrm>
              <a:off x="1055688" y="3301685"/>
              <a:ext cx="10080626" cy="1006609"/>
              <a:chOff x="1055688" y="3496558"/>
              <a:chExt cx="8968528" cy="895560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055688" y="3496559"/>
                <a:ext cx="3163946" cy="895559"/>
              </a:xfrm>
              <a:prstGeom prst="roundRect">
                <a:avLst/>
              </a:prstGeom>
              <a:solidFill>
                <a:srgbClr val="1737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/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957979" y="3496558"/>
                <a:ext cx="3163946" cy="895559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304800" dist="190500" dir="10800000" algn="r" rotWithShape="0">
                  <a:schemeClr val="tx1">
                    <a:lumMod val="95000"/>
                    <a:lumOff val="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/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6860270" y="3496558"/>
                <a:ext cx="3163946" cy="895559"/>
              </a:xfrm>
              <a:prstGeom prst="round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304800" dist="190500" dir="10800000" algn="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/>
              </a:p>
            </p:txBody>
          </p:sp>
        </p:grpSp>
        <p:sp>
          <p:nvSpPr>
            <p:cNvPr id="10" name="等腰三角形 9"/>
            <p:cNvSpPr/>
            <p:nvPr/>
          </p:nvSpPr>
          <p:spPr>
            <a:xfrm>
              <a:off x="2631800" y="2953366"/>
              <a:ext cx="404050" cy="348319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156151" y="2857406"/>
              <a:ext cx="437554" cy="44611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2" name="等腰三角形 11"/>
            <p:cNvSpPr/>
            <p:nvPr/>
          </p:nvSpPr>
          <p:spPr>
            <a:xfrm flipV="1">
              <a:off x="5900497" y="4308293"/>
              <a:ext cx="404050" cy="34831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5451753" y="3660481"/>
              <a:ext cx="1118635" cy="3350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accent1">
                      <a:lumMod val="75000"/>
                    </a:schemeClr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请输入标题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9146353" y="3639460"/>
              <a:ext cx="1118635" cy="3350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请输入标题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274509" y="3599418"/>
              <a:ext cx="1118635" cy="3350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请输入标题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21" name="文本框 23"/>
          <p:cNvSpPr>
            <a:spLocks noChangeArrowheads="1"/>
          </p:cNvSpPr>
          <p:nvPr/>
        </p:nvSpPr>
        <p:spPr bwMode="auto">
          <a:xfrm>
            <a:off x="7858321" y="206224"/>
            <a:ext cx="1183469" cy="43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89" tIns="33694" rIns="67389" bIns="33694">
            <a:spAutoFit/>
          </a:bodyPr>
          <a:lstStyle/>
          <a:p>
            <a:pPr defTabSz="673312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sym typeface="方正姚体" panose="02010601030101010101" pitchFamily="2" charset="-122"/>
              </a:rPr>
              <a:t>LOGO</a:t>
            </a:r>
          </a:p>
        </p:txBody>
      </p:sp>
      <p:sp>
        <p:nvSpPr>
          <p:cNvPr id="22" name="矩形 21"/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23" name="TextBox 8"/>
          <p:cNvSpPr txBox="1"/>
          <p:nvPr/>
        </p:nvSpPr>
        <p:spPr>
          <a:xfrm>
            <a:off x="568961" y="144848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存在不足之处</a:t>
            </a:r>
            <a:endParaRPr lang="zh-CN" altLang="en-US" sz="2500" b="1" dirty="0">
              <a:solidFill>
                <a:schemeClr val="tx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568961" y="465700"/>
            <a:ext cx="1617823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SUCCESSFUL PROJECT 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1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4"/>
    </mc:Choice>
    <mc:Fallback xmlns="">
      <p:transition spd="slow" advTm="64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-179958" y="1728068"/>
            <a:ext cx="9188653" cy="1801626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/>
          </a:p>
        </p:txBody>
      </p:sp>
      <p:sp>
        <p:nvSpPr>
          <p:cNvPr id="16" name="MH_SubTitle_1"/>
          <p:cNvSpPr/>
          <p:nvPr>
            <p:custDataLst>
              <p:tags r:id="rId2"/>
            </p:custDataLst>
          </p:nvPr>
        </p:nvSpPr>
        <p:spPr>
          <a:xfrm>
            <a:off x="2204856" y="1876778"/>
            <a:ext cx="1503618" cy="1291450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6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66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4"/>
          <p:cNvSpPr/>
          <p:nvPr>
            <p:custDataLst>
              <p:tags r:id="rId3"/>
            </p:custDataLst>
          </p:nvPr>
        </p:nvSpPr>
        <p:spPr>
          <a:xfrm>
            <a:off x="3780482" y="2088108"/>
            <a:ext cx="3888432" cy="9233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明年工作计划</a:t>
            </a:r>
            <a:endParaRPr lang="en-US" altLang="zh-CN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 YEAR WORK PLAN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549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5"/>
    </mc:Choice>
    <mc:Fallback xmlns="">
      <p:transition spd="slow" advTm="42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6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4359921" y="1275635"/>
            <a:ext cx="2834729" cy="91628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五边形 2"/>
          <p:cNvSpPr/>
          <p:nvPr/>
        </p:nvSpPr>
        <p:spPr>
          <a:xfrm flipH="1">
            <a:off x="1525191" y="2185692"/>
            <a:ext cx="2834729" cy="917835"/>
          </a:xfrm>
          <a:prstGeom prst="homePlat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1950244" y="2506156"/>
            <a:ext cx="2409676" cy="290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858" tIns="44929" rIns="89858" bIns="44929">
            <a:spAutoFit/>
          </a:bodyPr>
          <a:lstStyle/>
          <a:p>
            <a:pPr algn="r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4359921" y="1536985"/>
            <a:ext cx="2409676" cy="290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858" tIns="44929" rIns="89858" bIns="44929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6049" y="1085845"/>
            <a:ext cx="3189461" cy="1198731"/>
          </a:xfrm>
          <a:prstGeom prst="rect">
            <a:avLst/>
          </a:prstGeom>
          <a:noFill/>
        </p:spPr>
        <p:txBody>
          <a:bodyPr lIns="89858" tIns="44929" rIns="89858" bIns="44929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446" y="2445485"/>
            <a:ext cx="3189462" cy="1198731"/>
          </a:xfrm>
          <a:prstGeom prst="rect">
            <a:avLst/>
          </a:prstGeom>
          <a:noFill/>
        </p:spPr>
        <p:txBody>
          <a:bodyPr lIns="89858" tIns="44929" rIns="89858" bIns="44929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20629" y="3610669"/>
            <a:ext cx="1665833" cy="22245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4259" y="3962246"/>
            <a:ext cx="2609701" cy="22245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59632" y="4376050"/>
            <a:ext cx="2126829" cy="22245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726904" y="3610669"/>
            <a:ext cx="1053505" cy="26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858" tIns="44929" rIns="89858" bIns="44929">
            <a:spAutoFit/>
          </a:bodyPr>
          <a:lstStyle/>
          <a:p>
            <a:r>
              <a: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对比一：</a:t>
            </a:r>
            <a:r>
              <a:rPr lang="en-US" altLang="zh-CN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％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726904" y="3962247"/>
            <a:ext cx="1136861" cy="26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858" tIns="44929" rIns="89858" bIns="44929">
            <a:spAutoFit/>
          </a:bodyPr>
          <a:lstStyle/>
          <a:p>
            <a:r>
              <a: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对比二：</a:t>
            </a:r>
            <a:r>
              <a:rPr lang="en-US" altLang="zh-CN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820</a:t>
            </a:r>
            <a:r>
              <a: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726904" y="4380717"/>
            <a:ext cx="1136861" cy="26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858" tIns="44929" rIns="89858" bIns="44929">
            <a:spAutoFit/>
          </a:bodyPr>
          <a:lstStyle/>
          <a:p>
            <a:r>
              <a: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对比三：</a:t>
            </a:r>
            <a:r>
              <a:rPr lang="en-US" altLang="zh-CN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640</a:t>
            </a:r>
            <a:r>
              <a: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14" name="矩形 13"/>
          <p:cNvSpPr/>
          <p:nvPr/>
        </p:nvSpPr>
        <p:spPr>
          <a:xfrm>
            <a:off x="4500563" y="3585779"/>
            <a:ext cx="1665833" cy="2224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13065" y="3938912"/>
            <a:ext cx="2609701" cy="2224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00562" y="4351159"/>
            <a:ext cx="2126829" cy="2224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706838" y="3585779"/>
            <a:ext cx="1053505" cy="26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858" tIns="44929" rIns="89858" bIns="44929">
            <a:spAutoFit/>
          </a:bodyPr>
          <a:lstStyle/>
          <a:p>
            <a:r>
              <a: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对比一：</a:t>
            </a:r>
            <a:r>
              <a:rPr lang="en-US" altLang="zh-CN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％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713090" y="3938911"/>
            <a:ext cx="1136861" cy="26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858" tIns="44929" rIns="89858" bIns="44929">
            <a:spAutoFit/>
          </a:bodyPr>
          <a:lstStyle/>
          <a:p>
            <a:r>
              <a: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对比二：</a:t>
            </a:r>
            <a:r>
              <a:rPr lang="en-US" altLang="zh-CN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820</a:t>
            </a:r>
            <a:r>
              <a: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725591" y="4357383"/>
            <a:ext cx="1136861" cy="26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858" tIns="44929" rIns="89858" bIns="44929">
            <a:spAutoFit/>
          </a:bodyPr>
          <a:lstStyle/>
          <a:p>
            <a:r>
              <a: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对比三：</a:t>
            </a:r>
            <a:r>
              <a:rPr lang="en-US" altLang="zh-CN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640</a:t>
            </a:r>
            <a:r>
              <a: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20" name="矩形 19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22" name="文本框 23"/>
          <p:cNvSpPr>
            <a:spLocks noChangeArrowheads="1"/>
          </p:cNvSpPr>
          <p:nvPr/>
        </p:nvSpPr>
        <p:spPr bwMode="auto">
          <a:xfrm>
            <a:off x="7858321" y="206224"/>
            <a:ext cx="1183469" cy="43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89" tIns="33694" rIns="67389" bIns="33694">
            <a:spAutoFit/>
          </a:bodyPr>
          <a:lstStyle/>
          <a:p>
            <a:pPr defTabSz="673312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sym typeface="方正姚体" panose="02010601030101010101" pitchFamily="2" charset="-122"/>
              </a:rPr>
              <a:t>LOGO</a:t>
            </a:r>
          </a:p>
        </p:txBody>
      </p:sp>
      <p:sp>
        <p:nvSpPr>
          <p:cNvPr id="23" name="矩形 22"/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568961" y="144848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明年工作计划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Box 8"/>
          <p:cNvSpPr txBox="1"/>
          <p:nvPr/>
        </p:nvSpPr>
        <p:spPr>
          <a:xfrm>
            <a:off x="568961" y="465700"/>
            <a:ext cx="1617823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 YEAR WORK PLAN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1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4"/>
    </mc:Choice>
    <mc:Fallback xmlns="">
      <p:transition spd="slow" advTm="32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001125" cy="2520157"/>
          </a:xfrm>
          <a:prstGeom prst="rect">
            <a:avLst/>
          </a:prstGeom>
        </p:spPr>
      </p:pic>
      <p:sp>
        <p:nvSpPr>
          <p:cNvPr id="3" name="Rectangle 4"/>
          <p:cNvSpPr/>
          <p:nvPr/>
        </p:nvSpPr>
        <p:spPr>
          <a:xfrm>
            <a:off x="0" y="0"/>
            <a:ext cx="9001125" cy="2520157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3">
                  <a:alpha val="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827" y="734198"/>
            <a:ext cx="5906988" cy="525881"/>
          </a:xfrm>
          <a:prstGeom prst="rect">
            <a:avLst/>
          </a:prstGeom>
        </p:spPr>
        <p:txBody>
          <a:bodyPr vert="horz" lIns="80229" tIns="40115" rIns="80229" bIns="40115" rtlCol="0" anchor="ctr">
            <a:normAutofit fontScale="92500" lnSpcReduction="20000"/>
          </a:bodyPr>
          <a:lstStyle>
            <a:lvl1pPr algn="ctr" defTabSz="802295" rtl="0" eaLnBrk="1" latinLnBrk="0" hangingPunct="1">
              <a:spcBef>
                <a:spcPct val="0"/>
              </a:spcBef>
              <a:buNone/>
              <a:defRPr sz="3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solidFill>
                  <a:schemeClr val="bg1"/>
                </a:solidFill>
                <a:cs typeface="+mn-ea"/>
                <a:sym typeface="+mn-lt"/>
              </a:rPr>
              <a:t>此处添加标题内容</a:t>
            </a:r>
            <a:endParaRPr 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8827" y="1220391"/>
            <a:ext cx="4781848" cy="414299"/>
          </a:xfrm>
          <a:prstGeom prst="rect">
            <a:avLst/>
          </a:prstGeom>
          <a:noFill/>
        </p:spPr>
        <p:txBody>
          <a:bodyPr wrap="square" lIns="26532" tIns="33696" rIns="26532" bIns="33696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900" dirty="0">
                <a:solidFill>
                  <a:schemeClr val="bg1"/>
                </a:solidFill>
                <a:cs typeface="+mn-ea"/>
                <a:sym typeface="+mn-lt"/>
              </a:rPr>
              <a:t>顶部“开始”面板中可以对字体、字号、颜色、行距等进行修改</a:t>
            </a:r>
            <a:r>
              <a:rPr lang="en-US" altLang="zh-CN" sz="900" dirty="0">
                <a:solidFill>
                  <a:schemeClr val="bg1"/>
                </a:solidFill>
                <a:cs typeface="+mn-ea"/>
                <a:sym typeface="+mn-lt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cs typeface="+mn-ea"/>
                <a:sym typeface="+mn-lt"/>
              </a:rPr>
              <a:t>顶部“开始”面板中可以对字体、字号、颜色、行距等进行修改。顶部“开始”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618828" y="1744284"/>
            <a:ext cx="1695170" cy="375157"/>
            <a:chOff x="4878401" y="4187518"/>
            <a:chExt cx="2924707" cy="510450"/>
          </a:xfrm>
        </p:grpSpPr>
        <p:sp>
          <p:nvSpPr>
            <p:cNvPr id="7" name="Rounded Rectangle 7"/>
            <p:cNvSpPr/>
            <p:nvPr/>
          </p:nvSpPr>
          <p:spPr>
            <a:xfrm>
              <a:off x="4878401" y="4187518"/>
              <a:ext cx="2924707" cy="510450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ffectLst>
              <a:outerShdw blurRad="381000" dist="76200" dir="5400000" algn="t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76559" y="4288854"/>
              <a:ext cx="2528395" cy="335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  <a:cs typeface="+mn-ea"/>
                  <a:sym typeface="+mn-lt"/>
                </a:rPr>
                <a:t>THAT’S AWESOME!</a:t>
              </a:r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618828" y="3581674"/>
            <a:ext cx="2137768" cy="1050617"/>
            <a:chOff x="7531057" y="1489124"/>
            <a:chExt cx="2895601" cy="1429501"/>
          </a:xfrm>
        </p:grpSpPr>
        <p:sp>
          <p:nvSpPr>
            <p:cNvPr id="10" name="TextBox 9"/>
            <p:cNvSpPr txBox="1"/>
            <p:nvPr/>
          </p:nvSpPr>
          <p:spPr>
            <a:xfrm>
              <a:off x="7531057" y="1489124"/>
              <a:ext cx="2439097" cy="38736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00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PROFESSIONAL SOLUTIONS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31058" y="1850762"/>
              <a:ext cx="2895600" cy="1067863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顶部“开始”面板中可以对字体、字号、颜色、行距等进行修改</a:t>
              </a:r>
              <a:r>
                <a:rPr lang="en-US" altLang="zh-CN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顶部“开始”面板中可以对字体、字号、颜色、行距等进行修改。顶部“开始”</a:t>
              </a: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618828" y="2855093"/>
            <a:ext cx="618827" cy="616038"/>
            <a:chOff x="1706995" y="1958179"/>
            <a:chExt cx="838200" cy="838200"/>
          </a:xfrm>
        </p:grpSpPr>
        <p:sp>
          <p:nvSpPr>
            <p:cNvPr id="13" name="Oval 43"/>
            <p:cNvSpPr/>
            <p:nvPr/>
          </p:nvSpPr>
          <p:spPr>
            <a:xfrm>
              <a:off x="1706995" y="1958179"/>
              <a:ext cx="838200" cy="838200"/>
            </a:xfrm>
            <a:prstGeom prst="ellipse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4" name="Freeform 112"/>
            <p:cNvSpPr>
              <a:spLocks noChangeArrowheads="1"/>
            </p:cNvSpPr>
            <p:nvPr/>
          </p:nvSpPr>
          <p:spPr bwMode="auto">
            <a:xfrm>
              <a:off x="1926159" y="2206745"/>
              <a:ext cx="399873" cy="341069"/>
            </a:xfrm>
            <a:custGeom>
              <a:avLst/>
              <a:gdLst>
                <a:gd name="T0" fmla="*/ 172426 w 601"/>
                <a:gd name="T1" fmla="*/ 114823 h 510"/>
                <a:gd name="T2" fmla="*/ 172426 w 601"/>
                <a:gd name="T3" fmla="*/ 28164 h 510"/>
                <a:gd name="T4" fmla="*/ 172426 w 601"/>
                <a:gd name="T5" fmla="*/ 114823 h 510"/>
                <a:gd name="T6" fmla="*/ 192902 w 601"/>
                <a:gd name="T7" fmla="*/ 61383 h 510"/>
                <a:gd name="T8" fmla="*/ 182844 w 601"/>
                <a:gd name="T9" fmla="*/ 50912 h 510"/>
                <a:gd name="T10" fmla="*/ 162368 w 601"/>
                <a:gd name="T11" fmla="*/ 50912 h 510"/>
                <a:gd name="T12" fmla="*/ 152310 w 601"/>
                <a:gd name="T13" fmla="*/ 61383 h 510"/>
                <a:gd name="T14" fmla="*/ 152310 w 601"/>
                <a:gd name="T15" fmla="*/ 81604 h 510"/>
                <a:gd name="T16" fmla="*/ 162368 w 601"/>
                <a:gd name="T17" fmla="*/ 91714 h 510"/>
                <a:gd name="T18" fmla="*/ 182844 w 601"/>
                <a:gd name="T19" fmla="*/ 91714 h 510"/>
                <a:gd name="T20" fmla="*/ 192902 w 601"/>
                <a:gd name="T21" fmla="*/ 81604 h 510"/>
                <a:gd name="T22" fmla="*/ 192902 w 601"/>
                <a:gd name="T23" fmla="*/ 61383 h 510"/>
                <a:gd name="T24" fmla="*/ 129320 w 601"/>
                <a:gd name="T25" fmla="*/ 35747 h 510"/>
                <a:gd name="T26" fmla="*/ 119261 w 601"/>
                <a:gd name="T27" fmla="*/ 15165 h 510"/>
                <a:gd name="T28" fmla="*/ 126805 w 601"/>
                <a:gd name="T29" fmla="*/ 0 h 510"/>
                <a:gd name="T30" fmla="*/ 136863 w 601"/>
                <a:gd name="T31" fmla="*/ 5055 h 510"/>
                <a:gd name="T32" fmla="*/ 129320 w 601"/>
                <a:gd name="T33" fmla="*/ 35747 h 510"/>
                <a:gd name="T34" fmla="*/ 96271 w 601"/>
                <a:gd name="T35" fmla="*/ 15165 h 510"/>
                <a:gd name="T36" fmla="*/ 50650 w 601"/>
                <a:gd name="T37" fmla="*/ 58856 h 510"/>
                <a:gd name="T38" fmla="*/ 78669 w 601"/>
                <a:gd name="T39" fmla="*/ 5055 h 510"/>
                <a:gd name="T40" fmla="*/ 96271 w 601"/>
                <a:gd name="T41" fmla="*/ 10110 h 510"/>
                <a:gd name="T42" fmla="*/ 81184 w 601"/>
                <a:gd name="T43" fmla="*/ 68966 h 510"/>
                <a:gd name="T44" fmla="*/ 116747 w 601"/>
                <a:gd name="T45" fmla="*/ 68966 h 510"/>
                <a:gd name="T46" fmla="*/ 136863 w 601"/>
                <a:gd name="T47" fmla="*/ 114823 h 510"/>
                <a:gd name="T48" fmla="*/ 147281 w 601"/>
                <a:gd name="T49" fmla="*/ 163207 h 510"/>
                <a:gd name="T50" fmla="*/ 157339 w 601"/>
                <a:gd name="T51" fmla="*/ 124933 h 510"/>
                <a:gd name="T52" fmla="*/ 187873 w 601"/>
                <a:gd name="T53" fmla="*/ 122406 h 510"/>
                <a:gd name="T54" fmla="*/ 174941 w 601"/>
                <a:gd name="T55" fmla="*/ 176206 h 510"/>
                <a:gd name="T56" fmla="*/ 164883 w 601"/>
                <a:gd name="T57" fmla="*/ 183789 h 510"/>
                <a:gd name="T58" fmla="*/ 159853 w 601"/>
                <a:gd name="T59" fmla="*/ 183789 h 510"/>
                <a:gd name="T60" fmla="*/ 50650 w 601"/>
                <a:gd name="T61" fmla="*/ 183789 h 510"/>
                <a:gd name="T62" fmla="*/ 50650 w 601"/>
                <a:gd name="T63" fmla="*/ 183789 h 510"/>
                <a:gd name="T64" fmla="*/ 40592 w 601"/>
                <a:gd name="T65" fmla="*/ 176206 h 510"/>
                <a:gd name="T66" fmla="*/ 10058 w 601"/>
                <a:gd name="T67" fmla="*/ 89186 h 510"/>
                <a:gd name="T68" fmla="*/ 10058 w 601"/>
                <a:gd name="T69" fmla="*/ 68966 h 510"/>
                <a:gd name="T70" fmla="*/ 81184 w 601"/>
                <a:gd name="T71" fmla="*/ 68966 h 510"/>
                <a:gd name="T72" fmla="*/ 96271 w 601"/>
                <a:gd name="T73" fmla="*/ 153097 h 510"/>
                <a:gd name="T74" fmla="*/ 116747 w 601"/>
                <a:gd name="T75" fmla="*/ 153097 h 510"/>
                <a:gd name="T76" fmla="*/ 106689 w 601"/>
                <a:gd name="T77" fmla="*/ 89186 h 510"/>
                <a:gd name="T78" fmla="*/ 96271 w 601"/>
                <a:gd name="T79" fmla="*/ 153097 h 510"/>
                <a:gd name="T80" fmla="*/ 76155 w 601"/>
                <a:gd name="T81" fmla="*/ 99658 h 510"/>
                <a:gd name="T82" fmla="*/ 55679 w 601"/>
                <a:gd name="T83" fmla="*/ 99658 h 510"/>
                <a:gd name="T84" fmla="*/ 65737 w 601"/>
                <a:gd name="T85" fmla="*/ 163207 h 510"/>
                <a:gd name="T86" fmla="*/ 76155 w 601"/>
                <a:gd name="T87" fmla="*/ 99658 h 51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01" h="510">
                  <a:moveTo>
                    <a:pt x="480" y="318"/>
                  </a:moveTo>
                  <a:lnTo>
                    <a:pt x="480" y="318"/>
                  </a:lnTo>
                  <a:cubicBezTo>
                    <a:pt x="410" y="318"/>
                    <a:pt x="353" y="269"/>
                    <a:pt x="353" y="198"/>
                  </a:cubicBezTo>
                  <a:cubicBezTo>
                    <a:pt x="353" y="127"/>
                    <a:pt x="410" y="78"/>
                    <a:pt x="480" y="78"/>
                  </a:cubicBezTo>
                  <a:cubicBezTo>
                    <a:pt x="544" y="78"/>
                    <a:pt x="600" y="127"/>
                    <a:pt x="600" y="198"/>
                  </a:cubicBezTo>
                  <a:cubicBezTo>
                    <a:pt x="600" y="269"/>
                    <a:pt x="544" y="318"/>
                    <a:pt x="480" y="318"/>
                  </a:cubicBezTo>
                  <a:close/>
                  <a:moveTo>
                    <a:pt x="537" y="170"/>
                  </a:moveTo>
                  <a:lnTo>
                    <a:pt x="537" y="170"/>
                  </a:lnTo>
                  <a:cubicBezTo>
                    <a:pt x="509" y="170"/>
                    <a:pt x="509" y="170"/>
                    <a:pt x="509" y="170"/>
                  </a:cubicBezTo>
                  <a:cubicBezTo>
                    <a:pt x="509" y="141"/>
                    <a:pt x="509" y="141"/>
                    <a:pt x="509" y="141"/>
                  </a:cubicBezTo>
                  <a:cubicBezTo>
                    <a:pt x="509" y="127"/>
                    <a:pt x="494" y="113"/>
                    <a:pt x="480" y="113"/>
                  </a:cubicBezTo>
                  <a:cubicBezTo>
                    <a:pt x="459" y="113"/>
                    <a:pt x="452" y="127"/>
                    <a:pt x="452" y="141"/>
                  </a:cubicBezTo>
                  <a:cubicBezTo>
                    <a:pt x="452" y="170"/>
                    <a:pt x="452" y="170"/>
                    <a:pt x="452" y="170"/>
                  </a:cubicBezTo>
                  <a:cubicBezTo>
                    <a:pt x="424" y="170"/>
                    <a:pt x="424" y="170"/>
                    <a:pt x="424" y="170"/>
                  </a:cubicBezTo>
                  <a:cubicBezTo>
                    <a:pt x="403" y="170"/>
                    <a:pt x="396" y="184"/>
                    <a:pt x="396" y="198"/>
                  </a:cubicBezTo>
                  <a:cubicBezTo>
                    <a:pt x="396" y="212"/>
                    <a:pt x="403" y="226"/>
                    <a:pt x="424" y="226"/>
                  </a:cubicBezTo>
                  <a:cubicBezTo>
                    <a:pt x="452" y="226"/>
                    <a:pt x="452" y="226"/>
                    <a:pt x="452" y="226"/>
                  </a:cubicBezTo>
                  <a:cubicBezTo>
                    <a:pt x="452" y="254"/>
                    <a:pt x="452" y="254"/>
                    <a:pt x="452" y="254"/>
                  </a:cubicBezTo>
                  <a:cubicBezTo>
                    <a:pt x="452" y="269"/>
                    <a:pt x="459" y="283"/>
                    <a:pt x="480" y="283"/>
                  </a:cubicBezTo>
                  <a:cubicBezTo>
                    <a:pt x="494" y="283"/>
                    <a:pt x="509" y="269"/>
                    <a:pt x="509" y="254"/>
                  </a:cubicBezTo>
                  <a:cubicBezTo>
                    <a:pt x="509" y="226"/>
                    <a:pt x="509" y="226"/>
                    <a:pt x="509" y="226"/>
                  </a:cubicBezTo>
                  <a:cubicBezTo>
                    <a:pt x="537" y="226"/>
                    <a:pt x="537" y="226"/>
                    <a:pt x="537" y="226"/>
                  </a:cubicBezTo>
                  <a:cubicBezTo>
                    <a:pt x="551" y="226"/>
                    <a:pt x="565" y="212"/>
                    <a:pt x="565" y="198"/>
                  </a:cubicBezTo>
                  <a:cubicBezTo>
                    <a:pt x="565" y="184"/>
                    <a:pt x="551" y="170"/>
                    <a:pt x="537" y="170"/>
                  </a:cubicBezTo>
                  <a:close/>
                  <a:moveTo>
                    <a:pt x="360" y="99"/>
                  </a:moveTo>
                  <a:lnTo>
                    <a:pt x="360" y="99"/>
                  </a:lnTo>
                  <a:cubicBezTo>
                    <a:pt x="332" y="42"/>
                    <a:pt x="332" y="42"/>
                    <a:pt x="332" y="42"/>
                  </a:cubicBezTo>
                  <a:cubicBezTo>
                    <a:pt x="332" y="35"/>
                    <a:pt x="325" y="35"/>
                    <a:pt x="325" y="28"/>
                  </a:cubicBezTo>
                  <a:cubicBezTo>
                    <a:pt x="325" y="14"/>
                    <a:pt x="339" y="0"/>
                    <a:pt x="353" y="0"/>
                  </a:cubicBezTo>
                  <a:cubicBezTo>
                    <a:pt x="367" y="0"/>
                    <a:pt x="374" y="7"/>
                    <a:pt x="381" y="14"/>
                  </a:cubicBezTo>
                  <a:cubicBezTo>
                    <a:pt x="410" y="63"/>
                    <a:pt x="410" y="63"/>
                    <a:pt x="410" y="63"/>
                  </a:cubicBezTo>
                  <a:cubicBezTo>
                    <a:pt x="389" y="71"/>
                    <a:pt x="374" y="85"/>
                    <a:pt x="360" y="99"/>
                  </a:cubicBezTo>
                  <a:close/>
                  <a:moveTo>
                    <a:pt x="268" y="42"/>
                  </a:moveTo>
                  <a:lnTo>
                    <a:pt x="268" y="42"/>
                  </a:lnTo>
                  <a:cubicBezTo>
                    <a:pt x="205" y="163"/>
                    <a:pt x="205" y="163"/>
                    <a:pt x="205" y="163"/>
                  </a:cubicBezTo>
                  <a:cubicBezTo>
                    <a:pt x="141" y="163"/>
                    <a:pt x="141" y="163"/>
                    <a:pt x="141" y="163"/>
                  </a:cubicBezTo>
                  <a:cubicBezTo>
                    <a:pt x="219" y="14"/>
                    <a:pt x="219" y="14"/>
                    <a:pt x="219" y="14"/>
                  </a:cubicBezTo>
                  <a:cubicBezTo>
                    <a:pt x="219" y="7"/>
                    <a:pt x="233" y="0"/>
                    <a:pt x="240" y="0"/>
                  </a:cubicBezTo>
                  <a:cubicBezTo>
                    <a:pt x="261" y="0"/>
                    <a:pt x="268" y="14"/>
                    <a:pt x="268" y="28"/>
                  </a:cubicBezTo>
                  <a:cubicBezTo>
                    <a:pt x="268" y="35"/>
                    <a:pt x="268" y="35"/>
                    <a:pt x="268" y="42"/>
                  </a:cubicBezTo>
                  <a:close/>
                  <a:moveTo>
                    <a:pt x="226" y="191"/>
                  </a:moveTo>
                  <a:lnTo>
                    <a:pt x="226" y="191"/>
                  </a:lnTo>
                  <a:cubicBezTo>
                    <a:pt x="325" y="191"/>
                    <a:pt x="325" y="191"/>
                    <a:pt x="325" y="191"/>
                  </a:cubicBezTo>
                  <a:lnTo>
                    <a:pt x="325" y="198"/>
                  </a:lnTo>
                  <a:cubicBezTo>
                    <a:pt x="325" y="247"/>
                    <a:pt x="346" y="290"/>
                    <a:pt x="381" y="318"/>
                  </a:cubicBezTo>
                  <a:cubicBezTo>
                    <a:pt x="381" y="424"/>
                    <a:pt x="381" y="424"/>
                    <a:pt x="381" y="424"/>
                  </a:cubicBezTo>
                  <a:cubicBezTo>
                    <a:pt x="381" y="438"/>
                    <a:pt x="396" y="452"/>
                    <a:pt x="410" y="452"/>
                  </a:cubicBezTo>
                  <a:cubicBezTo>
                    <a:pt x="431" y="452"/>
                    <a:pt x="438" y="438"/>
                    <a:pt x="438" y="424"/>
                  </a:cubicBezTo>
                  <a:cubicBezTo>
                    <a:pt x="438" y="346"/>
                    <a:pt x="438" y="346"/>
                    <a:pt x="438" y="346"/>
                  </a:cubicBezTo>
                  <a:cubicBezTo>
                    <a:pt x="452" y="346"/>
                    <a:pt x="466" y="346"/>
                    <a:pt x="480" y="346"/>
                  </a:cubicBezTo>
                  <a:cubicBezTo>
                    <a:pt x="494" y="346"/>
                    <a:pt x="509" y="346"/>
                    <a:pt x="523" y="339"/>
                  </a:cubicBezTo>
                  <a:cubicBezTo>
                    <a:pt x="487" y="488"/>
                    <a:pt x="487" y="488"/>
                    <a:pt x="487" y="488"/>
                  </a:cubicBezTo>
                  <a:cubicBezTo>
                    <a:pt x="480" y="502"/>
                    <a:pt x="473" y="509"/>
                    <a:pt x="459" y="509"/>
                  </a:cubicBezTo>
                  <a:cubicBezTo>
                    <a:pt x="452" y="509"/>
                    <a:pt x="452" y="509"/>
                    <a:pt x="452" y="509"/>
                  </a:cubicBezTo>
                  <a:cubicBezTo>
                    <a:pt x="445" y="509"/>
                    <a:pt x="445" y="509"/>
                    <a:pt x="445" y="509"/>
                  </a:cubicBezTo>
                  <a:cubicBezTo>
                    <a:pt x="141" y="509"/>
                    <a:pt x="141" y="509"/>
                    <a:pt x="141" y="509"/>
                  </a:cubicBezTo>
                  <a:cubicBezTo>
                    <a:pt x="127" y="509"/>
                    <a:pt x="113" y="502"/>
                    <a:pt x="113" y="488"/>
                  </a:cubicBezTo>
                  <a:cubicBezTo>
                    <a:pt x="49" y="247"/>
                    <a:pt x="49" y="247"/>
                    <a:pt x="49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7" y="247"/>
                    <a:pt x="0" y="233"/>
                    <a:pt x="0" y="219"/>
                  </a:cubicBezTo>
                  <a:cubicBezTo>
                    <a:pt x="0" y="198"/>
                    <a:pt x="7" y="191"/>
                    <a:pt x="28" y="191"/>
                  </a:cubicBezTo>
                  <a:cubicBezTo>
                    <a:pt x="134" y="191"/>
                    <a:pt x="134" y="191"/>
                    <a:pt x="134" y="191"/>
                  </a:cubicBezTo>
                  <a:cubicBezTo>
                    <a:pt x="226" y="191"/>
                    <a:pt x="226" y="191"/>
                    <a:pt x="226" y="191"/>
                  </a:cubicBezTo>
                  <a:close/>
                  <a:moveTo>
                    <a:pt x="268" y="424"/>
                  </a:moveTo>
                  <a:lnTo>
                    <a:pt x="268" y="424"/>
                  </a:lnTo>
                  <a:cubicBezTo>
                    <a:pt x="268" y="438"/>
                    <a:pt x="283" y="452"/>
                    <a:pt x="297" y="452"/>
                  </a:cubicBezTo>
                  <a:cubicBezTo>
                    <a:pt x="318" y="452"/>
                    <a:pt x="325" y="438"/>
                    <a:pt x="325" y="424"/>
                  </a:cubicBezTo>
                  <a:cubicBezTo>
                    <a:pt x="325" y="276"/>
                    <a:pt x="325" y="276"/>
                    <a:pt x="325" y="276"/>
                  </a:cubicBezTo>
                  <a:cubicBezTo>
                    <a:pt x="325" y="254"/>
                    <a:pt x="318" y="247"/>
                    <a:pt x="297" y="247"/>
                  </a:cubicBezTo>
                  <a:cubicBezTo>
                    <a:pt x="283" y="247"/>
                    <a:pt x="268" y="254"/>
                    <a:pt x="268" y="276"/>
                  </a:cubicBezTo>
                  <a:lnTo>
                    <a:pt x="268" y="424"/>
                  </a:lnTo>
                  <a:close/>
                  <a:moveTo>
                    <a:pt x="212" y="276"/>
                  </a:moveTo>
                  <a:lnTo>
                    <a:pt x="212" y="276"/>
                  </a:lnTo>
                  <a:cubicBezTo>
                    <a:pt x="212" y="254"/>
                    <a:pt x="205" y="247"/>
                    <a:pt x="183" y="247"/>
                  </a:cubicBezTo>
                  <a:cubicBezTo>
                    <a:pt x="169" y="247"/>
                    <a:pt x="155" y="254"/>
                    <a:pt x="155" y="276"/>
                  </a:cubicBezTo>
                  <a:cubicBezTo>
                    <a:pt x="155" y="424"/>
                    <a:pt x="155" y="424"/>
                    <a:pt x="155" y="424"/>
                  </a:cubicBezTo>
                  <a:cubicBezTo>
                    <a:pt x="155" y="438"/>
                    <a:pt x="169" y="452"/>
                    <a:pt x="183" y="452"/>
                  </a:cubicBezTo>
                  <a:cubicBezTo>
                    <a:pt x="205" y="452"/>
                    <a:pt x="212" y="438"/>
                    <a:pt x="212" y="424"/>
                  </a:cubicBezTo>
                  <a:lnTo>
                    <a:pt x="21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Group 36"/>
          <p:cNvGrpSpPr/>
          <p:nvPr/>
        </p:nvGrpSpPr>
        <p:grpSpPr>
          <a:xfrm>
            <a:off x="3572322" y="3581673"/>
            <a:ext cx="2062759" cy="1050617"/>
            <a:chOff x="7531057" y="5101253"/>
            <a:chExt cx="2794001" cy="1429501"/>
          </a:xfrm>
        </p:grpSpPr>
        <p:sp>
          <p:nvSpPr>
            <p:cNvPr id="16" name="TextBox 15"/>
            <p:cNvSpPr txBox="1"/>
            <p:nvPr/>
          </p:nvSpPr>
          <p:spPr>
            <a:xfrm>
              <a:off x="7531057" y="5101253"/>
              <a:ext cx="2232829" cy="38736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00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EXPERT TEAM MEMMBER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31057" y="5462891"/>
              <a:ext cx="2794001" cy="1067863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顶部“开始”面板中可以对字体、字号、颜色、行距等进行修改</a:t>
              </a:r>
              <a:r>
                <a:rPr lang="en-US" altLang="zh-CN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顶部“开始”面板中可以对字体、字号、颜色、行距等进行修改。顶部“开始”</a:t>
              </a:r>
            </a:p>
          </p:txBody>
        </p:sp>
      </p:grpSp>
      <p:grpSp>
        <p:nvGrpSpPr>
          <p:cNvPr id="18" name="Group 45"/>
          <p:cNvGrpSpPr/>
          <p:nvPr/>
        </p:nvGrpSpPr>
        <p:grpSpPr>
          <a:xfrm>
            <a:off x="3572322" y="2855093"/>
            <a:ext cx="618827" cy="616038"/>
            <a:chOff x="1706995" y="4135230"/>
            <a:chExt cx="838200" cy="838200"/>
          </a:xfrm>
        </p:grpSpPr>
        <p:sp>
          <p:nvSpPr>
            <p:cNvPr id="19" name="Oval 46"/>
            <p:cNvSpPr/>
            <p:nvPr/>
          </p:nvSpPr>
          <p:spPr>
            <a:xfrm>
              <a:off x="1706995" y="4135230"/>
              <a:ext cx="838200" cy="838200"/>
            </a:xfrm>
            <a:prstGeom prst="ellipse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Freeform 106"/>
            <p:cNvSpPr>
              <a:spLocks noChangeArrowheads="1"/>
            </p:cNvSpPr>
            <p:nvPr/>
          </p:nvSpPr>
          <p:spPr bwMode="auto">
            <a:xfrm>
              <a:off x="1923217" y="4372034"/>
              <a:ext cx="402814" cy="364591"/>
            </a:xfrm>
            <a:custGeom>
              <a:avLst/>
              <a:gdLst>
                <a:gd name="T0" fmla="*/ 207003 w 602"/>
                <a:gd name="T1" fmla="*/ 196489 h 545"/>
                <a:gd name="T2" fmla="*/ 207003 w 602"/>
                <a:gd name="T3" fmla="*/ 196489 h 545"/>
                <a:gd name="T4" fmla="*/ 188940 w 602"/>
                <a:gd name="T5" fmla="*/ 196489 h 545"/>
                <a:gd name="T6" fmla="*/ 188940 w 602"/>
                <a:gd name="T7" fmla="*/ 114859 h 545"/>
                <a:gd name="T8" fmla="*/ 188940 w 602"/>
                <a:gd name="T9" fmla="*/ 50928 h 545"/>
                <a:gd name="T10" fmla="*/ 207003 w 602"/>
                <a:gd name="T11" fmla="*/ 50928 h 545"/>
                <a:gd name="T12" fmla="*/ 217119 w 602"/>
                <a:gd name="T13" fmla="*/ 61403 h 545"/>
                <a:gd name="T14" fmla="*/ 217119 w 602"/>
                <a:gd name="T15" fmla="*/ 124973 h 545"/>
                <a:gd name="T16" fmla="*/ 217119 w 602"/>
                <a:gd name="T17" fmla="*/ 165787 h 545"/>
                <a:gd name="T18" fmla="*/ 217119 w 602"/>
                <a:gd name="T19" fmla="*/ 186375 h 545"/>
                <a:gd name="T20" fmla="*/ 207003 w 602"/>
                <a:gd name="T21" fmla="*/ 196489 h 545"/>
                <a:gd name="T22" fmla="*/ 35765 w 602"/>
                <a:gd name="T23" fmla="*/ 196489 h 545"/>
                <a:gd name="T24" fmla="*/ 35765 w 602"/>
                <a:gd name="T25" fmla="*/ 196489 h 545"/>
                <a:gd name="T26" fmla="*/ 35765 w 602"/>
                <a:gd name="T27" fmla="*/ 114859 h 545"/>
                <a:gd name="T28" fmla="*/ 35765 w 602"/>
                <a:gd name="T29" fmla="*/ 112331 h 545"/>
                <a:gd name="T30" fmla="*/ 35765 w 602"/>
                <a:gd name="T31" fmla="*/ 50928 h 545"/>
                <a:gd name="T32" fmla="*/ 56357 w 602"/>
                <a:gd name="T33" fmla="*/ 50928 h 545"/>
                <a:gd name="T34" fmla="*/ 107295 w 602"/>
                <a:gd name="T35" fmla="*/ 0 h 545"/>
                <a:gd name="T36" fmla="*/ 158233 w 602"/>
                <a:gd name="T37" fmla="*/ 50928 h 545"/>
                <a:gd name="T38" fmla="*/ 178825 w 602"/>
                <a:gd name="T39" fmla="*/ 50928 h 545"/>
                <a:gd name="T40" fmla="*/ 178825 w 602"/>
                <a:gd name="T41" fmla="*/ 114859 h 545"/>
                <a:gd name="T42" fmla="*/ 178825 w 602"/>
                <a:gd name="T43" fmla="*/ 196489 h 545"/>
                <a:gd name="T44" fmla="*/ 35765 w 602"/>
                <a:gd name="T45" fmla="*/ 196489 h 545"/>
                <a:gd name="T46" fmla="*/ 107295 w 602"/>
                <a:gd name="T47" fmla="*/ 20588 h 545"/>
                <a:gd name="T48" fmla="*/ 107295 w 602"/>
                <a:gd name="T49" fmla="*/ 20588 h 545"/>
                <a:gd name="T50" fmla="*/ 76588 w 602"/>
                <a:gd name="T51" fmla="*/ 50928 h 545"/>
                <a:gd name="T52" fmla="*/ 138002 w 602"/>
                <a:gd name="T53" fmla="*/ 50928 h 545"/>
                <a:gd name="T54" fmla="*/ 107295 w 602"/>
                <a:gd name="T55" fmla="*/ 20588 h 545"/>
                <a:gd name="T56" fmla="*/ 0 w 602"/>
                <a:gd name="T57" fmla="*/ 186375 h 545"/>
                <a:gd name="T58" fmla="*/ 0 w 602"/>
                <a:gd name="T59" fmla="*/ 186375 h 545"/>
                <a:gd name="T60" fmla="*/ 0 w 602"/>
                <a:gd name="T61" fmla="*/ 165787 h 545"/>
                <a:gd name="T62" fmla="*/ 0 w 602"/>
                <a:gd name="T63" fmla="*/ 124973 h 545"/>
                <a:gd name="T64" fmla="*/ 0 w 602"/>
                <a:gd name="T65" fmla="*/ 61403 h 545"/>
                <a:gd name="T66" fmla="*/ 10477 w 602"/>
                <a:gd name="T67" fmla="*/ 50928 h 545"/>
                <a:gd name="T68" fmla="*/ 25650 w 602"/>
                <a:gd name="T69" fmla="*/ 50928 h 545"/>
                <a:gd name="T70" fmla="*/ 25650 w 602"/>
                <a:gd name="T71" fmla="*/ 112331 h 545"/>
                <a:gd name="T72" fmla="*/ 25650 w 602"/>
                <a:gd name="T73" fmla="*/ 114859 h 545"/>
                <a:gd name="T74" fmla="*/ 25650 w 602"/>
                <a:gd name="T75" fmla="*/ 196489 h 545"/>
                <a:gd name="T76" fmla="*/ 10477 w 602"/>
                <a:gd name="T77" fmla="*/ 196489 h 545"/>
                <a:gd name="T78" fmla="*/ 0 w 602"/>
                <a:gd name="T79" fmla="*/ 186375 h 54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02" h="545">
                  <a:moveTo>
                    <a:pt x="573" y="544"/>
                  </a:moveTo>
                  <a:lnTo>
                    <a:pt x="573" y="544"/>
                  </a:lnTo>
                  <a:cubicBezTo>
                    <a:pt x="523" y="544"/>
                    <a:pt x="523" y="544"/>
                    <a:pt x="523" y="544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3" y="141"/>
                    <a:pt x="523" y="141"/>
                    <a:pt x="523" y="141"/>
                  </a:cubicBezTo>
                  <a:cubicBezTo>
                    <a:pt x="573" y="141"/>
                    <a:pt x="573" y="141"/>
                    <a:pt x="573" y="141"/>
                  </a:cubicBezTo>
                  <a:cubicBezTo>
                    <a:pt x="587" y="141"/>
                    <a:pt x="601" y="148"/>
                    <a:pt x="601" y="170"/>
                  </a:cubicBezTo>
                  <a:cubicBezTo>
                    <a:pt x="601" y="346"/>
                    <a:pt x="601" y="346"/>
                    <a:pt x="601" y="346"/>
                  </a:cubicBezTo>
                  <a:cubicBezTo>
                    <a:pt x="601" y="459"/>
                    <a:pt x="601" y="459"/>
                    <a:pt x="601" y="459"/>
                  </a:cubicBezTo>
                  <a:cubicBezTo>
                    <a:pt x="601" y="516"/>
                    <a:pt x="601" y="516"/>
                    <a:pt x="601" y="516"/>
                  </a:cubicBezTo>
                  <a:cubicBezTo>
                    <a:pt x="601" y="530"/>
                    <a:pt x="587" y="544"/>
                    <a:pt x="573" y="544"/>
                  </a:cubicBezTo>
                  <a:close/>
                  <a:moveTo>
                    <a:pt x="99" y="544"/>
                  </a:moveTo>
                  <a:lnTo>
                    <a:pt x="99" y="544"/>
                  </a:lnTo>
                  <a:cubicBezTo>
                    <a:pt x="99" y="318"/>
                    <a:pt x="99" y="318"/>
                    <a:pt x="99" y="318"/>
                  </a:cubicBezTo>
                  <a:cubicBezTo>
                    <a:pt x="99" y="311"/>
                    <a:pt x="99" y="311"/>
                    <a:pt x="99" y="311"/>
                  </a:cubicBezTo>
                  <a:cubicBezTo>
                    <a:pt x="99" y="141"/>
                    <a:pt x="99" y="141"/>
                    <a:pt x="99" y="141"/>
                  </a:cubicBezTo>
                  <a:cubicBezTo>
                    <a:pt x="156" y="141"/>
                    <a:pt x="156" y="141"/>
                    <a:pt x="156" y="141"/>
                  </a:cubicBezTo>
                  <a:cubicBezTo>
                    <a:pt x="156" y="64"/>
                    <a:pt x="219" y="0"/>
                    <a:pt x="297" y="0"/>
                  </a:cubicBezTo>
                  <a:cubicBezTo>
                    <a:pt x="375" y="0"/>
                    <a:pt x="438" y="64"/>
                    <a:pt x="438" y="141"/>
                  </a:cubicBezTo>
                  <a:cubicBezTo>
                    <a:pt x="495" y="141"/>
                    <a:pt x="495" y="141"/>
                    <a:pt x="495" y="141"/>
                  </a:cubicBezTo>
                  <a:cubicBezTo>
                    <a:pt x="495" y="318"/>
                    <a:pt x="495" y="318"/>
                    <a:pt x="495" y="318"/>
                  </a:cubicBezTo>
                  <a:cubicBezTo>
                    <a:pt x="495" y="544"/>
                    <a:pt x="495" y="544"/>
                    <a:pt x="495" y="544"/>
                  </a:cubicBezTo>
                  <a:lnTo>
                    <a:pt x="99" y="544"/>
                  </a:lnTo>
                  <a:close/>
                  <a:moveTo>
                    <a:pt x="297" y="57"/>
                  </a:moveTo>
                  <a:lnTo>
                    <a:pt x="297" y="57"/>
                  </a:lnTo>
                  <a:cubicBezTo>
                    <a:pt x="255" y="57"/>
                    <a:pt x="212" y="92"/>
                    <a:pt x="212" y="141"/>
                  </a:cubicBezTo>
                  <a:cubicBezTo>
                    <a:pt x="382" y="141"/>
                    <a:pt x="382" y="141"/>
                    <a:pt x="382" y="141"/>
                  </a:cubicBezTo>
                  <a:cubicBezTo>
                    <a:pt x="382" y="92"/>
                    <a:pt x="347" y="57"/>
                    <a:pt x="297" y="57"/>
                  </a:cubicBezTo>
                  <a:close/>
                  <a:moveTo>
                    <a:pt x="0" y="516"/>
                  </a:moveTo>
                  <a:lnTo>
                    <a:pt x="0" y="516"/>
                  </a:lnTo>
                  <a:cubicBezTo>
                    <a:pt x="0" y="459"/>
                    <a:pt x="0" y="459"/>
                    <a:pt x="0" y="459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48"/>
                    <a:pt x="7" y="141"/>
                    <a:pt x="29" y="141"/>
                  </a:cubicBezTo>
                  <a:cubicBezTo>
                    <a:pt x="71" y="141"/>
                    <a:pt x="71" y="141"/>
                    <a:pt x="71" y="141"/>
                  </a:cubicBezTo>
                  <a:cubicBezTo>
                    <a:pt x="71" y="311"/>
                    <a:pt x="71" y="311"/>
                    <a:pt x="71" y="311"/>
                  </a:cubicBezTo>
                  <a:cubicBezTo>
                    <a:pt x="71" y="318"/>
                    <a:pt x="71" y="318"/>
                    <a:pt x="71" y="318"/>
                  </a:cubicBezTo>
                  <a:cubicBezTo>
                    <a:pt x="71" y="544"/>
                    <a:pt x="71" y="544"/>
                    <a:pt x="71" y="544"/>
                  </a:cubicBezTo>
                  <a:cubicBezTo>
                    <a:pt x="29" y="544"/>
                    <a:pt x="29" y="544"/>
                    <a:pt x="29" y="544"/>
                  </a:cubicBezTo>
                  <a:cubicBezTo>
                    <a:pt x="7" y="544"/>
                    <a:pt x="0" y="530"/>
                    <a:pt x="0" y="5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Group 39"/>
          <p:cNvGrpSpPr/>
          <p:nvPr/>
        </p:nvGrpSpPr>
        <p:grpSpPr>
          <a:xfrm>
            <a:off x="6306771" y="3581673"/>
            <a:ext cx="2062759" cy="1050617"/>
            <a:chOff x="670293" y="5101253"/>
            <a:chExt cx="2794001" cy="1429501"/>
          </a:xfrm>
        </p:grpSpPr>
        <p:sp>
          <p:nvSpPr>
            <p:cNvPr id="22" name="TextBox 21"/>
            <p:cNvSpPr txBox="1"/>
            <p:nvPr/>
          </p:nvSpPr>
          <p:spPr>
            <a:xfrm>
              <a:off x="670293" y="5101253"/>
              <a:ext cx="1340439" cy="38736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00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RETINA READY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0293" y="5462891"/>
              <a:ext cx="2794001" cy="1067863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顶部“开始”面板中可以对字体、字号、颜色、行距等进行修改</a:t>
              </a:r>
              <a:r>
                <a:rPr lang="en-US" altLang="zh-CN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顶部“开始”面板中可以对字体、字号、颜色、行距等进行修改。顶部“开始”</a:t>
              </a:r>
            </a:p>
          </p:txBody>
        </p:sp>
      </p:grpSp>
      <p:grpSp>
        <p:nvGrpSpPr>
          <p:cNvPr id="24" name="Group 48"/>
          <p:cNvGrpSpPr/>
          <p:nvPr/>
        </p:nvGrpSpPr>
        <p:grpSpPr>
          <a:xfrm>
            <a:off x="6306771" y="2855093"/>
            <a:ext cx="618827" cy="616038"/>
            <a:chOff x="6659995" y="4135230"/>
            <a:chExt cx="838200" cy="838200"/>
          </a:xfrm>
        </p:grpSpPr>
        <p:sp>
          <p:nvSpPr>
            <p:cNvPr id="25" name="Oval 49"/>
            <p:cNvSpPr/>
            <p:nvPr/>
          </p:nvSpPr>
          <p:spPr>
            <a:xfrm>
              <a:off x="6659995" y="4135230"/>
              <a:ext cx="838200" cy="838200"/>
            </a:xfrm>
            <a:prstGeom prst="ellipse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6" name="Freeform 50"/>
            <p:cNvSpPr>
              <a:spLocks noChangeArrowheads="1"/>
            </p:cNvSpPr>
            <p:nvPr/>
          </p:nvSpPr>
          <p:spPr bwMode="auto">
            <a:xfrm>
              <a:off x="6876218" y="4352922"/>
              <a:ext cx="405754" cy="402814"/>
            </a:xfrm>
            <a:custGeom>
              <a:avLst/>
              <a:gdLst>
                <a:gd name="T0" fmla="*/ 218707 w 609"/>
                <a:gd name="T1" fmla="*/ 109828 h 602"/>
                <a:gd name="T2" fmla="*/ 218707 w 609"/>
                <a:gd name="T3" fmla="*/ 109828 h 602"/>
                <a:gd name="T4" fmla="*/ 218707 w 609"/>
                <a:gd name="T5" fmla="*/ 207011 h 602"/>
                <a:gd name="T6" fmla="*/ 208276 w 609"/>
                <a:gd name="T7" fmla="*/ 217127 h 602"/>
                <a:gd name="T8" fmla="*/ 109354 w 609"/>
                <a:gd name="T9" fmla="*/ 217127 h 602"/>
                <a:gd name="T10" fmla="*/ 109354 w 609"/>
                <a:gd name="T11" fmla="*/ 217127 h 602"/>
                <a:gd name="T12" fmla="*/ 0 w 609"/>
                <a:gd name="T13" fmla="*/ 109828 h 602"/>
                <a:gd name="T14" fmla="*/ 109354 w 609"/>
                <a:gd name="T15" fmla="*/ 0 h 602"/>
                <a:gd name="T16" fmla="*/ 218707 w 609"/>
                <a:gd name="T17" fmla="*/ 109828 h 602"/>
                <a:gd name="T18" fmla="*/ 109354 w 609"/>
                <a:gd name="T19" fmla="*/ 20593 h 602"/>
                <a:gd name="T20" fmla="*/ 109354 w 609"/>
                <a:gd name="T21" fmla="*/ 20593 h 602"/>
                <a:gd name="T22" fmla="*/ 20144 w 609"/>
                <a:gd name="T23" fmla="*/ 109828 h 602"/>
                <a:gd name="T24" fmla="*/ 109354 w 609"/>
                <a:gd name="T25" fmla="*/ 196534 h 602"/>
                <a:gd name="T26" fmla="*/ 109354 w 609"/>
                <a:gd name="T27" fmla="*/ 196534 h 602"/>
                <a:gd name="T28" fmla="*/ 109354 w 609"/>
                <a:gd name="T29" fmla="*/ 196534 h 602"/>
                <a:gd name="T30" fmla="*/ 198203 w 609"/>
                <a:gd name="T31" fmla="*/ 109828 h 602"/>
                <a:gd name="T32" fmla="*/ 198203 w 609"/>
                <a:gd name="T33" fmla="*/ 109828 h 602"/>
                <a:gd name="T34" fmla="*/ 198203 w 609"/>
                <a:gd name="T35" fmla="*/ 109828 h 602"/>
                <a:gd name="T36" fmla="*/ 109354 w 609"/>
                <a:gd name="T37" fmla="*/ 20593 h 602"/>
                <a:gd name="T38" fmla="*/ 152520 w 609"/>
                <a:gd name="T39" fmla="*/ 120305 h 602"/>
                <a:gd name="T40" fmla="*/ 152520 w 609"/>
                <a:gd name="T41" fmla="*/ 120305 h 602"/>
                <a:gd name="T42" fmla="*/ 119426 w 609"/>
                <a:gd name="T43" fmla="*/ 120305 h 602"/>
                <a:gd name="T44" fmla="*/ 119426 w 609"/>
                <a:gd name="T45" fmla="*/ 153181 h 602"/>
                <a:gd name="T46" fmla="*/ 109354 w 609"/>
                <a:gd name="T47" fmla="*/ 163658 h 602"/>
                <a:gd name="T48" fmla="*/ 99282 w 609"/>
                <a:gd name="T49" fmla="*/ 153181 h 602"/>
                <a:gd name="T50" fmla="*/ 99282 w 609"/>
                <a:gd name="T51" fmla="*/ 120305 h 602"/>
                <a:gd name="T52" fmla="*/ 66188 w 609"/>
                <a:gd name="T53" fmla="*/ 120305 h 602"/>
                <a:gd name="T54" fmla="*/ 55756 w 609"/>
                <a:gd name="T55" fmla="*/ 109828 h 602"/>
                <a:gd name="T56" fmla="*/ 66188 w 609"/>
                <a:gd name="T57" fmla="*/ 99712 h 602"/>
                <a:gd name="T58" fmla="*/ 99282 w 609"/>
                <a:gd name="T59" fmla="*/ 99712 h 602"/>
                <a:gd name="T60" fmla="*/ 99282 w 609"/>
                <a:gd name="T61" fmla="*/ 63946 h 602"/>
                <a:gd name="T62" fmla="*/ 109354 w 609"/>
                <a:gd name="T63" fmla="*/ 53830 h 602"/>
                <a:gd name="T64" fmla="*/ 119426 w 609"/>
                <a:gd name="T65" fmla="*/ 63946 h 602"/>
                <a:gd name="T66" fmla="*/ 119426 w 609"/>
                <a:gd name="T67" fmla="*/ 99712 h 602"/>
                <a:gd name="T68" fmla="*/ 152520 w 609"/>
                <a:gd name="T69" fmla="*/ 99712 h 602"/>
                <a:gd name="T70" fmla="*/ 162592 w 609"/>
                <a:gd name="T71" fmla="*/ 109828 h 602"/>
                <a:gd name="T72" fmla="*/ 152520 w 609"/>
                <a:gd name="T73" fmla="*/ 120305 h 60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609" h="602">
                  <a:moveTo>
                    <a:pt x="608" y="304"/>
                  </a:moveTo>
                  <a:lnTo>
                    <a:pt x="608" y="304"/>
                  </a:lnTo>
                  <a:cubicBezTo>
                    <a:pt x="608" y="573"/>
                    <a:pt x="608" y="573"/>
                    <a:pt x="608" y="573"/>
                  </a:cubicBezTo>
                  <a:cubicBezTo>
                    <a:pt x="608" y="594"/>
                    <a:pt x="594" y="601"/>
                    <a:pt x="579" y="601"/>
                  </a:cubicBezTo>
                  <a:cubicBezTo>
                    <a:pt x="304" y="601"/>
                    <a:pt x="304" y="601"/>
                    <a:pt x="304" y="601"/>
                  </a:cubicBezTo>
                  <a:cubicBezTo>
                    <a:pt x="134" y="601"/>
                    <a:pt x="0" y="467"/>
                    <a:pt x="0" y="304"/>
                  </a:cubicBezTo>
                  <a:cubicBezTo>
                    <a:pt x="0" y="135"/>
                    <a:pt x="134" y="0"/>
                    <a:pt x="304" y="0"/>
                  </a:cubicBezTo>
                  <a:cubicBezTo>
                    <a:pt x="473" y="0"/>
                    <a:pt x="608" y="135"/>
                    <a:pt x="608" y="304"/>
                  </a:cubicBezTo>
                  <a:close/>
                  <a:moveTo>
                    <a:pt x="304" y="57"/>
                  </a:moveTo>
                  <a:lnTo>
                    <a:pt x="304" y="57"/>
                  </a:lnTo>
                  <a:cubicBezTo>
                    <a:pt x="169" y="57"/>
                    <a:pt x="56" y="170"/>
                    <a:pt x="56" y="304"/>
                  </a:cubicBezTo>
                  <a:cubicBezTo>
                    <a:pt x="56" y="439"/>
                    <a:pt x="169" y="544"/>
                    <a:pt x="304" y="544"/>
                  </a:cubicBezTo>
                  <a:cubicBezTo>
                    <a:pt x="438" y="544"/>
                    <a:pt x="551" y="439"/>
                    <a:pt x="551" y="304"/>
                  </a:cubicBezTo>
                  <a:cubicBezTo>
                    <a:pt x="551" y="170"/>
                    <a:pt x="438" y="57"/>
                    <a:pt x="304" y="57"/>
                  </a:cubicBezTo>
                  <a:close/>
                  <a:moveTo>
                    <a:pt x="424" y="333"/>
                  </a:moveTo>
                  <a:lnTo>
                    <a:pt x="424" y="333"/>
                  </a:lnTo>
                  <a:cubicBezTo>
                    <a:pt x="332" y="333"/>
                    <a:pt x="332" y="333"/>
                    <a:pt x="332" y="333"/>
                  </a:cubicBezTo>
                  <a:cubicBezTo>
                    <a:pt x="332" y="424"/>
                    <a:pt x="332" y="424"/>
                    <a:pt x="332" y="424"/>
                  </a:cubicBezTo>
                  <a:cubicBezTo>
                    <a:pt x="332" y="439"/>
                    <a:pt x="318" y="453"/>
                    <a:pt x="304" y="453"/>
                  </a:cubicBezTo>
                  <a:cubicBezTo>
                    <a:pt x="290" y="453"/>
                    <a:pt x="276" y="439"/>
                    <a:pt x="276" y="424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184" y="333"/>
                    <a:pt x="184" y="333"/>
                    <a:pt x="184" y="333"/>
                  </a:cubicBezTo>
                  <a:cubicBezTo>
                    <a:pt x="162" y="333"/>
                    <a:pt x="155" y="318"/>
                    <a:pt x="155" y="304"/>
                  </a:cubicBezTo>
                  <a:cubicBezTo>
                    <a:pt x="155" y="283"/>
                    <a:pt x="162" y="276"/>
                    <a:pt x="184" y="276"/>
                  </a:cubicBezTo>
                  <a:cubicBezTo>
                    <a:pt x="276" y="276"/>
                    <a:pt x="276" y="276"/>
                    <a:pt x="276" y="276"/>
                  </a:cubicBezTo>
                  <a:cubicBezTo>
                    <a:pt x="276" y="177"/>
                    <a:pt x="276" y="177"/>
                    <a:pt x="276" y="177"/>
                  </a:cubicBezTo>
                  <a:cubicBezTo>
                    <a:pt x="276" y="163"/>
                    <a:pt x="290" y="149"/>
                    <a:pt x="304" y="149"/>
                  </a:cubicBezTo>
                  <a:cubicBezTo>
                    <a:pt x="318" y="149"/>
                    <a:pt x="332" y="163"/>
                    <a:pt x="332" y="177"/>
                  </a:cubicBezTo>
                  <a:cubicBezTo>
                    <a:pt x="332" y="276"/>
                    <a:pt x="332" y="276"/>
                    <a:pt x="332" y="276"/>
                  </a:cubicBezTo>
                  <a:cubicBezTo>
                    <a:pt x="424" y="276"/>
                    <a:pt x="424" y="276"/>
                    <a:pt x="424" y="276"/>
                  </a:cubicBezTo>
                  <a:cubicBezTo>
                    <a:pt x="445" y="276"/>
                    <a:pt x="452" y="283"/>
                    <a:pt x="452" y="304"/>
                  </a:cubicBezTo>
                  <a:cubicBezTo>
                    <a:pt x="452" y="318"/>
                    <a:pt x="445" y="333"/>
                    <a:pt x="424" y="3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9101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0"/>
    </mc:Choice>
    <mc:Fallback xmlns="">
      <p:transition spd="slow" advTm="98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572641" y="3304204"/>
            <a:ext cx="1892599" cy="1033652"/>
            <a:chOff x="1700033" y="4557094"/>
            <a:chExt cx="2563521" cy="1406418"/>
          </a:xfrm>
        </p:grpSpPr>
        <p:sp>
          <p:nvSpPr>
            <p:cNvPr id="3" name="TextBox 2"/>
            <p:cNvSpPr txBox="1"/>
            <p:nvPr/>
          </p:nvSpPr>
          <p:spPr>
            <a:xfrm>
              <a:off x="2422476" y="4557094"/>
              <a:ext cx="1118635" cy="387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000" b="1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发展的方向</a:t>
              </a:r>
              <a:endParaRPr lang="en-US" sz="10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00033" y="4895649"/>
              <a:ext cx="2563521" cy="1067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顶部“开始”面板中可以</a:t>
              </a:r>
              <a:endParaRPr lang="en-US" altLang="zh-CN" sz="90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对字体字号、颜色、行距等进行修改</a:t>
              </a:r>
              <a:r>
                <a:rPr lang="en-US" altLang="zh-CN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顶部“开始”面板中可以对</a:t>
              </a:r>
              <a:endParaRPr lang="en-US" altLang="zh-CN" sz="90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字体、字号、颜色</a:t>
              </a:r>
              <a:endParaRPr lang="en-US" altLang="zh-CN" sz="90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Group 26"/>
          <p:cNvGrpSpPr/>
          <p:nvPr/>
        </p:nvGrpSpPr>
        <p:grpSpPr>
          <a:xfrm>
            <a:off x="2563319" y="3304204"/>
            <a:ext cx="1892599" cy="1033652"/>
            <a:chOff x="5492245" y="4557094"/>
            <a:chExt cx="2563521" cy="1406418"/>
          </a:xfrm>
        </p:grpSpPr>
        <p:sp>
          <p:nvSpPr>
            <p:cNvPr id="6" name="TextBox 5"/>
            <p:cNvSpPr txBox="1"/>
            <p:nvPr/>
          </p:nvSpPr>
          <p:spPr>
            <a:xfrm>
              <a:off x="6214688" y="4557094"/>
              <a:ext cx="1118635" cy="387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000" b="1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业务的目标</a:t>
              </a:r>
              <a:endParaRPr lang="en-US" sz="10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92245" y="4895649"/>
              <a:ext cx="2563521" cy="1067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顶部“开始”面板中可以</a:t>
              </a:r>
              <a:endParaRPr lang="en-US" altLang="zh-CN" sz="90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对字体字号、颜色、行距等进行修改</a:t>
              </a:r>
              <a:r>
                <a:rPr lang="en-US" altLang="zh-CN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顶部“开始”面板中可以对</a:t>
              </a:r>
              <a:endParaRPr lang="en-US" altLang="zh-CN" sz="90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字体、字号、颜色</a:t>
              </a:r>
              <a:endParaRPr lang="en-US" altLang="zh-CN" sz="90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Group 29"/>
          <p:cNvGrpSpPr/>
          <p:nvPr/>
        </p:nvGrpSpPr>
        <p:grpSpPr>
          <a:xfrm>
            <a:off x="4553997" y="3304204"/>
            <a:ext cx="1892599" cy="1033652"/>
            <a:chOff x="9121094" y="4557094"/>
            <a:chExt cx="2563521" cy="1406418"/>
          </a:xfrm>
        </p:grpSpPr>
        <p:sp>
          <p:nvSpPr>
            <p:cNvPr id="9" name="TextBox 8"/>
            <p:cNvSpPr txBox="1"/>
            <p:nvPr/>
          </p:nvSpPr>
          <p:spPr>
            <a:xfrm>
              <a:off x="9843538" y="4557094"/>
              <a:ext cx="1118635" cy="387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000" b="1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企业的理想</a:t>
              </a:r>
              <a:endParaRPr lang="en-US" sz="10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21094" y="4895649"/>
              <a:ext cx="2563521" cy="1067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顶部“开始”面板中可以</a:t>
              </a:r>
              <a:endParaRPr lang="en-US" altLang="zh-CN" sz="90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对字体字号、颜色、行距等进行修改</a:t>
              </a:r>
              <a:r>
                <a:rPr lang="en-US" altLang="zh-CN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顶部“开始”面板中可以对</a:t>
              </a:r>
              <a:endParaRPr lang="en-US" altLang="zh-CN" sz="90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字体、字号、颜色</a:t>
              </a:r>
              <a:endParaRPr lang="en-US" altLang="zh-CN" sz="90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Group 32"/>
          <p:cNvGrpSpPr/>
          <p:nvPr/>
        </p:nvGrpSpPr>
        <p:grpSpPr>
          <a:xfrm>
            <a:off x="6544675" y="3304204"/>
            <a:ext cx="1892599" cy="1033652"/>
            <a:chOff x="9121094" y="4557094"/>
            <a:chExt cx="2563521" cy="1406418"/>
          </a:xfrm>
        </p:grpSpPr>
        <p:sp>
          <p:nvSpPr>
            <p:cNvPr id="12" name="TextBox 11"/>
            <p:cNvSpPr txBox="1"/>
            <p:nvPr/>
          </p:nvSpPr>
          <p:spPr>
            <a:xfrm>
              <a:off x="9843541" y="4557094"/>
              <a:ext cx="1118635" cy="387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000" b="1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我们的愿望</a:t>
              </a:r>
              <a:endParaRPr lang="en-US" sz="10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21094" y="4895649"/>
              <a:ext cx="2563521" cy="1067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顶部“开始”面板中可以</a:t>
              </a:r>
              <a:endParaRPr lang="en-US" altLang="zh-CN" sz="90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对字体字号、颜色、行距等进行修改</a:t>
              </a:r>
              <a:r>
                <a:rPr lang="en-US" altLang="zh-CN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顶部“开始”面板中可以对</a:t>
              </a:r>
              <a:endParaRPr lang="en-US" altLang="zh-CN" sz="90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字体、字号、颜色</a:t>
              </a:r>
              <a:endParaRPr lang="en-US" altLang="zh-CN" sz="90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Group 3"/>
          <p:cNvGrpSpPr/>
          <p:nvPr/>
        </p:nvGrpSpPr>
        <p:grpSpPr>
          <a:xfrm>
            <a:off x="787598" y="1534108"/>
            <a:ext cx="1462683" cy="1456090"/>
            <a:chOff x="1066800" y="2249388"/>
            <a:chExt cx="1981200" cy="1981200"/>
          </a:xfrm>
        </p:grpSpPr>
        <p:grpSp>
          <p:nvGrpSpPr>
            <p:cNvPr id="15" name="Group 4"/>
            <p:cNvGrpSpPr/>
            <p:nvPr/>
          </p:nvGrpSpPr>
          <p:grpSpPr>
            <a:xfrm>
              <a:off x="1066800" y="2249388"/>
              <a:ext cx="1981200" cy="1981200"/>
              <a:chOff x="1371600" y="1752600"/>
              <a:chExt cx="2590800" cy="2590800"/>
            </a:xfrm>
          </p:grpSpPr>
          <p:sp>
            <p:nvSpPr>
              <p:cNvPr id="17" name="Oval 6"/>
              <p:cNvSpPr/>
              <p:nvPr/>
            </p:nvSpPr>
            <p:spPr>
              <a:xfrm>
                <a:off x="1676400" y="2057400"/>
                <a:ext cx="1981200" cy="198120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8" name="Oval 7"/>
              <p:cNvSpPr/>
              <p:nvPr/>
            </p:nvSpPr>
            <p:spPr>
              <a:xfrm>
                <a:off x="1371600" y="1752600"/>
                <a:ext cx="2590800" cy="2590800"/>
              </a:xfrm>
              <a:prstGeom prst="ellipse">
                <a:avLst/>
              </a:prstGeom>
              <a:noFill/>
              <a:ln w="28575">
                <a:solidFill>
                  <a:srgbClr val="1737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6" name="Freeform 57"/>
            <p:cNvSpPr>
              <a:spLocks noChangeArrowheads="1"/>
            </p:cNvSpPr>
            <p:nvPr/>
          </p:nvSpPr>
          <p:spPr bwMode="auto">
            <a:xfrm>
              <a:off x="1782356" y="2999073"/>
              <a:ext cx="550085" cy="481827"/>
            </a:xfrm>
            <a:custGeom>
              <a:avLst/>
              <a:gdLst>
                <a:gd name="T0" fmla="*/ 212060 w 602"/>
                <a:gd name="T1" fmla="*/ 103681 h 531"/>
                <a:gd name="T2" fmla="*/ 112352 w 602"/>
                <a:gd name="T3" fmla="*/ 144579 h 531"/>
                <a:gd name="T4" fmla="*/ 112352 w 602"/>
                <a:gd name="T5" fmla="*/ 144579 h 531"/>
                <a:gd name="T6" fmla="*/ 109823 w 602"/>
                <a:gd name="T7" fmla="*/ 147090 h 531"/>
                <a:gd name="T8" fmla="*/ 104766 w 602"/>
                <a:gd name="T9" fmla="*/ 144579 h 531"/>
                <a:gd name="T10" fmla="*/ 104766 w 602"/>
                <a:gd name="T11" fmla="*/ 144579 h 531"/>
                <a:gd name="T12" fmla="*/ 5419 w 602"/>
                <a:gd name="T13" fmla="*/ 103681 h 531"/>
                <a:gd name="T14" fmla="*/ 10477 w 602"/>
                <a:gd name="T15" fmla="*/ 86102 h 531"/>
                <a:gd name="T16" fmla="*/ 15534 w 602"/>
                <a:gd name="T17" fmla="*/ 86102 h 531"/>
                <a:gd name="T18" fmla="*/ 15534 w 602"/>
                <a:gd name="T19" fmla="*/ 86102 h 531"/>
                <a:gd name="T20" fmla="*/ 204474 w 602"/>
                <a:gd name="T21" fmla="*/ 86102 h 531"/>
                <a:gd name="T22" fmla="*/ 204474 w 602"/>
                <a:gd name="T23" fmla="*/ 86102 h 531"/>
                <a:gd name="T24" fmla="*/ 207002 w 602"/>
                <a:gd name="T25" fmla="*/ 86102 h 531"/>
                <a:gd name="T26" fmla="*/ 212060 w 602"/>
                <a:gd name="T27" fmla="*/ 103681 h 531"/>
                <a:gd name="T28" fmla="*/ 212060 w 602"/>
                <a:gd name="T29" fmla="*/ 60630 h 531"/>
                <a:gd name="T30" fmla="*/ 112352 w 602"/>
                <a:gd name="T31" fmla="*/ 101169 h 531"/>
                <a:gd name="T32" fmla="*/ 112352 w 602"/>
                <a:gd name="T33" fmla="*/ 101169 h 531"/>
                <a:gd name="T34" fmla="*/ 109823 w 602"/>
                <a:gd name="T35" fmla="*/ 101169 h 531"/>
                <a:gd name="T36" fmla="*/ 104766 w 602"/>
                <a:gd name="T37" fmla="*/ 101169 h 531"/>
                <a:gd name="T38" fmla="*/ 104766 w 602"/>
                <a:gd name="T39" fmla="*/ 101169 h 531"/>
                <a:gd name="T40" fmla="*/ 5419 w 602"/>
                <a:gd name="T41" fmla="*/ 60630 h 531"/>
                <a:gd name="T42" fmla="*/ 5419 w 602"/>
                <a:gd name="T43" fmla="*/ 43051 h 531"/>
                <a:gd name="T44" fmla="*/ 104766 w 602"/>
                <a:gd name="T45" fmla="*/ 2511 h 531"/>
                <a:gd name="T46" fmla="*/ 104766 w 602"/>
                <a:gd name="T47" fmla="*/ 2511 h 531"/>
                <a:gd name="T48" fmla="*/ 109823 w 602"/>
                <a:gd name="T49" fmla="*/ 0 h 531"/>
                <a:gd name="T50" fmla="*/ 112352 w 602"/>
                <a:gd name="T51" fmla="*/ 2511 h 531"/>
                <a:gd name="T52" fmla="*/ 112352 w 602"/>
                <a:gd name="T53" fmla="*/ 2511 h 531"/>
                <a:gd name="T54" fmla="*/ 212060 w 602"/>
                <a:gd name="T55" fmla="*/ 43051 h 531"/>
                <a:gd name="T56" fmla="*/ 212060 w 602"/>
                <a:gd name="T57" fmla="*/ 60630 h 531"/>
                <a:gd name="T58" fmla="*/ 10477 w 602"/>
                <a:gd name="T59" fmla="*/ 129153 h 531"/>
                <a:gd name="T60" fmla="*/ 15534 w 602"/>
                <a:gd name="T61" fmla="*/ 129153 h 531"/>
                <a:gd name="T62" fmla="*/ 15534 w 602"/>
                <a:gd name="T63" fmla="*/ 129153 h 531"/>
                <a:gd name="T64" fmla="*/ 204474 w 602"/>
                <a:gd name="T65" fmla="*/ 129153 h 531"/>
                <a:gd name="T66" fmla="*/ 204474 w 602"/>
                <a:gd name="T67" fmla="*/ 129153 h 531"/>
                <a:gd name="T68" fmla="*/ 207002 w 602"/>
                <a:gd name="T69" fmla="*/ 129153 h 531"/>
                <a:gd name="T70" fmla="*/ 212060 w 602"/>
                <a:gd name="T71" fmla="*/ 149602 h 531"/>
                <a:gd name="T72" fmla="*/ 112352 w 602"/>
                <a:gd name="T73" fmla="*/ 190141 h 531"/>
                <a:gd name="T74" fmla="*/ 112352 w 602"/>
                <a:gd name="T75" fmla="*/ 190141 h 531"/>
                <a:gd name="T76" fmla="*/ 109823 w 602"/>
                <a:gd name="T77" fmla="*/ 190141 h 531"/>
                <a:gd name="T78" fmla="*/ 104766 w 602"/>
                <a:gd name="T79" fmla="*/ 190141 h 531"/>
                <a:gd name="T80" fmla="*/ 104766 w 602"/>
                <a:gd name="T81" fmla="*/ 190141 h 531"/>
                <a:gd name="T82" fmla="*/ 5419 w 602"/>
                <a:gd name="T83" fmla="*/ 149602 h 531"/>
                <a:gd name="T84" fmla="*/ 10477 w 602"/>
                <a:gd name="T85" fmla="*/ 129153 h 53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31">
                  <a:moveTo>
                    <a:pt x="587" y="289"/>
                  </a:moveTo>
                  <a:lnTo>
                    <a:pt x="587" y="289"/>
                  </a:lnTo>
                  <a:cubicBezTo>
                    <a:pt x="311" y="403"/>
                    <a:pt x="311" y="403"/>
                    <a:pt x="311" y="403"/>
                  </a:cubicBezTo>
                  <a:cubicBezTo>
                    <a:pt x="311" y="410"/>
                    <a:pt x="304" y="410"/>
                    <a:pt x="304" y="410"/>
                  </a:cubicBezTo>
                  <a:cubicBezTo>
                    <a:pt x="297" y="410"/>
                    <a:pt x="297" y="410"/>
                    <a:pt x="290" y="403"/>
                  </a:cubicBezTo>
                  <a:cubicBezTo>
                    <a:pt x="15" y="289"/>
                    <a:pt x="15" y="289"/>
                    <a:pt x="15" y="289"/>
                  </a:cubicBezTo>
                  <a:cubicBezTo>
                    <a:pt x="7" y="289"/>
                    <a:pt x="0" y="275"/>
                    <a:pt x="0" y="268"/>
                  </a:cubicBezTo>
                  <a:cubicBezTo>
                    <a:pt x="0" y="247"/>
                    <a:pt x="15" y="240"/>
                    <a:pt x="29" y="240"/>
                  </a:cubicBezTo>
                  <a:cubicBezTo>
                    <a:pt x="36" y="240"/>
                    <a:pt x="36" y="240"/>
                    <a:pt x="43" y="240"/>
                  </a:cubicBezTo>
                  <a:cubicBezTo>
                    <a:pt x="304" y="346"/>
                    <a:pt x="304" y="346"/>
                    <a:pt x="304" y="346"/>
                  </a:cubicBezTo>
                  <a:cubicBezTo>
                    <a:pt x="566" y="240"/>
                    <a:pt x="566" y="240"/>
                    <a:pt x="566" y="240"/>
                  </a:cubicBezTo>
                  <a:lnTo>
                    <a:pt x="573" y="240"/>
                  </a:lnTo>
                  <a:cubicBezTo>
                    <a:pt x="594" y="240"/>
                    <a:pt x="601" y="247"/>
                    <a:pt x="601" y="268"/>
                  </a:cubicBezTo>
                  <a:cubicBezTo>
                    <a:pt x="601" y="275"/>
                    <a:pt x="594" y="289"/>
                    <a:pt x="587" y="289"/>
                  </a:cubicBezTo>
                  <a:close/>
                  <a:moveTo>
                    <a:pt x="587" y="169"/>
                  </a:moveTo>
                  <a:lnTo>
                    <a:pt x="587" y="169"/>
                  </a:lnTo>
                  <a:cubicBezTo>
                    <a:pt x="311" y="282"/>
                    <a:pt x="311" y="282"/>
                    <a:pt x="311" y="282"/>
                  </a:cubicBezTo>
                  <a:lnTo>
                    <a:pt x="304" y="282"/>
                  </a:lnTo>
                  <a:cubicBezTo>
                    <a:pt x="297" y="282"/>
                    <a:pt x="297" y="282"/>
                    <a:pt x="290" y="282"/>
                  </a:cubicBezTo>
                  <a:cubicBezTo>
                    <a:pt x="15" y="169"/>
                    <a:pt x="15" y="169"/>
                    <a:pt x="15" y="169"/>
                  </a:cubicBezTo>
                  <a:cubicBezTo>
                    <a:pt x="7" y="162"/>
                    <a:pt x="0" y="155"/>
                    <a:pt x="0" y="141"/>
                  </a:cubicBezTo>
                  <a:cubicBezTo>
                    <a:pt x="0" y="134"/>
                    <a:pt x="7" y="120"/>
                    <a:pt x="15" y="120"/>
                  </a:cubicBezTo>
                  <a:cubicBezTo>
                    <a:pt x="290" y="7"/>
                    <a:pt x="290" y="7"/>
                    <a:pt x="290" y="7"/>
                  </a:cubicBezTo>
                  <a:cubicBezTo>
                    <a:pt x="297" y="0"/>
                    <a:pt x="297" y="0"/>
                    <a:pt x="304" y="0"/>
                  </a:cubicBezTo>
                  <a:cubicBezTo>
                    <a:pt x="304" y="0"/>
                    <a:pt x="311" y="0"/>
                    <a:pt x="311" y="7"/>
                  </a:cubicBezTo>
                  <a:cubicBezTo>
                    <a:pt x="587" y="120"/>
                    <a:pt x="587" y="120"/>
                    <a:pt x="587" y="120"/>
                  </a:cubicBezTo>
                  <a:cubicBezTo>
                    <a:pt x="594" y="120"/>
                    <a:pt x="601" y="134"/>
                    <a:pt x="601" y="141"/>
                  </a:cubicBezTo>
                  <a:cubicBezTo>
                    <a:pt x="601" y="155"/>
                    <a:pt x="594" y="162"/>
                    <a:pt x="587" y="169"/>
                  </a:cubicBezTo>
                  <a:close/>
                  <a:moveTo>
                    <a:pt x="29" y="360"/>
                  </a:moveTo>
                  <a:lnTo>
                    <a:pt x="29" y="360"/>
                  </a:lnTo>
                  <a:cubicBezTo>
                    <a:pt x="36" y="360"/>
                    <a:pt x="36" y="360"/>
                    <a:pt x="43" y="360"/>
                  </a:cubicBezTo>
                  <a:cubicBezTo>
                    <a:pt x="304" y="473"/>
                    <a:pt x="304" y="473"/>
                    <a:pt x="304" y="473"/>
                  </a:cubicBezTo>
                  <a:cubicBezTo>
                    <a:pt x="566" y="360"/>
                    <a:pt x="566" y="360"/>
                    <a:pt x="566" y="360"/>
                  </a:cubicBezTo>
                  <a:lnTo>
                    <a:pt x="573" y="360"/>
                  </a:lnTo>
                  <a:cubicBezTo>
                    <a:pt x="594" y="360"/>
                    <a:pt x="601" y="374"/>
                    <a:pt x="601" y="388"/>
                  </a:cubicBezTo>
                  <a:cubicBezTo>
                    <a:pt x="601" y="403"/>
                    <a:pt x="594" y="410"/>
                    <a:pt x="587" y="417"/>
                  </a:cubicBezTo>
                  <a:cubicBezTo>
                    <a:pt x="311" y="530"/>
                    <a:pt x="311" y="530"/>
                    <a:pt x="311" y="530"/>
                  </a:cubicBezTo>
                  <a:lnTo>
                    <a:pt x="304" y="530"/>
                  </a:lnTo>
                  <a:cubicBezTo>
                    <a:pt x="297" y="530"/>
                    <a:pt x="297" y="530"/>
                    <a:pt x="290" y="530"/>
                  </a:cubicBezTo>
                  <a:cubicBezTo>
                    <a:pt x="15" y="417"/>
                    <a:pt x="15" y="417"/>
                    <a:pt x="15" y="417"/>
                  </a:cubicBezTo>
                  <a:cubicBezTo>
                    <a:pt x="7" y="410"/>
                    <a:pt x="0" y="403"/>
                    <a:pt x="0" y="388"/>
                  </a:cubicBezTo>
                  <a:cubicBezTo>
                    <a:pt x="0" y="374"/>
                    <a:pt x="15" y="360"/>
                    <a:pt x="29" y="360"/>
                  </a:cubicBez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9" name="Group 8"/>
          <p:cNvGrpSpPr/>
          <p:nvPr/>
        </p:nvGrpSpPr>
        <p:grpSpPr>
          <a:xfrm>
            <a:off x="6759634" y="1534109"/>
            <a:ext cx="1462683" cy="1456090"/>
            <a:chOff x="9155906" y="2249389"/>
            <a:chExt cx="1981200" cy="1981200"/>
          </a:xfrm>
        </p:grpSpPr>
        <p:grpSp>
          <p:nvGrpSpPr>
            <p:cNvPr id="20" name="Group 9"/>
            <p:cNvGrpSpPr/>
            <p:nvPr/>
          </p:nvGrpSpPr>
          <p:grpSpPr>
            <a:xfrm>
              <a:off x="9155906" y="2249389"/>
              <a:ext cx="1981200" cy="1981200"/>
              <a:chOff x="1371600" y="1752600"/>
              <a:chExt cx="2590800" cy="2590800"/>
            </a:xfrm>
          </p:grpSpPr>
          <p:sp>
            <p:nvSpPr>
              <p:cNvPr id="22" name="Oval 11"/>
              <p:cNvSpPr/>
              <p:nvPr/>
            </p:nvSpPr>
            <p:spPr>
              <a:xfrm>
                <a:off x="1676400" y="2057400"/>
                <a:ext cx="1981200" cy="198120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23" name="Oval 12"/>
              <p:cNvSpPr/>
              <p:nvPr/>
            </p:nvSpPr>
            <p:spPr>
              <a:xfrm>
                <a:off x="1371600" y="1752600"/>
                <a:ext cx="2590800" cy="2590800"/>
              </a:xfrm>
              <a:prstGeom prst="ellipse">
                <a:avLst/>
              </a:prstGeom>
              <a:noFill/>
              <a:ln w="28575">
                <a:solidFill>
                  <a:srgbClr val="1737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21" name="Freeform 100"/>
            <p:cNvSpPr>
              <a:spLocks noChangeArrowheads="1"/>
            </p:cNvSpPr>
            <p:nvPr/>
          </p:nvSpPr>
          <p:spPr bwMode="auto">
            <a:xfrm>
              <a:off x="9873470" y="3002438"/>
              <a:ext cx="546070" cy="469783"/>
            </a:xfrm>
            <a:custGeom>
              <a:avLst/>
              <a:gdLst>
                <a:gd name="T0" fmla="*/ 205475 w 601"/>
                <a:gd name="T1" fmla="*/ 185379 h 517"/>
                <a:gd name="T2" fmla="*/ 0 w 601"/>
                <a:gd name="T3" fmla="*/ 174960 h 517"/>
                <a:gd name="T4" fmla="*/ 0 w 601"/>
                <a:gd name="T5" fmla="*/ 111730 h 517"/>
                <a:gd name="T6" fmla="*/ 28019 w 601"/>
                <a:gd name="T7" fmla="*/ 35567 h 517"/>
                <a:gd name="T8" fmla="*/ 35563 w 601"/>
                <a:gd name="T9" fmla="*/ 30537 h 517"/>
                <a:gd name="T10" fmla="*/ 53165 w 601"/>
                <a:gd name="T11" fmla="*/ 30537 h 517"/>
                <a:gd name="T12" fmla="*/ 86213 w 601"/>
                <a:gd name="T13" fmla="*/ 35567 h 517"/>
                <a:gd name="T14" fmla="*/ 53165 w 601"/>
                <a:gd name="T15" fmla="*/ 50656 h 517"/>
                <a:gd name="T16" fmla="*/ 43107 w 601"/>
                <a:gd name="T17" fmla="*/ 50656 h 517"/>
                <a:gd name="T18" fmla="*/ 45621 w 601"/>
                <a:gd name="T19" fmla="*/ 101312 h 517"/>
                <a:gd name="T20" fmla="*/ 55679 w 601"/>
                <a:gd name="T21" fmla="*/ 101312 h 517"/>
                <a:gd name="T22" fmla="*/ 65737 w 601"/>
                <a:gd name="T23" fmla="*/ 121790 h 517"/>
                <a:gd name="T24" fmla="*/ 147281 w 601"/>
                <a:gd name="T25" fmla="*/ 111730 h 517"/>
                <a:gd name="T26" fmla="*/ 167397 w 601"/>
                <a:gd name="T27" fmla="*/ 101312 h 517"/>
                <a:gd name="T28" fmla="*/ 190387 w 601"/>
                <a:gd name="T29" fmla="*/ 101312 h 517"/>
                <a:gd name="T30" fmla="*/ 162368 w 601"/>
                <a:gd name="T31" fmla="*/ 50656 h 517"/>
                <a:gd name="T32" fmla="*/ 126805 w 601"/>
                <a:gd name="T33" fmla="*/ 50656 h 517"/>
                <a:gd name="T34" fmla="*/ 126805 w 601"/>
                <a:gd name="T35" fmla="*/ 30537 h 517"/>
                <a:gd name="T36" fmla="*/ 162368 w 601"/>
                <a:gd name="T37" fmla="*/ 30537 h 517"/>
                <a:gd name="T38" fmla="*/ 177455 w 601"/>
                <a:gd name="T39" fmla="*/ 30537 h 517"/>
                <a:gd name="T40" fmla="*/ 215533 w 601"/>
                <a:gd name="T41" fmla="*/ 106341 h 517"/>
                <a:gd name="T42" fmla="*/ 215533 w 601"/>
                <a:gd name="T43" fmla="*/ 111730 h 517"/>
                <a:gd name="T44" fmla="*/ 215533 w 601"/>
                <a:gd name="T45" fmla="*/ 174960 h 517"/>
                <a:gd name="T46" fmla="*/ 142252 w 601"/>
                <a:gd name="T47" fmla="*/ 73649 h 517"/>
                <a:gd name="T48" fmla="*/ 136863 w 601"/>
                <a:gd name="T49" fmla="*/ 81193 h 517"/>
                <a:gd name="T50" fmla="*/ 106689 w 601"/>
                <a:gd name="T51" fmla="*/ 106341 h 517"/>
                <a:gd name="T52" fmla="*/ 76155 w 601"/>
                <a:gd name="T53" fmla="*/ 81193 h 517"/>
                <a:gd name="T54" fmla="*/ 83699 w 601"/>
                <a:gd name="T55" fmla="*/ 63230 h 517"/>
                <a:gd name="T56" fmla="*/ 96271 w 601"/>
                <a:gd name="T57" fmla="*/ 73649 h 517"/>
                <a:gd name="T58" fmla="*/ 96271 w 601"/>
                <a:gd name="T59" fmla="*/ 25148 h 517"/>
                <a:gd name="T60" fmla="*/ 106689 w 601"/>
                <a:gd name="T61" fmla="*/ 0 h 517"/>
                <a:gd name="T62" fmla="*/ 116747 w 601"/>
                <a:gd name="T63" fmla="*/ 30537 h 517"/>
                <a:gd name="T64" fmla="*/ 116747 w 601"/>
                <a:gd name="T65" fmla="*/ 73649 h 517"/>
                <a:gd name="T66" fmla="*/ 131834 w 601"/>
                <a:gd name="T67" fmla="*/ 63230 h 5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01" h="517">
                  <a:moveTo>
                    <a:pt x="572" y="516"/>
                  </a:moveTo>
                  <a:lnTo>
                    <a:pt x="572" y="516"/>
                  </a:lnTo>
                  <a:cubicBezTo>
                    <a:pt x="28" y="516"/>
                    <a:pt x="28" y="516"/>
                    <a:pt x="28" y="516"/>
                  </a:cubicBezTo>
                  <a:cubicBezTo>
                    <a:pt x="7" y="516"/>
                    <a:pt x="0" y="502"/>
                    <a:pt x="0" y="487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04"/>
                    <a:pt x="0" y="304"/>
                    <a:pt x="0" y="296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8" y="92"/>
                    <a:pt x="92" y="85"/>
                    <a:pt x="99" y="85"/>
                  </a:cubicBezTo>
                  <a:cubicBezTo>
                    <a:pt x="148" y="85"/>
                    <a:pt x="148" y="85"/>
                    <a:pt x="148" y="85"/>
                  </a:cubicBezTo>
                  <a:cubicBezTo>
                    <a:pt x="240" y="85"/>
                    <a:pt x="240" y="85"/>
                    <a:pt x="240" y="85"/>
                  </a:cubicBezTo>
                  <a:cubicBezTo>
                    <a:pt x="240" y="99"/>
                    <a:pt x="240" y="99"/>
                    <a:pt x="240" y="9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20" y="141"/>
                    <a:pt x="120" y="141"/>
                    <a:pt x="120" y="141"/>
                  </a:cubicBezTo>
                  <a:cubicBezTo>
                    <a:pt x="63" y="282"/>
                    <a:pt x="63" y="282"/>
                    <a:pt x="63" y="282"/>
                  </a:cubicBezTo>
                  <a:cubicBezTo>
                    <a:pt x="127" y="282"/>
                    <a:pt x="127" y="282"/>
                    <a:pt x="127" y="282"/>
                  </a:cubicBezTo>
                  <a:cubicBezTo>
                    <a:pt x="155" y="282"/>
                    <a:pt x="155" y="282"/>
                    <a:pt x="155" y="282"/>
                  </a:cubicBezTo>
                  <a:cubicBezTo>
                    <a:pt x="176" y="282"/>
                    <a:pt x="183" y="289"/>
                    <a:pt x="183" y="311"/>
                  </a:cubicBezTo>
                  <a:cubicBezTo>
                    <a:pt x="183" y="339"/>
                    <a:pt x="183" y="339"/>
                    <a:pt x="183" y="339"/>
                  </a:cubicBezTo>
                  <a:cubicBezTo>
                    <a:pt x="410" y="339"/>
                    <a:pt x="410" y="339"/>
                    <a:pt x="410" y="339"/>
                  </a:cubicBezTo>
                  <a:cubicBezTo>
                    <a:pt x="410" y="311"/>
                    <a:pt x="410" y="311"/>
                    <a:pt x="410" y="311"/>
                  </a:cubicBezTo>
                  <a:cubicBezTo>
                    <a:pt x="410" y="289"/>
                    <a:pt x="424" y="282"/>
                    <a:pt x="438" y="282"/>
                  </a:cubicBezTo>
                  <a:cubicBezTo>
                    <a:pt x="466" y="282"/>
                    <a:pt x="466" y="282"/>
                    <a:pt x="466" y="282"/>
                  </a:cubicBezTo>
                  <a:cubicBezTo>
                    <a:pt x="530" y="282"/>
                    <a:pt x="530" y="282"/>
                    <a:pt x="530" y="282"/>
                  </a:cubicBezTo>
                  <a:cubicBezTo>
                    <a:pt x="480" y="141"/>
                    <a:pt x="480" y="141"/>
                    <a:pt x="480" y="141"/>
                  </a:cubicBezTo>
                  <a:cubicBezTo>
                    <a:pt x="452" y="141"/>
                    <a:pt x="452" y="141"/>
                    <a:pt x="452" y="141"/>
                  </a:cubicBezTo>
                  <a:cubicBezTo>
                    <a:pt x="353" y="141"/>
                    <a:pt x="353" y="141"/>
                    <a:pt x="353" y="141"/>
                  </a:cubicBezTo>
                  <a:cubicBezTo>
                    <a:pt x="353" y="99"/>
                    <a:pt x="353" y="99"/>
                    <a:pt x="353" y="99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452" y="85"/>
                    <a:pt x="452" y="85"/>
                    <a:pt x="452" y="85"/>
                  </a:cubicBezTo>
                  <a:cubicBezTo>
                    <a:pt x="494" y="85"/>
                    <a:pt x="494" y="85"/>
                    <a:pt x="494" y="85"/>
                  </a:cubicBezTo>
                  <a:cubicBezTo>
                    <a:pt x="509" y="85"/>
                    <a:pt x="523" y="92"/>
                    <a:pt x="523" y="99"/>
                  </a:cubicBezTo>
                  <a:cubicBezTo>
                    <a:pt x="600" y="296"/>
                    <a:pt x="600" y="296"/>
                    <a:pt x="600" y="296"/>
                  </a:cubicBezTo>
                  <a:cubicBezTo>
                    <a:pt x="600" y="304"/>
                    <a:pt x="600" y="304"/>
                    <a:pt x="600" y="311"/>
                  </a:cubicBezTo>
                  <a:cubicBezTo>
                    <a:pt x="600" y="487"/>
                    <a:pt x="600" y="487"/>
                    <a:pt x="600" y="487"/>
                  </a:cubicBezTo>
                  <a:cubicBezTo>
                    <a:pt x="600" y="502"/>
                    <a:pt x="586" y="516"/>
                    <a:pt x="572" y="516"/>
                  </a:cubicBezTo>
                  <a:close/>
                  <a:moveTo>
                    <a:pt x="396" y="205"/>
                  </a:moveTo>
                  <a:lnTo>
                    <a:pt x="396" y="205"/>
                  </a:lnTo>
                  <a:cubicBezTo>
                    <a:pt x="396" y="212"/>
                    <a:pt x="389" y="219"/>
                    <a:pt x="381" y="226"/>
                  </a:cubicBezTo>
                  <a:cubicBezTo>
                    <a:pt x="318" y="289"/>
                    <a:pt x="318" y="289"/>
                    <a:pt x="318" y="289"/>
                  </a:cubicBezTo>
                  <a:cubicBezTo>
                    <a:pt x="311" y="296"/>
                    <a:pt x="304" y="296"/>
                    <a:pt x="297" y="296"/>
                  </a:cubicBezTo>
                  <a:cubicBezTo>
                    <a:pt x="290" y="296"/>
                    <a:pt x="283" y="296"/>
                    <a:pt x="283" y="289"/>
                  </a:cubicBezTo>
                  <a:cubicBezTo>
                    <a:pt x="212" y="226"/>
                    <a:pt x="212" y="226"/>
                    <a:pt x="212" y="226"/>
                  </a:cubicBezTo>
                  <a:cubicBezTo>
                    <a:pt x="205" y="219"/>
                    <a:pt x="205" y="212"/>
                    <a:pt x="205" y="205"/>
                  </a:cubicBezTo>
                  <a:cubicBezTo>
                    <a:pt x="205" y="191"/>
                    <a:pt x="219" y="176"/>
                    <a:pt x="233" y="176"/>
                  </a:cubicBezTo>
                  <a:cubicBezTo>
                    <a:pt x="240" y="176"/>
                    <a:pt x="247" y="176"/>
                    <a:pt x="254" y="183"/>
                  </a:cubicBezTo>
                  <a:cubicBezTo>
                    <a:pt x="268" y="205"/>
                    <a:pt x="268" y="205"/>
                    <a:pt x="268" y="205"/>
                  </a:cubicBezTo>
                  <a:cubicBezTo>
                    <a:pt x="268" y="99"/>
                    <a:pt x="268" y="99"/>
                    <a:pt x="268" y="99"/>
                  </a:cubicBezTo>
                  <a:cubicBezTo>
                    <a:pt x="268" y="70"/>
                    <a:pt x="268" y="70"/>
                    <a:pt x="268" y="70"/>
                  </a:cubicBezTo>
                  <a:cubicBezTo>
                    <a:pt x="268" y="28"/>
                    <a:pt x="268" y="28"/>
                    <a:pt x="268" y="28"/>
                  </a:cubicBezTo>
                  <a:cubicBezTo>
                    <a:pt x="268" y="7"/>
                    <a:pt x="283" y="0"/>
                    <a:pt x="297" y="0"/>
                  </a:cubicBezTo>
                  <a:cubicBezTo>
                    <a:pt x="318" y="0"/>
                    <a:pt x="325" y="7"/>
                    <a:pt x="325" y="28"/>
                  </a:cubicBezTo>
                  <a:cubicBezTo>
                    <a:pt x="325" y="85"/>
                    <a:pt x="325" y="85"/>
                    <a:pt x="325" y="85"/>
                  </a:cubicBezTo>
                  <a:cubicBezTo>
                    <a:pt x="325" y="92"/>
                    <a:pt x="325" y="92"/>
                    <a:pt x="325" y="92"/>
                  </a:cubicBezTo>
                  <a:cubicBezTo>
                    <a:pt x="325" y="205"/>
                    <a:pt x="325" y="205"/>
                    <a:pt x="325" y="205"/>
                  </a:cubicBezTo>
                  <a:cubicBezTo>
                    <a:pt x="346" y="183"/>
                    <a:pt x="346" y="183"/>
                    <a:pt x="346" y="183"/>
                  </a:cubicBezTo>
                  <a:cubicBezTo>
                    <a:pt x="353" y="176"/>
                    <a:pt x="360" y="176"/>
                    <a:pt x="367" y="176"/>
                  </a:cubicBezTo>
                  <a:cubicBezTo>
                    <a:pt x="381" y="176"/>
                    <a:pt x="396" y="191"/>
                    <a:pt x="396" y="205"/>
                  </a:cubicBez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4" name="Group 13"/>
          <p:cNvGrpSpPr/>
          <p:nvPr/>
        </p:nvGrpSpPr>
        <p:grpSpPr>
          <a:xfrm>
            <a:off x="4768956" y="1534108"/>
            <a:ext cx="1462683" cy="1456090"/>
            <a:chOff x="6459538" y="2249388"/>
            <a:chExt cx="1981200" cy="1981200"/>
          </a:xfrm>
        </p:grpSpPr>
        <p:grpSp>
          <p:nvGrpSpPr>
            <p:cNvPr id="25" name="Group 14"/>
            <p:cNvGrpSpPr/>
            <p:nvPr/>
          </p:nvGrpSpPr>
          <p:grpSpPr>
            <a:xfrm>
              <a:off x="6459538" y="2249388"/>
              <a:ext cx="1981200" cy="1981200"/>
              <a:chOff x="1371600" y="1752600"/>
              <a:chExt cx="2590800" cy="2590800"/>
            </a:xfrm>
          </p:grpSpPr>
          <p:sp>
            <p:nvSpPr>
              <p:cNvPr id="27" name="Oval 16"/>
              <p:cNvSpPr/>
              <p:nvPr/>
            </p:nvSpPr>
            <p:spPr>
              <a:xfrm>
                <a:off x="1676400" y="2057400"/>
                <a:ext cx="1981200" cy="198120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28" name="Oval 17"/>
              <p:cNvSpPr/>
              <p:nvPr/>
            </p:nvSpPr>
            <p:spPr>
              <a:xfrm>
                <a:off x="1371600" y="1752600"/>
                <a:ext cx="2590800" cy="2590800"/>
              </a:xfrm>
              <a:prstGeom prst="ellipse">
                <a:avLst/>
              </a:prstGeom>
              <a:noFill/>
              <a:ln w="28575">
                <a:solidFill>
                  <a:srgbClr val="1737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Freeform 138"/>
            <p:cNvSpPr>
              <a:spLocks noChangeArrowheads="1"/>
            </p:cNvSpPr>
            <p:nvPr/>
          </p:nvSpPr>
          <p:spPr bwMode="auto">
            <a:xfrm>
              <a:off x="7179111" y="2999073"/>
              <a:ext cx="542053" cy="530010"/>
            </a:xfrm>
            <a:custGeom>
              <a:avLst/>
              <a:gdLst>
                <a:gd name="T0" fmla="*/ 203841 w 594"/>
                <a:gd name="T1" fmla="*/ 122628 h 581"/>
                <a:gd name="T2" fmla="*/ 201316 w 594"/>
                <a:gd name="T3" fmla="*/ 122628 h 581"/>
                <a:gd name="T4" fmla="*/ 196265 w 594"/>
                <a:gd name="T5" fmla="*/ 140301 h 581"/>
                <a:gd name="T6" fmla="*/ 196265 w 594"/>
                <a:gd name="T7" fmla="*/ 142826 h 581"/>
                <a:gd name="T8" fmla="*/ 196265 w 594"/>
                <a:gd name="T9" fmla="*/ 145351 h 581"/>
                <a:gd name="T10" fmla="*/ 196265 w 594"/>
                <a:gd name="T11" fmla="*/ 145351 h 581"/>
                <a:gd name="T12" fmla="*/ 193739 w 594"/>
                <a:gd name="T13" fmla="*/ 147875 h 581"/>
                <a:gd name="T14" fmla="*/ 185802 w 594"/>
                <a:gd name="T15" fmla="*/ 150400 h 581"/>
                <a:gd name="T16" fmla="*/ 185802 w 594"/>
                <a:gd name="T17" fmla="*/ 150400 h 581"/>
                <a:gd name="T18" fmla="*/ 155497 w 594"/>
                <a:gd name="T19" fmla="*/ 122628 h 581"/>
                <a:gd name="T20" fmla="*/ 155497 w 594"/>
                <a:gd name="T21" fmla="*/ 122628 h 581"/>
                <a:gd name="T22" fmla="*/ 50870 w 594"/>
                <a:gd name="T23" fmla="*/ 112169 h 581"/>
                <a:gd name="T24" fmla="*/ 60972 w 594"/>
                <a:gd name="T25" fmla="*/ 0 h 581"/>
                <a:gd name="T26" fmla="*/ 213943 w 594"/>
                <a:gd name="T27" fmla="*/ 10459 h 581"/>
                <a:gd name="T28" fmla="*/ 203841 w 594"/>
                <a:gd name="T29" fmla="*/ 122628 h 581"/>
                <a:gd name="T30" fmla="*/ 150446 w 594"/>
                <a:gd name="T31" fmla="*/ 132727 h 581"/>
                <a:gd name="T32" fmla="*/ 173175 w 594"/>
                <a:gd name="T33" fmla="*/ 155810 h 581"/>
                <a:gd name="T34" fmla="*/ 185802 w 594"/>
                <a:gd name="T35" fmla="*/ 168433 h 581"/>
                <a:gd name="T36" fmla="*/ 175700 w 594"/>
                <a:gd name="T37" fmla="*/ 178532 h 581"/>
                <a:gd name="T38" fmla="*/ 104266 w 594"/>
                <a:gd name="T39" fmla="*/ 178532 h 581"/>
                <a:gd name="T40" fmla="*/ 81537 w 594"/>
                <a:gd name="T41" fmla="*/ 178532 h 581"/>
                <a:gd name="T42" fmla="*/ 71074 w 594"/>
                <a:gd name="T43" fmla="*/ 178532 h 581"/>
                <a:gd name="T44" fmla="*/ 40768 w 594"/>
                <a:gd name="T45" fmla="*/ 204140 h 581"/>
                <a:gd name="T46" fmla="*/ 32831 w 594"/>
                <a:gd name="T47" fmla="*/ 209189 h 581"/>
                <a:gd name="T48" fmla="*/ 32831 w 594"/>
                <a:gd name="T49" fmla="*/ 209189 h 581"/>
                <a:gd name="T50" fmla="*/ 25255 w 594"/>
                <a:gd name="T51" fmla="*/ 204140 h 581"/>
                <a:gd name="T52" fmla="*/ 25255 w 594"/>
                <a:gd name="T53" fmla="*/ 204140 h 581"/>
                <a:gd name="T54" fmla="*/ 25255 w 594"/>
                <a:gd name="T55" fmla="*/ 201615 h 581"/>
                <a:gd name="T56" fmla="*/ 22729 w 594"/>
                <a:gd name="T57" fmla="*/ 199091 h 581"/>
                <a:gd name="T58" fmla="*/ 22729 w 594"/>
                <a:gd name="T59" fmla="*/ 178532 h 581"/>
                <a:gd name="T60" fmla="*/ 22729 w 594"/>
                <a:gd name="T61" fmla="*/ 178532 h 581"/>
                <a:gd name="T62" fmla="*/ 0 w 594"/>
                <a:gd name="T63" fmla="*/ 168433 h 581"/>
                <a:gd name="T64" fmla="*/ 0 w 594"/>
                <a:gd name="T65" fmla="*/ 51215 h 581"/>
                <a:gd name="T66" fmla="*/ 40768 w 594"/>
                <a:gd name="T67" fmla="*/ 40756 h 581"/>
                <a:gd name="T68" fmla="*/ 60972 w 594"/>
                <a:gd name="T69" fmla="*/ 132727 h 5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94" h="581">
                  <a:moveTo>
                    <a:pt x="565" y="340"/>
                  </a:moveTo>
                  <a:lnTo>
                    <a:pt x="565" y="340"/>
                  </a:lnTo>
                  <a:cubicBezTo>
                    <a:pt x="558" y="340"/>
                    <a:pt x="558" y="340"/>
                    <a:pt x="558" y="340"/>
                  </a:cubicBezTo>
                  <a:cubicBezTo>
                    <a:pt x="544" y="340"/>
                    <a:pt x="544" y="340"/>
                    <a:pt x="544" y="340"/>
                  </a:cubicBezTo>
                  <a:cubicBezTo>
                    <a:pt x="544" y="389"/>
                    <a:pt x="544" y="389"/>
                    <a:pt x="544" y="389"/>
                  </a:cubicBezTo>
                  <a:lnTo>
                    <a:pt x="544" y="396"/>
                  </a:lnTo>
                  <a:cubicBezTo>
                    <a:pt x="544" y="396"/>
                    <a:pt x="544" y="396"/>
                    <a:pt x="544" y="403"/>
                  </a:cubicBezTo>
                  <a:lnTo>
                    <a:pt x="537" y="410"/>
                  </a:lnTo>
                  <a:cubicBezTo>
                    <a:pt x="530" y="417"/>
                    <a:pt x="523" y="417"/>
                    <a:pt x="515" y="417"/>
                  </a:cubicBezTo>
                  <a:cubicBezTo>
                    <a:pt x="508" y="417"/>
                    <a:pt x="501" y="417"/>
                    <a:pt x="501" y="410"/>
                  </a:cubicBezTo>
                  <a:cubicBezTo>
                    <a:pt x="431" y="340"/>
                    <a:pt x="431" y="340"/>
                    <a:pt x="431" y="340"/>
                  </a:cubicBezTo>
                  <a:cubicBezTo>
                    <a:pt x="169" y="340"/>
                    <a:pt x="169" y="340"/>
                    <a:pt x="169" y="340"/>
                  </a:cubicBezTo>
                  <a:cubicBezTo>
                    <a:pt x="155" y="340"/>
                    <a:pt x="141" y="332"/>
                    <a:pt x="141" y="311"/>
                  </a:cubicBezTo>
                  <a:cubicBezTo>
                    <a:pt x="141" y="29"/>
                    <a:pt x="141" y="29"/>
                    <a:pt x="141" y="29"/>
                  </a:cubicBezTo>
                  <a:cubicBezTo>
                    <a:pt x="141" y="14"/>
                    <a:pt x="155" y="0"/>
                    <a:pt x="169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79" y="0"/>
                    <a:pt x="593" y="14"/>
                    <a:pt x="593" y="29"/>
                  </a:cubicBezTo>
                  <a:cubicBezTo>
                    <a:pt x="593" y="311"/>
                    <a:pt x="593" y="311"/>
                    <a:pt x="593" y="311"/>
                  </a:cubicBezTo>
                  <a:cubicBezTo>
                    <a:pt x="593" y="332"/>
                    <a:pt x="579" y="340"/>
                    <a:pt x="565" y="340"/>
                  </a:cubicBezTo>
                  <a:close/>
                  <a:moveTo>
                    <a:pt x="417" y="368"/>
                  </a:moveTo>
                  <a:lnTo>
                    <a:pt x="417" y="368"/>
                  </a:lnTo>
                  <a:cubicBezTo>
                    <a:pt x="480" y="432"/>
                    <a:pt x="480" y="432"/>
                    <a:pt x="480" y="432"/>
                  </a:cubicBezTo>
                  <a:cubicBezTo>
                    <a:pt x="487" y="439"/>
                    <a:pt x="501" y="446"/>
                    <a:pt x="515" y="446"/>
                  </a:cubicBezTo>
                  <a:cubicBezTo>
                    <a:pt x="515" y="467"/>
                    <a:pt x="515" y="467"/>
                    <a:pt x="515" y="467"/>
                  </a:cubicBezTo>
                  <a:cubicBezTo>
                    <a:pt x="515" y="481"/>
                    <a:pt x="508" y="495"/>
                    <a:pt x="487" y="495"/>
                  </a:cubicBezTo>
                  <a:cubicBezTo>
                    <a:pt x="289" y="495"/>
                    <a:pt x="289" y="495"/>
                    <a:pt x="289" y="495"/>
                  </a:cubicBezTo>
                  <a:cubicBezTo>
                    <a:pt x="226" y="495"/>
                    <a:pt x="226" y="495"/>
                    <a:pt x="226" y="495"/>
                  </a:cubicBezTo>
                  <a:cubicBezTo>
                    <a:pt x="197" y="495"/>
                    <a:pt x="197" y="495"/>
                    <a:pt x="197" y="495"/>
                  </a:cubicBezTo>
                  <a:cubicBezTo>
                    <a:pt x="190" y="495"/>
                    <a:pt x="190" y="495"/>
                    <a:pt x="190" y="495"/>
                  </a:cubicBezTo>
                  <a:cubicBezTo>
                    <a:pt x="113" y="566"/>
                    <a:pt x="113" y="566"/>
                    <a:pt x="113" y="566"/>
                  </a:cubicBezTo>
                  <a:cubicBezTo>
                    <a:pt x="106" y="573"/>
                    <a:pt x="99" y="580"/>
                    <a:pt x="91" y="580"/>
                  </a:cubicBezTo>
                  <a:cubicBezTo>
                    <a:pt x="84" y="580"/>
                    <a:pt x="77" y="573"/>
                    <a:pt x="77" y="566"/>
                  </a:cubicBezTo>
                  <a:cubicBezTo>
                    <a:pt x="70" y="566"/>
                    <a:pt x="70" y="566"/>
                    <a:pt x="70" y="566"/>
                  </a:cubicBezTo>
                  <a:lnTo>
                    <a:pt x="70" y="559"/>
                  </a:lnTo>
                  <a:cubicBezTo>
                    <a:pt x="70" y="559"/>
                    <a:pt x="63" y="559"/>
                    <a:pt x="63" y="552"/>
                  </a:cubicBezTo>
                  <a:cubicBezTo>
                    <a:pt x="63" y="495"/>
                    <a:pt x="63" y="495"/>
                    <a:pt x="63" y="495"/>
                  </a:cubicBezTo>
                  <a:cubicBezTo>
                    <a:pt x="28" y="495"/>
                    <a:pt x="28" y="495"/>
                    <a:pt x="28" y="495"/>
                  </a:cubicBezTo>
                  <a:cubicBezTo>
                    <a:pt x="14" y="495"/>
                    <a:pt x="0" y="481"/>
                    <a:pt x="0" y="46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28"/>
                    <a:pt x="14" y="113"/>
                    <a:pt x="28" y="113"/>
                  </a:cubicBezTo>
                  <a:cubicBezTo>
                    <a:pt x="113" y="113"/>
                    <a:pt x="113" y="113"/>
                    <a:pt x="113" y="113"/>
                  </a:cubicBezTo>
                  <a:cubicBezTo>
                    <a:pt x="113" y="311"/>
                    <a:pt x="113" y="311"/>
                    <a:pt x="113" y="311"/>
                  </a:cubicBezTo>
                  <a:cubicBezTo>
                    <a:pt x="113" y="347"/>
                    <a:pt x="141" y="368"/>
                    <a:pt x="169" y="368"/>
                  </a:cubicBezTo>
                  <a:lnTo>
                    <a:pt x="417" y="368"/>
                  </a:ln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9" name="Group 18"/>
          <p:cNvGrpSpPr/>
          <p:nvPr/>
        </p:nvGrpSpPr>
        <p:grpSpPr>
          <a:xfrm>
            <a:off x="2778277" y="1534108"/>
            <a:ext cx="1462683" cy="1456090"/>
            <a:chOff x="3763169" y="2249388"/>
            <a:chExt cx="1981200" cy="1981200"/>
          </a:xfrm>
        </p:grpSpPr>
        <p:grpSp>
          <p:nvGrpSpPr>
            <p:cNvPr id="30" name="Group 19"/>
            <p:cNvGrpSpPr/>
            <p:nvPr/>
          </p:nvGrpSpPr>
          <p:grpSpPr>
            <a:xfrm>
              <a:off x="3763169" y="2249388"/>
              <a:ext cx="1981200" cy="1981200"/>
              <a:chOff x="1371600" y="1752600"/>
              <a:chExt cx="2590800" cy="2590800"/>
            </a:xfrm>
          </p:grpSpPr>
          <p:sp>
            <p:nvSpPr>
              <p:cNvPr id="32" name="Oval 21"/>
              <p:cNvSpPr/>
              <p:nvPr/>
            </p:nvSpPr>
            <p:spPr>
              <a:xfrm>
                <a:off x="1676400" y="2057400"/>
                <a:ext cx="1981200" cy="198120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33" name="Oval 22"/>
              <p:cNvSpPr/>
              <p:nvPr/>
            </p:nvSpPr>
            <p:spPr>
              <a:xfrm>
                <a:off x="1371600" y="1752600"/>
                <a:ext cx="2590800" cy="2590800"/>
              </a:xfrm>
              <a:prstGeom prst="ellipse">
                <a:avLst/>
              </a:prstGeom>
              <a:noFill/>
              <a:ln w="28575">
                <a:solidFill>
                  <a:srgbClr val="1737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31" name="Freeform 157"/>
            <p:cNvSpPr>
              <a:spLocks noChangeArrowheads="1"/>
            </p:cNvSpPr>
            <p:nvPr/>
          </p:nvSpPr>
          <p:spPr bwMode="auto">
            <a:xfrm>
              <a:off x="4478725" y="2962288"/>
              <a:ext cx="550086" cy="550084"/>
            </a:xfrm>
            <a:custGeom>
              <a:avLst/>
              <a:gdLst>
                <a:gd name="T0" fmla="*/ 207003 w 602"/>
                <a:gd name="T1" fmla="*/ 165825 h 602"/>
                <a:gd name="T2" fmla="*/ 173767 w 602"/>
                <a:gd name="T3" fmla="*/ 155709 h 602"/>
                <a:gd name="T4" fmla="*/ 173767 w 602"/>
                <a:gd name="T5" fmla="*/ 135117 h 602"/>
                <a:gd name="T6" fmla="*/ 173767 w 602"/>
                <a:gd name="T7" fmla="*/ 114885 h 602"/>
                <a:gd name="T8" fmla="*/ 43351 w 602"/>
                <a:gd name="T9" fmla="*/ 125001 h 602"/>
                <a:gd name="T10" fmla="*/ 43351 w 602"/>
                <a:gd name="T11" fmla="*/ 153180 h 602"/>
                <a:gd name="T12" fmla="*/ 43351 w 602"/>
                <a:gd name="T13" fmla="*/ 165825 h 602"/>
                <a:gd name="T14" fmla="*/ 0 w 602"/>
                <a:gd name="T15" fmla="*/ 155709 h 602"/>
                <a:gd name="T16" fmla="*/ 10115 w 602"/>
                <a:gd name="T17" fmla="*/ 50940 h 602"/>
                <a:gd name="T18" fmla="*/ 217119 w 602"/>
                <a:gd name="T19" fmla="*/ 61055 h 602"/>
                <a:gd name="T20" fmla="*/ 207003 w 602"/>
                <a:gd name="T21" fmla="*/ 165825 h 602"/>
                <a:gd name="T22" fmla="*/ 30707 w 602"/>
                <a:gd name="T23" fmla="*/ 71532 h 602"/>
                <a:gd name="T24" fmla="*/ 30707 w 602"/>
                <a:gd name="T25" fmla="*/ 91764 h 602"/>
                <a:gd name="T26" fmla="*/ 30707 w 602"/>
                <a:gd name="T27" fmla="*/ 71532 h 602"/>
                <a:gd name="T28" fmla="*/ 163291 w 602"/>
                <a:gd name="T29" fmla="*/ 40824 h 602"/>
                <a:gd name="T30" fmla="*/ 53467 w 602"/>
                <a:gd name="T31" fmla="*/ 40824 h 602"/>
                <a:gd name="T32" fmla="*/ 53467 w 602"/>
                <a:gd name="T33" fmla="*/ 30708 h 602"/>
                <a:gd name="T34" fmla="*/ 53467 w 602"/>
                <a:gd name="T35" fmla="*/ 5058 h 602"/>
                <a:gd name="T36" fmla="*/ 153175 w 602"/>
                <a:gd name="T37" fmla="*/ 0 h 602"/>
                <a:gd name="T38" fmla="*/ 153175 w 602"/>
                <a:gd name="T39" fmla="*/ 0 h 602"/>
                <a:gd name="T40" fmla="*/ 158233 w 602"/>
                <a:gd name="T41" fmla="*/ 2529 h 602"/>
                <a:gd name="T42" fmla="*/ 158233 w 602"/>
                <a:gd name="T43" fmla="*/ 2529 h 602"/>
                <a:gd name="T44" fmla="*/ 158233 w 602"/>
                <a:gd name="T45" fmla="*/ 2529 h 602"/>
                <a:gd name="T46" fmla="*/ 160762 w 602"/>
                <a:gd name="T47" fmla="*/ 5058 h 602"/>
                <a:gd name="T48" fmla="*/ 163291 w 602"/>
                <a:gd name="T49" fmla="*/ 10116 h 602"/>
                <a:gd name="T50" fmla="*/ 163291 w 602"/>
                <a:gd name="T51" fmla="*/ 10116 h 602"/>
                <a:gd name="T52" fmla="*/ 163291 w 602"/>
                <a:gd name="T53" fmla="*/ 145593 h 602"/>
                <a:gd name="T54" fmla="*/ 163291 w 602"/>
                <a:gd name="T55" fmla="*/ 196533 h 602"/>
                <a:gd name="T56" fmla="*/ 163291 w 602"/>
                <a:gd name="T57" fmla="*/ 206649 h 602"/>
                <a:gd name="T58" fmla="*/ 63943 w 602"/>
                <a:gd name="T59" fmla="*/ 217126 h 602"/>
                <a:gd name="T60" fmla="*/ 53467 w 602"/>
                <a:gd name="T61" fmla="*/ 201591 h 602"/>
                <a:gd name="T62" fmla="*/ 53467 w 602"/>
                <a:gd name="T63" fmla="*/ 145593 h 602"/>
                <a:gd name="T64" fmla="*/ 163291 w 602"/>
                <a:gd name="T65" fmla="*/ 125001 h 602"/>
                <a:gd name="T66" fmla="*/ 143060 w 602"/>
                <a:gd name="T67" fmla="*/ 145593 h 602"/>
                <a:gd name="T68" fmla="*/ 74059 w 602"/>
                <a:gd name="T69" fmla="*/ 145593 h 602"/>
                <a:gd name="T70" fmla="*/ 143060 w 602"/>
                <a:gd name="T71" fmla="*/ 155709 h 602"/>
                <a:gd name="T72" fmla="*/ 143060 w 602"/>
                <a:gd name="T73" fmla="*/ 165825 h 602"/>
                <a:gd name="T74" fmla="*/ 74059 w 602"/>
                <a:gd name="T75" fmla="*/ 165825 h 602"/>
                <a:gd name="T76" fmla="*/ 143060 w 602"/>
                <a:gd name="T77" fmla="*/ 175940 h 602"/>
                <a:gd name="T78" fmla="*/ 143060 w 602"/>
                <a:gd name="T79" fmla="*/ 186417 h 602"/>
                <a:gd name="T80" fmla="*/ 74059 w 602"/>
                <a:gd name="T81" fmla="*/ 186417 h 602"/>
                <a:gd name="T82" fmla="*/ 143060 w 602"/>
                <a:gd name="T83" fmla="*/ 196533 h 60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602" h="602">
                  <a:moveTo>
                    <a:pt x="573" y="459"/>
                  </a:moveTo>
                  <a:lnTo>
                    <a:pt x="573" y="459"/>
                  </a:lnTo>
                  <a:cubicBezTo>
                    <a:pt x="481" y="459"/>
                    <a:pt x="481" y="459"/>
                    <a:pt x="481" y="459"/>
                  </a:cubicBezTo>
                  <a:cubicBezTo>
                    <a:pt x="481" y="431"/>
                    <a:pt x="481" y="431"/>
                    <a:pt x="481" y="431"/>
                  </a:cubicBezTo>
                  <a:cubicBezTo>
                    <a:pt x="481" y="424"/>
                    <a:pt x="481" y="424"/>
                    <a:pt x="481" y="424"/>
                  </a:cubicBezTo>
                  <a:cubicBezTo>
                    <a:pt x="481" y="374"/>
                    <a:pt x="481" y="374"/>
                    <a:pt x="481" y="374"/>
                  </a:cubicBezTo>
                  <a:cubicBezTo>
                    <a:pt x="481" y="346"/>
                    <a:pt x="481" y="346"/>
                    <a:pt x="481" y="346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120" y="318"/>
                    <a:pt x="120" y="318"/>
                    <a:pt x="120" y="318"/>
                  </a:cubicBezTo>
                  <a:cubicBezTo>
                    <a:pt x="120" y="346"/>
                    <a:pt x="120" y="346"/>
                    <a:pt x="120" y="346"/>
                  </a:cubicBezTo>
                  <a:cubicBezTo>
                    <a:pt x="120" y="374"/>
                    <a:pt x="120" y="374"/>
                    <a:pt x="120" y="374"/>
                  </a:cubicBezTo>
                  <a:cubicBezTo>
                    <a:pt x="120" y="424"/>
                    <a:pt x="120" y="424"/>
                    <a:pt x="120" y="424"/>
                  </a:cubicBezTo>
                  <a:cubicBezTo>
                    <a:pt x="120" y="431"/>
                    <a:pt x="120" y="431"/>
                    <a:pt x="120" y="431"/>
                  </a:cubicBezTo>
                  <a:cubicBezTo>
                    <a:pt x="120" y="459"/>
                    <a:pt x="120" y="459"/>
                    <a:pt x="120" y="459"/>
                  </a:cubicBezTo>
                  <a:cubicBezTo>
                    <a:pt x="28" y="459"/>
                    <a:pt x="28" y="459"/>
                    <a:pt x="28" y="459"/>
                  </a:cubicBezTo>
                  <a:cubicBezTo>
                    <a:pt x="7" y="459"/>
                    <a:pt x="0" y="452"/>
                    <a:pt x="0" y="431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55"/>
                    <a:pt x="7" y="141"/>
                    <a:pt x="28" y="141"/>
                  </a:cubicBezTo>
                  <a:cubicBezTo>
                    <a:pt x="573" y="141"/>
                    <a:pt x="573" y="141"/>
                    <a:pt x="573" y="141"/>
                  </a:cubicBezTo>
                  <a:cubicBezTo>
                    <a:pt x="587" y="141"/>
                    <a:pt x="601" y="155"/>
                    <a:pt x="601" y="169"/>
                  </a:cubicBezTo>
                  <a:cubicBezTo>
                    <a:pt x="601" y="431"/>
                    <a:pt x="601" y="431"/>
                    <a:pt x="601" y="431"/>
                  </a:cubicBezTo>
                  <a:cubicBezTo>
                    <a:pt x="601" y="452"/>
                    <a:pt x="587" y="459"/>
                    <a:pt x="573" y="459"/>
                  </a:cubicBezTo>
                  <a:close/>
                  <a:moveTo>
                    <a:pt x="85" y="198"/>
                  </a:moveTo>
                  <a:lnTo>
                    <a:pt x="85" y="198"/>
                  </a:lnTo>
                  <a:cubicBezTo>
                    <a:pt x="64" y="198"/>
                    <a:pt x="57" y="212"/>
                    <a:pt x="57" y="226"/>
                  </a:cubicBezTo>
                  <a:cubicBezTo>
                    <a:pt x="57" y="240"/>
                    <a:pt x="64" y="254"/>
                    <a:pt x="85" y="254"/>
                  </a:cubicBezTo>
                  <a:cubicBezTo>
                    <a:pt x="99" y="254"/>
                    <a:pt x="113" y="240"/>
                    <a:pt x="113" y="226"/>
                  </a:cubicBezTo>
                  <a:cubicBezTo>
                    <a:pt x="113" y="212"/>
                    <a:pt x="99" y="198"/>
                    <a:pt x="85" y="198"/>
                  </a:cubicBezTo>
                  <a:close/>
                  <a:moveTo>
                    <a:pt x="452" y="113"/>
                  </a:moveTo>
                  <a:lnTo>
                    <a:pt x="452" y="113"/>
                  </a:lnTo>
                  <a:cubicBezTo>
                    <a:pt x="148" y="113"/>
                    <a:pt x="148" y="113"/>
                    <a:pt x="148" y="113"/>
                  </a:cubicBezTo>
                  <a:cubicBezTo>
                    <a:pt x="148" y="85"/>
                    <a:pt x="148" y="85"/>
                    <a:pt x="148" y="85"/>
                  </a:cubicBezTo>
                  <a:cubicBezTo>
                    <a:pt x="148" y="28"/>
                    <a:pt x="148" y="28"/>
                    <a:pt x="148" y="28"/>
                  </a:cubicBezTo>
                  <a:cubicBezTo>
                    <a:pt x="148" y="21"/>
                    <a:pt x="148" y="21"/>
                    <a:pt x="148" y="14"/>
                  </a:cubicBezTo>
                  <a:cubicBezTo>
                    <a:pt x="155" y="7"/>
                    <a:pt x="163" y="0"/>
                    <a:pt x="177" y="0"/>
                  </a:cubicBezTo>
                  <a:cubicBezTo>
                    <a:pt x="424" y="0"/>
                    <a:pt x="424" y="0"/>
                    <a:pt x="424" y="0"/>
                  </a:cubicBezTo>
                  <a:cubicBezTo>
                    <a:pt x="431" y="0"/>
                    <a:pt x="431" y="0"/>
                    <a:pt x="438" y="7"/>
                  </a:cubicBezTo>
                  <a:cubicBezTo>
                    <a:pt x="445" y="7"/>
                    <a:pt x="445" y="14"/>
                    <a:pt x="445" y="14"/>
                  </a:cubicBezTo>
                  <a:cubicBezTo>
                    <a:pt x="445" y="14"/>
                    <a:pt x="452" y="21"/>
                    <a:pt x="452" y="28"/>
                  </a:cubicBezTo>
                  <a:cubicBezTo>
                    <a:pt x="452" y="113"/>
                    <a:pt x="452" y="113"/>
                    <a:pt x="452" y="113"/>
                  </a:cubicBezTo>
                  <a:close/>
                  <a:moveTo>
                    <a:pt x="452" y="403"/>
                  </a:moveTo>
                  <a:lnTo>
                    <a:pt x="452" y="403"/>
                  </a:lnTo>
                  <a:cubicBezTo>
                    <a:pt x="452" y="544"/>
                    <a:pt x="452" y="544"/>
                    <a:pt x="452" y="544"/>
                  </a:cubicBezTo>
                  <a:cubicBezTo>
                    <a:pt x="452" y="558"/>
                    <a:pt x="452" y="558"/>
                    <a:pt x="452" y="558"/>
                  </a:cubicBezTo>
                  <a:cubicBezTo>
                    <a:pt x="452" y="572"/>
                    <a:pt x="452" y="572"/>
                    <a:pt x="452" y="572"/>
                  </a:cubicBezTo>
                  <a:cubicBezTo>
                    <a:pt x="452" y="594"/>
                    <a:pt x="438" y="601"/>
                    <a:pt x="424" y="601"/>
                  </a:cubicBezTo>
                  <a:cubicBezTo>
                    <a:pt x="177" y="601"/>
                    <a:pt x="177" y="601"/>
                    <a:pt x="177" y="601"/>
                  </a:cubicBezTo>
                  <a:cubicBezTo>
                    <a:pt x="163" y="601"/>
                    <a:pt x="148" y="594"/>
                    <a:pt x="148" y="572"/>
                  </a:cubicBezTo>
                  <a:cubicBezTo>
                    <a:pt x="148" y="558"/>
                    <a:pt x="148" y="558"/>
                    <a:pt x="148" y="558"/>
                  </a:cubicBezTo>
                  <a:cubicBezTo>
                    <a:pt x="148" y="544"/>
                    <a:pt x="148" y="544"/>
                    <a:pt x="148" y="544"/>
                  </a:cubicBezTo>
                  <a:cubicBezTo>
                    <a:pt x="148" y="403"/>
                    <a:pt x="148" y="403"/>
                    <a:pt x="148" y="403"/>
                  </a:cubicBezTo>
                  <a:cubicBezTo>
                    <a:pt x="148" y="346"/>
                    <a:pt x="148" y="346"/>
                    <a:pt x="148" y="346"/>
                  </a:cubicBezTo>
                  <a:cubicBezTo>
                    <a:pt x="452" y="346"/>
                    <a:pt x="452" y="346"/>
                    <a:pt x="452" y="346"/>
                  </a:cubicBezTo>
                  <a:lnTo>
                    <a:pt x="452" y="403"/>
                  </a:lnTo>
                  <a:close/>
                  <a:moveTo>
                    <a:pt x="396" y="403"/>
                  </a:moveTo>
                  <a:lnTo>
                    <a:pt x="396" y="403"/>
                  </a:lnTo>
                  <a:cubicBezTo>
                    <a:pt x="205" y="403"/>
                    <a:pt x="205" y="403"/>
                    <a:pt x="205" y="403"/>
                  </a:cubicBezTo>
                  <a:cubicBezTo>
                    <a:pt x="205" y="431"/>
                    <a:pt x="205" y="431"/>
                    <a:pt x="205" y="431"/>
                  </a:cubicBezTo>
                  <a:cubicBezTo>
                    <a:pt x="396" y="431"/>
                    <a:pt x="396" y="431"/>
                    <a:pt x="396" y="431"/>
                  </a:cubicBezTo>
                  <a:lnTo>
                    <a:pt x="396" y="403"/>
                  </a:lnTo>
                  <a:close/>
                  <a:moveTo>
                    <a:pt x="396" y="459"/>
                  </a:moveTo>
                  <a:lnTo>
                    <a:pt x="396" y="459"/>
                  </a:lnTo>
                  <a:cubicBezTo>
                    <a:pt x="205" y="459"/>
                    <a:pt x="205" y="459"/>
                    <a:pt x="205" y="459"/>
                  </a:cubicBezTo>
                  <a:cubicBezTo>
                    <a:pt x="205" y="487"/>
                    <a:pt x="205" y="487"/>
                    <a:pt x="205" y="487"/>
                  </a:cubicBezTo>
                  <a:cubicBezTo>
                    <a:pt x="396" y="487"/>
                    <a:pt x="396" y="487"/>
                    <a:pt x="396" y="487"/>
                  </a:cubicBezTo>
                  <a:lnTo>
                    <a:pt x="396" y="459"/>
                  </a:lnTo>
                  <a:close/>
                  <a:moveTo>
                    <a:pt x="396" y="516"/>
                  </a:moveTo>
                  <a:lnTo>
                    <a:pt x="396" y="516"/>
                  </a:lnTo>
                  <a:cubicBezTo>
                    <a:pt x="205" y="516"/>
                    <a:pt x="205" y="516"/>
                    <a:pt x="205" y="516"/>
                  </a:cubicBezTo>
                  <a:cubicBezTo>
                    <a:pt x="205" y="544"/>
                    <a:pt x="205" y="544"/>
                    <a:pt x="205" y="544"/>
                  </a:cubicBezTo>
                  <a:cubicBezTo>
                    <a:pt x="396" y="544"/>
                    <a:pt x="396" y="544"/>
                    <a:pt x="396" y="544"/>
                  </a:cubicBezTo>
                  <a:lnTo>
                    <a:pt x="396" y="516"/>
                  </a:ln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6" name="文本框 23"/>
          <p:cNvSpPr>
            <a:spLocks noChangeArrowheads="1"/>
          </p:cNvSpPr>
          <p:nvPr/>
        </p:nvSpPr>
        <p:spPr bwMode="auto">
          <a:xfrm>
            <a:off x="7858321" y="206224"/>
            <a:ext cx="1183469" cy="43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89" tIns="33694" rIns="67389" bIns="33694">
            <a:spAutoFit/>
          </a:bodyPr>
          <a:lstStyle/>
          <a:p>
            <a:pPr defTabSz="673312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sym typeface="方正姚体" panose="02010601030101010101" pitchFamily="2" charset="-122"/>
              </a:rPr>
              <a:t>LOGO</a:t>
            </a:r>
          </a:p>
        </p:txBody>
      </p:sp>
      <p:sp>
        <p:nvSpPr>
          <p:cNvPr id="37" name="矩形 36"/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8" name="TextBox 8"/>
          <p:cNvSpPr txBox="1"/>
          <p:nvPr/>
        </p:nvSpPr>
        <p:spPr>
          <a:xfrm>
            <a:off x="568961" y="144848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明年工作计划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8"/>
          <p:cNvSpPr txBox="1"/>
          <p:nvPr/>
        </p:nvSpPr>
        <p:spPr>
          <a:xfrm>
            <a:off x="568961" y="465700"/>
            <a:ext cx="1617823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 YEAR WORK PLAN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1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64"/>
    </mc:Choice>
    <mc:Fallback xmlns="">
      <p:transition spd="slow" advTm="68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>
            <a:spLocks/>
          </p:cNvSpPr>
          <p:nvPr/>
        </p:nvSpPr>
        <p:spPr bwMode="auto">
          <a:xfrm>
            <a:off x="1227362" y="3712608"/>
            <a:ext cx="787753" cy="613649"/>
          </a:xfrm>
          <a:custGeom>
            <a:avLst/>
            <a:gdLst>
              <a:gd name="T0" fmla="*/ 0 w 915"/>
              <a:gd name="T1" fmla="*/ 716 h 716"/>
              <a:gd name="T2" fmla="*/ 459 w 915"/>
              <a:gd name="T3" fmla="*/ 0 h 716"/>
              <a:gd name="T4" fmla="*/ 915 w 915"/>
              <a:gd name="T5" fmla="*/ 716 h 716"/>
              <a:gd name="T6" fmla="*/ 0 w 915"/>
              <a:gd name="T7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5" h="716">
                <a:moveTo>
                  <a:pt x="0" y="716"/>
                </a:moveTo>
                <a:lnTo>
                  <a:pt x="459" y="0"/>
                </a:lnTo>
                <a:lnTo>
                  <a:pt x="915" y="716"/>
                </a:lnTo>
                <a:lnTo>
                  <a:pt x="0" y="716"/>
                </a:lnTo>
                <a:close/>
              </a:path>
            </a:pathLst>
          </a:custGeom>
          <a:solidFill>
            <a:srgbClr val="17375E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67394" tIns="33697" rIns="67394" bIns="33697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antGarde Md BT" pitchFamily="34" charset="0"/>
              </a:rPr>
              <a:t>9,571</a:t>
            </a:r>
            <a:endParaRPr lang="zh-CN" altLang="en-US" sz="15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antGarde Md BT" pitchFamily="34" charset="0"/>
            </a:endParaRPr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854121" y="2880411"/>
            <a:ext cx="1860474" cy="1445846"/>
          </a:xfrm>
          <a:custGeom>
            <a:avLst/>
            <a:gdLst>
              <a:gd name="T0" fmla="*/ 0 w 2161"/>
              <a:gd name="T1" fmla="*/ 1687 h 1687"/>
              <a:gd name="T2" fmla="*/ 1079 w 2161"/>
              <a:gd name="T3" fmla="*/ 0 h 1687"/>
              <a:gd name="T4" fmla="*/ 2161 w 2161"/>
              <a:gd name="T5" fmla="*/ 1687 h 1687"/>
              <a:gd name="T6" fmla="*/ 0 w 2161"/>
              <a:gd name="T7" fmla="*/ 1687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1" h="1687">
                <a:moveTo>
                  <a:pt x="0" y="1687"/>
                </a:moveTo>
                <a:lnTo>
                  <a:pt x="1079" y="0"/>
                </a:lnTo>
                <a:lnTo>
                  <a:pt x="2161" y="1687"/>
                </a:lnTo>
                <a:lnTo>
                  <a:pt x="0" y="1687"/>
                </a:lnTo>
                <a:close/>
              </a:path>
            </a:pathLst>
          </a:custGeom>
          <a:solidFill>
            <a:srgbClr val="FFC000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67394" tIns="33697" rIns="67394" bIns="34493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antGarde Md BT" pitchFamily="34" charset="0"/>
              </a:rPr>
              <a:t>27,395</a:t>
            </a:r>
            <a:endParaRPr lang="zh-CN" altLang="en-US" sz="1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antGarde Md BT" pitchFamily="34" charset="0"/>
            </a:endParaRPr>
          </a:p>
        </p:txBody>
      </p:sp>
      <p:sp>
        <p:nvSpPr>
          <p:cNvPr id="4" name="Freeform 8"/>
          <p:cNvSpPr>
            <a:spLocks/>
          </p:cNvSpPr>
          <p:nvPr/>
        </p:nvSpPr>
        <p:spPr bwMode="auto">
          <a:xfrm>
            <a:off x="2931504" y="2030215"/>
            <a:ext cx="2951275" cy="2296042"/>
          </a:xfrm>
          <a:custGeom>
            <a:avLst/>
            <a:gdLst>
              <a:gd name="T0" fmla="*/ 0 w 3428"/>
              <a:gd name="T1" fmla="*/ 2679 h 2679"/>
              <a:gd name="T2" fmla="*/ 1715 w 3428"/>
              <a:gd name="T3" fmla="*/ 0 h 2679"/>
              <a:gd name="T4" fmla="*/ 3428 w 3428"/>
              <a:gd name="T5" fmla="*/ 2679 h 2679"/>
              <a:gd name="T6" fmla="*/ 0 w 3428"/>
              <a:gd name="T7" fmla="*/ 2679 h 2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28" h="2679">
                <a:moveTo>
                  <a:pt x="0" y="2679"/>
                </a:moveTo>
                <a:lnTo>
                  <a:pt x="1715" y="0"/>
                </a:lnTo>
                <a:lnTo>
                  <a:pt x="3428" y="2679"/>
                </a:lnTo>
                <a:lnTo>
                  <a:pt x="0" y="2679"/>
                </a:lnTo>
                <a:close/>
              </a:path>
            </a:pathLst>
          </a:custGeom>
          <a:solidFill>
            <a:srgbClr val="17375E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67394" tIns="33697" rIns="67394" bIns="34493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7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antGarde Md BT" pitchFamily="34" charset="0"/>
              </a:rPr>
              <a:t>54,589</a:t>
            </a:r>
            <a:endParaRPr lang="zh-CN" altLang="en-US" sz="27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antGarde Md BT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413627" y="1620545"/>
            <a:ext cx="773117" cy="771347"/>
            <a:chOff x="4587999" y="1788288"/>
            <a:chExt cx="1047185" cy="1049517"/>
          </a:xfrm>
        </p:grpSpPr>
        <p:sp>
          <p:nvSpPr>
            <p:cNvPr id="6" name="Oval 11"/>
            <p:cNvSpPr>
              <a:spLocks noChangeArrowheads="1"/>
            </p:cNvSpPr>
            <p:nvPr/>
          </p:nvSpPr>
          <p:spPr bwMode="auto">
            <a:xfrm>
              <a:off x="4587999" y="1788288"/>
              <a:ext cx="1047185" cy="1049517"/>
            </a:xfrm>
            <a:prstGeom prst="ellipse">
              <a:avLst/>
            </a:prstGeom>
            <a:solidFill>
              <a:srgbClr val="17375E"/>
            </a:solidFill>
            <a:ln w="190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/>
            </a:p>
          </p:txBody>
        </p:sp>
        <p:sp>
          <p:nvSpPr>
            <p:cNvPr id="7" name="Freeform 39"/>
            <p:cNvSpPr>
              <a:spLocks noEditPoints="1"/>
            </p:cNvSpPr>
            <p:nvPr/>
          </p:nvSpPr>
          <p:spPr bwMode="auto">
            <a:xfrm>
              <a:off x="4791464" y="1988840"/>
              <a:ext cx="640254" cy="648412"/>
            </a:xfrm>
            <a:custGeom>
              <a:avLst/>
              <a:gdLst>
                <a:gd name="T0" fmla="*/ 43 w 57"/>
                <a:gd name="T1" fmla="*/ 9 h 58"/>
                <a:gd name="T2" fmla="*/ 4 w 57"/>
                <a:gd name="T3" fmla="*/ 22 h 58"/>
                <a:gd name="T4" fmla="*/ 5 w 57"/>
                <a:gd name="T5" fmla="*/ 25 h 58"/>
                <a:gd name="T6" fmla="*/ 6 w 57"/>
                <a:gd name="T7" fmla="*/ 30 h 58"/>
                <a:gd name="T8" fmla="*/ 7 w 57"/>
                <a:gd name="T9" fmla="*/ 35 h 58"/>
                <a:gd name="T10" fmla="*/ 10 w 57"/>
                <a:gd name="T11" fmla="*/ 39 h 58"/>
                <a:gd name="T12" fmla="*/ 12 w 57"/>
                <a:gd name="T13" fmla="*/ 41 h 58"/>
                <a:gd name="T14" fmla="*/ 13 w 57"/>
                <a:gd name="T15" fmla="*/ 49 h 58"/>
                <a:gd name="T16" fmla="*/ 16 w 57"/>
                <a:gd name="T17" fmla="*/ 52 h 58"/>
                <a:gd name="T18" fmla="*/ 17 w 57"/>
                <a:gd name="T19" fmla="*/ 51 h 58"/>
                <a:gd name="T20" fmla="*/ 18 w 57"/>
                <a:gd name="T21" fmla="*/ 47 h 58"/>
                <a:gd name="T22" fmla="*/ 20 w 57"/>
                <a:gd name="T23" fmla="*/ 41 h 58"/>
                <a:gd name="T24" fmla="*/ 24 w 57"/>
                <a:gd name="T25" fmla="*/ 36 h 58"/>
                <a:gd name="T26" fmla="*/ 26 w 57"/>
                <a:gd name="T27" fmla="*/ 33 h 58"/>
                <a:gd name="T28" fmla="*/ 22 w 57"/>
                <a:gd name="T29" fmla="*/ 30 h 58"/>
                <a:gd name="T30" fmla="*/ 19 w 57"/>
                <a:gd name="T31" fmla="*/ 29 h 58"/>
                <a:gd name="T32" fmla="*/ 16 w 57"/>
                <a:gd name="T33" fmla="*/ 26 h 58"/>
                <a:gd name="T34" fmla="*/ 12 w 57"/>
                <a:gd name="T35" fmla="*/ 24 h 58"/>
                <a:gd name="T36" fmla="*/ 8 w 57"/>
                <a:gd name="T37" fmla="*/ 24 h 58"/>
                <a:gd name="T38" fmla="*/ 6 w 57"/>
                <a:gd name="T39" fmla="*/ 22 h 58"/>
                <a:gd name="T40" fmla="*/ 6 w 57"/>
                <a:gd name="T41" fmla="*/ 18 h 58"/>
                <a:gd name="T42" fmla="*/ 4 w 57"/>
                <a:gd name="T43" fmla="*/ 19 h 58"/>
                <a:gd name="T44" fmla="*/ 6 w 57"/>
                <a:gd name="T45" fmla="*/ 15 h 58"/>
                <a:gd name="T46" fmla="*/ 9 w 57"/>
                <a:gd name="T47" fmla="*/ 15 h 58"/>
                <a:gd name="T48" fmla="*/ 11 w 57"/>
                <a:gd name="T49" fmla="*/ 13 h 58"/>
                <a:gd name="T50" fmla="*/ 15 w 57"/>
                <a:gd name="T51" fmla="*/ 9 h 58"/>
                <a:gd name="T52" fmla="*/ 16 w 57"/>
                <a:gd name="T53" fmla="*/ 8 h 58"/>
                <a:gd name="T54" fmla="*/ 21 w 57"/>
                <a:gd name="T55" fmla="*/ 6 h 58"/>
                <a:gd name="T56" fmla="*/ 17 w 57"/>
                <a:gd name="T57" fmla="*/ 4 h 58"/>
                <a:gd name="T58" fmla="*/ 16 w 57"/>
                <a:gd name="T59" fmla="*/ 4 h 58"/>
                <a:gd name="T60" fmla="*/ 24 w 57"/>
                <a:gd name="T61" fmla="*/ 1 h 58"/>
                <a:gd name="T62" fmla="*/ 27 w 57"/>
                <a:gd name="T63" fmla="*/ 3 h 58"/>
                <a:gd name="T64" fmla="*/ 41 w 57"/>
                <a:gd name="T65" fmla="*/ 3 h 58"/>
                <a:gd name="T66" fmla="*/ 39 w 57"/>
                <a:gd name="T67" fmla="*/ 6 h 58"/>
                <a:gd name="T68" fmla="*/ 42 w 57"/>
                <a:gd name="T69" fmla="*/ 10 h 58"/>
                <a:gd name="T70" fmla="*/ 44 w 57"/>
                <a:gd name="T71" fmla="*/ 10 h 58"/>
                <a:gd name="T72" fmla="*/ 46 w 57"/>
                <a:gd name="T73" fmla="*/ 9 h 58"/>
                <a:gd name="T74" fmla="*/ 48 w 57"/>
                <a:gd name="T75" fmla="*/ 12 h 58"/>
                <a:gd name="T76" fmla="*/ 50 w 57"/>
                <a:gd name="T77" fmla="*/ 13 h 58"/>
                <a:gd name="T78" fmla="*/ 47 w 57"/>
                <a:gd name="T79" fmla="*/ 14 h 58"/>
                <a:gd name="T80" fmla="*/ 44 w 57"/>
                <a:gd name="T81" fmla="*/ 12 h 58"/>
                <a:gd name="T82" fmla="*/ 40 w 57"/>
                <a:gd name="T83" fmla="*/ 12 h 58"/>
                <a:gd name="T84" fmla="*/ 36 w 57"/>
                <a:gd name="T85" fmla="*/ 15 h 58"/>
                <a:gd name="T86" fmla="*/ 34 w 57"/>
                <a:gd name="T87" fmla="*/ 20 h 58"/>
                <a:gd name="T88" fmla="*/ 36 w 57"/>
                <a:gd name="T89" fmla="*/ 25 h 58"/>
                <a:gd name="T90" fmla="*/ 40 w 57"/>
                <a:gd name="T91" fmla="*/ 27 h 58"/>
                <a:gd name="T92" fmla="*/ 45 w 57"/>
                <a:gd name="T93" fmla="*/ 27 h 58"/>
                <a:gd name="T94" fmla="*/ 47 w 57"/>
                <a:gd name="T95" fmla="*/ 30 h 58"/>
                <a:gd name="T96" fmla="*/ 47 w 57"/>
                <a:gd name="T97" fmla="*/ 35 h 58"/>
                <a:gd name="T98" fmla="*/ 47 w 57"/>
                <a:gd name="T99" fmla="*/ 40 h 58"/>
                <a:gd name="T100" fmla="*/ 50 w 57"/>
                <a:gd name="T101" fmla="*/ 45 h 58"/>
                <a:gd name="T102" fmla="*/ 53 w 57"/>
                <a:gd name="T103" fmla="*/ 41 h 58"/>
                <a:gd name="T104" fmla="*/ 56 w 57"/>
                <a:gd name="T105" fmla="*/ 34 h 58"/>
                <a:gd name="T106" fmla="*/ 56 w 57"/>
                <a:gd name="T107" fmla="*/ 26 h 58"/>
                <a:gd name="T108" fmla="*/ 54 w 57"/>
                <a:gd name="T109" fmla="*/ 19 h 58"/>
                <a:gd name="T110" fmla="*/ 52 w 57"/>
                <a:gd name="T111" fmla="*/ 16 h 58"/>
                <a:gd name="T112" fmla="*/ 55 w 57"/>
                <a:gd name="T113" fmla="*/ 20 h 58"/>
                <a:gd name="T114" fmla="*/ 39 w 57"/>
                <a:gd name="T115" fmla="*/ 5 h 58"/>
                <a:gd name="T116" fmla="*/ 37 w 57"/>
                <a:gd name="T117" fmla="*/ 3 h 58"/>
                <a:gd name="T118" fmla="*/ 38 w 57"/>
                <a:gd name="T119" fmla="*/ 5 h 58"/>
                <a:gd name="T120" fmla="*/ 36 w 57"/>
                <a:gd name="T121" fmla="*/ 2 h 58"/>
                <a:gd name="T122" fmla="*/ 54 w 57"/>
                <a:gd name="T123" fmla="*/ 4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" h="58"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2" y="17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lose/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lose/>
                  <a:moveTo>
                    <a:pt x="43" y="9"/>
                  </a:move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9"/>
                    <a:pt x="42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lose/>
                  <a:moveTo>
                    <a:pt x="55" y="19"/>
                  </a:moveTo>
                  <a:cubicBezTo>
                    <a:pt x="56" y="22"/>
                    <a:pt x="57" y="25"/>
                    <a:pt x="57" y="29"/>
                  </a:cubicBezTo>
                  <a:cubicBezTo>
                    <a:pt x="57" y="45"/>
                    <a:pt x="44" y="58"/>
                    <a:pt x="28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25"/>
                    <a:pt x="1" y="21"/>
                    <a:pt x="2" y="18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8"/>
                    <a:pt x="9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5" y="50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49"/>
                  </a:cubicBezTo>
                  <a:cubicBezTo>
                    <a:pt x="17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8" y="48"/>
                  </a:cubicBezTo>
                  <a:cubicBezTo>
                    <a:pt x="18" y="48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20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5" y="32"/>
                  </a:cubicBezTo>
                  <a:cubicBezTo>
                    <a:pt x="25" y="32"/>
                    <a:pt x="25" y="32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7" y="27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3" y="25"/>
                  </a:cubicBezTo>
                  <a:cubicBezTo>
                    <a:pt x="14" y="25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1" y="24"/>
                    <a:pt x="11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7" y="25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6" y="20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5" y="10"/>
                    <a:pt x="15" y="10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5"/>
                    <a:pt x="21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5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7" y="4"/>
                    <a:pt x="17" y="4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0" y="2"/>
                    <a:pt x="22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1"/>
                    <a:pt x="37" y="1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9"/>
                  </a:cubicBezTo>
                  <a:cubicBezTo>
                    <a:pt x="39" y="9"/>
                    <a:pt x="39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0"/>
                    <a:pt x="47" y="10"/>
                    <a:pt x="47" y="10"/>
                  </a:cubicBezTo>
                  <a:cubicBezTo>
                    <a:pt x="47" y="10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8"/>
                    <a:pt x="47" y="8"/>
                  </a:cubicBezTo>
                  <a:cubicBezTo>
                    <a:pt x="47" y="8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5" y="22"/>
                  </a:cubicBezTo>
                  <a:cubicBezTo>
                    <a:pt x="35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6" y="23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6"/>
                    <a:pt x="37" y="26"/>
                  </a:cubicBezTo>
                  <a:cubicBezTo>
                    <a:pt x="37" y="26"/>
                    <a:pt x="37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6"/>
                    <a:pt x="42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7" y="28"/>
                    <a:pt x="47" y="28"/>
                  </a:cubicBezTo>
                  <a:cubicBezTo>
                    <a:pt x="47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2"/>
                    <a:pt x="47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7" y="35"/>
                    <a:pt x="47" y="35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1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47" y="43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4"/>
                    <a:pt x="47" y="45"/>
                    <a:pt x="47" y="45"/>
                  </a:cubicBezTo>
                  <a:cubicBezTo>
                    <a:pt x="47" y="45"/>
                    <a:pt x="47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8" y="46"/>
                    <a:pt x="48" y="46"/>
                  </a:cubicBezTo>
                  <a:cubicBezTo>
                    <a:pt x="48" y="46"/>
                    <a:pt x="48" y="46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50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0" y="44"/>
                    <a:pt x="50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2" y="44"/>
                    <a:pt x="52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1" y="42"/>
                    <a:pt x="51" y="42"/>
                  </a:cubicBezTo>
                  <a:cubicBezTo>
                    <a:pt x="51" y="42"/>
                    <a:pt x="51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3" y="41"/>
                    <a:pt x="53" y="41"/>
                  </a:cubicBezTo>
                  <a:cubicBezTo>
                    <a:pt x="53" y="41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4" y="39"/>
                    <a:pt x="54" y="39"/>
                  </a:cubicBezTo>
                  <a:cubicBezTo>
                    <a:pt x="54" y="39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5" y="35"/>
                    <a:pt x="55" y="3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5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3"/>
                    <a:pt x="56" y="33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1" y="16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2" y="15"/>
                    <a:pt x="52" y="15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3" y="17"/>
                    <a:pt x="53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7"/>
                    <a:pt x="53" y="17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2"/>
                  </a:cubicBezTo>
                  <a:cubicBezTo>
                    <a:pt x="55" y="22"/>
                    <a:pt x="55" y="22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1"/>
                    <a:pt x="55" y="20"/>
                    <a:pt x="55" y="20"/>
                  </a:cubicBezTo>
                  <a:cubicBezTo>
                    <a:pt x="55" y="19"/>
                    <a:pt x="55" y="19"/>
                    <a:pt x="55" y="19"/>
                  </a:cubicBezTo>
                  <a:close/>
                  <a:moveTo>
                    <a:pt x="39" y="3"/>
                  </a:moveTo>
                  <a:cubicBezTo>
                    <a:pt x="39" y="3"/>
                    <a:pt x="39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9" y="3"/>
                    <a:pt x="39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lose/>
                  <a:moveTo>
                    <a:pt x="37" y="3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2"/>
                    <a:pt x="38" y="2"/>
                  </a:cubicBezTo>
                  <a:cubicBezTo>
                    <a:pt x="38" y="2"/>
                    <a:pt x="38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lose/>
                  <a:moveTo>
                    <a:pt x="55" y="38"/>
                  </a:moveTo>
                  <a:cubicBezTo>
                    <a:pt x="56" y="38"/>
                    <a:pt x="56" y="38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4" y="41"/>
                    <a:pt x="54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0"/>
                    <a:pt x="55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0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21002" y="3522343"/>
            <a:ext cx="528612" cy="526230"/>
            <a:chOff x="1076296" y="4375930"/>
            <a:chExt cx="716004" cy="716004"/>
          </a:xfrm>
        </p:grpSpPr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076296" y="4375930"/>
              <a:ext cx="716004" cy="716004"/>
            </a:xfrm>
            <a:prstGeom prst="ellipse">
              <a:avLst/>
            </a:prstGeom>
            <a:solidFill>
              <a:srgbClr val="17375E"/>
            </a:solidFill>
            <a:ln w="190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/>
            </a:p>
          </p:txBody>
        </p:sp>
        <p:sp>
          <p:nvSpPr>
            <p:cNvPr id="10" name="Freeform 43"/>
            <p:cNvSpPr>
              <a:spLocks noEditPoints="1"/>
            </p:cNvSpPr>
            <p:nvPr/>
          </p:nvSpPr>
          <p:spPr bwMode="auto">
            <a:xfrm>
              <a:off x="1241887" y="4579062"/>
              <a:ext cx="384822" cy="309740"/>
            </a:xfrm>
            <a:custGeom>
              <a:avLst/>
              <a:gdLst>
                <a:gd name="T0" fmla="*/ 25 w 45"/>
                <a:gd name="T1" fmla="*/ 23 h 36"/>
                <a:gd name="T2" fmla="*/ 25 w 45"/>
                <a:gd name="T3" fmla="*/ 24 h 36"/>
                <a:gd name="T4" fmla="*/ 24 w 45"/>
                <a:gd name="T5" fmla="*/ 24 h 36"/>
                <a:gd name="T6" fmla="*/ 23 w 45"/>
                <a:gd name="T7" fmla="*/ 24 h 36"/>
                <a:gd name="T8" fmla="*/ 21 w 45"/>
                <a:gd name="T9" fmla="*/ 24 h 36"/>
                <a:gd name="T10" fmla="*/ 21 w 45"/>
                <a:gd name="T11" fmla="*/ 24 h 36"/>
                <a:gd name="T12" fmla="*/ 21 w 45"/>
                <a:gd name="T13" fmla="*/ 23 h 36"/>
                <a:gd name="T14" fmla="*/ 0 w 45"/>
                <a:gd name="T15" fmla="*/ 16 h 36"/>
                <a:gd name="T16" fmla="*/ 0 w 45"/>
                <a:gd name="T17" fmla="*/ 29 h 36"/>
                <a:gd name="T18" fmla="*/ 7 w 45"/>
                <a:gd name="T19" fmla="*/ 36 h 36"/>
                <a:gd name="T20" fmla="*/ 23 w 45"/>
                <a:gd name="T21" fmla="*/ 36 h 36"/>
                <a:gd name="T22" fmla="*/ 38 w 45"/>
                <a:gd name="T23" fmla="*/ 36 h 36"/>
                <a:gd name="T24" fmla="*/ 45 w 45"/>
                <a:gd name="T25" fmla="*/ 29 h 36"/>
                <a:gd name="T26" fmla="*/ 45 w 45"/>
                <a:gd name="T27" fmla="*/ 16 h 36"/>
                <a:gd name="T28" fmla="*/ 25 w 45"/>
                <a:gd name="T29" fmla="*/ 23 h 36"/>
                <a:gd name="T30" fmla="*/ 23 w 45"/>
                <a:gd name="T31" fmla="*/ 21 h 36"/>
                <a:gd name="T32" fmla="*/ 23 w 45"/>
                <a:gd name="T33" fmla="*/ 21 h 36"/>
                <a:gd name="T34" fmla="*/ 24 w 45"/>
                <a:gd name="T35" fmla="*/ 21 h 36"/>
                <a:gd name="T36" fmla="*/ 24 w 45"/>
                <a:gd name="T37" fmla="*/ 23 h 36"/>
                <a:gd name="T38" fmla="*/ 23 w 45"/>
                <a:gd name="T39" fmla="*/ 24 h 36"/>
                <a:gd name="T40" fmla="*/ 23 w 45"/>
                <a:gd name="T41" fmla="*/ 24 h 36"/>
                <a:gd name="T42" fmla="*/ 22 w 45"/>
                <a:gd name="T43" fmla="*/ 24 h 36"/>
                <a:gd name="T44" fmla="*/ 21 w 45"/>
                <a:gd name="T45" fmla="*/ 23 h 36"/>
                <a:gd name="T46" fmla="*/ 21 w 45"/>
                <a:gd name="T47" fmla="*/ 21 h 36"/>
                <a:gd name="T48" fmla="*/ 22 w 45"/>
                <a:gd name="T49" fmla="*/ 21 h 36"/>
                <a:gd name="T50" fmla="*/ 23 w 45"/>
                <a:gd name="T51" fmla="*/ 21 h 36"/>
                <a:gd name="T52" fmla="*/ 21 w 45"/>
                <a:gd name="T53" fmla="*/ 21 h 36"/>
                <a:gd name="T54" fmla="*/ 21 w 45"/>
                <a:gd name="T55" fmla="*/ 22 h 36"/>
                <a:gd name="T56" fmla="*/ 0 w 45"/>
                <a:gd name="T57" fmla="*/ 15 h 36"/>
                <a:gd name="T58" fmla="*/ 7 w 45"/>
                <a:gd name="T59" fmla="*/ 9 h 36"/>
                <a:gd name="T60" fmla="*/ 23 w 45"/>
                <a:gd name="T61" fmla="*/ 9 h 36"/>
                <a:gd name="T62" fmla="*/ 38 w 45"/>
                <a:gd name="T63" fmla="*/ 9 h 36"/>
                <a:gd name="T64" fmla="*/ 45 w 45"/>
                <a:gd name="T65" fmla="*/ 15 h 36"/>
                <a:gd name="T66" fmla="*/ 25 w 45"/>
                <a:gd name="T67" fmla="*/ 22 h 36"/>
                <a:gd name="T68" fmla="*/ 25 w 45"/>
                <a:gd name="T69" fmla="*/ 21 h 36"/>
                <a:gd name="T70" fmla="*/ 24 w 45"/>
                <a:gd name="T71" fmla="*/ 20 h 36"/>
                <a:gd name="T72" fmla="*/ 23 w 45"/>
                <a:gd name="T73" fmla="*/ 20 h 36"/>
                <a:gd name="T74" fmla="*/ 21 w 45"/>
                <a:gd name="T75" fmla="*/ 20 h 36"/>
                <a:gd name="T76" fmla="*/ 21 w 45"/>
                <a:gd name="T77" fmla="*/ 21 h 36"/>
                <a:gd name="T78" fmla="*/ 23 w 45"/>
                <a:gd name="T79" fmla="*/ 1 h 36"/>
                <a:gd name="T80" fmla="*/ 23 w 45"/>
                <a:gd name="T81" fmla="*/ 1 h 36"/>
                <a:gd name="T82" fmla="*/ 30 w 45"/>
                <a:gd name="T83" fmla="*/ 8 h 36"/>
                <a:gd name="T84" fmla="*/ 31 w 45"/>
                <a:gd name="T85" fmla="*/ 8 h 36"/>
                <a:gd name="T86" fmla="*/ 23 w 45"/>
                <a:gd name="T87" fmla="*/ 0 h 36"/>
                <a:gd name="T88" fmla="*/ 23 w 45"/>
                <a:gd name="T89" fmla="*/ 0 h 36"/>
                <a:gd name="T90" fmla="*/ 14 w 45"/>
                <a:gd name="T91" fmla="*/ 8 h 36"/>
                <a:gd name="T92" fmla="*/ 16 w 45"/>
                <a:gd name="T93" fmla="*/ 8 h 36"/>
                <a:gd name="T94" fmla="*/ 23 w 45"/>
                <a:gd name="T95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" h="36">
                  <a:moveTo>
                    <a:pt x="25" y="23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3" y="36"/>
                    <a:pt x="7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42" y="36"/>
                    <a:pt x="45" y="33"/>
                    <a:pt x="45" y="29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25" y="23"/>
                    <a:pt x="25" y="23"/>
                    <a:pt x="25" y="23"/>
                  </a:cubicBezTo>
                  <a:close/>
                  <a:moveTo>
                    <a:pt x="23" y="21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1" y="23"/>
                    <a:pt x="21" y="23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1"/>
                    <a:pt x="23" y="21"/>
                  </a:cubicBezTo>
                  <a:close/>
                  <a:moveTo>
                    <a:pt x="21" y="21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1"/>
                    <a:pt x="4" y="9"/>
                    <a:pt x="7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2" y="9"/>
                    <a:pt x="45" y="11"/>
                    <a:pt x="45" y="15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0"/>
                    <a:pt x="25" y="20"/>
                    <a:pt x="24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1" y="20"/>
                    <a:pt x="21" y="21"/>
                  </a:cubicBezTo>
                  <a:close/>
                  <a:moveTo>
                    <a:pt x="23" y="1"/>
                  </a:moveTo>
                  <a:cubicBezTo>
                    <a:pt x="23" y="1"/>
                    <a:pt x="23" y="1"/>
                    <a:pt x="23" y="1"/>
                  </a:cubicBezTo>
                  <a:cubicBezTo>
                    <a:pt x="27" y="1"/>
                    <a:pt x="30" y="4"/>
                    <a:pt x="30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4"/>
                    <a:pt x="27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8" y="0"/>
                    <a:pt x="14" y="4"/>
                    <a:pt x="1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9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845511" y="2691859"/>
            <a:ext cx="631064" cy="628219"/>
            <a:chOff x="2463991" y="3245950"/>
            <a:chExt cx="854774" cy="854773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463991" y="3245950"/>
              <a:ext cx="854774" cy="854773"/>
            </a:xfrm>
            <a:prstGeom prst="ellipse">
              <a:avLst/>
            </a:prstGeom>
            <a:solidFill>
              <a:srgbClr val="FFC000"/>
            </a:solidFill>
            <a:ln w="190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/>
            </a:p>
          </p:txBody>
        </p:sp>
        <p:sp>
          <p:nvSpPr>
            <p:cNvPr id="13" name="Freeform 44"/>
            <p:cNvSpPr>
              <a:spLocks noEditPoints="1"/>
            </p:cNvSpPr>
            <p:nvPr/>
          </p:nvSpPr>
          <p:spPr bwMode="auto">
            <a:xfrm>
              <a:off x="2610721" y="3429000"/>
              <a:ext cx="561314" cy="488672"/>
            </a:xfrm>
            <a:custGeom>
              <a:avLst/>
              <a:gdLst>
                <a:gd name="T0" fmla="*/ 41 w 62"/>
                <a:gd name="T1" fmla="*/ 31 h 54"/>
                <a:gd name="T2" fmla="*/ 34 w 62"/>
                <a:gd name="T3" fmla="*/ 23 h 54"/>
                <a:gd name="T4" fmla="*/ 33 w 62"/>
                <a:gd name="T5" fmla="*/ 17 h 54"/>
                <a:gd name="T6" fmla="*/ 30 w 62"/>
                <a:gd name="T7" fmla="*/ 20 h 54"/>
                <a:gd name="T8" fmla="*/ 23 w 62"/>
                <a:gd name="T9" fmla="*/ 13 h 54"/>
                <a:gd name="T10" fmla="*/ 18 w 62"/>
                <a:gd name="T11" fmla="*/ 17 h 54"/>
                <a:gd name="T12" fmla="*/ 7 w 62"/>
                <a:gd name="T13" fmla="*/ 17 h 54"/>
                <a:gd name="T14" fmla="*/ 7 w 62"/>
                <a:gd name="T15" fmla="*/ 23 h 54"/>
                <a:gd name="T16" fmla="*/ 0 w 62"/>
                <a:gd name="T17" fmla="*/ 31 h 54"/>
                <a:gd name="T18" fmla="*/ 4 w 62"/>
                <a:gd name="T19" fmla="*/ 36 h 54"/>
                <a:gd name="T20" fmla="*/ 4 w 62"/>
                <a:gd name="T21" fmla="*/ 46 h 54"/>
                <a:gd name="T22" fmla="*/ 10 w 62"/>
                <a:gd name="T23" fmla="*/ 47 h 54"/>
                <a:gd name="T24" fmla="*/ 18 w 62"/>
                <a:gd name="T25" fmla="*/ 54 h 54"/>
                <a:gd name="T26" fmla="*/ 23 w 62"/>
                <a:gd name="T27" fmla="*/ 50 h 54"/>
                <a:gd name="T28" fmla="*/ 32 w 62"/>
                <a:gd name="T29" fmla="*/ 48 h 54"/>
                <a:gd name="T30" fmla="*/ 37 w 62"/>
                <a:gd name="T31" fmla="*/ 46 h 54"/>
                <a:gd name="T32" fmla="*/ 37 w 62"/>
                <a:gd name="T33" fmla="*/ 36 h 54"/>
                <a:gd name="T34" fmla="*/ 32 w 62"/>
                <a:gd name="T35" fmla="*/ 38 h 54"/>
                <a:gd name="T36" fmla="*/ 20 w 62"/>
                <a:gd name="T37" fmla="*/ 46 h 54"/>
                <a:gd name="T38" fmla="*/ 20 w 62"/>
                <a:gd name="T39" fmla="*/ 21 h 54"/>
                <a:gd name="T40" fmla="*/ 33 w 62"/>
                <a:gd name="T41" fmla="*/ 33 h 54"/>
                <a:gd name="T42" fmla="*/ 58 w 62"/>
                <a:gd name="T43" fmla="*/ 35 h 54"/>
                <a:gd name="T44" fmla="*/ 62 w 62"/>
                <a:gd name="T45" fmla="*/ 38 h 54"/>
                <a:gd name="T46" fmla="*/ 60 w 62"/>
                <a:gd name="T47" fmla="*/ 41 h 54"/>
                <a:gd name="T48" fmla="*/ 59 w 62"/>
                <a:gd name="T49" fmla="*/ 46 h 54"/>
                <a:gd name="T50" fmla="*/ 56 w 62"/>
                <a:gd name="T51" fmla="*/ 47 h 54"/>
                <a:gd name="T52" fmla="*/ 52 w 62"/>
                <a:gd name="T53" fmla="*/ 50 h 54"/>
                <a:gd name="T54" fmla="*/ 50 w 62"/>
                <a:gd name="T55" fmla="*/ 48 h 54"/>
                <a:gd name="T56" fmla="*/ 45 w 62"/>
                <a:gd name="T57" fmla="*/ 48 h 54"/>
                <a:gd name="T58" fmla="*/ 44 w 62"/>
                <a:gd name="T59" fmla="*/ 45 h 54"/>
                <a:gd name="T60" fmla="*/ 41 w 62"/>
                <a:gd name="T61" fmla="*/ 41 h 54"/>
                <a:gd name="T62" fmla="*/ 43 w 62"/>
                <a:gd name="T63" fmla="*/ 39 h 54"/>
                <a:gd name="T64" fmla="*/ 43 w 62"/>
                <a:gd name="T65" fmla="*/ 33 h 54"/>
                <a:gd name="T66" fmla="*/ 46 w 62"/>
                <a:gd name="T67" fmla="*/ 33 h 54"/>
                <a:gd name="T68" fmla="*/ 50 w 62"/>
                <a:gd name="T69" fmla="*/ 29 h 54"/>
                <a:gd name="T70" fmla="*/ 52 w 62"/>
                <a:gd name="T71" fmla="*/ 31 h 54"/>
                <a:gd name="T72" fmla="*/ 58 w 62"/>
                <a:gd name="T73" fmla="*/ 31 h 54"/>
                <a:gd name="T74" fmla="*/ 58 w 62"/>
                <a:gd name="T75" fmla="*/ 35 h 54"/>
                <a:gd name="T76" fmla="*/ 57 w 62"/>
                <a:gd name="T77" fmla="*/ 40 h 54"/>
                <a:gd name="T78" fmla="*/ 45 w 62"/>
                <a:gd name="T79" fmla="*/ 40 h 54"/>
                <a:gd name="T80" fmla="*/ 51 w 62"/>
                <a:gd name="T81" fmla="*/ 46 h 54"/>
                <a:gd name="T82" fmla="*/ 62 w 62"/>
                <a:gd name="T83" fmla="*/ 12 h 54"/>
                <a:gd name="T84" fmla="*/ 59 w 62"/>
                <a:gd name="T85" fmla="*/ 15 h 54"/>
                <a:gd name="T86" fmla="*/ 59 w 62"/>
                <a:gd name="T87" fmla="*/ 22 h 54"/>
                <a:gd name="T88" fmla="*/ 55 w 62"/>
                <a:gd name="T89" fmla="*/ 23 h 54"/>
                <a:gd name="T90" fmla="*/ 50 w 62"/>
                <a:gd name="T91" fmla="*/ 28 h 54"/>
                <a:gd name="T92" fmla="*/ 46 w 62"/>
                <a:gd name="T93" fmla="*/ 25 h 54"/>
                <a:gd name="T94" fmla="*/ 39 w 62"/>
                <a:gd name="T95" fmla="*/ 25 h 54"/>
                <a:gd name="T96" fmla="*/ 39 w 62"/>
                <a:gd name="T97" fmla="*/ 20 h 54"/>
                <a:gd name="T98" fmla="*/ 34 w 62"/>
                <a:gd name="T99" fmla="*/ 15 h 54"/>
                <a:gd name="T100" fmla="*/ 37 w 62"/>
                <a:gd name="T101" fmla="*/ 12 h 54"/>
                <a:gd name="T102" fmla="*/ 37 w 62"/>
                <a:gd name="T103" fmla="*/ 5 h 54"/>
                <a:gd name="T104" fmla="*/ 41 w 62"/>
                <a:gd name="T105" fmla="*/ 5 h 54"/>
                <a:gd name="T106" fmla="*/ 46 w 62"/>
                <a:gd name="T107" fmla="*/ 0 h 54"/>
                <a:gd name="T108" fmla="*/ 49 w 62"/>
                <a:gd name="T109" fmla="*/ 3 h 54"/>
                <a:gd name="T110" fmla="*/ 56 w 62"/>
                <a:gd name="T111" fmla="*/ 3 h 54"/>
                <a:gd name="T112" fmla="*/ 57 w 62"/>
                <a:gd name="T113" fmla="*/ 7 h 54"/>
                <a:gd name="T114" fmla="*/ 48 w 62"/>
                <a:gd name="T115" fmla="*/ 22 h 54"/>
                <a:gd name="T116" fmla="*/ 40 w 62"/>
                <a:gd name="T117" fmla="*/ 14 h 54"/>
                <a:gd name="T118" fmla="*/ 56 w 62"/>
                <a:gd name="T119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2" h="54">
                  <a:moveTo>
                    <a:pt x="41" y="36"/>
                  </a:moveTo>
                  <a:cubicBezTo>
                    <a:pt x="41" y="31"/>
                    <a:pt x="41" y="31"/>
                    <a:pt x="41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28"/>
                    <a:pt x="36" y="25"/>
                    <a:pt x="34" y="23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8"/>
                    <a:pt x="26" y="17"/>
                    <a:pt x="23" y="17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5" y="17"/>
                    <a:pt x="12" y="18"/>
                    <a:pt x="10" y="2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5" y="26"/>
                    <a:pt x="4" y="28"/>
                    <a:pt x="4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9"/>
                    <a:pt x="5" y="41"/>
                    <a:pt x="7" y="44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2" y="49"/>
                    <a:pt x="15" y="50"/>
                    <a:pt x="18" y="50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6" y="50"/>
                    <a:pt x="28" y="49"/>
                    <a:pt x="31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41"/>
                    <a:pt x="37" y="39"/>
                    <a:pt x="37" y="36"/>
                  </a:cubicBezTo>
                  <a:cubicBezTo>
                    <a:pt x="41" y="36"/>
                    <a:pt x="41" y="36"/>
                    <a:pt x="41" y="36"/>
                  </a:cubicBezTo>
                  <a:close/>
                  <a:moveTo>
                    <a:pt x="3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30" y="43"/>
                    <a:pt x="26" y="46"/>
                    <a:pt x="20" y="46"/>
                  </a:cubicBezTo>
                  <a:cubicBezTo>
                    <a:pt x="14" y="46"/>
                    <a:pt x="8" y="40"/>
                    <a:pt x="8" y="33"/>
                  </a:cubicBezTo>
                  <a:cubicBezTo>
                    <a:pt x="8" y="27"/>
                    <a:pt x="14" y="21"/>
                    <a:pt x="20" y="21"/>
                  </a:cubicBezTo>
                  <a:cubicBezTo>
                    <a:pt x="26" y="21"/>
                    <a:pt x="30" y="24"/>
                    <a:pt x="32" y="29"/>
                  </a:cubicBezTo>
                  <a:cubicBezTo>
                    <a:pt x="32" y="30"/>
                    <a:pt x="33" y="32"/>
                    <a:pt x="33" y="33"/>
                  </a:cubicBezTo>
                  <a:cubicBezTo>
                    <a:pt x="33" y="35"/>
                    <a:pt x="32" y="37"/>
                    <a:pt x="32" y="38"/>
                  </a:cubicBezTo>
                  <a:close/>
                  <a:moveTo>
                    <a:pt x="58" y="35"/>
                  </a:moveTo>
                  <a:cubicBezTo>
                    <a:pt x="59" y="36"/>
                    <a:pt x="59" y="37"/>
                    <a:pt x="60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9" y="42"/>
                    <a:pt x="59" y="44"/>
                    <a:pt x="58" y="45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7"/>
                    <a:pt x="54" y="48"/>
                    <a:pt x="52" y="48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7" y="47"/>
                    <a:pt x="46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4"/>
                    <a:pt x="43" y="42"/>
                    <a:pt x="43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7"/>
                    <a:pt x="43" y="36"/>
                    <a:pt x="44" y="35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2"/>
                    <a:pt x="48" y="32"/>
                    <a:pt x="50" y="31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4" y="32"/>
                    <a:pt x="55" y="32"/>
                    <a:pt x="56" y="33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8" y="35"/>
                    <a:pt x="58" y="35"/>
                    <a:pt x="58" y="35"/>
                  </a:cubicBezTo>
                  <a:close/>
                  <a:moveTo>
                    <a:pt x="51" y="46"/>
                  </a:moveTo>
                  <a:cubicBezTo>
                    <a:pt x="55" y="46"/>
                    <a:pt x="57" y="43"/>
                    <a:pt x="57" y="40"/>
                  </a:cubicBezTo>
                  <a:cubicBezTo>
                    <a:pt x="57" y="36"/>
                    <a:pt x="55" y="34"/>
                    <a:pt x="51" y="34"/>
                  </a:cubicBezTo>
                  <a:cubicBezTo>
                    <a:pt x="48" y="34"/>
                    <a:pt x="45" y="36"/>
                    <a:pt x="45" y="40"/>
                  </a:cubicBezTo>
                  <a:cubicBezTo>
                    <a:pt x="45" y="43"/>
                    <a:pt x="48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lose/>
                  <a:moveTo>
                    <a:pt x="59" y="12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9" y="17"/>
                    <a:pt x="58" y="19"/>
                    <a:pt x="57" y="20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3" y="24"/>
                    <a:pt x="51" y="25"/>
                    <a:pt x="50" y="25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43" y="24"/>
                    <a:pt x="41" y="2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19"/>
                    <a:pt x="37" y="17"/>
                    <a:pt x="37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0"/>
                    <a:pt x="38" y="9"/>
                    <a:pt x="39" y="7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3" y="4"/>
                    <a:pt x="44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4"/>
                    <a:pt x="54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8" y="8"/>
                    <a:pt x="59" y="10"/>
                    <a:pt x="59" y="12"/>
                  </a:cubicBezTo>
                  <a:close/>
                  <a:moveTo>
                    <a:pt x="48" y="22"/>
                  </a:moveTo>
                  <a:cubicBezTo>
                    <a:pt x="48" y="22"/>
                    <a:pt x="48" y="22"/>
                    <a:pt x="48" y="22"/>
                  </a:cubicBezTo>
                  <a:cubicBezTo>
                    <a:pt x="43" y="22"/>
                    <a:pt x="40" y="18"/>
                    <a:pt x="40" y="14"/>
                  </a:cubicBezTo>
                  <a:cubicBezTo>
                    <a:pt x="40" y="9"/>
                    <a:pt x="43" y="6"/>
                    <a:pt x="48" y="6"/>
                  </a:cubicBezTo>
                  <a:cubicBezTo>
                    <a:pt x="52" y="6"/>
                    <a:pt x="56" y="9"/>
                    <a:pt x="56" y="14"/>
                  </a:cubicBezTo>
                  <a:cubicBezTo>
                    <a:pt x="56" y="18"/>
                    <a:pt x="52" y="22"/>
                    <a:pt x="48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76303" y="3143928"/>
            <a:ext cx="950912" cy="321568"/>
          </a:xfrm>
          <a:prstGeom prst="rect">
            <a:avLst/>
          </a:prstGeom>
          <a:noFill/>
          <a:ln>
            <a:noFill/>
          </a:ln>
        </p:spPr>
        <p:txBody>
          <a:bodyPr wrap="none" lIns="89858" tIns="44929" rIns="89858" bIns="44929" rtlCol="0">
            <a:spAutoFit/>
          </a:bodyPr>
          <a:lstStyle/>
          <a:p>
            <a:r>
              <a:rPr lang="zh-CN" altLang="en-US" sz="150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14167" y="2265493"/>
            <a:ext cx="950912" cy="321568"/>
          </a:xfrm>
          <a:prstGeom prst="rect">
            <a:avLst/>
          </a:prstGeom>
          <a:noFill/>
          <a:ln>
            <a:noFill/>
          </a:ln>
        </p:spPr>
        <p:txBody>
          <a:bodyPr wrap="none" lIns="89858" tIns="44929" rIns="89858" bIns="44929" rtlCol="0">
            <a:spAutoFit/>
          </a:bodyPr>
          <a:lstStyle/>
          <a:p>
            <a:r>
              <a:rPr lang="zh-CN" altLang="en-US" sz="150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53307" y="1179452"/>
            <a:ext cx="950912" cy="321568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zh-CN" altLang="en-US" sz="1500">
                <a:solidFill>
                  <a:srgbClr val="17375E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4934" y="1288585"/>
            <a:ext cx="2313304" cy="1737228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</a:t>
            </a:r>
            <a:r>
              <a:rPr lang="zh-CN" altLang="en-US" sz="1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文字。</a:t>
            </a:r>
          </a:p>
          <a:p>
            <a:pPr>
              <a:lnSpc>
                <a:spcPct val="130000"/>
              </a:lnSpc>
            </a:pPr>
            <a:r>
              <a:rPr lang="zh-CN" altLang="en-US" sz="1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</a:t>
            </a:r>
          </a:p>
        </p:txBody>
      </p:sp>
      <p:sp>
        <p:nvSpPr>
          <p:cNvPr id="18" name="矩形 17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20" name="文本框 23"/>
          <p:cNvSpPr>
            <a:spLocks noChangeArrowheads="1"/>
          </p:cNvSpPr>
          <p:nvPr/>
        </p:nvSpPr>
        <p:spPr bwMode="auto">
          <a:xfrm>
            <a:off x="7858321" y="206224"/>
            <a:ext cx="1183469" cy="43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89" tIns="33694" rIns="67389" bIns="33694">
            <a:spAutoFit/>
          </a:bodyPr>
          <a:lstStyle/>
          <a:p>
            <a:pPr defTabSz="673312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sym typeface="方正姚体" panose="02010601030101010101" pitchFamily="2" charset="-122"/>
              </a:rPr>
              <a:t>LOGO</a:t>
            </a:r>
          </a:p>
        </p:txBody>
      </p:sp>
      <p:sp>
        <p:nvSpPr>
          <p:cNvPr id="21" name="矩形 20"/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568961" y="144848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明年工作计划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8"/>
          <p:cNvSpPr txBox="1"/>
          <p:nvPr/>
        </p:nvSpPr>
        <p:spPr>
          <a:xfrm>
            <a:off x="568961" y="465700"/>
            <a:ext cx="1617823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 YEAR WORK PLAN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1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45"/>
    </mc:Choice>
    <mc:Fallback xmlns="">
      <p:transition spd="slow" advTm="117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4" grpId="0"/>
      <p:bldP spid="15" grpId="0"/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421274"/>
            <a:ext cx="9001125" cy="1801626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4178" y="2520156"/>
            <a:ext cx="7230053" cy="754005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 algn="ctr"/>
            <a:r>
              <a:rPr lang="zh-CN" altLang="en-US" sz="4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汇报完毕  感谢您的聆听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3204418" y="1152004"/>
            <a:ext cx="2399037" cy="1052447"/>
          </a:xfrm>
          <a:prstGeom prst="rect">
            <a:avLst/>
          </a:prstGeom>
          <a:noFill/>
        </p:spPr>
        <p:txBody>
          <a:bodyPr wrap="square" lIns="89858" tIns="44929" rIns="89858" bIns="44929" rtlCol="0">
            <a:prstTxWarp prst="textPlain">
              <a:avLst/>
            </a:prstTxWarp>
            <a:spAutoFit/>
          </a:bodyPr>
          <a:lstStyle/>
          <a:p>
            <a:r>
              <a:rPr lang="en-US" altLang="zh-CN" sz="5900" b="1" dirty="0">
                <a:solidFill>
                  <a:srgbClr val="17375E"/>
                </a:solidFill>
                <a:latin typeface="Agency FB" panose="020B0503020202020204" pitchFamily="34" charset="0"/>
                <a:ea typeface="Adobe Gothic Std B" panose="020B0800000000000000" pitchFamily="34" charset="-128"/>
              </a:rPr>
              <a:t>201X</a:t>
            </a:r>
            <a:endParaRPr lang="zh-CN" altLang="en-US" sz="5900" b="1" dirty="0">
              <a:solidFill>
                <a:srgbClr val="17375E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Freeform 7"/>
          <p:cNvSpPr>
            <a:spLocks noEditPoints="1"/>
          </p:cNvSpPr>
          <p:nvPr/>
        </p:nvSpPr>
        <p:spPr bwMode="auto">
          <a:xfrm>
            <a:off x="2578289" y="3815752"/>
            <a:ext cx="217142" cy="21616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7376" tIns="33688" rIns="67376" bIns="33688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2802087" y="3767202"/>
            <a:ext cx="1368778" cy="283478"/>
          </a:xfrm>
          <a:prstGeom prst="rect">
            <a:avLst/>
          </a:prstGeom>
          <a:noFill/>
        </p:spPr>
        <p:txBody>
          <a:bodyPr wrap="none" lIns="67376" tIns="33688" rIns="67376" bIns="3368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4969772" y="3815752"/>
            <a:ext cx="217142" cy="216164"/>
          </a:xfrm>
          <a:custGeom>
            <a:avLst/>
            <a:gdLst>
              <a:gd name="T0" fmla="*/ 245 w 490"/>
              <a:gd name="T1" fmla="*/ 0 h 490"/>
              <a:gd name="T2" fmla="*/ 490 w 490"/>
              <a:gd name="T3" fmla="*/ 245 h 490"/>
              <a:gd name="T4" fmla="*/ 245 w 490"/>
              <a:gd name="T5" fmla="*/ 490 h 490"/>
              <a:gd name="T6" fmla="*/ 0 w 490"/>
              <a:gd name="T7" fmla="*/ 245 h 490"/>
              <a:gd name="T8" fmla="*/ 245 w 490"/>
              <a:gd name="T9" fmla="*/ 0 h 490"/>
              <a:gd name="T10" fmla="*/ 436 w 490"/>
              <a:gd name="T11" fmla="*/ 250 h 490"/>
              <a:gd name="T12" fmla="*/ 427 w 490"/>
              <a:gd name="T13" fmla="*/ 256 h 490"/>
              <a:gd name="T14" fmla="*/ 394 w 490"/>
              <a:gd name="T15" fmla="*/ 256 h 490"/>
              <a:gd name="T16" fmla="*/ 386 w 490"/>
              <a:gd name="T17" fmla="*/ 253 h 490"/>
              <a:gd name="T18" fmla="*/ 245 w 490"/>
              <a:gd name="T19" fmla="*/ 105 h 490"/>
              <a:gd name="T20" fmla="*/ 104 w 490"/>
              <a:gd name="T21" fmla="*/ 253 h 490"/>
              <a:gd name="T22" fmla="*/ 96 w 490"/>
              <a:gd name="T23" fmla="*/ 256 h 490"/>
              <a:gd name="T24" fmla="*/ 63 w 490"/>
              <a:gd name="T25" fmla="*/ 256 h 490"/>
              <a:gd name="T26" fmla="*/ 54 w 490"/>
              <a:gd name="T27" fmla="*/ 250 h 490"/>
              <a:gd name="T28" fmla="*/ 56 w 490"/>
              <a:gd name="T29" fmla="*/ 239 h 490"/>
              <a:gd name="T30" fmla="*/ 236 w 490"/>
              <a:gd name="T31" fmla="*/ 52 h 490"/>
              <a:gd name="T32" fmla="*/ 245 w 490"/>
              <a:gd name="T33" fmla="*/ 48 h 490"/>
              <a:gd name="T34" fmla="*/ 254 w 490"/>
              <a:gd name="T35" fmla="*/ 52 h 490"/>
              <a:gd name="T36" fmla="*/ 434 w 490"/>
              <a:gd name="T37" fmla="*/ 239 h 490"/>
              <a:gd name="T38" fmla="*/ 436 w 490"/>
              <a:gd name="T39" fmla="*/ 250 h 490"/>
              <a:gd name="T40" fmla="*/ 113 w 490"/>
              <a:gd name="T41" fmla="*/ 267 h 490"/>
              <a:gd name="T42" fmla="*/ 113 w 490"/>
              <a:gd name="T43" fmla="*/ 267 h 490"/>
              <a:gd name="T44" fmla="*/ 113 w 490"/>
              <a:gd name="T45" fmla="*/ 379 h 490"/>
              <a:gd name="T46" fmla="*/ 129 w 490"/>
              <a:gd name="T47" fmla="*/ 398 h 490"/>
              <a:gd name="T48" fmla="*/ 202 w 490"/>
              <a:gd name="T49" fmla="*/ 398 h 490"/>
              <a:gd name="T50" fmla="*/ 202 w 490"/>
              <a:gd name="T51" fmla="*/ 276 h 490"/>
              <a:gd name="T52" fmla="*/ 221 w 490"/>
              <a:gd name="T53" fmla="*/ 257 h 490"/>
              <a:gd name="T54" fmla="*/ 269 w 490"/>
              <a:gd name="T55" fmla="*/ 257 h 490"/>
              <a:gd name="T56" fmla="*/ 288 w 490"/>
              <a:gd name="T57" fmla="*/ 276 h 490"/>
              <a:gd name="T58" fmla="*/ 288 w 490"/>
              <a:gd name="T59" fmla="*/ 398 h 490"/>
              <a:gd name="T60" fmla="*/ 361 w 490"/>
              <a:gd name="T61" fmla="*/ 398 h 490"/>
              <a:gd name="T62" fmla="*/ 377 w 490"/>
              <a:gd name="T63" fmla="*/ 379 h 490"/>
              <a:gd name="T64" fmla="*/ 377 w 490"/>
              <a:gd name="T65" fmla="*/ 268 h 490"/>
              <a:gd name="T66" fmla="*/ 245 w 490"/>
              <a:gd name="T67" fmla="*/ 130 h 490"/>
              <a:gd name="T68" fmla="*/ 113 w 490"/>
              <a:gd name="T69" fmla="*/ 26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858" tIns="44929" rIns="89858" bIns="44929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5223395" y="3767003"/>
            <a:ext cx="1266186" cy="283478"/>
          </a:xfrm>
          <a:prstGeom prst="rect">
            <a:avLst/>
          </a:prstGeom>
          <a:noFill/>
        </p:spPr>
        <p:txBody>
          <a:bodyPr wrap="none" lIns="67376" tIns="33688" rIns="67376" bIns="3368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部门： 设计部</a:t>
            </a:r>
            <a:endParaRPr lang="zh-CN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752349" y="3464064"/>
            <a:ext cx="546770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3235870" y="3311301"/>
            <a:ext cx="2488828" cy="282254"/>
          </a:xfrm>
          <a:prstGeom prst="roundRect">
            <a:avLst/>
          </a:prstGeom>
          <a:solidFill>
            <a:srgbClr val="1737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29" tIns="44914" rIns="89829" bIns="44914" rtlCol="0" anchor="ctr"/>
          <a:lstStyle/>
          <a:p>
            <a:pPr algn="ctr" defTabSz="897957"/>
            <a:r>
              <a: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科技有限公司</a:t>
            </a:r>
          </a:p>
        </p:txBody>
      </p:sp>
    </p:spTree>
    <p:extLst>
      <p:ext uri="{BB962C8B-B14F-4D97-AF65-F5344CB8AC3E}">
        <p14:creationId xmlns:p14="http://schemas.microsoft.com/office/powerpoint/2010/main" val="288351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2"/>
    </mc:Choice>
    <mc:Fallback xmlns="">
      <p:transition spd="slow" advTm="69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50"/>
                            </p:stCondLst>
                            <p:childTnLst>
                              <p:par>
                                <p:cTn id="2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1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 animBg="1"/>
      <p:bldP spid="7" grpId="0"/>
      <p:bldP spid="8" grpId="0" animBg="1"/>
      <p:bldP spid="9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8473" y="344356"/>
            <a:ext cx="366837" cy="365183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9212" y="540163"/>
            <a:ext cx="244558" cy="2434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MH_Other_1"/>
          <p:cNvSpPr/>
          <p:nvPr>
            <p:custDataLst>
              <p:tags r:id="rId2"/>
            </p:custDataLst>
          </p:nvPr>
        </p:nvSpPr>
        <p:spPr>
          <a:xfrm flipV="1">
            <a:off x="4013195" y="1598125"/>
            <a:ext cx="82037" cy="74667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Other_2"/>
          <p:cNvSpPr/>
          <p:nvPr>
            <p:custDataLst>
              <p:tags r:id="rId3"/>
            </p:custDataLst>
          </p:nvPr>
        </p:nvSpPr>
        <p:spPr>
          <a:xfrm>
            <a:off x="4013195" y="1190956"/>
            <a:ext cx="82037" cy="74667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Other_3"/>
          <p:cNvSpPr/>
          <p:nvPr>
            <p:custDataLst>
              <p:tags r:id="rId4"/>
            </p:custDataLst>
          </p:nvPr>
        </p:nvSpPr>
        <p:spPr>
          <a:xfrm flipV="1">
            <a:off x="4013195" y="2279464"/>
            <a:ext cx="82037" cy="74667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MH_Other_4"/>
          <p:cNvSpPr/>
          <p:nvPr>
            <p:custDataLst>
              <p:tags r:id="rId5"/>
            </p:custDataLst>
          </p:nvPr>
        </p:nvSpPr>
        <p:spPr>
          <a:xfrm>
            <a:off x="4013195" y="1872294"/>
            <a:ext cx="82037" cy="74667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MH_Other_5"/>
          <p:cNvSpPr/>
          <p:nvPr>
            <p:custDataLst>
              <p:tags r:id="rId6"/>
            </p:custDataLst>
          </p:nvPr>
        </p:nvSpPr>
        <p:spPr>
          <a:xfrm flipV="1">
            <a:off x="4013195" y="2959635"/>
            <a:ext cx="82037" cy="74667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MH_Other_6"/>
          <p:cNvSpPr/>
          <p:nvPr>
            <p:custDataLst>
              <p:tags r:id="rId7"/>
            </p:custDataLst>
          </p:nvPr>
        </p:nvSpPr>
        <p:spPr>
          <a:xfrm>
            <a:off x="4013195" y="2553632"/>
            <a:ext cx="82037" cy="73501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MH_Other_7"/>
          <p:cNvSpPr/>
          <p:nvPr>
            <p:custDataLst>
              <p:tags r:id="rId8"/>
            </p:custDataLst>
          </p:nvPr>
        </p:nvSpPr>
        <p:spPr>
          <a:xfrm flipV="1">
            <a:off x="4013195" y="3640973"/>
            <a:ext cx="82037" cy="74667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MH_Other_8"/>
          <p:cNvSpPr/>
          <p:nvPr>
            <p:custDataLst>
              <p:tags r:id="rId9"/>
            </p:custDataLst>
          </p:nvPr>
        </p:nvSpPr>
        <p:spPr>
          <a:xfrm>
            <a:off x="4013195" y="3233804"/>
            <a:ext cx="82037" cy="74667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MH_Other_9"/>
          <p:cNvSpPr/>
          <p:nvPr>
            <p:custDataLst>
              <p:tags r:id="rId10"/>
            </p:custDataLst>
          </p:nvPr>
        </p:nvSpPr>
        <p:spPr>
          <a:xfrm>
            <a:off x="3394401" y="1265623"/>
            <a:ext cx="1205105" cy="407170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FFC000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Other_10"/>
          <p:cNvSpPr/>
          <p:nvPr>
            <p:custDataLst>
              <p:tags r:id="rId11"/>
            </p:custDataLst>
          </p:nvPr>
        </p:nvSpPr>
        <p:spPr>
          <a:xfrm>
            <a:off x="3394401" y="1946961"/>
            <a:ext cx="1205105" cy="407170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FFC000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Other_11"/>
          <p:cNvSpPr/>
          <p:nvPr>
            <p:custDataLst>
              <p:tags r:id="rId12"/>
            </p:custDataLst>
          </p:nvPr>
        </p:nvSpPr>
        <p:spPr>
          <a:xfrm>
            <a:off x="3394401" y="2628118"/>
            <a:ext cx="1205105" cy="406184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FFC000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Other_12"/>
          <p:cNvSpPr/>
          <p:nvPr>
            <p:custDataLst>
              <p:tags r:id="rId13"/>
            </p:custDataLst>
          </p:nvPr>
        </p:nvSpPr>
        <p:spPr>
          <a:xfrm>
            <a:off x="3394401" y="3308471"/>
            <a:ext cx="1205105" cy="407169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FFC000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SubTitle_1"/>
          <p:cNvSpPr/>
          <p:nvPr>
            <p:custDataLst>
              <p:tags r:id="rId14"/>
            </p:custDataLst>
          </p:nvPr>
        </p:nvSpPr>
        <p:spPr>
          <a:xfrm>
            <a:off x="3188150" y="1265623"/>
            <a:ext cx="825045" cy="407170"/>
          </a:xfrm>
          <a:prstGeom prst="rect">
            <a:avLst/>
          </a:prstGeom>
          <a:solidFill>
            <a:srgbClr val="17375E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17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SubTitle_2"/>
          <p:cNvSpPr/>
          <p:nvPr>
            <p:custDataLst>
              <p:tags r:id="rId15"/>
            </p:custDataLst>
          </p:nvPr>
        </p:nvSpPr>
        <p:spPr>
          <a:xfrm>
            <a:off x="3188150" y="1946961"/>
            <a:ext cx="825045" cy="407170"/>
          </a:xfrm>
          <a:prstGeom prst="rect">
            <a:avLst/>
          </a:prstGeom>
          <a:solidFill>
            <a:srgbClr val="17375E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17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SubTitle_3"/>
          <p:cNvSpPr/>
          <p:nvPr>
            <p:custDataLst>
              <p:tags r:id="rId16"/>
            </p:custDataLst>
          </p:nvPr>
        </p:nvSpPr>
        <p:spPr>
          <a:xfrm>
            <a:off x="3188150" y="2628118"/>
            <a:ext cx="825045" cy="406184"/>
          </a:xfrm>
          <a:prstGeom prst="rect">
            <a:avLst/>
          </a:prstGeom>
          <a:solidFill>
            <a:srgbClr val="17375E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17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SubTitle_4"/>
          <p:cNvSpPr/>
          <p:nvPr>
            <p:custDataLst>
              <p:tags r:id="rId17"/>
            </p:custDataLst>
          </p:nvPr>
        </p:nvSpPr>
        <p:spPr>
          <a:xfrm>
            <a:off x="3188150" y="3308471"/>
            <a:ext cx="825045" cy="407169"/>
          </a:xfrm>
          <a:prstGeom prst="rect">
            <a:avLst/>
          </a:prstGeom>
          <a:solidFill>
            <a:srgbClr val="17375E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17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Entry_1"/>
          <p:cNvSpPr/>
          <p:nvPr>
            <p:custDataLst>
              <p:tags r:id="rId18"/>
            </p:custDataLst>
          </p:nvPr>
        </p:nvSpPr>
        <p:spPr>
          <a:xfrm>
            <a:off x="4907792" y="1260929"/>
            <a:ext cx="1726579" cy="44627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17375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en-US" altLang="zh-CN" sz="2000" dirty="0">
              <a:solidFill>
                <a:srgbClr val="17375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17375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900" dirty="0">
              <a:solidFill>
                <a:srgbClr val="17375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MH_Entry_2"/>
          <p:cNvSpPr/>
          <p:nvPr>
            <p:custDataLst>
              <p:tags r:id="rId19"/>
            </p:custDataLst>
          </p:nvPr>
        </p:nvSpPr>
        <p:spPr>
          <a:xfrm>
            <a:off x="4907792" y="1955411"/>
            <a:ext cx="1726579" cy="44627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17375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成功作品展示</a:t>
            </a:r>
            <a:r>
              <a:rPr lang="en-US" altLang="zh-CN" sz="900" dirty="0">
                <a:solidFill>
                  <a:srgbClr val="17375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COMPLETION OF WORK</a:t>
            </a:r>
            <a:endParaRPr lang="zh-CN" altLang="en-US" sz="900" dirty="0">
              <a:solidFill>
                <a:srgbClr val="17375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Entry_3"/>
          <p:cNvSpPr/>
          <p:nvPr>
            <p:custDataLst>
              <p:tags r:id="rId20"/>
            </p:custDataLst>
          </p:nvPr>
        </p:nvSpPr>
        <p:spPr>
          <a:xfrm>
            <a:off x="4907792" y="2640557"/>
            <a:ext cx="1726579" cy="44627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17375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存在不足之处</a:t>
            </a:r>
            <a:r>
              <a:rPr lang="en-US" altLang="zh-CN" sz="900" dirty="0">
                <a:solidFill>
                  <a:srgbClr val="17375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SUCCESSFUL PROJECT </a:t>
            </a:r>
            <a:endParaRPr lang="zh-CN" altLang="en-US" sz="900" dirty="0">
              <a:solidFill>
                <a:srgbClr val="17375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MH_Entry_4"/>
          <p:cNvSpPr/>
          <p:nvPr>
            <p:custDataLst>
              <p:tags r:id="rId21"/>
            </p:custDataLst>
          </p:nvPr>
        </p:nvSpPr>
        <p:spPr>
          <a:xfrm>
            <a:off x="4907792" y="3325703"/>
            <a:ext cx="1726579" cy="44627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17375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明年工作计划</a:t>
            </a:r>
            <a:endParaRPr lang="en-US" altLang="zh-CN" sz="2000" dirty="0">
              <a:solidFill>
                <a:srgbClr val="17375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17375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 YEAR WORK PLAN</a:t>
            </a:r>
            <a:endParaRPr lang="zh-CN" altLang="en-US" sz="900" dirty="0">
              <a:solidFill>
                <a:srgbClr val="17375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>
            <p:custDataLst>
              <p:tags r:id="rId22"/>
            </p:custDataLst>
          </p:nvPr>
        </p:nvSpPr>
        <p:spPr>
          <a:xfrm>
            <a:off x="1080887" y="644489"/>
            <a:ext cx="907941" cy="2644243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900" b="1" dirty="0">
                <a:solidFill>
                  <a:srgbClr val="00346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25" name="MH_Others_2"/>
          <p:cNvSpPr txBox="1"/>
          <p:nvPr>
            <p:custDataLst>
              <p:tags r:id="rId23"/>
            </p:custDataLst>
          </p:nvPr>
        </p:nvSpPr>
        <p:spPr>
          <a:xfrm rot="5400000">
            <a:off x="-272383" y="1816815"/>
            <a:ext cx="2299098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2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2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01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2"/>
    </mc:Choice>
    <mc:Fallback xmlns="">
      <p:transition spd="slow" advTm="132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-179958" y="1728068"/>
            <a:ext cx="9188653" cy="1801626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/>
          </a:p>
        </p:txBody>
      </p:sp>
      <p:sp>
        <p:nvSpPr>
          <p:cNvPr id="16" name="MH_SubTitle_1"/>
          <p:cNvSpPr/>
          <p:nvPr>
            <p:custDataLst>
              <p:tags r:id="rId2"/>
            </p:custDataLst>
          </p:nvPr>
        </p:nvSpPr>
        <p:spPr>
          <a:xfrm>
            <a:off x="2204856" y="1876778"/>
            <a:ext cx="1503618" cy="1291450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6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66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Entry_1"/>
          <p:cNvSpPr/>
          <p:nvPr>
            <p:custDataLst>
              <p:tags r:id="rId3"/>
            </p:custDataLst>
          </p:nvPr>
        </p:nvSpPr>
        <p:spPr>
          <a:xfrm>
            <a:off x="3780482" y="2193215"/>
            <a:ext cx="3744416" cy="83099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en-US" altLang="zh-CN" sz="4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14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0"/>
    </mc:Choice>
    <mc:Fallback xmlns="">
      <p:transition spd="slow" advTm="39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6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1046698" y="1536219"/>
            <a:ext cx="1043160" cy="1039197"/>
          </a:xfrm>
          <a:prstGeom prst="ellipse">
            <a:avLst/>
          </a:prstGeom>
          <a:solidFill>
            <a:srgbClr val="17375E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2773167" y="1795741"/>
            <a:ext cx="522137" cy="519414"/>
          </a:xfrm>
          <a:prstGeom prst="ellipse">
            <a:avLst/>
          </a:prstGeom>
          <a:solidFill>
            <a:srgbClr val="FFC000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3978611" y="1536219"/>
            <a:ext cx="1042789" cy="1039197"/>
          </a:xfrm>
          <a:prstGeom prst="ellipse">
            <a:avLst/>
          </a:prstGeom>
          <a:solidFill>
            <a:srgbClr val="17375E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5705823" y="1795741"/>
            <a:ext cx="521023" cy="519414"/>
          </a:xfrm>
          <a:prstGeom prst="ellipse">
            <a:avLst/>
          </a:prstGeom>
          <a:solidFill>
            <a:srgbClr val="FFC000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6911268" y="1536219"/>
            <a:ext cx="1043160" cy="1039197"/>
          </a:xfrm>
          <a:prstGeom prst="ellipse">
            <a:avLst/>
          </a:prstGeom>
          <a:solidFill>
            <a:srgbClr val="17375E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2381006" y="2004987"/>
            <a:ext cx="101011" cy="101295"/>
          </a:xfrm>
          <a:prstGeom prst="ellipse">
            <a:avLst/>
          </a:prstGeom>
          <a:solidFill>
            <a:srgbClr val="0070C0">
              <a:alpha val="40000"/>
            </a:srgbClr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586451" y="2004987"/>
            <a:ext cx="100640" cy="101295"/>
          </a:xfrm>
          <a:prstGeom prst="ellipse">
            <a:avLst/>
          </a:prstGeom>
          <a:solidFill>
            <a:srgbClr val="0070C0">
              <a:alpha val="40000"/>
            </a:srgbClr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5312920" y="2004987"/>
            <a:ext cx="101754" cy="101295"/>
          </a:xfrm>
          <a:prstGeom prst="ellipse">
            <a:avLst/>
          </a:prstGeom>
          <a:solidFill>
            <a:srgbClr val="0070C0">
              <a:alpha val="40000"/>
            </a:srgbClr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6517995" y="2004987"/>
            <a:ext cx="102125" cy="101295"/>
          </a:xfrm>
          <a:prstGeom prst="ellipse">
            <a:avLst/>
          </a:prstGeom>
          <a:solidFill>
            <a:srgbClr val="0070C0">
              <a:alpha val="40000"/>
            </a:srgbClr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1567721" y="2648614"/>
            <a:ext cx="0" cy="367103"/>
          </a:xfrm>
          <a:prstGeom prst="line">
            <a:avLst/>
          </a:prstGeom>
          <a:noFill/>
          <a:ln w="4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3034606" y="2373567"/>
            <a:ext cx="0" cy="224401"/>
          </a:xfrm>
          <a:prstGeom prst="line">
            <a:avLst/>
          </a:prstGeom>
          <a:noFill/>
          <a:ln w="4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4500376" y="2648614"/>
            <a:ext cx="0" cy="367103"/>
          </a:xfrm>
          <a:prstGeom prst="line">
            <a:avLst/>
          </a:prstGeom>
          <a:noFill/>
          <a:ln w="4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5966519" y="2373567"/>
            <a:ext cx="0" cy="224401"/>
          </a:xfrm>
          <a:prstGeom prst="line">
            <a:avLst/>
          </a:prstGeom>
          <a:noFill/>
          <a:ln w="4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7432291" y="2648614"/>
            <a:ext cx="0" cy="367103"/>
          </a:xfrm>
          <a:prstGeom prst="line">
            <a:avLst/>
          </a:prstGeom>
          <a:noFill/>
          <a:ln w="4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18" name="Freeform 24"/>
          <p:cNvSpPr>
            <a:spLocks noEditPoints="1"/>
          </p:cNvSpPr>
          <p:nvPr/>
        </p:nvSpPr>
        <p:spPr bwMode="auto">
          <a:xfrm>
            <a:off x="2890896" y="1912757"/>
            <a:ext cx="286677" cy="285385"/>
          </a:xfrm>
          <a:custGeom>
            <a:avLst/>
            <a:gdLst>
              <a:gd name="T0" fmla="*/ 919 w 1838"/>
              <a:gd name="T1" fmla="*/ 0 h 1838"/>
              <a:gd name="T2" fmla="*/ 0 w 1838"/>
              <a:gd name="T3" fmla="*/ 919 h 1838"/>
              <a:gd name="T4" fmla="*/ 919 w 1838"/>
              <a:gd name="T5" fmla="*/ 1838 h 1838"/>
              <a:gd name="T6" fmla="*/ 1838 w 1838"/>
              <a:gd name="T7" fmla="*/ 919 h 1838"/>
              <a:gd name="T8" fmla="*/ 919 w 1838"/>
              <a:gd name="T9" fmla="*/ 0 h 1838"/>
              <a:gd name="T10" fmla="*/ 919 w 1838"/>
              <a:gd name="T11" fmla="*/ 1608 h 1838"/>
              <a:gd name="T12" fmla="*/ 919 w 1838"/>
              <a:gd name="T13" fmla="*/ 1608 h 1838"/>
              <a:gd name="T14" fmla="*/ 230 w 1838"/>
              <a:gd name="T15" fmla="*/ 919 h 1838"/>
              <a:gd name="T16" fmla="*/ 919 w 1838"/>
              <a:gd name="T17" fmla="*/ 230 h 1838"/>
              <a:gd name="T18" fmla="*/ 1608 w 1838"/>
              <a:gd name="T19" fmla="*/ 919 h 1838"/>
              <a:gd name="T20" fmla="*/ 919 w 1838"/>
              <a:gd name="T21" fmla="*/ 1608 h 1838"/>
              <a:gd name="T22" fmla="*/ 1493 w 1838"/>
              <a:gd name="T23" fmla="*/ 919 h 1838"/>
              <a:gd name="T24" fmla="*/ 1493 w 1838"/>
              <a:gd name="T25" fmla="*/ 919 h 1838"/>
              <a:gd name="T26" fmla="*/ 1378 w 1838"/>
              <a:gd name="T27" fmla="*/ 1034 h 1838"/>
              <a:gd name="T28" fmla="*/ 919 w 1838"/>
              <a:gd name="T29" fmla="*/ 1034 h 1838"/>
              <a:gd name="T30" fmla="*/ 804 w 1838"/>
              <a:gd name="T31" fmla="*/ 919 h 1838"/>
              <a:gd name="T32" fmla="*/ 804 w 1838"/>
              <a:gd name="T33" fmla="*/ 460 h 1838"/>
              <a:gd name="T34" fmla="*/ 919 w 1838"/>
              <a:gd name="T35" fmla="*/ 345 h 1838"/>
              <a:gd name="T36" fmla="*/ 1034 w 1838"/>
              <a:gd name="T37" fmla="*/ 460 h 1838"/>
              <a:gd name="T38" fmla="*/ 1034 w 1838"/>
              <a:gd name="T39" fmla="*/ 804 h 1838"/>
              <a:gd name="T40" fmla="*/ 1378 w 1838"/>
              <a:gd name="T41" fmla="*/ 804 h 1838"/>
              <a:gd name="T42" fmla="*/ 1493 w 1838"/>
              <a:gd name="T43" fmla="*/ 919 h 1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38" h="1838">
                <a:moveTo>
                  <a:pt x="919" y="0"/>
                </a:moveTo>
                <a:cubicBezTo>
                  <a:pt x="411" y="0"/>
                  <a:pt x="0" y="412"/>
                  <a:pt x="0" y="919"/>
                </a:cubicBezTo>
                <a:cubicBezTo>
                  <a:pt x="0" y="1427"/>
                  <a:pt x="411" y="1838"/>
                  <a:pt x="919" y="1838"/>
                </a:cubicBezTo>
                <a:cubicBezTo>
                  <a:pt x="1426" y="1838"/>
                  <a:pt x="1838" y="1427"/>
                  <a:pt x="1838" y="919"/>
                </a:cubicBezTo>
                <a:cubicBezTo>
                  <a:pt x="1838" y="412"/>
                  <a:pt x="1426" y="0"/>
                  <a:pt x="919" y="0"/>
                </a:cubicBezTo>
                <a:close/>
                <a:moveTo>
                  <a:pt x="919" y="1608"/>
                </a:moveTo>
                <a:cubicBezTo>
                  <a:pt x="919" y="1608"/>
                  <a:pt x="919" y="1608"/>
                  <a:pt x="919" y="1608"/>
                </a:cubicBezTo>
                <a:cubicBezTo>
                  <a:pt x="539" y="1608"/>
                  <a:pt x="230" y="1299"/>
                  <a:pt x="230" y="919"/>
                </a:cubicBezTo>
                <a:cubicBezTo>
                  <a:pt x="230" y="539"/>
                  <a:pt x="539" y="230"/>
                  <a:pt x="919" y="230"/>
                </a:cubicBezTo>
                <a:cubicBezTo>
                  <a:pt x="1299" y="230"/>
                  <a:pt x="1608" y="539"/>
                  <a:pt x="1608" y="919"/>
                </a:cubicBezTo>
                <a:cubicBezTo>
                  <a:pt x="1608" y="1299"/>
                  <a:pt x="1299" y="1608"/>
                  <a:pt x="919" y="1608"/>
                </a:cubicBezTo>
                <a:close/>
                <a:moveTo>
                  <a:pt x="1493" y="919"/>
                </a:moveTo>
                <a:cubicBezTo>
                  <a:pt x="1493" y="919"/>
                  <a:pt x="1493" y="919"/>
                  <a:pt x="1493" y="919"/>
                </a:cubicBezTo>
                <a:cubicBezTo>
                  <a:pt x="1493" y="983"/>
                  <a:pt x="1442" y="1034"/>
                  <a:pt x="1378" y="1034"/>
                </a:cubicBezTo>
                <a:cubicBezTo>
                  <a:pt x="919" y="1034"/>
                  <a:pt x="919" y="1034"/>
                  <a:pt x="919" y="1034"/>
                </a:cubicBezTo>
                <a:cubicBezTo>
                  <a:pt x="856" y="1034"/>
                  <a:pt x="804" y="983"/>
                  <a:pt x="804" y="919"/>
                </a:cubicBezTo>
                <a:cubicBezTo>
                  <a:pt x="804" y="460"/>
                  <a:pt x="804" y="460"/>
                  <a:pt x="804" y="460"/>
                </a:cubicBezTo>
                <a:cubicBezTo>
                  <a:pt x="804" y="396"/>
                  <a:pt x="856" y="345"/>
                  <a:pt x="919" y="345"/>
                </a:cubicBezTo>
                <a:cubicBezTo>
                  <a:pt x="982" y="345"/>
                  <a:pt x="1034" y="396"/>
                  <a:pt x="1034" y="460"/>
                </a:cubicBezTo>
                <a:cubicBezTo>
                  <a:pt x="1034" y="804"/>
                  <a:pt x="1034" y="804"/>
                  <a:pt x="1034" y="804"/>
                </a:cubicBezTo>
                <a:cubicBezTo>
                  <a:pt x="1378" y="804"/>
                  <a:pt x="1378" y="804"/>
                  <a:pt x="1378" y="804"/>
                </a:cubicBezTo>
                <a:cubicBezTo>
                  <a:pt x="1442" y="804"/>
                  <a:pt x="1493" y="856"/>
                  <a:pt x="1493" y="91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19" name="Freeform 25"/>
          <p:cNvSpPr>
            <a:spLocks/>
          </p:cNvSpPr>
          <p:nvPr/>
        </p:nvSpPr>
        <p:spPr bwMode="auto">
          <a:xfrm>
            <a:off x="1400925" y="1755389"/>
            <a:ext cx="334705" cy="600860"/>
          </a:xfrm>
          <a:custGeom>
            <a:avLst/>
            <a:gdLst>
              <a:gd name="T0" fmla="*/ 604 w 637"/>
              <a:gd name="T1" fmla="*/ 610 h 1149"/>
              <a:gd name="T2" fmla="*/ 604 w 637"/>
              <a:gd name="T3" fmla="*/ 610 h 1149"/>
              <a:gd name="T4" fmla="*/ 637 w 637"/>
              <a:gd name="T5" fmla="*/ 739 h 1149"/>
              <a:gd name="T6" fmla="*/ 569 w 637"/>
              <a:gd name="T7" fmla="*/ 929 h 1149"/>
              <a:gd name="T8" fmla="*/ 373 w 637"/>
              <a:gd name="T9" fmla="*/ 1019 h 1149"/>
              <a:gd name="T10" fmla="*/ 373 w 637"/>
              <a:gd name="T11" fmla="*/ 1149 h 1149"/>
              <a:gd name="T12" fmla="*/ 264 w 637"/>
              <a:gd name="T13" fmla="*/ 1149 h 1149"/>
              <a:gd name="T14" fmla="*/ 264 w 637"/>
              <a:gd name="T15" fmla="*/ 1019 h 1149"/>
              <a:gd name="T16" fmla="*/ 0 w 637"/>
              <a:gd name="T17" fmla="*/ 771 h 1149"/>
              <a:gd name="T18" fmla="*/ 168 w 637"/>
              <a:gd name="T19" fmla="*/ 728 h 1149"/>
              <a:gd name="T20" fmla="*/ 323 w 637"/>
              <a:gd name="T21" fmla="*/ 870 h 1149"/>
              <a:gd name="T22" fmla="*/ 413 w 637"/>
              <a:gd name="T23" fmla="*/ 839 h 1149"/>
              <a:gd name="T24" fmla="*/ 442 w 637"/>
              <a:gd name="T25" fmla="*/ 766 h 1149"/>
              <a:gd name="T26" fmla="*/ 413 w 637"/>
              <a:gd name="T27" fmla="*/ 698 h 1149"/>
              <a:gd name="T28" fmla="*/ 284 w 637"/>
              <a:gd name="T29" fmla="*/ 640 h 1149"/>
              <a:gd name="T30" fmla="*/ 144 w 637"/>
              <a:gd name="T31" fmla="*/ 578 h 1149"/>
              <a:gd name="T32" fmla="*/ 62 w 637"/>
              <a:gd name="T33" fmla="*/ 493 h 1149"/>
              <a:gd name="T34" fmla="*/ 31 w 637"/>
              <a:gd name="T35" fmla="*/ 366 h 1149"/>
              <a:gd name="T36" fmla="*/ 87 w 637"/>
              <a:gd name="T37" fmla="*/ 194 h 1149"/>
              <a:gd name="T38" fmla="*/ 264 w 637"/>
              <a:gd name="T39" fmla="*/ 101 h 1149"/>
              <a:gd name="T40" fmla="*/ 264 w 637"/>
              <a:gd name="T41" fmla="*/ 0 h 1149"/>
              <a:gd name="T42" fmla="*/ 373 w 637"/>
              <a:gd name="T43" fmla="*/ 0 h 1149"/>
              <a:gd name="T44" fmla="*/ 373 w 637"/>
              <a:gd name="T45" fmla="*/ 101 h 1149"/>
              <a:gd name="T46" fmla="*/ 609 w 637"/>
              <a:gd name="T47" fmla="*/ 307 h 1149"/>
              <a:gd name="T48" fmla="*/ 459 w 637"/>
              <a:gd name="T49" fmla="*/ 369 h 1149"/>
              <a:gd name="T50" fmla="*/ 323 w 637"/>
              <a:gd name="T51" fmla="*/ 242 h 1149"/>
              <a:gd name="T52" fmla="*/ 250 w 637"/>
              <a:gd name="T53" fmla="*/ 270 h 1149"/>
              <a:gd name="T54" fmla="*/ 222 w 637"/>
              <a:gd name="T55" fmla="*/ 339 h 1149"/>
              <a:gd name="T56" fmla="*/ 249 w 637"/>
              <a:gd name="T57" fmla="*/ 402 h 1149"/>
              <a:gd name="T58" fmla="*/ 364 w 637"/>
              <a:gd name="T59" fmla="*/ 456 h 1149"/>
              <a:gd name="T60" fmla="*/ 516 w 637"/>
              <a:gd name="T61" fmla="*/ 523 h 1149"/>
              <a:gd name="T62" fmla="*/ 604 w 637"/>
              <a:gd name="T63" fmla="*/ 610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37" h="1149">
                <a:moveTo>
                  <a:pt x="604" y="610"/>
                </a:moveTo>
                <a:cubicBezTo>
                  <a:pt x="604" y="610"/>
                  <a:pt x="604" y="610"/>
                  <a:pt x="604" y="610"/>
                </a:cubicBezTo>
                <a:cubicBezTo>
                  <a:pt x="626" y="647"/>
                  <a:pt x="637" y="690"/>
                  <a:pt x="637" y="739"/>
                </a:cubicBezTo>
                <a:cubicBezTo>
                  <a:pt x="637" y="815"/>
                  <a:pt x="614" y="879"/>
                  <a:pt x="569" y="929"/>
                </a:cubicBezTo>
                <a:cubicBezTo>
                  <a:pt x="523" y="980"/>
                  <a:pt x="458" y="1010"/>
                  <a:pt x="373" y="1019"/>
                </a:cubicBezTo>
                <a:cubicBezTo>
                  <a:pt x="373" y="1149"/>
                  <a:pt x="373" y="1149"/>
                  <a:pt x="373" y="1149"/>
                </a:cubicBezTo>
                <a:cubicBezTo>
                  <a:pt x="264" y="1149"/>
                  <a:pt x="264" y="1149"/>
                  <a:pt x="264" y="1149"/>
                </a:cubicBezTo>
                <a:cubicBezTo>
                  <a:pt x="264" y="1019"/>
                  <a:pt x="264" y="1019"/>
                  <a:pt x="264" y="1019"/>
                </a:cubicBezTo>
                <a:cubicBezTo>
                  <a:pt x="122" y="1005"/>
                  <a:pt x="34" y="922"/>
                  <a:pt x="0" y="771"/>
                </a:cubicBezTo>
                <a:cubicBezTo>
                  <a:pt x="168" y="728"/>
                  <a:pt x="168" y="728"/>
                  <a:pt x="168" y="728"/>
                </a:cubicBezTo>
                <a:cubicBezTo>
                  <a:pt x="184" y="822"/>
                  <a:pt x="235" y="870"/>
                  <a:pt x="323" y="870"/>
                </a:cubicBezTo>
                <a:cubicBezTo>
                  <a:pt x="364" y="870"/>
                  <a:pt x="394" y="860"/>
                  <a:pt x="413" y="839"/>
                </a:cubicBezTo>
                <a:cubicBezTo>
                  <a:pt x="432" y="819"/>
                  <a:pt x="442" y="795"/>
                  <a:pt x="442" y="766"/>
                </a:cubicBezTo>
                <a:cubicBezTo>
                  <a:pt x="442" y="736"/>
                  <a:pt x="432" y="714"/>
                  <a:pt x="413" y="698"/>
                </a:cubicBezTo>
                <a:cubicBezTo>
                  <a:pt x="394" y="683"/>
                  <a:pt x="351" y="664"/>
                  <a:pt x="284" y="640"/>
                </a:cubicBezTo>
                <a:cubicBezTo>
                  <a:pt x="225" y="619"/>
                  <a:pt x="178" y="599"/>
                  <a:pt x="144" y="578"/>
                </a:cubicBezTo>
                <a:cubicBezTo>
                  <a:pt x="111" y="558"/>
                  <a:pt x="83" y="530"/>
                  <a:pt x="62" y="493"/>
                </a:cubicBezTo>
                <a:cubicBezTo>
                  <a:pt x="41" y="457"/>
                  <a:pt x="31" y="414"/>
                  <a:pt x="31" y="366"/>
                </a:cubicBezTo>
                <a:cubicBezTo>
                  <a:pt x="31" y="302"/>
                  <a:pt x="50" y="245"/>
                  <a:pt x="87" y="194"/>
                </a:cubicBezTo>
                <a:cubicBezTo>
                  <a:pt x="125" y="143"/>
                  <a:pt x="184" y="112"/>
                  <a:pt x="264" y="101"/>
                </a:cubicBezTo>
                <a:cubicBezTo>
                  <a:pt x="264" y="0"/>
                  <a:pt x="264" y="0"/>
                  <a:pt x="264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73" y="101"/>
                  <a:pt x="373" y="101"/>
                  <a:pt x="373" y="101"/>
                </a:cubicBezTo>
                <a:cubicBezTo>
                  <a:pt x="494" y="115"/>
                  <a:pt x="573" y="184"/>
                  <a:pt x="609" y="307"/>
                </a:cubicBezTo>
                <a:cubicBezTo>
                  <a:pt x="459" y="369"/>
                  <a:pt x="459" y="369"/>
                  <a:pt x="459" y="369"/>
                </a:cubicBezTo>
                <a:cubicBezTo>
                  <a:pt x="430" y="284"/>
                  <a:pt x="385" y="242"/>
                  <a:pt x="323" y="242"/>
                </a:cubicBezTo>
                <a:cubicBezTo>
                  <a:pt x="293" y="242"/>
                  <a:pt x="268" y="252"/>
                  <a:pt x="250" y="270"/>
                </a:cubicBezTo>
                <a:cubicBezTo>
                  <a:pt x="231" y="289"/>
                  <a:pt x="222" y="312"/>
                  <a:pt x="222" y="339"/>
                </a:cubicBezTo>
                <a:cubicBezTo>
                  <a:pt x="222" y="366"/>
                  <a:pt x="231" y="387"/>
                  <a:pt x="249" y="402"/>
                </a:cubicBezTo>
                <a:cubicBezTo>
                  <a:pt x="267" y="416"/>
                  <a:pt x="305" y="435"/>
                  <a:pt x="364" y="456"/>
                </a:cubicBezTo>
                <a:cubicBezTo>
                  <a:pt x="428" y="480"/>
                  <a:pt x="479" y="502"/>
                  <a:pt x="516" y="523"/>
                </a:cubicBezTo>
                <a:cubicBezTo>
                  <a:pt x="552" y="544"/>
                  <a:pt x="582" y="573"/>
                  <a:pt x="604" y="61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20" name="Freeform 26"/>
          <p:cNvSpPr>
            <a:spLocks noEditPoints="1"/>
          </p:cNvSpPr>
          <p:nvPr/>
        </p:nvSpPr>
        <p:spPr bwMode="auto">
          <a:xfrm>
            <a:off x="4220627" y="1786002"/>
            <a:ext cx="558757" cy="539632"/>
          </a:xfrm>
          <a:custGeom>
            <a:avLst/>
            <a:gdLst>
              <a:gd name="T0" fmla="*/ 1687 w 1687"/>
              <a:gd name="T1" fmla="*/ 89 h 1637"/>
              <a:gd name="T2" fmla="*/ 1598 w 1687"/>
              <a:gd name="T3" fmla="*/ 0 h 1637"/>
              <a:gd name="T4" fmla="*/ 959 w 1687"/>
              <a:gd name="T5" fmla="*/ 0 h 1637"/>
              <a:gd name="T6" fmla="*/ 869 w 1687"/>
              <a:gd name="T7" fmla="*/ 89 h 1637"/>
              <a:gd name="T8" fmla="*/ 869 w 1687"/>
              <a:gd name="T9" fmla="*/ 755 h 1637"/>
              <a:gd name="T10" fmla="*/ 920 w 1687"/>
              <a:gd name="T11" fmla="*/ 755 h 1637"/>
              <a:gd name="T12" fmla="*/ 920 w 1687"/>
              <a:gd name="T13" fmla="*/ 190 h 1637"/>
              <a:gd name="T14" fmla="*/ 1636 w 1687"/>
              <a:gd name="T15" fmla="*/ 190 h 1637"/>
              <a:gd name="T16" fmla="*/ 1636 w 1687"/>
              <a:gd name="T17" fmla="*/ 1214 h 1637"/>
              <a:gd name="T18" fmla="*/ 1535 w 1687"/>
              <a:gd name="T19" fmla="*/ 1214 h 1637"/>
              <a:gd name="T20" fmla="*/ 1535 w 1687"/>
              <a:gd name="T21" fmla="*/ 1469 h 1637"/>
              <a:gd name="T22" fmla="*/ 1598 w 1687"/>
              <a:gd name="T23" fmla="*/ 1469 h 1637"/>
              <a:gd name="T24" fmla="*/ 1687 w 1687"/>
              <a:gd name="T25" fmla="*/ 1380 h 1637"/>
              <a:gd name="T26" fmla="*/ 1687 w 1687"/>
              <a:gd name="T27" fmla="*/ 89 h 1637"/>
              <a:gd name="T28" fmla="*/ 1687 w 1687"/>
              <a:gd name="T29" fmla="*/ 89 h 1637"/>
              <a:gd name="T30" fmla="*/ 1548 w 1687"/>
              <a:gd name="T31" fmla="*/ 108 h 1637"/>
              <a:gd name="T32" fmla="*/ 1548 w 1687"/>
              <a:gd name="T33" fmla="*/ 108 h 1637"/>
              <a:gd name="T34" fmla="*/ 1008 w 1687"/>
              <a:gd name="T35" fmla="*/ 108 h 1637"/>
              <a:gd name="T36" fmla="*/ 990 w 1687"/>
              <a:gd name="T37" fmla="*/ 89 h 1637"/>
              <a:gd name="T38" fmla="*/ 1008 w 1687"/>
              <a:gd name="T39" fmla="*/ 71 h 1637"/>
              <a:gd name="T40" fmla="*/ 1548 w 1687"/>
              <a:gd name="T41" fmla="*/ 71 h 1637"/>
              <a:gd name="T42" fmla="*/ 1567 w 1687"/>
              <a:gd name="T43" fmla="*/ 89 h 1637"/>
              <a:gd name="T44" fmla="*/ 1548 w 1687"/>
              <a:gd name="T45" fmla="*/ 108 h 1637"/>
              <a:gd name="T46" fmla="*/ 1470 w 1687"/>
              <a:gd name="T47" fmla="*/ 1548 h 1637"/>
              <a:gd name="T48" fmla="*/ 1381 w 1687"/>
              <a:gd name="T49" fmla="*/ 1637 h 1637"/>
              <a:gd name="T50" fmla="*/ 89 w 1687"/>
              <a:gd name="T51" fmla="*/ 1637 h 1637"/>
              <a:gd name="T52" fmla="*/ 0 w 1687"/>
              <a:gd name="T53" fmla="*/ 1548 h 1637"/>
              <a:gd name="T54" fmla="*/ 0 w 1687"/>
              <a:gd name="T55" fmla="*/ 908 h 1637"/>
              <a:gd name="T56" fmla="*/ 89 w 1687"/>
              <a:gd name="T57" fmla="*/ 819 h 1637"/>
              <a:gd name="T58" fmla="*/ 1381 w 1687"/>
              <a:gd name="T59" fmla="*/ 819 h 1637"/>
              <a:gd name="T60" fmla="*/ 1470 w 1687"/>
              <a:gd name="T61" fmla="*/ 908 h 1637"/>
              <a:gd name="T62" fmla="*/ 1470 w 1687"/>
              <a:gd name="T63" fmla="*/ 1548 h 1637"/>
              <a:gd name="T64" fmla="*/ 1399 w 1687"/>
              <a:gd name="T65" fmla="*/ 958 h 1637"/>
              <a:gd name="T66" fmla="*/ 1399 w 1687"/>
              <a:gd name="T67" fmla="*/ 958 h 1637"/>
              <a:gd name="T68" fmla="*/ 1399 w 1687"/>
              <a:gd name="T69" fmla="*/ 1498 h 1637"/>
              <a:gd name="T70" fmla="*/ 1380 w 1687"/>
              <a:gd name="T71" fmla="*/ 1517 h 1637"/>
              <a:gd name="T72" fmla="*/ 1362 w 1687"/>
              <a:gd name="T73" fmla="*/ 1498 h 1637"/>
              <a:gd name="T74" fmla="*/ 1362 w 1687"/>
              <a:gd name="T75" fmla="*/ 958 h 1637"/>
              <a:gd name="T76" fmla="*/ 1380 w 1687"/>
              <a:gd name="T77" fmla="*/ 939 h 1637"/>
              <a:gd name="T78" fmla="*/ 1399 w 1687"/>
              <a:gd name="T79" fmla="*/ 958 h 1637"/>
              <a:gd name="T80" fmla="*/ 65 w 1687"/>
              <a:gd name="T81" fmla="*/ 1228 h 1637"/>
              <a:gd name="T82" fmla="*/ 118 w 1687"/>
              <a:gd name="T83" fmla="*/ 1282 h 1637"/>
              <a:gd name="T84" fmla="*/ 172 w 1687"/>
              <a:gd name="T85" fmla="*/ 1228 h 1637"/>
              <a:gd name="T86" fmla="*/ 118 w 1687"/>
              <a:gd name="T87" fmla="*/ 1174 h 1637"/>
              <a:gd name="T88" fmla="*/ 65 w 1687"/>
              <a:gd name="T89" fmla="*/ 1228 h 1637"/>
              <a:gd name="T90" fmla="*/ 65 w 1687"/>
              <a:gd name="T91" fmla="*/ 1228 h 1637"/>
              <a:gd name="T92" fmla="*/ 255 w 1687"/>
              <a:gd name="T93" fmla="*/ 870 h 1637"/>
              <a:gd name="T94" fmla="*/ 255 w 1687"/>
              <a:gd name="T95" fmla="*/ 870 h 1637"/>
              <a:gd name="T96" fmla="*/ 1280 w 1687"/>
              <a:gd name="T97" fmla="*/ 870 h 1637"/>
              <a:gd name="T98" fmla="*/ 1280 w 1687"/>
              <a:gd name="T99" fmla="*/ 1586 h 1637"/>
              <a:gd name="T100" fmla="*/ 255 w 1687"/>
              <a:gd name="T101" fmla="*/ 1586 h 1637"/>
              <a:gd name="T102" fmla="*/ 255 w 1687"/>
              <a:gd name="T103" fmla="*/ 870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87" h="1637">
                <a:moveTo>
                  <a:pt x="1687" y="89"/>
                </a:moveTo>
                <a:cubicBezTo>
                  <a:pt x="1687" y="40"/>
                  <a:pt x="1647" y="0"/>
                  <a:pt x="1598" y="0"/>
                </a:cubicBezTo>
                <a:cubicBezTo>
                  <a:pt x="959" y="0"/>
                  <a:pt x="959" y="0"/>
                  <a:pt x="959" y="0"/>
                </a:cubicBezTo>
                <a:cubicBezTo>
                  <a:pt x="909" y="0"/>
                  <a:pt x="869" y="40"/>
                  <a:pt x="869" y="89"/>
                </a:cubicBezTo>
                <a:cubicBezTo>
                  <a:pt x="869" y="755"/>
                  <a:pt x="869" y="755"/>
                  <a:pt x="869" y="755"/>
                </a:cubicBezTo>
                <a:cubicBezTo>
                  <a:pt x="920" y="755"/>
                  <a:pt x="920" y="755"/>
                  <a:pt x="920" y="755"/>
                </a:cubicBezTo>
                <a:cubicBezTo>
                  <a:pt x="920" y="190"/>
                  <a:pt x="920" y="190"/>
                  <a:pt x="920" y="190"/>
                </a:cubicBezTo>
                <a:cubicBezTo>
                  <a:pt x="1636" y="190"/>
                  <a:pt x="1636" y="190"/>
                  <a:pt x="1636" y="190"/>
                </a:cubicBezTo>
                <a:cubicBezTo>
                  <a:pt x="1636" y="1214"/>
                  <a:pt x="1636" y="1214"/>
                  <a:pt x="1636" y="1214"/>
                </a:cubicBezTo>
                <a:cubicBezTo>
                  <a:pt x="1535" y="1214"/>
                  <a:pt x="1535" y="1214"/>
                  <a:pt x="1535" y="1214"/>
                </a:cubicBezTo>
                <a:cubicBezTo>
                  <a:pt x="1535" y="1469"/>
                  <a:pt x="1535" y="1469"/>
                  <a:pt x="1535" y="1469"/>
                </a:cubicBezTo>
                <a:cubicBezTo>
                  <a:pt x="1598" y="1469"/>
                  <a:pt x="1598" y="1469"/>
                  <a:pt x="1598" y="1469"/>
                </a:cubicBezTo>
                <a:cubicBezTo>
                  <a:pt x="1647" y="1469"/>
                  <a:pt x="1687" y="1430"/>
                  <a:pt x="1687" y="1380"/>
                </a:cubicBezTo>
                <a:cubicBezTo>
                  <a:pt x="1687" y="89"/>
                  <a:pt x="1687" y="89"/>
                  <a:pt x="1687" y="89"/>
                </a:cubicBezTo>
                <a:cubicBezTo>
                  <a:pt x="1687" y="89"/>
                  <a:pt x="1687" y="89"/>
                  <a:pt x="1687" y="89"/>
                </a:cubicBezTo>
                <a:close/>
                <a:moveTo>
                  <a:pt x="1548" y="108"/>
                </a:moveTo>
                <a:cubicBezTo>
                  <a:pt x="1548" y="108"/>
                  <a:pt x="1548" y="108"/>
                  <a:pt x="1548" y="108"/>
                </a:cubicBezTo>
                <a:cubicBezTo>
                  <a:pt x="1008" y="108"/>
                  <a:pt x="1008" y="108"/>
                  <a:pt x="1008" y="108"/>
                </a:cubicBezTo>
                <a:cubicBezTo>
                  <a:pt x="998" y="108"/>
                  <a:pt x="990" y="100"/>
                  <a:pt x="990" y="89"/>
                </a:cubicBezTo>
                <a:cubicBezTo>
                  <a:pt x="990" y="79"/>
                  <a:pt x="998" y="71"/>
                  <a:pt x="1008" y="71"/>
                </a:cubicBezTo>
                <a:cubicBezTo>
                  <a:pt x="1548" y="71"/>
                  <a:pt x="1548" y="71"/>
                  <a:pt x="1548" y="71"/>
                </a:cubicBezTo>
                <a:cubicBezTo>
                  <a:pt x="1558" y="71"/>
                  <a:pt x="1567" y="79"/>
                  <a:pt x="1567" y="89"/>
                </a:cubicBezTo>
                <a:cubicBezTo>
                  <a:pt x="1567" y="100"/>
                  <a:pt x="1558" y="108"/>
                  <a:pt x="1548" y="108"/>
                </a:cubicBezTo>
                <a:close/>
                <a:moveTo>
                  <a:pt x="1470" y="1548"/>
                </a:moveTo>
                <a:cubicBezTo>
                  <a:pt x="1470" y="1597"/>
                  <a:pt x="1430" y="1637"/>
                  <a:pt x="1381" y="1637"/>
                </a:cubicBezTo>
                <a:cubicBezTo>
                  <a:pt x="89" y="1637"/>
                  <a:pt x="89" y="1637"/>
                  <a:pt x="89" y="1637"/>
                </a:cubicBezTo>
                <a:cubicBezTo>
                  <a:pt x="40" y="1637"/>
                  <a:pt x="0" y="1597"/>
                  <a:pt x="0" y="1548"/>
                </a:cubicBezTo>
                <a:cubicBezTo>
                  <a:pt x="0" y="908"/>
                  <a:pt x="0" y="908"/>
                  <a:pt x="0" y="908"/>
                </a:cubicBezTo>
                <a:cubicBezTo>
                  <a:pt x="0" y="859"/>
                  <a:pt x="40" y="819"/>
                  <a:pt x="89" y="819"/>
                </a:cubicBezTo>
                <a:cubicBezTo>
                  <a:pt x="1381" y="819"/>
                  <a:pt x="1381" y="819"/>
                  <a:pt x="1381" y="819"/>
                </a:cubicBezTo>
                <a:cubicBezTo>
                  <a:pt x="1430" y="819"/>
                  <a:pt x="1470" y="859"/>
                  <a:pt x="1470" y="908"/>
                </a:cubicBezTo>
                <a:cubicBezTo>
                  <a:pt x="1470" y="1548"/>
                  <a:pt x="1470" y="1548"/>
                  <a:pt x="1470" y="1548"/>
                </a:cubicBezTo>
                <a:close/>
                <a:moveTo>
                  <a:pt x="1399" y="958"/>
                </a:moveTo>
                <a:cubicBezTo>
                  <a:pt x="1399" y="958"/>
                  <a:pt x="1399" y="958"/>
                  <a:pt x="1399" y="958"/>
                </a:cubicBezTo>
                <a:cubicBezTo>
                  <a:pt x="1399" y="1498"/>
                  <a:pt x="1399" y="1498"/>
                  <a:pt x="1399" y="1498"/>
                </a:cubicBezTo>
                <a:cubicBezTo>
                  <a:pt x="1399" y="1508"/>
                  <a:pt x="1391" y="1517"/>
                  <a:pt x="1380" y="1517"/>
                </a:cubicBezTo>
                <a:cubicBezTo>
                  <a:pt x="1370" y="1517"/>
                  <a:pt x="1362" y="1508"/>
                  <a:pt x="1362" y="1498"/>
                </a:cubicBezTo>
                <a:cubicBezTo>
                  <a:pt x="1362" y="958"/>
                  <a:pt x="1362" y="958"/>
                  <a:pt x="1362" y="958"/>
                </a:cubicBezTo>
                <a:cubicBezTo>
                  <a:pt x="1362" y="948"/>
                  <a:pt x="1370" y="939"/>
                  <a:pt x="1380" y="939"/>
                </a:cubicBezTo>
                <a:cubicBezTo>
                  <a:pt x="1391" y="939"/>
                  <a:pt x="1399" y="948"/>
                  <a:pt x="1399" y="958"/>
                </a:cubicBezTo>
                <a:close/>
                <a:moveTo>
                  <a:pt x="65" y="1228"/>
                </a:moveTo>
                <a:cubicBezTo>
                  <a:pt x="65" y="1258"/>
                  <a:pt x="88" y="1282"/>
                  <a:pt x="118" y="1282"/>
                </a:cubicBezTo>
                <a:cubicBezTo>
                  <a:pt x="148" y="1282"/>
                  <a:pt x="172" y="1258"/>
                  <a:pt x="172" y="1228"/>
                </a:cubicBezTo>
                <a:cubicBezTo>
                  <a:pt x="172" y="1198"/>
                  <a:pt x="148" y="1174"/>
                  <a:pt x="118" y="1174"/>
                </a:cubicBezTo>
                <a:cubicBezTo>
                  <a:pt x="88" y="1174"/>
                  <a:pt x="65" y="1198"/>
                  <a:pt x="65" y="1228"/>
                </a:cubicBezTo>
                <a:cubicBezTo>
                  <a:pt x="65" y="1228"/>
                  <a:pt x="65" y="1228"/>
                  <a:pt x="65" y="1228"/>
                </a:cubicBezTo>
                <a:close/>
                <a:moveTo>
                  <a:pt x="255" y="870"/>
                </a:moveTo>
                <a:cubicBezTo>
                  <a:pt x="255" y="870"/>
                  <a:pt x="255" y="870"/>
                  <a:pt x="255" y="870"/>
                </a:cubicBezTo>
                <a:cubicBezTo>
                  <a:pt x="1280" y="870"/>
                  <a:pt x="1280" y="870"/>
                  <a:pt x="1280" y="870"/>
                </a:cubicBezTo>
                <a:cubicBezTo>
                  <a:pt x="1280" y="1586"/>
                  <a:pt x="1280" y="1586"/>
                  <a:pt x="1280" y="1586"/>
                </a:cubicBezTo>
                <a:cubicBezTo>
                  <a:pt x="255" y="1586"/>
                  <a:pt x="255" y="1586"/>
                  <a:pt x="255" y="1586"/>
                </a:cubicBezTo>
                <a:lnTo>
                  <a:pt x="255" y="8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21" name="Freeform 27"/>
          <p:cNvSpPr>
            <a:spLocks noEditPoints="1"/>
          </p:cNvSpPr>
          <p:nvPr/>
        </p:nvSpPr>
        <p:spPr bwMode="auto">
          <a:xfrm>
            <a:off x="5827257" y="1916998"/>
            <a:ext cx="278156" cy="276902"/>
          </a:xfrm>
          <a:custGeom>
            <a:avLst/>
            <a:gdLst>
              <a:gd name="T0" fmla="*/ 1723 w 1838"/>
              <a:gd name="T1" fmla="*/ 0 h 1838"/>
              <a:gd name="T2" fmla="*/ 115 w 1838"/>
              <a:gd name="T3" fmla="*/ 0 h 1838"/>
              <a:gd name="T4" fmla="*/ 0 w 1838"/>
              <a:gd name="T5" fmla="*/ 115 h 1838"/>
              <a:gd name="T6" fmla="*/ 0 w 1838"/>
              <a:gd name="T7" fmla="*/ 1321 h 1838"/>
              <a:gd name="T8" fmla="*/ 115 w 1838"/>
              <a:gd name="T9" fmla="*/ 1436 h 1838"/>
              <a:gd name="T10" fmla="*/ 1723 w 1838"/>
              <a:gd name="T11" fmla="*/ 1436 h 1838"/>
              <a:gd name="T12" fmla="*/ 1838 w 1838"/>
              <a:gd name="T13" fmla="*/ 1321 h 1838"/>
              <a:gd name="T14" fmla="*/ 1838 w 1838"/>
              <a:gd name="T15" fmla="*/ 115 h 1838"/>
              <a:gd name="T16" fmla="*/ 1723 w 1838"/>
              <a:gd name="T17" fmla="*/ 0 h 1838"/>
              <a:gd name="T18" fmla="*/ 1723 w 1838"/>
              <a:gd name="T19" fmla="*/ 1034 h 1838"/>
              <a:gd name="T20" fmla="*/ 1723 w 1838"/>
              <a:gd name="T21" fmla="*/ 1034 h 1838"/>
              <a:gd name="T22" fmla="*/ 1608 w 1838"/>
              <a:gd name="T23" fmla="*/ 1149 h 1838"/>
              <a:gd name="T24" fmla="*/ 230 w 1838"/>
              <a:gd name="T25" fmla="*/ 1149 h 1838"/>
              <a:gd name="T26" fmla="*/ 115 w 1838"/>
              <a:gd name="T27" fmla="*/ 1034 h 1838"/>
              <a:gd name="T28" fmla="*/ 115 w 1838"/>
              <a:gd name="T29" fmla="*/ 230 h 1838"/>
              <a:gd name="T30" fmla="*/ 230 w 1838"/>
              <a:gd name="T31" fmla="*/ 115 h 1838"/>
              <a:gd name="T32" fmla="*/ 1608 w 1838"/>
              <a:gd name="T33" fmla="*/ 115 h 1838"/>
              <a:gd name="T34" fmla="*/ 1723 w 1838"/>
              <a:gd name="T35" fmla="*/ 230 h 1838"/>
              <a:gd name="T36" fmla="*/ 1723 w 1838"/>
              <a:gd name="T37" fmla="*/ 1034 h 1838"/>
              <a:gd name="T38" fmla="*/ 1034 w 1838"/>
              <a:gd name="T39" fmla="*/ 1493 h 1838"/>
              <a:gd name="T40" fmla="*/ 1034 w 1838"/>
              <a:gd name="T41" fmla="*/ 1493 h 1838"/>
              <a:gd name="T42" fmla="*/ 1091 w 1838"/>
              <a:gd name="T43" fmla="*/ 1551 h 1838"/>
              <a:gd name="T44" fmla="*/ 1091 w 1838"/>
              <a:gd name="T45" fmla="*/ 1608 h 1838"/>
              <a:gd name="T46" fmla="*/ 1137 w 1838"/>
              <a:gd name="T47" fmla="*/ 1700 h 1838"/>
              <a:gd name="T48" fmla="*/ 1275 w 1838"/>
              <a:gd name="T49" fmla="*/ 1804 h 1838"/>
              <a:gd name="T50" fmla="*/ 1264 w 1838"/>
              <a:gd name="T51" fmla="*/ 1838 h 1838"/>
              <a:gd name="T52" fmla="*/ 574 w 1838"/>
              <a:gd name="T53" fmla="*/ 1838 h 1838"/>
              <a:gd name="T54" fmla="*/ 563 w 1838"/>
              <a:gd name="T55" fmla="*/ 1804 h 1838"/>
              <a:gd name="T56" fmla="*/ 701 w 1838"/>
              <a:gd name="T57" fmla="*/ 1700 h 1838"/>
              <a:gd name="T58" fmla="*/ 747 w 1838"/>
              <a:gd name="T59" fmla="*/ 1608 h 1838"/>
              <a:gd name="T60" fmla="*/ 747 w 1838"/>
              <a:gd name="T61" fmla="*/ 1551 h 1838"/>
              <a:gd name="T62" fmla="*/ 804 w 1838"/>
              <a:gd name="T63" fmla="*/ 1493 h 1838"/>
              <a:gd name="T64" fmla="*/ 1034 w 1838"/>
              <a:gd name="T65" fmla="*/ 1493 h 1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838" h="1838">
                <a:moveTo>
                  <a:pt x="1723" y="0"/>
                </a:moveTo>
                <a:cubicBezTo>
                  <a:pt x="115" y="0"/>
                  <a:pt x="115" y="0"/>
                  <a:pt x="115" y="0"/>
                </a:cubicBezTo>
                <a:cubicBezTo>
                  <a:pt x="52" y="0"/>
                  <a:pt x="0" y="52"/>
                  <a:pt x="0" y="115"/>
                </a:cubicBezTo>
                <a:cubicBezTo>
                  <a:pt x="0" y="1321"/>
                  <a:pt x="0" y="1321"/>
                  <a:pt x="0" y="1321"/>
                </a:cubicBezTo>
                <a:cubicBezTo>
                  <a:pt x="0" y="1385"/>
                  <a:pt x="52" y="1436"/>
                  <a:pt x="115" y="1436"/>
                </a:cubicBezTo>
                <a:cubicBezTo>
                  <a:pt x="1723" y="1436"/>
                  <a:pt x="1723" y="1436"/>
                  <a:pt x="1723" y="1436"/>
                </a:cubicBezTo>
                <a:cubicBezTo>
                  <a:pt x="1786" y="1436"/>
                  <a:pt x="1838" y="1385"/>
                  <a:pt x="1838" y="1321"/>
                </a:cubicBezTo>
                <a:cubicBezTo>
                  <a:pt x="1838" y="115"/>
                  <a:pt x="1838" y="115"/>
                  <a:pt x="1838" y="115"/>
                </a:cubicBezTo>
                <a:cubicBezTo>
                  <a:pt x="1838" y="52"/>
                  <a:pt x="1786" y="0"/>
                  <a:pt x="1723" y="0"/>
                </a:cubicBezTo>
                <a:close/>
                <a:moveTo>
                  <a:pt x="1723" y="1034"/>
                </a:moveTo>
                <a:cubicBezTo>
                  <a:pt x="1723" y="1034"/>
                  <a:pt x="1723" y="1034"/>
                  <a:pt x="1723" y="1034"/>
                </a:cubicBezTo>
                <a:cubicBezTo>
                  <a:pt x="1723" y="1098"/>
                  <a:pt x="1671" y="1149"/>
                  <a:pt x="1608" y="1149"/>
                </a:cubicBezTo>
                <a:cubicBezTo>
                  <a:pt x="230" y="1149"/>
                  <a:pt x="230" y="1149"/>
                  <a:pt x="230" y="1149"/>
                </a:cubicBezTo>
                <a:cubicBezTo>
                  <a:pt x="166" y="1149"/>
                  <a:pt x="115" y="1098"/>
                  <a:pt x="115" y="1034"/>
                </a:cubicBezTo>
                <a:cubicBezTo>
                  <a:pt x="115" y="230"/>
                  <a:pt x="115" y="230"/>
                  <a:pt x="115" y="230"/>
                </a:cubicBezTo>
                <a:cubicBezTo>
                  <a:pt x="115" y="167"/>
                  <a:pt x="167" y="115"/>
                  <a:pt x="230" y="115"/>
                </a:cubicBezTo>
                <a:cubicBezTo>
                  <a:pt x="1608" y="115"/>
                  <a:pt x="1608" y="115"/>
                  <a:pt x="1608" y="115"/>
                </a:cubicBezTo>
                <a:cubicBezTo>
                  <a:pt x="1671" y="115"/>
                  <a:pt x="1723" y="167"/>
                  <a:pt x="1723" y="230"/>
                </a:cubicBezTo>
                <a:cubicBezTo>
                  <a:pt x="1723" y="1034"/>
                  <a:pt x="1723" y="1034"/>
                  <a:pt x="1723" y="1034"/>
                </a:cubicBezTo>
                <a:close/>
                <a:moveTo>
                  <a:pt x="1034" y="1493"/>
                </a:moveTo>
                <a:cubicBezTo>
                  <a:pt x="1034" y="1493"/>
                  <a:pt x="1034" y="1493"/>
                  <a:pt x="1034" y="1493"/>
                </a:cubicBezTo>
                <a:cubicBezTo>
                  <a:pt x="1065" y="1493"/>
                  <a:pt x="1091" y="1519"/>
                  <a:pt x="1091" y="1551"/>
                </a:cubicBezTo>
                <a:cubicBezTo>
                  <a:pt x="1091" y="1608"/>
                  <a:pt x="1091" y="1608"/>
                  <a:pt x="1091" y="1608"/>
                </a:cubicBezTo>
                <a:cubicBezTo>
                  <a:pt x="1091" y="1640"/>
                  <a:pt x="1112" y="1681"/>
                  <a:pt x="1137" y="1700"/>
                </a:cubicBezTo>
                <a:cubicBezTo>
                  <a:pt x="1275" y="1804"/>
                  <a:pt x="1275" y="1804"/>
                  <a:pt x="1275" y="1804"/>
                </a:cubicBezTo>
                <a:cubicBezTo>
                  <a:pt x="1300" y="1823"/>
                  <a:pt x="1295" y="1838"/>
                  <a:pt x="1264" y="1838"/>
                </a:cubicBezTo>
                <a:cubicBezTo>
                  <a:pt x="574" y="1838"/>
                  <a:pt x="574" y="1838"/>
                  <a:pt x="574" y="1838"/>
                </a:cubicBezTo>
                <a:cubicBezTo>
                  <a:pt x="543" y="1838"/>
                  <a:pt x="538" y="1823"/>
                  <a:pt x="563" y="1804"/>
                </a:cubicBezTo>
                <a:cubicBezTo>
                  <a:pt x="701" y="1700"/>
                  <a:pt x="701" y="1700"/>
                  <a:pt x="701" y="1700"/>
                </a:cubicBezTo>
                <a:cubicBezTo>
                  <a:pt x="726" y="1681"/>
                  <a:pt x="747" y="1640"/>
                  <a:pt x="747" y="1608"/>
                </a:cubicBezTo>
                <a:cubicBezTo>
                  <a:pt x="747" y="1551"/>
                  <a:pt x="747" y="1551"/>
                  <a:pt x="747" y="1551"/>
                </a:cubicBezTo>
                <a:cubicBezTo>
                  <a:pt x="747" y="1519"/>
                  <a:pt x="773" y="1493"/>
                  <a:pt x="804" y="1493"/>
                </a:cubicBezTo>
                <a:lnTo>
                  <a:pt x="1034" y="149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22" name="Freeform 28"/>
          <p:cNvSpPr>
            <a:spLocks noEditPoints="1"/>
          </p:cNvSpPr>
          <p:nvPr/>
        </p:nvSpPr>
        <p:spPr bwMode="auto">
          <a:xfrm>
            <a:off x="7238044" y="1745223"/>
            <a:ext cx="389606" cy="621189"/>
          </a:xfrm>
          <a:custGeom>
            <a:avLst/>
            <a:gdLst>
              <a:gd name="T0" fmla="*/ 804 w 1148"/>
              <a:gd name="T1" fmla="*/ 1493 h 1838"/>
              <a:gd name="T2" fmla="*/ 746 w 1148"/>
              <a:gd name="T3" fmla="*/ 1551 h 1838"/>
              <a:gd name="T4" fmla="*/ 402 w 1148"/>
              <a:gd name="T5" fmla="*/ 1551 h 1838"/>
              <a:gd name="T6" fmla="*/ 344 w 1148"/>
              <a:gd name="T7" fmla="*/ 1493 h 1838"/>
              <a:gd name="T8" fmla="*/ 402 w 1148"/>
              <a:gd name="T9" fmla="*/ 1436 h 1838"/>
              <a:gd name="T10" fmla="*/ 746 w 1148"/>
              <a:gd name="T11" fmla="*/ 1436 h 1838"/>
              <a:gd name="T12" fmla="*/ 804 w 1148"/>
              <a:gd name="T13" fmla="*/ 1493 h 1838"/>
              <a:gd name="T14" fmla="*/ 746 w 1148"/>
              <a:gd name="T15" fmla="*/ 1608 h 1838"/>
              <a:gd name="T16" fmla="*/ 746 w 1148"/>
              <a:gd name="T17" fmla="*/ 1608 h 1838"/>
              <a:gd name="T18" fmla="*/ 402 w 1148"/>
              <a:gd name="T19" fmla="*/ 1608 h 1838"/>
              <a:gd name="T20" fmla="*/ 344 w 1148"/>
              <a:gd name="T21" fmla="*/ 1666 h 1838"/>
              <a:gd name="T22" fmla="*/ 402 w 1148"/>
              <a:gd name="T23" fmla="*/ 1723 h 1838"/>
              <a:gd name="T24" fmla="*/ 516 w 1148"/>
              <a:gd name="T25" fmla="*/ 1838 h 1838"/>
              <a:gd name="T26" fmla="*/ 631 w 1148"/>
              <a:gd name="T27" fmla="*/ 1838 h 1838"/>
              <a:gd name="T28" fmla="*/ 746 w 1148"/>
              <a:gd name="T29" fmla="*/ 1723 h 1838"/>
              <a:gd name="T30" fmla="*/ 804 w 1148"/>
              <a:gd name="T31" fmla="*/ 1666 h 1838"/>
              <a:gd name="T32" fmla="*/ 746 w 1148"/>
              <a:gd name="T33" fmla="*/ 1608 h 1838"/>
              <a:gd name="T34" fmla="*/ 574 w 1148"/>
              <a:gd name="T35" fmla="*/ 115 h 1838"/>
              <a:gd name="T36" fmla="*/ 574 w 1148"/>
              <a:gd name="T37" fmla="*/ 115 h 1838"/>
              <a:gd name="T38" fmla="*/ 1033 w 1148"/>
              <a:gd name="T39" fmla="*/ 575 h 1838"/>
              <a:gd name="T40" fmla="*/ 803 w 1148"/>
              <a:gd name="T41" fmla="*/ 970 h 1838"/>
              <a:gd name="T42" fmla="*/ 746 w 1148"/>
              <a:gd name="T43" fmla="*/ 1003 h 1838"/>
              <a:gd name="T44" fmla="*/ 746 w 1148"/>
              <a:gd name="T45" fmla="*/ 1264 h 1838"/>
              <a:gd name="T46" fmla="*/ 402 w 1148"/>
              <a:gd name="T47" fmla="*/ 1264 h 1838"/>
              <a:gd name="T48" fmla="*/ 402 w 1148"/>
              <a:gd name="T49" fmla="*/ 1003 h 1838"/>
              <a:gd name="T50" fmla="*/ 345 w 1148"/>
              <a:gd name="T51" fmla="*/ 970 h 1838"/>
              <a:gd name="T52" fmla="*/ 115 w 1148"/>
              <a:gd name="T53" fmla="*/ 575 h 1838"/>
              <a:gd name="T54" fmla="*/ 574 w 1148"/>
              <a:gd name="T55" fmla="*/ 115 h 1838"/>
              <a:gd name="T56" fmla="*/ 574 w 1148"/>
              <a:gd name="T57" fmla="*/ 0 h 1838"/>
              <a:gd name="T58" fmla="*/ 574 w 1148"/>
              <a:gd name="T59" fmla="*/ 0 h 1838"/>
              <a:gd name="T60" fmla="*/ 0 w 1148"/>
              <a:gd name="T61" fmla="*/ 575 h 1838"/>
              <a:gd name="T62" fmla="*/ 287 w 1148"/>
              <a:gd name="T63" fmla="*/ 1069 h 1838"/>
              <a:gd name="T64" fmla="*/ 287 w 1148"/>
              <a:gd name="T65" fmla="*/ 1264 h 1838"/>
              <a:gd name="T66" fmla="*/ 402 w 1148"/>
              <a:gd name="T67" fmla="*/ 1379 h 1838"/>
              <a:gd name="T68" fmla="*/ 746 w 1148"/>
              <a:gd name="T69" fmla="*/ 1379 h 1838"/>
              <a:gd name="T70" fmla="*/ 861 w 1148"/>
              <a:gd name="T71" fmla="*/ 1264 h 1838"/>
              <a:gd name="T72" fmla="*/ 861 w 1148"/>
              <a:gd name="T73" fmla="*/ 1069 h 1838"/>
              <a:gd name="T74" fmla="*/ 1148 w 1148"/>
              <a:gd name="T75" fmla="*/ 575 h 1838"/>
              <a:gd name="T76" fmla="*/ 574 w 1148"/>
              <a:gd name="T77" fmla="*/ 0 h 1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48" h="1838">
                <a:moveTo>
                  <a:pt x="804" y="1493"/>
                </a:moveTo>
                <a:cubicBezTo>
                  <a:pt x="804" y="1525"/>
                  <a:pt x="778" y="1551"/>
                  <a:pt x="746" y="1551"/>
                </a:cubicBezTo>
                <a:cubicBezTo>
                  <a:pt x="402" y="1551"/>
                  <a:pt x="402" y="1551"/>
                  <a:pt x="402" y="1551"/>
                </a:cubicBezTo>
                <a:cubicBezTo>
                  <a:pt x="370" y="1551"/>
                  <a:pt x="344" y="1525"/>
                  <a:pt x="344" y="1493"/>
                </a:cubicBezTo>
                <a:cubicBezTo>
                  <a:pt x="344" y="1462"/>
                  <a:pt x="370" y="1436"/>
                  <a:pt x="402" y="1436"/>
                </a:cubicBezTo>
                <a:cubicBezTo>
                  <a:pt x="746" y="1436"/>
                  <a:pt x="746" y="1436"/>
                  <a:pt x="746" y="1436"/>
                </a:cubicBezTo>
                <a:cubicBezTo>
                  <a:pt x="778" y="1436"/>
                  <a:pt x="804" y="1462"/>
                  <a:pt x="804" y="1493"/>
                </a:cubicBezTo>
                <a:close/>
                <a:moveTo>
                  <a:pt x="746" y="1608"/>
                </a:moveTo>
                <a:cubicBezTo>
                  <a:pt x="746" y="1608"/>
                  <a:pt x="746" y="1608"/>
                  <a:pt x="746" y="1608"/>
                </a:cubicBezTo>
                <a:cubicBezTo>
                  <a:pt x="402" y="1608"/>
                  <a:pt x="402" y="1608"/>
                  <a:pt x="402" y="1608"/>
                </a:cubicBezTo>
                <a:cubicBezTo>
                  <a:pt x="370" y="1608"/>
                  <a:pt x="344" y="1634"/>
                  <a:pt x="344" y="1666"/>
                </a:cubicBezTo>
                <a:cubicBezTo>
                  <a:pt x="344" y="1697"/>
                  <a:pt x="370" y="1723"/>
                  <a:pt x="402" y="1723"/>
                </a:cubicBezTo>
                <a:cubicBezTo>
                  <a:pt x="402" y="1787"/>
                  <a:pt x="453" y="1838"/>
                  <a:pt x="516" y="1838"/>
                </a:cubicBezTo>
                <a:cubicBezTo>
                  <a:pt x="631" y="1838"/>
                  <a:pt x="631" y="1838"/>
                  <a:pt x="631" y="1838"/>
                </a:cubicBezTo>
                <a:cubicBezTo>
                  <a:pt x="695" y="1838"/>
                  <a:pt x="746" y="1787"/>
                  <a:pt x="746" y="1723"/>
                </a:cubicBezTo>
                <a:cubicBezTo>
                  <a:pt x="778" y="1723"/>
                  <a:pt x="804" y="1697"/>
                  <a:pt x="804" y="1666"/>
                </a:cubicBezTo>
                <a:cubicBezTo>
                  <a:pt x="804" y="1634"/>
                  <a:pt x="778" y="1608"/>
                  <a:pt x="746" y="1608"/>
                </a:cubicBezTo>
                <a:close/>
                <a:moveTo>
                  <a:pt x="574" y="115"/>
                </a:moveTo>
                <a:cubicBezTo>
                  <a:pt x="574" y="115"/>
                  <a:pt x="574" y="115"/>
                  <a:pt x="574" y="115"/>
                </a:cubicBezTo>
                <a:cubicBezTo>
                  <a:pt x="827" y="115"/>
                  <a:pt x="1033" y="321"/>
                  <a:pt x="1033" y="575"/>
                </a:cubicBezTo>
                <a:cubicBezTo>
                  <a:pt x="1033" y="738"/>
                  <a:pt x="947" y="886"/>
                  <a:pt x="803" y="970"/>
                </a:cubicBezTo>
                <a:cubicBezTo>
                  <a:pt x="746" y="1003"/>
                  <a:pt x="746" y="1003"/>
                  <a:pt x="746" y="1003"/>
                </a:cubicBezTo>
                <a:cubicBezTo>
                  <a:pt x="746" y="1264"/>
                  <a:pt x="746" y="1264"/>
                  <a:pt x="746" y="1264"/>
                </a:cubicBezTo>
                <a:cubicBezTo>
                  <a:pt x="402" y="1264"/>
                  <a:pt x="402" y="1264"/>
                  <a:pt x="402" y="1264"/>
                </a:cubicBezTo>
                <a:cubicBezTo>
                  <a:pt x="402" y="1003"/>
                  <a:pt x="402" y="1003"/>
                  <a:pt x="402" y="1003"/>
                </a:cubicBezTo>
                <a:cubicBezTo>
                  <a:pt x="345" y="970"/>
                  <a:pt x="345" y="970"/>
                  <a:pt x="345" y="970"/>
                </a:cubicBezTo>
                <a:cubicBezTo>
                  <a:pt x="200" y="886"/>
                  <a:pt x="115" y="738"/>
                  <a:pt x="115" y="575"/>
                </a:cubicBezTo>
                <a:cubicBezTo>
                  <a:pt x="115" y="321"/>
                  <a:pt x="321" y="115"/>
                  <a:pt x="574" y="115"/>
                </a:cubicBezTo>
                <a:close/>
                <a:moveTo>
                  <a:pt x="574" y="0"/>
                </a:moveTo>
                <a:cubicBezTo>
                  <a:pt x="574" y="0"/>
                  <a:pt x="574" y="0"/>
                  <a:pt x="574" y="0"/>
                </a:cubicBezTo>
                <a:cubicBezTo>
                  <a:pt x="257" y="0"/>
                  <a:pt x="0" y="258"/>
                  <a:pt x="0" y="575"/>
                </a:cubicBezTo>
                <a:cubicBezTo>
                  <a:pt x="0" y="787"/>
                  <a:pt x="116" y="970"/>
                  <a:pt x="287" y="1069"/>
                </a:cubicBezTo>
                <a:cubicBezTo>
                  <a:pt x="287" y="1264"/>
                  <a:pt x="287" y="1264"/>
                  <a:pt x="287" y="1264"/>
                </a:cubicBezTo>
                <a:cubicBezTo>
                  <a:pt x="287" y="1327"/>
                  <a:pt x="338" y="1379"/>
                  <a:pt x="402" y="1379"/>
                </a:cubicBezTo>
                <a:cubicBezTo>
                  <a:pt x="746" y="1379"/>
                  <a:pt x="746" y="1379"/>
                  <a:pt x="746" y="1379"/>
                </a:cubicBezTo>
                <a:cubicBezTo>
                  <a:pt x="810" y="1379"/>
                  <a:pt x="861" y="1327"/>
                  <a:pt x="861" y="1264"/>
                </a:cubicBezTo>
                <a:cubicBezTo>
                  <a:pt x="861" y="1069"/>
                  <a:pt x="861" y="1069"/>
                  <a:pt x="861" y="1069"/>
                </a:cubicBezTo>
                <a:cubicBezTo>
                  <a:pt x="1032" y="970"/>
                  <a:pt x="1148" y="787"/>
                  <a:pt x="1148" y="575"/>
                </a:cubicBezTo>
                <a:cubicBezTo>
                  <a:pt x="1148" y="258"/>
                  <a:pt x="891" y="0"/>
                  <a:pt x="574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67394" tIns="33697" rIns="67394" bIns="336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/>
          </a:p>
        </p:txBody>
      </p:sp>
      <p:sp>
        <p:nvSpPr>
          <p:cNvPr id="23" name="矩形 22"/>
          <p:cNvSpPr/>
          <p:nvPr/>
        </p:nvSpPr>
        <p:spPr>
          <a:xfrm>
            <a:off x="964293" y="3129417"/>
            <a:ext cx="1207968" cy="321568"/>
          </a:xfrm>
          <a:prstGeom prst="rect">
            <a:avLst/>
          </a:prstGeom>
        </p:spPr>
        <p:txBody>
          <a:bodyPr wrap="square" lIns="89858" tIns="44929" rIns="89858" bIns="44929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00" b="1" dirty="0">
              <a:solidFill>
                <a:srgbClr val="1737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64292" y="3474043"/>
            <a:ext cx="1207969" cy="506234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 algn="ctr"/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点击添加文本点击添加文本点击添加文本点击添加文本</a:t>
            </a:r>
            <a:endParaRPr lang="zh-CN" altLang="en-US" sz="90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28804" y="2666810"/>
            <a:ext cx="1207968" cy="321568"/>
          </a:xfrm>
          <a:prstGeom prst="rect">
            <a:avLst/>
          </a:prstGeom>
          <a:ln>
            <a:noFill/>
          </a:ln>
        </p:spPr>
        <p:txBody>
          <a:bodyPr wrap="square" lIns="89858" tIns="44929" rIns="89858" bIns="44929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b="1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00" b="1" dirty="0">
              <a:solidFill>
                <a:srgbClr val="1737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28803" y="3011435"/>
            <a:ext cx="1207969" cy="506234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 algn="ctr"/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点击添加文本点击添加文本点击添加文本点击添加文本</a:t>
            </a:r>
            <a:endParaRPr lang="zh-CN" altLang="en-US" sz="90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896392" y="3143010"/>
            <a:ext cx="1207968" cy="294381"/>
          </a:xfrm>
          <a:prstGeom prst="rect">
            <a:avLst/>
          </a:prstGeom>
        </p:spPr>
        <p:txBody>
          <a:bodyPr wrap="square" lIns="89858" tIns="44929" rIns="89858" bIns="44929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00" dirty="0">
              <a:solidFill>
                <a:srgbClr val="1737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96392" y="3474043"/>
            <a:ext cx="1207969" cy="506234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 algn="ctr"/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点击添加文本点击添加文本点击添加文本点击添加文本</a:t>
            </a:r>
            <a:endParaRPr lang="zh-CN" altLang="en-US" sz="90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61089" y="2666810"/>
            <a:ext cx="1207968" cy="321568"/>
          </a:xfrm>
          <a:prstGeom prst="rect">
            <a:avLst/>
          </a:prstGeom>
          <a:ln>
            <a:noFill/>
          </a:ln>
        </p:spPr>
        <p:txBody>
          <a:bodyPr wrap="square" lIns="89858" tIns="44929" rIns="89858" bIns="44929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b="1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00" b="1" dirty="0">
              <a:solidFill>
                <a:srgbClr val="1737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61089" y="3011435"/>
            <a:ext cx="1207969" cy="506234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 algn="ctr"/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点击添加文本点击添加文本点击添加文本点击添加文本</a:t>
            </a:r>
            <a:endParaRPr lang="zh-CN" altLang="en-US" sz="90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57248" y="3129417"/>
            <a:ext cx="1207968" cy="321568"/>
          </a:xfrm>
          <a:prstGeom prst="rect">
            <a:avLst/>
          </a:prstGeom>
        </p:spPr>
        <p:txBody>
          <a:bodyPr wrap="square" lIns="89858" tIns="44929" rIns="89858" bIns="44929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b="1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00" b="1" dirty="0">
              <a:solidFill>
                <a:srgbClr val="1737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857246" y="3474043"/>
            <a:ext cx="1207969" cy="506234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 algn="ctr"/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点击添加文本点击添加文本点击添加文本点击添加文本</a:t>
            </a:r>
            <a:endParaRPr lang="zh-CN" altLang="en-US" sz="90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5" name="文本框 23"/>
          <p:cNvSpPr>
            <a:spLocks noChangeArrowheads="1"/>
          </p:cNvSpPr>
          <p:nvPr/>
        </p:nvSpPr>
        <p:spPr bwMode="auto">
          <a:xfrm>
            <a:off x="7858321" y="206224"/>
            <a:ext cx="1183469" cy="43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89" tIns="33694" rIns="67389" bIns="33694">
            <a:spAutoFit/>
          </a:bodyPr>
          <a:lstStyle/>
          <a:p>
            <a:pPr defTabSz="673312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sym typeface="方正姚体" panose="02010601030101010101" pitchFamily="2" charset="-122"/>
              </a:rPr>
              <a:t>LOGO</a:t>
            </a:r>
          </a:p>
        </p:txBody>
      </p:sp>
      <p:sp>
        <p:nvSpPr>
          <p:cNvPr id="36" name="矩形 35"/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68961" y="144848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sym typeface="Arial" panose="020B0604020202020204" pitchFamily="34" charset="0"/>
              </a:rPr>
              <a:t>年度工作概述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sym typeface="Arial" panose="020B0604020202020204" pitchFamily="34" charset="0"/>
            </a:endParaRPr>
          </a:p>
        </p:txBody>
      </p:sp>
      <p:sp>
        <p:nvSpPr>
          <p:cNvPr id="38" name="TextBox 8"/>
          <p:cNvSpPr txBox="1"/>
          <p:nvPr/>
        </p:nvSpPr>
        <p:spPr>
          <a:xfrm>
            <a:off x="568961" y="465700"/>
            <a:ext cx="1617823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sym typeface="Arial" panose="020B0604020202020204" pitchFamily="34" charset="0"/>
              </a:rPr>
              <a:t>CLICK TO ADD CAPTION TEXT</a:t>
            </a:r>
            <a:endParaRPr lang="zh-CN" altLang="en-US" sz="1000" dirty="0">
              <a:solidFill>
                <a:prstClr val="white">
                  <a:lumMod val="50000"/>
                </a:prstClr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31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1"/>
    </mc:Choice>
    <mc:Fallback xmlns="">
      <p:transition spd="slow" advTm="33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00"/>
                            </p:stCondLst>
                            <p:childTnLst>
                              <p:par>
                                <p:cTn id="6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4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9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4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9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4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822861" y="1518972"/>
            <a:ext cx="2657813" cy="1940278"/>
            <a:chOff x="838200" y="1818565"/>
            <a:chExt cx="3000018" cy="2197810"/>
          </a:xfrm>
          <a:solidFill>
            <a:srgbClr val="17375E"/>
          </a:solidFill>
        </p:grpSpPr>
        <p:grpSp>
          <p:nvGrpSpPr>
            <p:cNvPr id="3" name="Group 36"/>
            <p:cNvGrpSpPr/>
            <p:nvPr/>
          </p:nvGrpSpPr>
          <p:grpSpPr>
            <a:xfrm>
              <a:off x="2019300" y="2381250"/>
              <a:ext cx="644663" cy="1635125"/>
              <a:chOff x="2389188" y="1800226"/>
              <a:chExt cx="828675" cy="2101850"/>
            </a:xfrm>
            <a:grpFill/>
            <a:effectLst>
              <a:innerShdw dist="50800" dir="5400000">
                <a:prstClr val="black">
                  <a:alpha val="20000"/>
                </a:prstClr>
              </a:innerShdw>
            </a:effectLst>
          </p:grpSpPr>
          <p:sp>
            <p:nvSpPr>
              <p:cNvPr id="21" name="Freeform 5"/>
              <p:cNvSpPr>
                <a:spLocks/>
              </p:cNvSpPr>
              <p:nvPr/>
            </p:nvSpPr>
            <p:spPr bwMode="auto">
              <a:xfrm>
                <a:off x="2640013" y="1800226"/>
                <a:ext cx="327025" cy="325438"/>
              </a:xfrm>
              <a:custGeom>
                <a:avLst/>
                <a:gdLst>
                  <a:gd name="T0" fmla="*/ 325 w 617"/>
                  <a:gd name="T1" fmla="*/ 617 h 617"/>
                  <a:gd name="T2" fmla="*/ 371 w 617"/>
                  <a:gd name="T3" fmla="*/ 611 h 617"/>
                  <a:gd name="T4" fmla="*/ 414 w 617"/>
                  <a:gd name="T5" fmla="*/ 599 h 617"/>
                  <a:gd name="T6" fmla="*/ 456 w 617"/>
                  <a:gd name="T7" fmla="*/ 580 h 617"/>
                  <a:gd name="T8" fmla="*/ 493 w 617"/>
                  <a:gd name="T9" fmla="*/ 556 h 617"/>
                  <a:gd name="T10" fmla="*/ 526 w 617"/>
                  <a:gd name="T11" fmla="*/ 527 h 617"/>
                  <a:gd name="T12" fmla="*/ 556 w 617"/>
                  <a:gd name="T13" fmla="*/ 493 h 617"/>
                  <a:gd name="T14" fmla="*/ 580 w 617"/>
                  <a:gd name="T15" fmla="*/ 456 h 617"/>
                  <a:gd name="T16" fmla="*/ 598 w 617"/>
                  <a:gd name="T17" fmla="*/ 415 h 617"/>
                  <a:gd name="T18" fmla="*/ 611 w 617"/>
                  <a:gd name="T19" fmla="*/ 370 h 617"/>
                  <a:gd name="T20" fmla="*/ 617 w 617"/>
                  <a:gd name="T21" fmla="*/ 324 h 617"/>
                  <a:gd name="T22" fmla="*/ 617 w 617"/>
                  <a:gd name="T23" fmla="*/ 292 h 617"/>
                  <a:gd name="T24" fmla="*/ 611 w 617"/>
                  <a:gd name="T25" fmla="*/ 247 h 617"/>
                  <a:gd name="T26" fmla="*/ 598 w 617"/>
                  <a:gd name="T27" fmla="*/ 203 h 617"/>
                  <a:gd name="T28" fmla="*/ 580 w 617"/>
                  <a:gd name="T29" fmla="*/ 161 h 617"/>
                  <a:gd name="T30" fmla="*/ 556 w 617"/>
                  <a:gd name="T31" fmla="*/ 124 h 617"/>
                  <a:gd name="T32" fmla="*/ 526 w 617"/>
                  <a:gd name="T33" fmla="*/ 91 h 617"/>
                  <a:gd name="T34" fmla="*/ 493 w 617"/>
                  <a:gd name="T35" fmla="*/ 61 h 617"/>
                  <a:gd name="T36" fmla="*/ 456 w 617"/>
                  <a:gd name="T37" fmla="*/ 37 h 617"/>
                  <a:gd name="T38" fmla="*/ 414 w 617"/>
                  <a:gd name="T39" fmla="*/ 18 h 617"/>
                  <a:gd name="T40" fmla="*/ 371 w 617"/>
                  <a:gd name="T41" fmla="*/ 7 h 617"/>
                  <a:gd name="T42" fmla="*/ 325 w 617"/>
                  <a:gd name="T43" fmla="*/ 0 h 617"/>
                  <a:gd name="T44" fmla="*/ 293 w 617"/>
                  <a:gd name="T45" fmla="*/ 0 h 617"/>
                  <a:gd name="T46" fmla="*/ 246 w 617"/>
                  <a:gd name="T47" fmla="*/ 7 h 617"/>
                  <a:gd name="T48" fmla="*/ 202 w 617"/>
                  <a:gd name="T49" fmla="*/ 18 h 617"/>
                  <a:gd name="T50" fmla="*/ 162 w 617"/>
                  <a:gd name="T51" fmla="*/ 37 h 617"/>
                  <a:gd name="T52" fmla="*/ 124 w 617"/>
                  <a:gd name="T53" fmla="*/ 61 h 617"/>
                  <a:gd name="T54" fmla="*/ 90 w 617"/>
                  <a:gd name="T55" fmla="*/ 91 h 617"/>
                  <a:gd name="T56" fmla="*/ 61 w 617"/>
                  <a:gd name="T57" fmla="*/ 124 h 617"/>
                  <a:gd name="T58" fmla="*/ 37 w 617"/>
                  <a:gd name="T59" fmla="*/ 161 h 617"/>
                  <a:gd name="T60" fmla="*/ 19 w 617"/>
                  <a:gd name="T61" fmla="*/ 203 h 617"/>
                  <a:gd name="T62" fmla="*/ 6 w 617"/>
                  <a:gd name="T63" fmla="*/ 247 h 617"/>
                  <a:gd name="T64" fmla="*/ 1 w 617"/>
                  <a:gd name="T65" fmla="*/ 292 h 617"/>
                  <a:gd name="T66" fmla="*/ 1 w 617"/>
                  <a:gd name="T67" fmla="*/ 324 h 617"/>
                  <a:gd name="T68" fmla="*/ 6 w 617"/>
                  <a:gd name="T69" fmla="*/ 370 h 617"/>
                  <a:gd name="T70" fmla="*/ 19 w 617"/>
                  <a:gd name="T71" fmla="*/ 415 h 617"/>
                  <a:gd name="T72" fmla="*/ 37 w 617"/>
                  <a:gd name="T73" fmla="*/ 456 h 617"/>
                  <a:gd name="T74" fmla="*/ 61 w 617"/>
                  <a:gd name="T75" fmla="*/ 493 h 617"/>
                  <a:gd name="T76" fmla="*/ 90 w 617"/>
                  <a:gd name="T77" fmla="*/ 527 h 617"/>
                  <a:gd name="T78" fmla="*/ 124 w 617"/>
                  <a:gd name="T79" fmla="*/ 556 h 617"/>
                  <a:gd name="T80" fmla="*/ 162 w 617"/>
                  <a:gd name="T81" fmla="*/ 580 h 617"/>
                  <a:gd name="T82" fmla="*/ 202 w 617"/>
                  <a:gd name="T83" fmla="*/ 599 h 617"/>
                  <a:gd name="T84" fmla="*/ 246 w 617"/>
                  <a:gd name="T85" fmla="*/ 611 h 617"/>
                  <a:gd name="T86" fmla="*/ 293 w 617"/>
                  <a:gd name="T87" fmla="*/ 617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17" h="617">
                    <a:moveTo>
                      <a:pt x="309" y="617"/>
                    </a:moveTo>
                    <a:lnTo>
                      <a:pt x="309" y="617"/>
                    </a:lnTo>
                    <a:lnTo>
                      <a:pt x="325" y="617"/>
                    </a:lnTo>
                    <a:lnTo>
                      <a:pt x="340" y="616"/>
                    </a:lnTo>
                    <a:lnTo>
                      <a:pt x="356" y="614"/>
                    </a:lnTo>
                    <a:lnTo>
                      <a:pt x="371" y="611"/>
                    </a:lnTo>
                    <a:lnTo>
                      <a:pt x="386" y="607"/>
                    </a:lnTo>
                    <a:lnTo>
                      <a:pt x="401" y="603"/>
                    </a:lnTo>
                    <a:lnTo>
                      <a:pt x="414" y="599"/>
                    </a:lnTo>
                    <a:lnTo>
                      <a:pt x="428" y="593"/>
                    </a:lnTo>
                    <a:lnTo>
                      <a:pt x="442" y="587"/>
                    </a:lnTo>
                    <a:lnTo>
                      <a:pt x="456" y="580"/>
                    </a:lnTo>
                    <a:lnTo>
                      <a:pt x="469" y="573"/>
                    </a:lnTo>
                    <a:lnTo>
                      <a:pt x="481" y="564"/>
                    </a:lnTo>
                    <a:lnTo>
                      <a:pt x="493" y="556"/>
                    </a:lnTo>
                    <a:lnTo>
                      <a:pt x="505" y="546"/>
                    </a:lnTo>
                    <a:lnTo>
                      <a:pt x="516" y="537"/>
                    </a:lnTo>
                    <a:lnTo>
                      <a:pt x="526" y="527"/>
                    </a:lnTo>
                    <a:lnTo>
                      <a:pt x="537" y="516"/>
                    </a:lnTo>
                    <a:lnTo>
                      <a:pt x="547" y="505"/>
                    </a:lnTo>
                    <a:lnTo>
                      <a:pt x="556" y="493"/>
                    </a:lnTo>
                    <a:lnTo>
                      <a:pt x="565" y="481"/>
                    </a:lnTo>
                    <a:lnTo>
                      <a:pt x="572" y="468"/>
                    </a:lnTo>
                    <a:lnTo>
                      <a:pt x="580" y="456"/>
                    </a:lnTo>
                    <a:lnTo>
                      <a:pt x="587" y="443"/>
                    </a:lnTo>
                    <a:lnTo>
                      <a:pt x="593" y="429"/>
                    </a:lnTo>
                    <a:lnTo>
                      <a:pt x="598" y="415"/>
                    </a:lnTo>
                    <a:lnTo>
                      <a:pt x="603" y="400"/>
                    </a:lnTo>
                    <a:lnTo>
                      <a:pt x="608" y="385"/>
                    </a:lnTo>
                    <a:lnTo>
                      <a:pt x="611" y="370"/>
                    </a:lnTo>
                    <a:lnTo>
                      <a:pt x="614" y="355"/>
                    </a:lnTo>
                    <a:lnTo>
                      <a:pt x="616" y="340"/>
                    </a:lnTo>
                    <a:lnTo>
                      <a:pt x="617" y="324"/>
                    </a:lnTo>
                    <a:lnTo>
                      <a:pt x="617" y="308"/>
                    </a:lnTo>
                    <a:lnTo>
                      <a:pt x="617" y="308"/>
                    </a:lnTo>
                    <a:lnTo>
                      <a:pt x="617" y="292"/>
                    </a:lnTo>
                    <a:lnTo>
                      <a:pt x="616" y="277"/>
                    </a:lnTo>
                    <a:lnTo>
                      <a:pt x="614" y="261"/>
                    </a:lnTo>
                    <a:lnTo>
                      <a:pt x="611" y="247"/>
                    </a:lnTo>
                    <a:lnTo>
                      <a:pt x="608" y="232"/>
                    </a:lnTo>
                    <a:lnTo>
                      <a:pt x="603" y="217"/>
                    </a:lnTo>
                    <a:lnTo>
                      <a:pt x="598" y="203"/>
                    </a:lnTo>
                    <a:lnTo>
                      <a:pt x="593" y="189"/>
                    </a:lnTo>
                    <a:lnTo>
                      <a:pt x="587" y="175"/>
                    </a:lnTo>
                    <a:lnTo>
                      <a:pt x="580" y="161"/>
                    </a:lnTo>
                    <a:lnTo>
                      <a:pt x="572" y="148"/>
                    </a:lnTo>
                    <a:lnTo>
                      <a:pt x="565" y="136"/>
                    </a:lnTo>
                    <a:lnTo>
                      <a:pt x="556" y="124"/>
                    </a:lnTo>
                    <a:lnTo>
                      <a:pt x="547" y="112"/>
                    </a:lnTo>
                    <a:lnTo>
                      <a:pt x="537" y="101"/>
                    </a:lnTo>
                    <a:lnTo>
                      <a:pt x="526" y="91"/>
                    </a:lnTo>
                    <a:lnTo>
                      <a:pt x="516" y="80"/>
                    </a:lnTo>
                    <a:lnTo>
                      <a:pt x="505" y="71"/>
                    </a:lnTo>
                    <a:lnTo>
                      <a:pt x="493" y="61"/>
                    </a:lnTo>
                    <a:lnTo>
                      <a:pt x="481" y="52"/>
                    </a:lnTo>
                    <a:lnTo>
                      <a:pt x="469" y="45"/>
                    </a:lnTo>
                    <a:lnTo>
                      <a:pt x="456" y="37"/>
                    </a:lnTo>
                    <a:lnTo>
                      <a:pt x="442" y="30"/>
                    </a:lnTo>
                    <a:lnTo>
                      <a:pt x="428" y="25"/>
                    </a:lnTo>
                    <a:lnTo>
                      <a:pt x="414" y="18"/>
                    </a:lnTo>
                    <a:lnTo>
                      <a:pt x="401" y="14"/>
                    </a:lnTo>
                    <a:lnTo>
                      <a:pt x="386" y="10"/>
                    </a:lnTo>
                    <a:lnTo>
                      <a:pt x="371" y="7"/>
                    </a:lnTo>
                    <a:lnTo>
                      <a:pt x="356" y="3"/>
                    </a:lnTo>
                    <a:lnTo>
                      <a:pt x="340" y="1"/>
                    </a:lnTo>
                    <a:lnTo>
                      <a:pt x="325" y="0"/>
                    </a:lnTo>
                    <a:lnTo>
                      <a:pt x="309" y="0"/>
                    </a:lnTo>
                    <a:lnTo>
                      <a:pt x="309" y="0"/>
                    </a:lnTo>
                    <a:lnTo>
                      <a:pt x="293" y="0"/>
                    </a:lnTo>
                    <a:lnTo>
                      <a:pt x="277" y="1"/>
                    </a:lnTo>
                    <a:lnTo>
                      <a:pt x="262" y="3"/>
                    </a:lnTo>
                    <a:lnTo>
                      <a:pt x="246" y="7"/>
                    </a:lnTo>
                    <a:lnTo>
                      <a:pt x="231" y="10"/>
                    </a:lnTo>
                    <a:lnTo>
                      <a:pt x="217" y="14"/>
                    </a:lnTo>
                    <a:lnTo>
                      <a:pt x="202" y="18"/>
                    </a:lnTo>
                    <a:lnTo>
                      <a:pt x="188" y="25"/>
                    </a:lnTo>
                    <a:lnTo>
                      <a:pt x="174" y="30"/>
                    </a:lnTo>
                    <a:lnTo>
                      <a:pt x="162" y="37"/>
                    </a:lnTo>
                    <a:lnTo>
                      <a:pt x="149" y="45"/>
                    </a:lnTo>
                    <a:lnTo>
                      <a:pt x="136" y="52"/>
                    </a:lnTo>
                    <a:lnTo>
                      <a:pt x="124" y="61"/>
                    </a:lnTo>
                    <a:lnTo>
                      <a:pt x="113" y="71"/>
                    </a:lnTo>
                    <a:lnTo>
                      <a:pt x="101" y="80"/>
                    </a:lnTo>
                    <a:lnTo>
                      <a:pt x="90" y="91"/>
                    </a:lnTo>
                    <a:lnTo>
                      <a:pt x="81" y="101"/>
                    </a:lnTo>
                    <a:lnTo>
                      <a:pt x="70" y="112"/>
                    </a:lnTo>
                    <a:lnTo>
                      <a:pt x="61" y="124"/>
                    </a:lnTo>
                    <a:lnTo>
                      <a:pt x="53" y="136"/>
                    </a:lnTo>
                    <a:lnTo>
                      <a:pt x="44" y="148"/>
                    </a:lnTo>
                    <a:lnTo>
                      <a:pt x="37" y="161"/>
                    </a:lnTo>
                    <a:lnTo>
                      <a:pt x="30" y="175"/>
                    </a:lnTo>
                    <a:lnTo>
                      <a:pt x="24" y="189"/>
                    </a:lnTo>
                    <a:lnTo>
                      <a:pt x="19" y="203"/>
                    </a:lnTo>
                    <a:lnTo>
                      <a:pt x="13" y="217"/>
                    </a:lnTo>
                    <a:lnTo>
                      <a:pt x="9" y="232"/>
                    </a:lnTo>
                    <a:lnTo>
                      <a:pt x="6" y="247"/>
                    </a:lnTo>
                    <a:lnTo>
                      <a:pt x="4" y="261"/>
                    </a:lnTo>
                    <a:lnTo>
                      <a:pt x="2" y="277"/>
                    </a:lnTo>
                    <a:lnTo>
                      <a:pt x="1" y="292"/>
                    </a:lnTo>
                    <a:lnTo>
                      <a:pt x="0" y="308"/>
                    </a:lnTo>
                    <a:lnTo>
                      <a:pt x="0" y="308"/>
                    </a:lnTo>
                    <a:lnTo>
                      <a:pt x="1" y="324"/>
                    </a:lnTo>
                    <a:lnTo>
                      <a:pt x="2" y="340"/>
                    </a:lnTo>
                    <a:lnTo>
                      <a:pt x="4" y="355"/>
                    </a:lnTo>
                    <a:lnTo>
                      <a:pt x="6" y="370"/>
                    </a:lnTo>
                    <a:lnTo>
                      <a:pt x="9" y="385"/>
                    </a:lnTo>
                    <a:lnTo>
                      <a:pt x="13" y="400"/>
                    </a:lnTo>
                    <a:lnTo>
                      <a:pt x="19" y="415"/>
                    </a:lnTo>
                    <a:lnTo>
                      <a:pt x="24" y="429"/>
                    </a:lnTo>
                    <a:lnTo>
                      <a:pt x="30" y="443"/>
                    </a:lnTo>
                    <a:lnTo>
                      <a:pt x="37" y="456"/>
                    </a:lnTo>
                    <a:lnTo>
                      <a:pt x="44" y="468"/>
                    </a:lnTo>
                    <a:lnTo>
                      <a:pt x="53" y="481"/>
                    </a:lnTo>
                    <a:lnTo>
                      <a:pt x="61" y="493"/>
                    </a:lnTo>
                    <a:lnTo>
                      <a:pt x="70" y="505"/>
                    </a:lnTo>
                    <a:lnTo>
                      <a:pt x="81" y="516"/>
                    </a:lnTo>
                    <a:lnTo>
                      <a:pt x="90" y="527"/>
                    </a:lnTo>
                    <a:lnTo>
                      <a:pt x="101" y="537"/>
                    </a:lnTo>
                    <a:lnTo>
                      <a:pt x="113" y="546"/>
                    </a:lnTo>
                    <a:lnTo>
                      <a:pt x="124" y="556"/>
                    </a:lnTo>
                    <a:lnTo>
                      <a:pt x="136" y="564"/>
                    </a:lnTo>
                    <a:lnTo>
                      <a:pt x="149" y="573"/>
                    </a:lnTo>
                    <a:lnTo>
                      <a:pt x="162" y="580"/>
                    </a:lnTo>
                    <a:lnTo>
                      <a:pt x="174" y="587"/>
                    </a:lnTo>
                    <a:lnTo>
                      <a:pt x="188" y="593"/>
                    </a:lnTo>
                    <a:lnTo>
                      <a:pt x="202" y="599"/>
                    </a:lnTo>
                    <a:lnTo>
                      <a:pt x="217" y="603"/>
                    </a:lnTo>
                    <a:lnTo>
                      <a:pt x="231" y="607"/>
                    </a:lnTo>
                    <a:lnTo>
                      <a:pt x="246" y="611"/>
                    </a:lnTo>
                    <a:lnTo>
                      <a:pt x="262" y="614"/>
                    </a:lnTo>
                    <a:lnTo>
                      <a:pt x="277" y="616"/>
                    </a:lnTo>
                    <a:lnTo>
                      <a:pt x="293" y="617"/>
                    </a:lnTo>
                    <a:lnTo>
                      <a:pt x="309" y="617"/>
                    </a:lnTo>
                    <a:lnTo>
                      <a:pt x="309" y="617"/>
                    </a:lnTo>
                    <a:close/>
                  </a:path>
                </a:pathLst>
              </a:custGeom>
              <a:grpFill/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2389188" y="2160588"/>
                <a:ext cx="828675" cy="1741488"/>
              </a:xfrm>
              <a:custGeom>
                <a:avLst/>
                <a:gdLst>
                  <a:gd name="T0" fmla="*/ 310 w 1567"/>
                  <a:gd name="T1" fmla="*/ 0 h 3289"/>
                  <a:gd name="T2" fmla="*/ 245 w 1567"/>
                  <a:gd name="T3" fmla="*/ 9 h 3289"/>
                  <a:gd name="T4" fmla="*/ 185 w 1567"/>
                  <a:gd name="T5" fmla="*/ 32 h 3289"/>
                  <a:gd name="T6" fmla="*/ 131 w 1567"/>
                  <a:gd name="T7" fmla="*/ 65 h 3289"/>
                  <a:gd name="T8" fmla="*/ 85 w 1567"/>
                  <a:gd name="T9" fmla="*/ 107 h 3289"/>
                  <a:gd name="T10" fmla="*/ 47 w 1567"/>
                  <a:gd name="T11" fmla="*/ 157 h 3289"/>
                  <a:gd name="T12" fmla="*/ 20 w 1567"/>
                  <a:gd name="T13" fmla="*/ 214 h 3289"/>
                  <a:gd name="T14" fmla="*/ 4 w 1567"/>
                  <a:gd name="T15" fmla="*/ 277 h 3289"/>
                  <a:gd name="T16" fmla="*/ 0 w 1567"/>
                  <a:gd name="T17" fmla="*/ 478 h 3289"/>
                  <a:gd name="T18" fmla="*/ 1 w 1567"/>
                  <a:gd name="T19" fmla="*/ 1488 h 3289"/>
                  <a:gd name="T20" fmla="*/ 16 w 1567"/>
                  <a:gd name="T21" fmla="*/ 1536 h 3289"/>
                  <a:gd name="T22" fmla="*/ 47 w 1567"/>
                  <a:gd name="T23" fmla="*/ 1574 h 3289"/>
                  <a:gd name="T24" fmla="*/ 90 w 1567"/>
                  <a:gd name="T25" fmla="*/ 1598 h 3289"/>
                  <a:gd name="T26" fmla="*/ 129 w 1567"/>
                  <a:gd name="T27" fmla="*/ 1604 h 3289"/>
                  <a:gd name="T28" fmla="*/ 179 w 1567"/>
                  <a:gd name="T29" fmla="*/ 1594 h 3289"/>
                  <a:gd name="T30" fmla="*/ 220 w 1567"/>
                  <a:gd name="T31" fmla="*/ 1566 h 3289"/>
                  <a:gd name="T32" fmla="*/ 247 w 1567"/>
                  <a:gd name="T33" fmla="*/ 1525 h 3289"/>
                  <a:gd name="T34" fmla="*/ 257 w 1567"/>
                  <a:gd name="T35" fmla="*/ 1475 h 3289"/>
                  <a:gd name="T36" fmla="*/ 370 w 1567"/>
                  <a:gd name="T37" fmla="*/ 1582 h 3289"/>
                  <a:gd name="T38" fmla="*/ 373 w 1567"/>
                  <a:gd name="T39" fmla="*/ 3149 h 3289"/>
                  <a:gd name="T40" fmla="*/ 400 w 1567"/>
                  <a:gd name="T41" fmla="*/ 3212 h 3289"/>
                  <a:gd name="T42" fmla="*/ 447 w 1567"/>
                  <a:gd name="T43" fmla="*/ 3259 h 3289"/>
                  <a:gd name="T44" fmla="*/ 510 w 1567"/>
                  <a:gd name="T45" fmla="*/ 3286 h 3289"/>
                  <a:gd name="T46" fmla="*/ 563 w 1567"/>
                  <a:gd name="T47" fmla="*/ 3288 h 3289"/>
                  <a:gd name="T48" fmla="*/ 628 w 1567"/>
                  <a:gd name="T49" fmla="*/ 3268 h 3289"/>
                  <a:gd name="T50" fmla="*/ 679 w 1567"/>
                  <a:gd name="T51" fmla="*/ 3226 h 3289"/>
                  <a:gd name="T52" fmla="*/ 712 w 1567"/>
                  <a:gd name="T53" fmla="*/ 3166 h 3289"/>
                  <a:gd name="T54" fmla="*/ 720 w 1567"/>
                  <a:gd name="T55" fmla="*/ 1582 h 3289"/>
                  <a:gd name="T56" fmla="*/ 828 w 1567"/>
                  <a:gd name="T57" fmla="*/ 3132 h 3289"/>
                  <a:gd name="T58" fmla="*/ 848 w 1567"/>
                  <a:gd name="T59" fmla="*/ 3197 h 3289"/>
                  <a:gd name="T60" fmla="*/ 891 w 1567"/>
                  <a:gd name="T61" fmla="*/ 3249 h 3289"/>
                  <a:gd name="T62" fmla="*/ 949 w 1567"/>
                  <a:gd name="T63" fmla="*/ 3281 h 3289"/>
                  <a:gd name="T64" fmla="*/ 1001 w 1567"/>
                  <a:gd name="T65" fmla="*/ 3289 h 3289"/>
                  <a:gd name="T66" fmla="*/ 1070 w 1567"/>
                  <a:gd name="T67" fmla="*/ 3275 h 3289"/>
                  <a:gd name="T68" fmla="*/ 1125 w 1567"/>
                  <a:gd name="T69" fmla="*/ 3238 h 3289"/>
                  <a:gd name="T70" fmla="*/ 1163 w 1567"/>
                  <a:gd name="T71" fmla="*/ 3182 h 3289"/>
                  <a:gd name="T72" fmla="*/ 1176 w 1567"/>
                  <a:gd name="T73" fmla="*/ 3114 h 3289"/>
                  <a:gd name="T74" fmla="*/ 1310 w 1567"/>
                  <a:gd name="T75" fmla="*/ 513 h 3289"/>
                  <a:gd name="T76" fmla="*/ 1313 w 1567"/>
                  <a:gd name="T77" fmla="*/ 1501 h 3289"/>
                  <a:gd name="T78" fmla="*/ 1332 w 1567"/>
                  <a:gd name="T79" fmla="*/ 1547 h 3289"/>
                  <a:gd name="T80" fmla="*/ 1366 w 1567"/>
                  <a:gd name="T81" fmla="*/ 1582 h 3289"/>
                  <a:gd name="T82" fmla="*/ 1413 w 1567"/>
                  <a:gd name="T83" fmla="*/ 1601 h 3289"/>
                  <a:gd name="T84" fmla="*/ 1452 w 1567"/>
                  <a:gd name="T85" fmla="*/ 1603 h 3289"/>
                  <a:gd name="T86" fmla="*/ 1500 w 1567"/>
                  <a:gd name="T87" fmla="*/ 1588 h 3289"/>
                  <a:gd name="T88" fmla="*/ 1538 w 1567"/>
                  <a:gd name="T89" fmla="*/ 1557 h 3289"/>
                  <a:gd name="T90" fmla="*/ 1562 w 1567"/>
                  <a:gd name="T91" fmla="*/ 1514 h 3289"/>
                  <a:gd name="T92" fmla="*/ 1567 w 1567"/>
                  <a:gd name="T93" fmla="*/ 513 h 3289"/>
                  <a:gd name="T94" fmla="*/ 1567 w 1567"/>
                  <a:gd name="T95" fmla="*/ 310 h 3289"/>
                  <a:gd name="T96" fmla="*/ 1557 w 1567"/>
                  <a:gd name="T97" fmla="*/ 245 h 3289"/>
                  <a:gd name="T98" fmla="*/ 1535 w 1567"/>
                  <a:gd name="T99" fmla="*/ 184 h 3289"/>
                  <a:gd name="T100" fmla="*/ 1503 w 1567"/>
                  <a:gd name="T101" fmla="*/ 131 h 3289"/>
                  <a:gd name="T102" fmla="*/ 1460 w 1567"/>
                  <a:gd name="T103" fmla="*/ 84 h 3289"/>
                  <a:gd name="T104" fmla="*/ 1410 w 1567"/>
                  <a:gd name="T105" fmla="*/ 47 h 3289"/>
                  <a:gd name="T106" fmla="*/ 1352 w 1567"/>
                  <a:gd name="T107" fmla="*/ 19 h 3289"/>
                  <a:gd name="T108" fmla="*/ 1290 w 1567"/>
                  <a:gd name="T109" fmla="*/ 3 h 3289"/>
                  <a:gd name="T110" fmla="*/ 1240 w 1567"/>
                  <a:gd name="T111" fmla="*/ 0 h 3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67" h="3289">
                    <a:moveTo>
                      <a:pt x="1240" y="0"/>
                    </a:moveTo>
                    <a:lnTo>
                      <a:pt x="327" y="0"/>
                    </a:lnTo>
                    <a:lnTo>
                      <a:pt x="327" y="0"/>
                    </a:lnTo>
                    <a:lnTo>
                      <a:pt x="310" y="0"/>
                    </a:lnTo>
                    <a:lnTo>
                      <a:pt x="293" y="1"/>
                    </a:lnTo>
                    <a:lnTo>
                      <a:pt x="277" y="3"/>
                    </a:lnTo>
                    <a:lnTo>
                      <a:pt x="261" y="6"/>
                    </a:lnTo>
                    <a:lnTo>
                      <a:pt x="245" y="9"/>
                    </a:lnTo>
                    <a:lnTo>
                      <a:pt x="229" y="15"/>
                    </a:lnTo>
                    <a:lnTo>
                      <a:pt x="214" y="19"/>
                    </a:lnTo>
                    <a:lnTo>
                      <a:pt x="199" y="25"/>
                    </a:lnTo>
                    <a:lnTo>
                      <a:pt x="185" y="32"/>
                    </a:lnTo>
                    <a:lnTo>
                      <a:pt x="171" y="39"/>
                    </a:lnTo>
                    <a:lnTo>
                      <a:pt x="158" y="47"/>
                    </a:lnTo>
                    <a:lnTo>
                      <a:pt x="144" y="55"/>
                    </a:lnTo>
                    <a:lnTo>
                      <a:pt x="131" y="65"/>
                    </a:lnTo>
                    <a:lnTo>
                      <a:pt x="119" y="75"/>
                    </a:lnTo>
                    <a:lnTo>
                      <a:pt x="106" y="84"/>
                    </a:lnTo>
                    <a:lnTo>
                      <a:pt x="96" y="96"/>
                    </a:lnTo>
                    <a:lnTo>
                      <a:pt x="85" y="107"/>
                    </a:lnTo>
                    <a:lnTo>
                      <a:pt x="74" y="118"/>
                    </a:lnTo>
                    <a:lnTo>
                      <a:pt x="65" y="131"/>
                    </a:lnTo>
                    <a:lnTo>
                      <a:pt x="55" y="144"/>
                    </a:lnTo>
                    <a:lnTo>
                      <a:pt x="47" y="157"/>
                    </a:lnTo>
                    <a:lnTo>
                      <a:pt x="39" y="171"/>
                    </a:lnTo>
                    <a:lnTo>
                      <a:pt x="32" y="184"/>
                    </a:lnTo>
                    <a:lnTo>
                      <a:pt x="25" y="199"/>
                    </a:lnTo>
                    <a:lnTo>
                      <a:pt x="20" y="214"/>
                    </a:lnTo>
                    <a:lnTo>
                      <a:pt x="15" y="229"/>
                    </a:lnTo>
                    <a:lnTo>
                      <a:pt x="10" y="245"/>
                    </a:lnTo>
                    <a:lnTo>
                      <a:pt x="6" y="261"/>
                    </a:lnTo>
                    <a:lnTo>
                      <a:pt x="4" y="277"/>
                    </a:lnTo>
                    <a:lnTo>
                      <a:pt x="2" y="293"/>
                    </a:lnTo>
                    <a:lnTo>
                      <a:pt x="0" y="310"/>
                    </a:lnTo>
                    <a:lnTo>
                      <a:pt x="0" y="326"/>
                    </a:lnTo>
                    <a:lnTo>
                      <a:pt x="0" y="478"/>
                    </a:lnTo>
                    <a:lnTo>
                      <a:pt x="0" y="513"/>
                    </a:lnTo>
                    <a:lnTo>
                      <a:pt x="0" y="1475"/>
                    </a:lnTo>
                    <a:lnTo>
                      <a:pt x="0" y="1475"/>
                    </a:lnTo>
                    <a:lnTo>
                      <a:pt x="1" y="1488"/>
                    </a:lnTo>
                    <a:lnTo>
                      <a:pt x="2" y="1501"/>
                    </a:lnTo>
                    <a:lnTo>
                      <a:pt x="5" y="1514"/>
                    </a:lnTo>
                    <a:lnTo>
                      <a:pt x="9" y="1525"/>
                    </a:lnTo>
                    <a:lnTo>
                      <a:pt x="16" y="1536"/>
                    </a:lnTo>
                    <a:lnTo>
                      <a:pt x="22" y="1547"/>
                    </a:lnTo>
                    <a:lnTo>
                      <a:pt x="30" y="1557"/>
                    </a:lnTo>
                    <a:lnTo>
                      <a:pt x="37" y="1566"/>
                    </a:lnTo>
                    <a:lnTo>
                      <a:pt x="47" y="1574"/>
                    </a:lnTo>
                    <a:lnTo>
                      <a:pt x="56" y="1582"/>
                    </a:lnTo>
                    <a:lnTo>
                      <a:pt x="67" y="1588"/>
                    </a:lnTo>
                    <a:lnTo>
                      <a:pt x="79" y="1594"/>
                    </a:lnTo>
                    <a:lnTo>
                      <a:pt x="90" y="1598"/>
                    </a:lnTo>
                    <a:lnTo>
                      <a:pt x="102" y="1601"/>
                    </a:lnTo>
                    <a:lnTo>
                      <a:pt x="115" y="1603"/>
                    </a:lnTo>
                    <a:lnTo>
                      <a:pt x="129" y="1604"/>
                    </a:lnTo>
                    <a:lnTo>
                      <a:pt x="129" y="1604"/>
                    </a:lnTo>
                    <a:lnTo>
                      <a:pt x="142" y="1603"/>
                    </a:lnTo>
                    <a:lnTo>
                      <a:pt x="155" y="1601"/>
                    </a:lnTo>
                    <a:lnTo>
                      <a:pt x="166" y="1598"/>
                    </a:lnTo>
                    <a:lnTo>
                      <a:pt x="179" y="1594"/>
                    </a:lnTo>
                    <a:lnTo>
                      <a:pt x="190" y="1588"/>
                    </a:lnTo>
                    <a:lnTo>
                      <a:pt x="200" y="1582"/>
                    </a:lnTo>
                    <a:lnTo>
                      <a:pt x="210" y="1574"/>
                    </a:lnTo>
                    <a:lnTo>
                      <a:pt x="220" y="1566"/>
                    </a:lnTo>
                    <a:lnTo>
                      <a:pt x="228" y="1557"/>
                    </a:lnTo>
                    <a:lnTo>
                      <a:pt x="236" y="1547"/>
                    </a:lnTo>
                    <a:lnTo>
                      <a:pt x="242" y="1536"/>
                    </a:lnTo>
                    <a:lnTo>
                      <a:pt x="247" y="1525"/>
                    </a:lnTo>
                    <a:lnTo>
                      <a:pt x="252" y="1514"/>
                    </a:lnTo>
                    <a:lnTo>
                      <a:pt x="255" y="1501"/>
                    </a:lnTo>
                    <a:lnTo>
                      <a:pt x="257" y="1488"/>
                    </a:lnTo>
                    <a:lnTo>
                      <a:pt x="257" y="1475"/>
                    </a:lnTo>
                    <a:lnTo>
                      <a:pt x="257" y="513"/>
                    </a:lnTo>
                    <a:lnTo>
                      <a:pt x="370" y="513"/>
                    </a:lnTo>
                    <a:lnTo>
                      <a:pt x="370" y="1521"/>
                    </a:lnTo>
                    <a:lnTo>
                      <a:pt x="370" y="1582"/>
                    </a:lnTo>
                    <a:lnTo>
                      <a:pt x="370" y="3114"/>
                    </a:lnTo>
                    <a:lnTo>
                      <a:pt x="370" y="3114"/>
                    </a:lnTo>
                    <a:lnTo>
                      <a:pt x="371" y="3132"/>
                    </a:lnTo>
                    <a:lnTo>
                      <a:pt x="373" y="3149"/>
                    </a:lnTo>
                    <a:lnTo>
                      <a:pt x="377" y="3166"/>
                    </a:lnTo>
                    <a:lnTo>
                      <a:pt x="384" y="3182"/>
                    </a:lnTo>
                    <a:lnTo>
                      <a:pt x="391" y="3197"/>
                    </a:lnTo>
                    <a:lnTo>
                      <a:pt x="400" y="3212"/>
                    </a:lnTo>
                    <a:lnTo>
                      <a:pt x="409" y="3226"/>
                    </a:lnTo>
                    <a:lnTo>
                      <a:pt x="421" y="3238"/>
                    </a:lnTo>
                    <a:lnTo>
                      <a:pt x="434" y="3249"/>
                    </a:lnTo>
                    <a:lnTo>
                      <a:pt x="447" y="3259"/>
                    </a:lnTo>
                    <a:lnTo>
                      <a:pt x="462" y="3268"/>
                    </a:lnTo>
                    <a:lnTo>
                      <a:pt x="477" y="3275"/>
                    </a:lnTo>
                    <a:lnTo>
                      <a:pt x="493" y="3281"/>
                    </a:lnTo>
                    <a:lnTo>
                      <a:pt x="510" y="3286"/>
                    </a:lnTo>
                    <a:lnTo>
                      <a:pt x="527" y="3288"/>
                    </a:lnTo>
                    <a:lnTo>
                      <a:pt x="545" y="3289"/>
                    </a:lnTo>
                    <a:lnTo>
                      <a:pt x="545" y="3289"/>
                    </a:lnTo>
                    <a:lnTo>
                      <a:pt x="563" y="3288"/>
                    </a:lnTo>
                    <a:lnTo>
                      <a:pt x="580" y="3286"/>
                    </a:lnTo>
                    <a:lnTo>
                      <a:pt x="597" y="3281"/>
                    </a:lnTo>
                    <a:lnTo>
                      <a:pt x="613" y="3275"/>
                    </a:lnTo>
                    <a:lnTo>
                      <a:pt x="628" y="3268"/>
                    </a:lnTo>
                    <a:lnTo>
                      <a:pt x="643" y="3259"/>
                    </a:lnTo>
                    <a:lnTo>
                      <a:pt x="656" y="3249"/>
                    </a:lnTo>
                    <a:lnTo>
                      <a:pt x="669" y="3238"/>
                    </a:lnTo>
                    <a:lnTo>
                      <a:pt x="679" y="3226"/>
                    </a:lnTo>
                    <a:lnTo>
                      <a:pt x="690" y="3212"/>
                    </a:lnTo>
                    <a:lnTo>
                      <a:pt x="699" y="3197"/>
                    </a:lnTo>
                    <a:lnTo>
                      <a:pt x="706" y="3182"/>
                    </a:lnTo>
                    <a:lnTo>
                      <a:pt x="712" y="3166"/>
                    </a:lnTo>
                    <a:lnTo>
                      <a:pt x="717" y="3149"/>
                    </a:lnTo>
                    <a:lnTo>
                      <a:pt x="719" y="3132"/>
                    </a:lnTo>
                    <a:lnTo>
                      <a:pt x="720" y="3114"/>
                    </a:lnTo>
                    <a:lnTo>
                      <a:pt x="720" y="1582"/>
                    </a:lnTo>
                    <a:lnTo>
                      <a:pt x="827" y="1582"/>
                    </a:lnTo>
                    <a:lnTo>
                      <a:pt x="827" y="3114"/>
                    </a:lnTo>
                    <a:lnTo>
                      <a:pt x="827" y="3114"/>
                    </a:lnTo>
                    <a:lnTo>
                      <a:pt x="828" y="3132"/>
                    </a:lnTo>
                    <a:lnTo>
                      <a:pt x="831" y="3149"/>
                    </a:lnTo>
                    <a:lnTo>
                      <a:pt x="835" y="3166"/>
                    </a:lnTo>
                    <a:lnTo>
                      <a:pt x="840" y="3182"/>
                    </a:lnTo>
                    <a:lnTo>
                      <a:pt x="848" y="3197"/>
                    </a:lnTo>
                    <a:lnTo>
                      <a:pt x="856" y="3212"/>
                    </a:lnTo>
                    <a:lnTo>
                      <a:pt x="867" y="3226"/>
                    </a:lnTo>
                    <a:lnTo>
                      <a:pt x="878" y="3238"/>
                    </a:lnTo>
                    <a:lnTo>
                      <a:pt x="891" y="3249"/>
                    </a:lnTo>
                    <a:lnTo>
                      <a:pt x="903" y="3259"/>
                    </a:lnTo>
                    <a:lnTo>
                      <a:pt x="918" y="3268"/>
                    </a:lnTo>
                    <a:lnTo>
                      <a:pt x="933" y="3275"/>
                    </a:lnTo>
                    <a:lnTo>
                      <a:pt x="949" y="3281"/>
                    </a:lnTo>
                    <a:lnTo>
                      <a:pt x="966" y="3286"/>
                    </a:lnTo>
                    <a:lnTo>
                      <a:pt x="983" y="3288"/>
                    </a:lnTo>
                    <a:lnTo>
                      <a:pt x="1001" y="3289"/>
                    </a:lnTo>
                    <a:lnTo>
                      <a:pt x="1001" y="3289"/>
                    </a:lnTo>
                    <a:lnTo>
                      <a:pt x="1020" y="3288"/>
                    </a:lnTo>
                    <a:lnTo>
                      <a:pt x="1037" y="3286"/>
                    </a:lnTo>
                    <a:lnTo>
                      <a:pt x="1054" y="3281"/>
                    </a:lnTo>
                    <a:lnTo>
                      <a:pt x="1070" y="3275"/>
                    </a:lnTo>
                    <a:lnTo>
                      <a:pt x="1085" y="3268"/>
                    </a:lnTo>
                    <a:lnTo>
                      <a:pt x="1100" y="3259"/>
                    </a:lnTo>
                    <a:lnTo>
                      <a:pt x="1112" y="3249"/>
                    </a:lnTo>
                    <a:lnTo>
                      <a:pt x="1125" y="3238"/>
                    </a:lnTo>
                    <a:lnTo>
                      <a:pt x="1137" y="3226"/>
                    </a:lnTo>
                    <a:lnTo>
                      <a:pt x="1147" y="3212"/>
                    </a:lnTo>
                    <a:lnTo>
                      <a:pt x="1155" y="3197"/>
                    </a:lnTo>
                    <a:lnTo>
                      <a:pt x="1163" y="3182"/>
                    </a:lnTo>
                    <a:lnTo>
                      <a:pt x="1169" y="3166"/>
                    </a:lnTo>
                    <a:lnTo>
                      <a:pt x="1173" y="3149"/>
                    </a:lnTo>
                    <a:lnTo>
                      <a:pt x="1175" y="3132"/>
                    </a:lnTo>
                    <a:lnTo>
                      <a:pt x="1176" y="3114"/>
                    </a:lnTo>
                    <a:lnTo>
                      <a:pt x="1176" y="1582"/>
                    </a:lnTo>
                    <a:lnTo>
                      <a:pt x="1176" y="1521"/>
                    </a:lnTo>
                    <a:lnTo>
                      <a:pt x="1176" y="513"/>
                    </a:lnTo>
                    <a:lnTo>
                      <a:pt x="1310" y="513"/>
                    </a:lnTo>
                    <a:lnTo>
                      <a:pt x="1310" y="1475"/>
                    </a:lnTo>
                    <a:lnTo>
                      <a:pt x="1310" y="1475"/>
                    </a:lnTo>
                    <a:lnTo>
                      <a:pt x="1311" y="1488"/>
                    </a:lnTo>
                    <a:lnTo>
                      <a:pt x="1313" y="1501"/>
                    </a:lnTo>
                    <a:lnTo>
                      <a:pt x="1316" y="1514"/>
                    </a:lnTo>
                    <a:lnTo>
                      <a:pt x="1320" y="1525"/>
                    </a:lnTo>
                    <a:lnTo>
                      <a:pt x="1326" y="1536"/>
                    </a:lnTo>
                    <a:lnTo>
                      <a:pt x="1332" y="1547"/>
                    </a:lnTo>
                    <a:lnTo>
                      <a:pt x="1340" y="1557"/>
                    </a:lnTo>
                    <a:lnTo>
                      <a:pt x="1348" y="1566"/>
                    </a:lnTo>
                    <a:lnTo>
                      <a:pt x="1357" y="1574"/>
                    </a:lnTo>
                    <a:lnTo>
                      <a:pt x="1366" y="1582"/>
                    </a:lnTo>
                    <a:lnTo>
                      <a:pt x="1377" y="1588"/>
                    </a:lnTo>
                    <a:lnTo>
                      <a:pt x="1389" y="1594"/>
                    </a:lnTo>
                    <a:lnTo>
                      <a:pt x="1400" y="1598"/>
                    </a:lnTo>
                    <a:lnTo>
                      <a:pt x="1413" y="1601"/>
                    </a:lnTo>
                    <a:lnTo>
                      <a:pt x="1426" y="1603"/>
                    </a:lnTo>
                    <a:lnTo>
                      <a:pt x="1439" y="1604"/>
                    </a:lnTo>
                    <a:lnTo>
                      <a:pt x="1439" y="1604"/>
                    </a:lnTo>
                    <a:lnTo>
                      <a:pt x="1452" y="1603"/>
                    </a:lnTo>
                    <a:lnTo>
                      <a:pt x="1464" y="1601"/>
                    </a:lnTo>
                    <a:lnTo>
                      <a:pt x="1477" y="1598"/>
                    </a:lnTo>
                    <a:lnTo>
                      <a:pt x="1489" y="1594"/>
                    </a:lnTo>
                    <a:lnTo>
                      <a:pt x="1500" y="1588"/>
                    </a:lnTo>
                    <a:lnTo>
                      <a:pt x="1510" y="1582"/>
                    </a:lnTo>
                    <a:lnTo>
                      <a:pt x="1521" y="1574"/>
                    </a:lnTo>
                    <a:lnTo>
                      <a:pt x="1530" y="1566"/>
                    </a:lnTo>
                    <a:lnTo>
                      <a:pt x="1538" y="1557"/>
                    </a:lnTo>
                    <a:lnTo>
                      <a:pt x="1546" y="1547"/>
                    </a:lnTo>
                    <a:lnTo>
                      <a:pt x="1552" y="1536"/>
                    </a:lnTo>
                    <a:lnTo>
                      <a:pt x="1557" y="1525"/>
                    </a:lnTo>
                    <a:lnTo>
                      <a:pt x="1562" y="1514"/>
                    </a:lnTo>
                    <a:lnTo>
                      <a:pt x="1565" y="1501"/>
                    </a:lnTo>
                    <a:lnTo>
                      <a:pt x="1567" y="1488"/>
                    </a:lnTo>
                    <a:lnTo>
                      <a:pt x="1567" y="1475"/>
                    </a:lnTo>
                    <a:lnTo>
                      <a:pt x="1567" y="513"/>
                    </a:lnTo>
                    <a:lnTo>
                      <a:pt x="1567" y="478"/>
                    </a:lnTo>
                    <a:lnTo>
                      <a:pt x="1567" y="326"/>
                    </a:lnTo>
                    <a:lnTo>
                      <a:pt x="1567" y="326"/>
                    </a:lnTo>
                    <a:lnTo>
                      <a:pt x="1567" y="310"/>
                    </a:lnTo>
                    <a:lnTo>
                      <a:pt x="1566" y="293"/>
                    </a:lnTo>
                    <a:lnTo>
                      <a:pt x="1564" y="277"/>
                    </a:lnTo>
                    <a:lnTo>
                      <a:pt x="1560" y="261"/>
                    </a:lnTo>
                    <a:lnTo>
                      <a:pt x="1557" y="245"/>
                    </a:lnTo>
                    <a:lnTo>
                      <a:pt x="1553" y="229"/>
                    </a:lnTo>
                    <a:lnTo>
                      <a:pt x="1548" y="214"/>
                    </a:lnTo>
                    <a:lnTo>
                      <a:pt x="1541" y="199"/>
                    </a:lnTo>
                    <a:lnTo>
                      <a:pt x="1535" y="184"/>
                    </a:lnTo>
                    <a:lnTo>
                      <a:pt x="1527" y="171"/>
                    </a:lnTo>
                    <a:lnTo>
                      <a:pt x="1520" y="157"/>
                    </a:lnTo>
                    <a:lnTo>
                      <a:pt x="1511" y="144"/>
                    </a:lnTo>
                    <a:lnTo>
                      <a:pt x="1503" y="131"/>
                    </a:lnTo>
                    <a:lnTo>
                      <a:pt x="1492" y="118"/>
                    </a:lnTo>
                    <a:lnTo>
                      <a:pt x="1483" y="107"/>
                    </a:lnTo>
                    <a:lnTo>
                      <a:pt x="1472" y="96"/>
                    </a:lnTo>
                    <a:lnTo>
                      <a:pt x="1460" y="84"/>
                    </a:lnTo>
                    <a:lnTo>
                      <a:pt x="1448" y="75"/>
                    </a:lnTo>
                    <a:lnTo>
                      <a:pt x="1436" y="65"/>
                    </a:lnTo>
                    <a:lnTo>
                      <a:pt x="1423" y="55"/>
                    </a:lnTo>
                    <a:lnTo>
                      <a:pt x="1410" y="47"/>
                    </a:lnTo>
                    <a:lnTo>
                      <a:pt x="1396" y="39"/>
                    </a:lnTo>
                    <a:lnTo>
                      <a:pt x="1382" y="32"/>
                    </a:lnTo>
                    <a:lnTo>
                      <a:pt x="1367" y="25"/>
                    </a:lnTo>
                    <a:lnTo>
                      <a:pt x="1352" y="19"/>
                    </a:lnTo>
                    <a:lnTo>
                      <a:pt x="1338" y="15"/>
                    </a:lnTo>
                    <a:lnTo>
                      <a:pt x="1322" y="9"/>
                    </a:lnTo>
                    <a:lnTo>
                      <a:pt x="1307" y="6"/>
                    </a:lnTo>
                    <a:lnTo>
                      <a:pt x="1290" y="3"/>
                    </a:lnTo>
                    <a:lnTo>
                      <a:pt x="1274" y="1"/>
                    </a:lnTo>
                    <a:lnTo>
                      <a:pt x="1258" y="0"/>
                    </a:lnTo>
                    <a:lnTo>
                      <a:pt x="1240" y="0"/>
                    </a:lnTo>
                    <a:lnTo>
                      <a:pt x="1240" y="0"/>
                    </a:lnTo>
                    <a:close/>
                  </a:path>
                </a:pathLst>
              </a:custGeom>
              <a:grpFill/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4" name="Group 42"/>
            <p:cNvGrpSpPr/>
            <p:nvPr/>
          </p:nvGrpSpPr>
          <p:grpSpPr>
            <a:xfrm>
              <a:off x="2743201" y="2663458"/>
              <a:ext cx="533400" cy="1352917"/>
              <a:chOff x="2389188" y="1800226"/>
              <a:chExt cx="828675" cy="2101850"/>
            </a:xfrm>
            <a:grpFill/>
            <a:effectLst>
              <a:innerShdw dist="50800" dir="5400000">
                <a:prstClr val="black">
                  <a:alpha val="20000"/>
                </a:prstClr>
              </a:innerShdw>
            </a:effectLst>
          </p:grpSpPr>
          <p:sp>
            <p:nvSpPr>
              <p:cNvPr id="19" name="Freeform 5"/>
              <p:cNvSpPr>
                <a:spLocks/>
              </p:cNvSpPr>
              <p:nvPr/>
            </p:nvSpPr>
            <p:spPr bwMode="auto">
              <a:xfrm>
                <a:off x="2640013" y="1800226"/>
                <a:ext cx="327025" cy="325438"/>
              </a:xfrm>
              <a:custGeom>
                <a:avLst/>
                <a:gdLst>
                  <a:gd name="T0" fmla="*/ 325 w 617"/>
                  <a:gd name="T1" fmla="*/ 617 h 617"/>
                  <a:gd name="T2" fmla="*/ 371 w 617"/>
                  <a:gd name="T3" fmla="*/ 611 h 617"/>
                  <a:gd name="T4" fmla="*/ 414 w 617"/>
                  <a:gd name="T5" fmla="*/ 599 h 617"/>
                  <a:gd name="T6" fmla="*/ 456 w 617"/>
                  <a:gd name="T7" fmla="*/ 580 h 617"/>
                  <a:gd name="T8" fmla="*/ 493 w 617"/>
                  <a:gd name="T9" fmla="*/ 556 h 617"/>
                  <a:gd name="T10" fmla="*/ 526 w 617"/>
                  <a:gd name="T11" fmla="*/ 527 h 617"/>
                  <a:gd name="T12" fmla="*/ 556 w 617"/>
                  <a:gd name="T13" fmla="*/ 493 h 617"/>
                  <a:gd name="T14" fmla="*/ 580 w 617"/>
                  <a:gd name="T15" fmla="*/ 456 h 617"/>
                  <a:gd name="T16" fmla="*/ 598 w 617"/>
                  <a:gd name="T17" fmla="*/ 415 h 617"/>
                  <a:gd name="T18" fmla="*/ 611 w 617"/>
                  <a:gd name="T19" fmla="*/ 370 h 617"/>
                  <a:gd name="T20" fmla="*/ 617 w 617"/>
                  <a:gd name="T21" fmla="*/ 324 h 617"/>
                  <a:gd name="T22" fmla="*/ 617 w 617"/>
                  <a:gd name="T23" fmla="*/ 292 h 617"/>
                  <a:gd name="T24" fmla="*/ 611 w 617"/>
                  <a:gd name="T25" fmla="*/ 247 h 617"/>
                  <a:gd name="T26" fmla="*/ 598 w 617"/>
                  <a:gd name="T27" fmla="*/ 203 h 617"/>
                  <a:gd name="T28" fmla="*/ 580 w 617"/>
                  <a:gd name="T29" fmla="*/ 161 h 617"/>
                  <a:gd name="T30" fmla="*/ 556 w 617"/>
                  <a:gd name="T31" fmla="*/ 124 h 617"/>
                  <a:gd name="T32" fmla="*/ 526 w 617"/>
                  <a:gd name="T33" fmla="*/ 91 h 617"/>
                  <a:gd name="T34" fmla="*/ 493 w 617"/>
                  <a:gd name="T35" fmla="*/ 61 h 617"/>
                  <a:gd name="T36" fmla="*/ 456 w 617"/>
                  <a:gd name="T37" fmla="*/ 37 h 617"/>
                  <a:gd name="T38" fmla="*/ 414 w 617"/>
                  <a:gd name="T39" fmla="*/ 18 h 617"/>
                  <a:gd name="T40" fmla="*/ 371 w 617"/>
                  <a:gd name="T41" fmla="*/ 7 h 617"/>
                  <a:gd name="T42" fmla="*/ 325 w 617"/>
                  <a:gd name="T43" fmla="*/ 0 h 617"/>
                  <a:gd name="T44" fmla="*/ 293 w 617"/>
                  <a:gd name="T45" fmla="*/ 0 h 617"/>
                  <a:gd name="T46" fmla="*/ 246 w 617"/>
                  <a:gd name="T47" fmla="*/ 7 h 617"/>
                  <a:gd name="T48" fmla="*/ 202 w 617"/>
                  <a:gd name="T49" fmla="*/ 18 h 617"/>
                  <a:gd name="T50" fmla="*/ 162 w 617"/>
                  <a:gd name="T51" fmla="*/ 37 h 617"/>
                  <a:gd name="T52" fmla="*/ 124 w 617"/>
                  <a:gd name="T53" fmla="*/ 61 h 617"/>
                  <a:gd name="T54" fmla="*/ 90 w 617"/>
                  <a:gd name="T55" fmla="*/ 91 h 617"/>
                  <a:gd name="T56" fmla="*/ 61 w 617"/>
                  <a:gd name="T57" fmla="*/ 124 h 617"/>
                  <a:gd name="T58" fmla="*/ 37 w 617"/>
                  <a:gd name="T59" fmla="*/ 161 h 617"/>
                  <a:gd name="T60" fmla="*/ 19 w 617"/>
                  <a:gd name="T61" fmla="*/ 203 h 617"/>
                  <a:gd name="T62" fmla="*/ 6 w 617"/>
                  <a:gd name="T63" fmla="*/ 247 h 617"/>
                  <a:gd name="T64" fmla="*/ 1 w 617"/>
                  <a:gd name="T65" fmla="*/ 292 h 617"/>
                  <a:gd name="T66" fmla="*/ 1 w 617"/>
                  <a:gd name="T67" fmla="*/ 324 h 617"/>
                  <a:gd name="T68" fmla="*/ 6 w 617"/>
                  <a:gd name="T69" fmla="*/ 370 h 617"/>
                  <a:gd name="T70" fmla="*/ 19 w 617"/>
                  <a:gd name="T71" fmla="*/ 415 h 617"/>
                  <a:gd name="T72" fmla="*/ 37 w 617"/>
                  <a:gd name="T73" fmla="*/ 456 h 617"/>
                  <a:gd name="T74" fmla="*/ 61 w 617"/>
                  <a:gd name="T75" fmla="*/ 493 h 617"/>
                  <a:gd name="T76" fmla="*/ 90 w 617"/>
                  <a:gd name="T77" fmla="*/ 527 h 617"/>
                  <a:gd name="T78" fmla="*/ 124 w 617"/>
                  <a:gd name="T79" fmla="*/ 556 h 617"/>
                  <a:gd name="T80" fmla="*/ 162 w 617"/>
                  <a:gd name="T81" fmla="*/ 580 h 617"/>
                  <a:gd name="T82" fmla="*/ 202 w 617"/>
                  <a:gd name="T83" fmla="*/ 599 h 617"/>
                  <a:gd name="T84" fmla="*/ 246 w 617"/>
                  <a:gd name="T85" fmla="*/ 611 h 617"/>
                  <a:gd name="T86" fmla="*/ 293 w 617"/>
                  <a:gd name="T87" fmla="*/ 617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17" h="617">
                    <a:moveTo>
                      <a:pt x="309" y="617"/>
                    </a:moveTo>
                    <a:lnTo>
                      <a:pt x="309" y="617"/>
                    </a:lnTo>
                    <a:lnTo>
                      <a:pt x="325" y="617"/>
                    </a:lnTo>
                    <a:lnTo>
                      <a:pt x="340" y="616"/>
                    </a:lnTo>
                    <a:lnTo>
                      <a:pt x="356" y="614"/>
                    </a:lnTo>
                    <a:lnTo>
                      <a:pt x="371" y="611"/>
                    </a:lnTo>
                    <a:lnTo>
                      <a:pt x="386" y="607"/>
                    </a:lnTo>
                    <a:lnTo>
                      <a:pt x="401" y="603"/>
                    </a:lnTo>
                    <a:lnTo>
                      <a:pt x="414" y="599"/>
                    </a:lnTo>
                    <a:lnTo>
                      <a:pt x="428" y="593"/>
                    </a:lnTo>
                    <a:lnTo>
                      <a:pt x="442" y="587"/>
                    </a:lnTo>
                    <a:lnTo>
                      <a:pt x="456" y="580"/>
                    </a:lnTo>
                    <a:lnTo>
                      <a:pt x="469" y="573"/>
                    </a:lnTo>
                    <a:lnTo>
                      <a:pt x="481" y="564"/>
                    </a:lnTo>
                    <a:lnTo>
                      <a:pt x="493" y="556"/>
                    </a:lnTo>
                    <a:lnTo>
                      <a:pt x="505" y="546"/>
                    </a:lnTo>
                    <a:lnTo>
                      <a:pt x="516" y="537"/>
                    </a:lnTo>
                    <a:lnTo>
                      <a:pt x="526" y="527"/>
                    </a:lnTo>
                    <a:lnTo>
                      <a:pt x="537" y="516"/>
                    </a:lnTo>
                    <a:lnTo>
                      <a:pt x="547" y="505"/>
                    </a:lnTo>
                    <a:lnTo>
                      <a:pt x="556" y="493"/>
                    </a:lnTo>
                    <a:lnTo>
                      <a:pt x="565" y="481"/>
                    </a:lnTo>
                    <a:lnTo>
                      <a:pt x="572" y="468"/>
                    </a:lnTo>
                    <a:lnTo>
                      <a:pt x="580" y="456"/>
                    </a:lnTo>
                    <a:lnTo>
                      <a:pt x="587" y="443"/>
                    </a:lnTo>
                    <a:lnTo>
                      <a:pt x="593" y="429"/>
                    </a:lnTo>
                    <a:lnTo>
                      <a:pt x="598" y="415"/>
                    </a:lnTo>
                    <a:lnTo>
                      <a:pt x="603" y="400"/>
                    </a:lnTo>
                    <a:lnTo>
                      <a:pt x="608" y="385"/>
                    </a:lnTo>
                    <a:lnTo>
                      <a:pt x="611" y="370"/>
                    </a:lnTo>
                    <a:lnTo>
                      <a:pt x="614" y="355"/>
                    </a:lnTo>
                    <a:lnTo>
                      <a:pt x="616" y="340"/>
                    </a:lnTo>
                    <a:lnTo>
                      <a:pt x="617" y="324"/>
                    </a:lnTo>
                    <a:lnTo>
                      <a:pt x="617" y="308"/>
                    </a:lnTo>
                    <a:lnTo>
                      <a:pt x="617" y="308"/>
                    </a:lnTo>
                    <a:lnTo>
                      <a:pt x="617" y="292"/>
                    </a:lnTo>
                    <a:lnTo>
                      <a:pt x="616" y="277"/>
                    </a:lnTo>
                    <a:lnTo>
                      <a:pt x="614" y="261"/>
                    </a:lnTo>
                    <a:lnTo>
                      <a:pt x="611" y="247"/>
                    </a:lnTo>
                    <a:lnTo>
                      <a:pt x="608" y="232"/>
                    </a:lnTo>
                    <a:lnTo>
                      <a:pt x="603" y="217"/>
                    </a:lnTo>
                    <a:lnTo>
                      <a:pt x="598" y="203"/>
                    </a:lnTo>
                    <a:lnTo>
                      <a:pt x="593" y="189"/>
                    </a:lnTo>
                    <a:lnTo>
                      <a:pt x="587" y="175"/>
                    </a:lnTo>
                    <a:lnTo>
                      <a:pt x="580" y="161"/>
                    </a:lnTo>
                    <a:lnTo>
                      <a:pt x="572" y="148"/>
                    </a:lnTo>
                    <a:lnTo>
                      <a:pt x="565" y="136"/>
                    </a:lnTo>
                    <a:lnTo>
                      <a:pt x="556" y="124"/>
                    </a:lnTo>
                    <a:lnTo>
                      <a:pt x="547" y="112"/>
                    </a:lnTo>
                    <a:lnTo>
                      <a:pt x="537" y="101"/>
                    </a:lnTo>
                    <a:lnTo>
                      <a:pt x="526" y="91"/>
                    </a:lnTo>
                    <a:lnTo>
                      <a:pt x="516" y="80"/>
                    </a:lnTo>
                    <a:lnTo>
                      <a:pt x="505" y="71"/>
                    </a:lnTo>
                    <a:lnTo>
                      <a:pt x="493" y="61"/>
                    </a:lnTo>
                    <a:lnTo>
                      <a:pt x="481" y="52"/>
                    </a:lnTo>
                    <a:lnTo>
                      <a:pt x="469" y="45"/>
                    </a:lnTo>
                    <a:lnTo>
                      <a:pt x="456" y="37"/>
                    </a:lnTo>
                    <a:lnTo>
                      <a:pt x="442" y="30"/>
                    </a:lnTo>
                    <a:lnTo>
                      <a:pt x="428" y="25"/>
                    </a:lnTo>
                    <a:lnTo>
                      <a:pt x="414" y="18"/>
                    </a:lnTo>
                    <a:lnTo>
                      <a:pt x="401" y="14"/>
                    </a:lnTo>
                    <a:lnTo>
                      <a:pt x="386" y="10"/>
                    </a:lnTo>
                    <a:lnTo>
                      <a:pt x="371" y="7"/>
                    </a:lnTo>
                    <a:lnTo>
                      <a:pt x="356" y="3"/>
                    </a:lnTo>
                    <a:lnTo>
                      <a:pt x="340" y="1"/>
                    </a:lnTo>
                    <a:lnTo>
                      <a:pt x="325" y="0"/>
                    </a:lnTo>
                    <a:lnTo>
                      <a:pt x="309" y="0"/>
                    </a:lnTo>
                    <a:lnTo>
                      <a:pt x="309" y="0"/>
                    </a:lnTo>
                    <a:lnTo>
                      <a:pt x="293" y="0"/>
                    </a:lnTo>
                    <a:lnTo>
                      <a:pt x="277" y="1"/>
                    </a:lnTo>
                    <a:lnTo>
                      <a:pt x="262" y="3"/>
                    </a:lnTo>
                    <a:lnTo>
                      <a:pt x="246" y="7"/>
                    </a:lnTo>
                    <a:lnTo>
                      <a:pt x="231" y="10"/>
                    </a:lnTo>
                    <a:lnTo>
                      <a:pt x="217" y="14"/>
                    </a:lnTo>
                    <a:lnTo>
                      <a:pt x="202" y="18"/>
                    </a:lnTo>
                    <a:lnTo>
                      <a:pt x="188" y="25"/>
                    </a:lnTo>
                    <a:lnTo>
                      <a:pt x="174" y="30"/>
                    </a:lnTo>
                    <a:lnTo>
                      <a:pt x="162" y="37"/>
                    </a:lnTo>
                    <a:lnTo>
                      <a:pt x="149" y="45"/>
                    </a:lnTo>
                    <a:lnTo>
                      <a:pt x="136" y="52"/>
                    </a:lnTo>
                    <a:lnTo>
                      <a:pt x="124" y="61"/>
                    </a:lnTo>
                    <a:lnTo>
                      <a:pt x="113" y="71"/>
                    </a:lnTo>
                    <a:lnTo>
                      <a:pt x="101" y="80"/>
                    </a:lnTo>
                    <a:lnTo>
                      <a:pt x="90" y="91"/>
                    </a:lnTo>
                    <a:lnTo>
                      <a:pt x="81" y="101"/>
                    </a:lnTo>
                    <a:lnTo>
                      <a:pt x="70" y="112"/>
                    </a:lnTo>
                    <a:lnTo>
                      <a:pt x="61" y="124"/>
                    </a:lnTo>
                    <a:lnTo>
                      <a:pt x="53" y="136"/>
                    </a:lnTo>
                    <a:lnTo>
                      <a:pt x="44" y="148"/>
                    </a:lnTo>
                    <a:lnTo>
                      <a:pt x="37" y="161"/>
                    </a:lnTo>
                    <a:lnTo>
                      <a:pt x="30" y="175"/>
                    </a:lnTo>
                    <a:lnTo>
                      <a:pt x="24" y="189"/>
                    </a:lnTo>
                    <a:lnTo>
                      <a:pt x="19" y="203"/>
                    </a:lnTo>
                    <a:lnTo>
                      <a:pt x="13" y="217"/>
                    </a:lnTo>
                    <a:lnTo>
                      <a:pt x="9" y="232"/>
                    </a:lnTo>
                    <a:lnTo>
                      <a:pt x="6" y="247"/>
                    </a:lnTo>
                    <a:lnTo>
                      <a:pt x="4" y="261"/>
                    </a:lnTo>
                    <a:lnTo>
                      <a:pt x="2" y="277"/>
                    </a:lnTo>
                    <a:lnTo>
                      <a:pt x="1" y="292"/>
                    </a:lnTo>
                    <a:lnTo>
                      <a:pt x="0" y="308"/>
                    </a:lnTo>
                    <a:lnTo>
                      <a:pt x="0" y="308"/>
                    </a:lnTo>
                    <a:lnTo>
                      <a:pt x="1" y="324"/>
                    </a:lnTo>
                    <a:lnTo>
                      <a:pt x="2" y="340"/>
                    </a:lnTo>
                    <a:lnTo>
                      <a:pt x="4" y="355"/>
                    </a:lnTo>
                    <a:lnTo>
                      <a:pt x="6" y="370"/>
                    </a:lnTo>
                    <a:lnTo>
                      <a:pt x="9" y="385"/>
                    </a:lnTo>
                    <a:lnTo>
                      <a:pt x="13" y="400"/>
                    </a:lnTo>
                    <a:lnTo>
                      <a:pt x="19" y="415"/>
                    </a:lnTo>
                    <a:lnTo>
                      <a:pt x="24" y="429"/>
                    </a:lnTo>
                    <a:lnTo>
                      <a:pt x="30" y="443"/>
                    </a:lnTo>
                    <a:lnTo>
                      <a:pt x="37" y="456"/>
                    </a:lnTo>
                    <a:lnTo>
                      <a:pt x="44" y="468"/>
                    </a:lnTo>
                    <a:lnTo>
                      <a:pt x="53" y="481"/>
                    </a:lnTo>
                    <a:lnTo>
                      <a:pt x="61" y="493"/>
                    </a:lnTo>
                    <a:lnTo>
                      <a:pt x="70" y="505"/>
                    </a:lnTo>
                    <a:lnTo>
                      <a:pt x="81" y="516"/>
                    </a:lnTo>
                    <a:lnTo>
                      <a:pt x="90" y="527"/>
                    </a:lnTo>
                    <a:lnTo>
                      <a:pt x="101" y="537"/>
                    </a:lnTo>
                    <a:lnTo>
                      <a:pt x="113" y="546"/>
                    </a:lnTo>
                    <a:lnTo>
                      <a:pt x="124" y="556"/>
                    </a:lnTo>
                    <a:lnTo>
                      <a:pt x="136" y="564"/>
                    </a:lnTo>
                    <a:lnTo>
                      <a:pt x="149" y="573"/>
                    </a:lnTo>
                    <a:lnTo>
                      <a:pt x="162" y="580"/>
                    </a:lnTo>
                    <a:lnTo>
                      <a:pt x="174" y="587"/>
                    </a:lnTo>
                    <a:lnTo>
                      <a:pt x="188" y="593"/>
                    </a:lnTo>
                    <a:lnTo>
                      <a:pt x="202" y="599"/>
                    </a:lnTo>
                    <a:lnTo>
                      <a:pt x="217" y="603"/>
                    </a:lnTo>
                    <a:lnTo>
                      <a:pt x="231" y="607"/>
                    </a:lnTo>
                    <a:lnTo>
                      <a:pt x="246" y="611"/>
                    </a:lnTo>
                    <a:lnTo>
                      <a:pt x="262" y="614"/>
                    </a:lnTo>
                    <a:lnTo>
                      <a:pt x="277" y="616"/>
                    </a:lnTo>
                    <a:lnTo>
                      <a:pt x="293" y="617"/>
                    </a:lnTo>
                    <a:lnTo>
                      <a:pt x="309" y="617"/>
                    </a:lnTo>
                    <a:lnTo>
                      <a:pt x="309" y="617"/>
                    </a:lnTo>
                    <a:close/>
                  </a:path>
                </a:pathLst>
              </a:custGeom>
              <a:grpFill/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auto">
              <a:xfrm>
                <a:off x="2389188" y="2160588"/>
                <a:ext cx="828675" cy="1741488"/>
              </a:xfrm>
              <a:custGeom>
                <a:avLst/>
                <a:gdLst>
                  <a:gd name="T0" fmla="*/ 310 w 1567"/>
                  <a:gd name="T1" fmla="*/ 0 h 3289"/>
                  <a:gd name="T2" fmla="*/ 245 w 1567"/>
                  <a:gd name="T3" fmla="*/ 9 h 3289"/>
                  <a:gd name="T4" fmla="*/ 185 w 1567"/>
                  <a:gd name="T5" fmla="*/ 32 h 3289"/>
                  <a:gd name="T6" fmla="*/ 131 w 1567"/>
                  <a:gd name="T7" fmla="*/ 65 h 3289"/>
                  <a:gd name="T8" fmla="*/ 85 w 1567"/>
                  <a:gd name="T9" fmla="*/ 107 h 3289"/>
                  <a:gd name="T10" fmla="*/ 47 w 1567"/>
                  <a:gd name="T11" fmla="*/ 157 h 3289"/>
                  <a:gd name="T12" fmla="*/ 20 w 1567"/>
                  <a:gd name="T13" fmla="*/ 214 h 3289"/>
                  <a:gd name="T14" fmla="*/ 4 w 1567"/>
                  <a:gd name="T15" fmla="*/ 277 h 3289"/>
                  <a:gd name="T16" fmla="*/ 0 w 1567"/>
                  <a:gd name="T17" fmla="*/ 478 h 3289"/>
                  <a:gd name="T18" fmla="*/ 1 w 1567"/>
                  <a:gd name="T19" fmla="*/ 1488 h 3289"/>
                  <a:gd name="T20" fmla="*/ 16 w 1567"/>
                  <a:gd name="T21" fmla="*/ 1536 h 3289"/>
                  <a:gd name="T22" fmla="*/ 47 w 1567"/>
                  <a:gd name="T23" fmla="*/ 1574 h 3289"/>
                  <a:gd name="T24" fmla="*/ 90 w 1567"/>
                  <a:gd name="T25" fmla="*/ 1598 h 3289"/>
                  <a:gd name="T26" fmla="*/ 129 w 1567"/>
                  <a:gd name="T27" fmla="*/ 1604 h 3289"/>
                  <a:gd name="T28" fmla="*/ 179 w 1567"/>
                  <a:gd name="T29" fmla="*/ 1594 h 3289"/>
                  <a:gd name="T30" fmla="*/ 220 w 1567"/>
                  <a:gd name="T31" fmla="*/ 1566 h 3289"/>
                  <a:gd name="T32" fmla="*/ 247 w 1567"/>
                  <a:gd name="T33" fmla="*/ 1525 h 3289"/>
                  <a:gd name="T34" fmla="*/ 257 w 1567"/>
                  <a:gd name="T35" fmla="*/ 1475 h 3289"/>
                  <a:gd name="T36" fmla="*/ 370 w 1567"/>
                  <a:gd name="T37" fmla="*/ 1582 h 3289"/>
                  <a:gd name="T38" fmla="*/ 373 w 1567"/>
                  <a:gd name="T39" fmla="*/ 3149 h 3289"/>
                  <a:gd name="T40" fmla="*/ 400 w 1567"/>
                  <a:gd name="T41" fmla="*/ 3212 h 3289"/>
                  <a:gd name="T42" fmla="*/ 447 w 1567"/>
                  <a:gd name="T43" fmla="*/ 3259 h 3289"/>
                  <a:gd name="T44" fmla="*/ 510 w 1567"/>
                  <a:gd name="T45" fmla="*/ 3286 h 3289"/>
                  <a:gd name="T46" fmla="*/ 563 w 1567"/>
                  <a:gd name="T47" fmla="*/ 3288 h 3289"/>
                  <a:gd name="T48" fmla="*/ 628 w 1567"/>
                  <a:gd name="T49" fmla="*/ 3268 h 3289"/>
                  <a:gd name="T50" fmla="*/ 679 w 1567"/>
                  <a:gd name="T51" fmla="*/ 3226 h 3289"/>
                  <a:gd name="T52" fmla="*/ 712 w 1567"/>
                  <a:gd name="T53" fmla="*/ 3166 h 3289"/>
                  <a:gd name="T54" fmla="*/ 720 w 1567"/>
                  <a:gd name="T55" fmla="*/ 1582 h 3289"/>
                  <a:gd name="T56" fmla="*/ 828 w 1567"/>
                  <a:gd name="T57" fmla="*/ 3132 h 3289"/>
                  <a:gd name="T58" fmla="*/ 848 w 1567"/>
                  <a:gd name="T59" fmla="*/ 3197 h 3289"/>
                  <a:gd name="T60" fmla="*/ 891 w 1567"/>
                  <a:gd name="T61" fmla="*/ 3249 h 3289"/>
                  <a:gd name="T62" fmla="*/ 949 w 1567"/>
                  <a:gd name="T63" fmla="*/ 3281 h 3289"/>
                  <a:gd name="T64" fmla="*/ 1001 w 1567"/>
                  <a:gd name="T65" fmla="*/ 3289 h 3289"/>
                  <a:gd name="T66" fmla="*/ 1070 w 1567"/>
                  <a:gd name="T67" fmla="*/ 3275 h 3289"/>
                  <a:gd name="T68" fmla="*/ 1125 w 1567"/>
                  <a:gd name="T69" fmla="*/ 3238 h 3289"/>
                  <a:gd name="T70" fmla="*/ 1163 w 1567"/>
                  <a:gd name="T71" fmla="*/ 3182 h 3289"/>
                  <a:gd name="T72" fmla="*/ 1176 w 1567"/>
                  <a:gd name="T73" fmla="*/ 3114 h 3289"/>
                  <a:gd name="T74" fmla="*/ 1310 w 1567"/>
                  <a:gd name="T75" fmla="*/ 513 h 3289"/>
                  <a:gd name="T76" fmla="*/ 1313 w 1567"/>
                  <a:gd name="T77" fmla="*/ 1501 h 3289"/>
                  <a:gd name="T78" fmla="*/ 1332 w 1567"/>
                  <a:gd name="T79" fmla="*/ 1547 h 3289"/>
                  <a:gd name="T80" fmla="*/ 1366 w 1567"/>
                  <a:gd name="T81" fmla="*/ 1582 h 3289"/>
                  <a:gd name="T82" fmla="*/ 1413 w 1567"/>
                  <a:gd name="T83" fmla="*/ 1601 h 3289"/>
                  <a:gd name="T84" fmla="*/ 1452 w 1567"/>
                  <a:gd name="T85" fmla="*/ 1603 h 3289"/>
                  <a:gd name="T86" fmla="*/ 1500 w 1567"/>
                  <a:gd name="T87" fmla="*/ 1588 h 3289"/>
                  <a:gd name="T88" fmla="*/ 1538 w 1567"/>
                  <a:gd name="T89" fmla="*/ 1557 h 3289"/>
                  <a:gd name="T90" fmla="*/ 1562 w 1567"/>
                  <a:gd name="T91" fmla="*/ 1514 h 3289"/>
                  <a:gd name="T92" fmla="*/ 1567 w 1567"/>
                  <a:gd name="T93" fmla="*/ 513 h 3289"/>
                  <a:gd name="T94" fmla="*/ 1567 w 1567"/>
                  <a:gd name="T95" fmla="*/ 310 h 3289"/>
                  <a:gd name="T96" fmla="*/ 1557 w 1567"/>
                  <a:gd name="T97" fmla="*/ 245 h 3289"/>
                  <a:gd name="T98" fmla="*/ 1535 w 1567"/>
                  <a:gd name="T99" fmla="*/ 184 h 3289"/>
                  <a:gd name="T100" fmla="*/ 1503 w 1567"/>
                  <a:gd name="T101" fmla="*/ 131 h 3289"/>
                  <a:gd name="T102" fmla="*/ 1460 w 1567"/>
                  <a:gd name="T103" fmla="*/ 84 h 3289"/>
                  <a:gd name="T104" fmla="*/ 1410 w 1567"/>
                  <a:gd name="T105" fmla="*/ 47 h 3289"/>
                  <a:gd name="T106" fmla="*/ 1352 w 1567"/>
                  <a:gd name="T107" fmla="*/ 19 h 3289"/>
                  <a:gd name="T108" fmla="*/ 1290 w 1567"/>
                  <a:gd name="T109" fmla="*/ 3 h 3289"/>
                  <a:gd name="T110" fmla="*/ 1240 w 1567"/>
                  <a:gd name="T111" fmla="*/ 0 h 3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67" h="3289">
                    <a:moveTo>
                      <a:pt x="1240" y="0"/>
                    </a:moveTo>
                    <a:lnTo>
                      <a:pt x="327" y="0"/>
                    </a:lnTo>
                    <a:lnTo>
                      <a:pt x="327" y="0"/>
                    </a:lnTo>
                    <a:lnTo>
                      <a:pt x="310" y="0"/>
                    </a:lnTo>
                    <a:lnTo>
                      <a:pt x="293" y="1"/>
                    </a:lnTo>
                    <a:lnTo>
                      <a:pt x="277" y="3"/>
                    </a:lnTo>
                    <a:lnTo>
                      <a:pt x="261" y="6"/>
                    </a:lnTo>
                    <a:lnTo>
                      <a:pt x="245" y="9"/>
                    </a:lnTo>
                    <a:lnTo>
                      <a:pt x="229" y="15"/>
                    </a:lnTo>
                    <a:lnTo>
                      <a:pt x="214" y="19"/>
                    </a:lnTo>
                    <a:lnTo>
                      <a:pt x="199" y="25"/>
                    </a:lnTo>
                    <a:lnTo>
                      <a:pt x="185" y="32"/>
                    </a:lnTo>
                    <a:lnTo>
                      <a:pt x="171" y="39"/>
                    </a:lnTo>
                    <a:lnTo>
                      <a:pt x="158" y="47"/>
                    </a:lnTo>
                    <a:lnTo>
                      <a:pt x="144" y="55"/>
                    </a:lnTo>
                    <a:lnTo>
                      <a:pt x="131" y="65"/>
                    </a:lnTo>
                    <a:lnTo>
                      <a:pt x="119" y="75"/>
                    </a:lnTo>
                    <a:lnTo>
                      <a:pt x="106" y="84"/>
                    </a:lnTo>
                    <a:lnTo>
                      <a:pt x="96" y="96"/>
                    </a:lnTo>
                    <a:lnTo>
                      <a:pt x="85" y="107"/>
                    </a:lnTo>
                    <a:lnTo>
                      <a:pt x="74" y="118"/>
                    </a:lnTo>
                    <a:lnTo>
                      <a:pt x="65" y="131"/>
                    </a:lnTo>
                    <a:lnTo>
                      <a:pt x="55" y="144"/>
                    </a:lnTo>
                    <a:lnTo>
                      <a:pt x="47" y="157"/>
                    </a:lnTo>
                    <a:lnTo>
                      <a:pt x="39" y="171"/>
                    </a:lnTo>
                    <a:lnTo>
                      <a:pt x="32" y="184"/>
                    </a:lnTo>
                    <a:lnTo>
                      <a:pt x="25" y="199"/>
                    </a:lnTo>
                    <a:lnTo>
                      <a:pt x="20" y="214"/>
                    </a:lnTo>
                    <a:lnTo>
                      <a:pt x="15" y="229"/>
                    </a:lnTo>
                    <a:lnTo>
                      <a:pt x="10" y="245"/>
                    </a:lnTo>
                    <a:lnTo>
                      <a:pt x="6" y="261"/>
                    </a:lnTo>
                    <a:lnTo>
                      <a:pt x="4" y="277"/>
                    </a:lnTo>
                    <a:lnTo>
                      <a:pt x="2" y="293"/>
                    </a:lnTo>
                    <a:lnTo>
                      <a:pt x="0" y="310"/>
                    </a:lnTo>
                    <a:lnTo>
                      <a:pt x="0" y="326"/>
                    </a:lnTo>
                    <a:lnTo>
                      <a:pt x="0" y="478"/>
                    </a:lnTo>
                    <a:lnTo>
                      <a:pt x="0" y="513"/>
                    </a:lnTo>
                    <a:lnTo>
                      <a:pt x="0" y="1475"/>
                    </a:lnTo>
                    <a:lnTo>
                      <a:pt x="0" y="1475"/>
                    </a:lnTo>
                    <a:lnTo>
                      <a:pt x="1" y="1488"/>
                    </a:lnTo>
                    <a:lnTo>
                      <a:pt x="2" y="1501"/>
                    </a:lnTo>
                    <a:lnTo>
                      <a:pt x="5" y="1514"/>
                    </a:lnTo>
                    <a:lnTo>
                      <a:pt x="9" y="1525"/>
                    </a:lnTo>
                    <a:lnTo>
                      <a:pt x="16" y="1536"/>
                    </a:lnTo>
                    <a:lnTo>
                      <a:pt x="22" y="1547"/>
                    </a:lnTo>
                    <a:lnTo>
                      <a:pt x="30" y="1557"/>
                    </a:lnTo>
                    <a:lnTo>
                      <a:pt x="37" y="1566"/>
                    </a:lnTo>
                    <a:lnTo>
                      <a:pt x="47" y="1574"/>
                    </a:lnTo>
                    <a:lnTo>
                      <a:pt x="56" y="1582"/>
                    </a:lnTo>
                    <a:lnTo>
                      <a:pt x="67" y="1588"/>
                    </a:lnTo>
                    <a:lnTo>
                      <a:pt x="79" y="1594"/>
                    </a:lnTo>
                    <a:lnTo>
                      <a:pt x="90" y="1598"/>
                    </a:lnTo>
                    <a:lnTo>
                      <a:pt x="102" y="1601"/>
                    </a:lnTo>
                    <a:lnTo>
                      <a:pt x="115" y="1603"/>
                    </a:lnTo>
                    <a:lnTo>
                      <a:pt x="129" y="1604"/>
                    </a:lnTo>
                    <a:lnTo>
                      <a:pt x="129" y="1604"/>
                    </a:lnTo>
                    <a:lnTo>
                      <a:pt x="142" y="1603"/>
                    </a:lnTo>
                    <a:lnTo>
                      <a:pt x="155" y="1601"/>
                    </a:lnTo>
                    <a:lnTo>
                      <a:pt x="166" y="1598"/>
                    </a:lnTo>
                    <a:lnTo>
                      <a:pt x="179" y="1594"/>
                    </a:lnTo>
                    <a:lnTo>
                      <a:pt x="190" y="1588"/>
                    </a:lnTo>
                    <a:lnTo>
                      <a:pt x="200" y="1582"/>
                    </a:lnTo>
                    <a:lnTo>
                      <a:pt x="210" y="1574"/>
                    </a:lnTo>
                    <a:lnTo>
                      <a:pt x="220" y="1566"/>
                    </a:lnTo>
                    <a:lnTo>
                      <a:pt x="228" y="1557"/>
                    </a:lnTo>
                    <a:lnTo>
                      <a:pt x="236" y="1547"/>
                    </a:lnTo>
                    <a:lnTo>
                      <a:pt x="242" y="1536"/>
                    </a:lnTo>
                    <a:lnTo>
                      <a:pt x="247" y="1525"/>
                    </a:lnTo>
                    <a:lnTo>
                      <a:pt x="252" y="1514"/>
                    </a:lnTo>
                    <a:lnTo>
                      <a:pt x="255" y="1501"/>
                    </a:lnTo>
                    <a:lnTo>
                      <a:pt x="257" y="1488"/>
                    </a:lnTo>
                    <a:lnTo>
                      <a:pt x="257" y="1475"/>
                    </a:lnTo>
                    <a:lnTo>
                      <a:pt x="257" y="513"/>
                    </a:lnTo>
                    <a:lnTo>
                      <a:pt x="370" y="513"/>
                    </a:lnTo>
                    <a:lnTo>
                      <a:pt x="370" y="1521"/>
                    </a:lnTo>
                    <a:lnTo>
                      <a:pt x="370" y="1582"/>
                    </a:lnTo>
                    <a:lnTo>
                      <a:pt x="370" y="3114"/>
                    </a:lnTo>
                    <a:lnTo>
                      <a:pt x="370" y="3114"/>
                    </a:lnTo>
                    <a:lnTo>
                      <a:pt x="371" y="3132"/>
                    </a:lnTo>
                    <a:lnTo>
                      <a:pt x="373" y="3149"/>
                    </a:lnTo>
                    <a:lnTo>
                      <a:pt x="377" y="3166"/>
                    </a:lnTo>
                    <a:lnTo>
                      <a:pt x="384" y="3182"/>
                    </a:lnTo>
                    <a:lnTo>
                      <a:pt x="391" y="3197"/>
                    </a:lnTo>
                    <a:lnTo>
                      <a:pt x="400" y="3212"/>
                    </a:lnTo>
                    <a:lnTo>
                      <a:pt x="409" y="3226"/>
                    </a:lnTo>
                    <a:lnTo>
                      <a:pt x="421" y="3238"/>
                    </a:lnTo>
                    <a:lnTo>
                      <a:pt x="434" y="3249"/>
                    </a:lnTo>
                    <a:lnTo>
                      <a:pt x="447" y="3259"/>
                    </a:lnTo>
                    <a:lnTo>
                      <a:pt x="462" y="3268"/>
                    </a:lnTo>
                    <a:lnTo>
                      <a:pt x="477" y="3275"/>
                    </a:lnTo>
                    <a:lnTo>
                      <a:pt x="493" y="3281"/>
                    </a:lnTo>
                    <a:lnTo>
                      <a:pt x="510" y="3286"/>
                    </a:lnTo>
                    <a:lnTo>
                      <a:pt x="527" y="3288"/>
                    </a:lnTo>
                    <a:lnTo>
                      <a:pt x="545" y="3289"/>
                    </a:lnTo>
                    <a:lnTo>
                      <a:pt x="545" y="3289"/>
                    </a:lnTo>
                    <a:lnTo>
                      <a:pt x="563" y="3288"/>
                    </a:lnTo>
                    <a:lnTo>
                      <a:pt x="580" y="3286"/>
                    </a:lnTo>
                    <a:lnTo>
                      <a:pt x="597" y="3281"/>
                    </a:lnTo>
                    <a:lnTo>
                      <a:pt x="613" y="3275"/>
                    </a:lnTo>
                    <a:lnTo>
                      <a:pt x="628" y="3268"/>
                    </a:lnTo>
                    <a:lnTo>
                      <a:pt x="643" y="3259"/>
                    </a:lnTo>
                    <a:lnTo>
                      <a:pt x="656" y="3249"/>
                    </a:lnTo>
                    <a:lnTo>
                      <a:pt x="669" y="3238"/>
                    </a:lnTo>
                    <a:lnTo>
                      <a:pt x="679" y="3226"/>
                    </a:lnTo>
                    <a:lnTo>
                      <a:pt x="690" y="3212"/>
                    </a:lnTo>
                    <a:lnTo>
                      <a:pt x="699" y="3197"/>
                    </a:lnTo>
                    <a:lnTo>
                      <a:pt x="706" y="3182"/>
                    </a:lnTo>
                    <a:lnTo>
                      <a:pt x="712" y="3166"/>
                    </a:lnTo>
                    <a:lnTo>
                      <a:pt x="717" y="3149"/>
                    </a:lnTo>
                    <a:lnTo>
                      <a:pt x="719" y="3132"/>
                    </a:lnTo>
                    <a:lnTo>
                      <a:pt x="720" y="3114"/>
                    </a:lnTo>
                    <a:lnTo>
                      <a:pt x="720" y="1582"/>
                    </a:lnTo>
                    <a:lnTo>
                      <a:pt x="827" y="1582"/>
                    </a:lnTo>
                    <a:lnTo>
                      <a:pt x="827" y="3114"/>
                    </a:lnTo>
                    <a:lnTo>
                      <a:pt x="827" y="3114"/>
                    </a:lnTo>
                    <a:lnTo>
                      <a:pt x="828" y="3132"/>
                    </a:lnTo>
                    <a:lnTo>
                      <a:pt x="831" y="3149"/>
                    </a:lnTo>
                    <a:lnTo>
                      <a:pt x="835" y="3166"/>
                    </a:lnTo>
                    <a:lnTo>
                      <a:pt x="840" y="3182"/>
                    </a:lnTo>
                    <a:lnTo>
                      <a:pt x="848" y="3197"/>
                    </a:lnTo>
                    <a:lnTo>
                      <a:pt x="856" y="3212"/>
                    </a:lnTo>
                    <a:lnTo>
                      <a:pt x="867" y="3226"/>
                    </a:lnTo>
                    <a:lnTo>
                      <a:pt x="878" y="3238"/>
                    </a:lnTo>
                    <a:lnTo>
                      <a:pt x="891" y="3249"/>
                    </a:lnTo>
                    <a:lnTo>
                      <a:pt x="903" y="3259"/>
                    </a:lnTo>
                    <a:lnTo>
                      <a:pt x="918" y="3268"/>
                    </a:lnTo>
                    <a:lnTo>
                      <a:pt x="933" y="3275"/>
                    </a:lnTo>
                    <a:lnTo>
                      <a:pt x="949" y="3281"/>
                    </a:lnTo>
                    <a:lnTo>
                      <a:pt x="966" y="3286"/>
                    </a:lnTo>
                    <a:lnTo>
                      <a:pt x="983" y="3288"/>
                    </a:lnTo>
                    <a:lnTo>
                      <a:pt x="1001" y="3289"/>
                    </a:lnTo>
                    <a:lnTo>
                      <a:pt x="1001" y="3289"/>
                    </a:lnTo>
                    <a:lnTo>
                      <a:pt x="1020" y="3288"/>
                    </a:lnTo>
                    <a:lnTo>
                      <a:pt x="1037" y="3286"/>
                    </a:lnTo>
                    <a:lnTo>
                      <a:pt x="1054" y="3281"/>
                    </a:lnTo>
                    <a:lnTo>
                      <a:pt x="1070" y="3275"/>
                    </a:lnTo>
                    <a:lnTo>
                      <a:pt x="1085" y="3268"/>
                    </a:lnTo>
                    <a:lnTo>
                      <a:pt x="1100" y="3259"/>
                    </a:lnTo>
                    <a:lnTo>
                      <a:pt x="1112" y="3249"/>
                    </a:lnTo>
                    <a:lnTo>
                      <a:pt x="1125" y="3238"/>
                    </a:lnTo>
                    <a:lnTo>
                      <a:pt x="1137" y="3226"/>
                    </a:lnTo>
                    <a:lnTo>
                      <a:pt x="1147" y="3212"/>
                    </a:lnTo>
                    <a:lnTo>
                      <a:pt x="1155" y="3197"/>
                    </a:lnTo>
                    <a:lnTo>
                      <a:pt x="1163" y="3182"/>
                    </a:lnTo>
                    <a:lnTo>
                      <a:pt x="1169" y="3166"/>
                    </a:lnTo>
                    <a:lnTo>
                      <a:pt x="1173" y="3149"/>
                    </a:lnTo>
                    <a:lnTo>
                      <a:pt x="1175" y="3132"/>
                    </a:lnTo>
                    <a:lnTo>
                      <a:pt x="1176" y="3114"/>
                    </a:lnTo>
                    <a:lnTo>
                      <a:pt x="1176" y="1582"/>
                    </a:lnTo>
                    <a:lnTo>
                      <a:pt x="1176" y="1521"/>
                    </a:lnTo>
                    <a:lnTo>
                      <a:pt x="1176" y="513"/>
                    </a:lnTo>
                    <a:lnTo>
                      <a:pt x="1310" y="513"/>
                    </a:lnTo>
                    <a:lnTo>
                      <a:pt x="1310" y="1475"/>
                    </a:lnTo>
                    <a:lnTo>
                      <a:pt x="1310" y="1475"/>
                    </a:lnTo>
                    <a:lnTo>
                      <a:pt x="1311" y="1488"/>
                    </a:lnTo>
                    <a:lnTo>
                      <a:pt x="1313" y="1501"/>
                    </a:lnTo>
                    <a:lnTo>
                      <a:pt x="1316" y="1514"/>
                    </a:lnTo>
                    <a:lnTo>
                      <a:pt x="1320" y="1525"/>
                    </a:lnTo>
                    <a:lnTo>
                      <a:pt x="1326" y="1536"/>
                    </a:lnTo>
                    <a:lnTo>
                      <a:pt x="1332" y="1547"/>
                    </a:lnTo>
                    <a:lnTo>
                      <a:pt x="1340" y="1557"/>
                    </a:lnTo>
                    <a:lnTo>
                      <a:pt x="1348" y="1566"/>
                    </a:lnTo>
                    <a:lnTo>
                      <a:pt x="1357" y="1574"/>
                    </a:lnTo>
                    <a:lnTo>
                      <a:pt x="1366" y="1582"/>
                    </a:lnTo>
                    <a:lnTo>
                      <a:pt x="1377" y="1588"/>
                    </a:lnTo>
                    <a:lnTo>
                      <a:pt x="1389" y="1594"/>
                    </a:lnTo>
                    <a:lnTo>
                      <a:pt x="1400" y="1598"/>
                    </a:lnTo>
                    <a:lnTo>
                      <a:pt x="1413" y="1601"/>
                    </a:lnTo>
                    <a:lnTo>
                      <a:pt x="1426" y="1603"/>
                    </a:lnTo>
                    <a:lnTo>
                      <a:pt x="1439" y="1604"/>
                    </a:lnTo>
                    <a:lnTo>
                      <a:pt x="1439" y="1604"/>
                    </a:lnTo>
                    <a:lnTo>
                      <a:pt x="1452" y="1603"/>
                    </a:lnTo>
                    <a:lnTo>
                      <a:pt x="1464" y="1601"/>
                    </a:lnTo>
                    <a:lnTo>
                      <a:pt x="1477" y="1598"/>
                    </a:lnTo>
                    <a:lnTo>
                      <a:pt x="1489" y="1594"/>
                    </a:lnTo>
                    <a:lnTo>
                      <a:pt x="1500" y="1588"/>
                    </a:lnTo>
                    <a:lnTo>
                      <a:pt x="1510" y="1582"/>
                    </a:lnTo>
                    <a:lnTo>
                      <a:pt x="1521" y="1574"/>
                    </a:lnTo>
                    <a:lnTo>
                      <a:pt x="1530" y="1566"/>
                    </a:lnTo>
                    <a:lnTo>
                      <a:pt x="1538" y="1557"/>
                    </a:lnTo>
                    <a:lnTo>
                      <a:pt x="1546" y="1547"/>
                    </a:lnTo>
                    <a:lnTo>
                      <a:pt x="1552" y="1536"/>
                    </a:lnTo>
                    <a:lnTo>
                      <a:pt x="1557" y="1525"/>
                    </a:lnTo>
                    <a:lnTo>
                      <a:pt x="1562" y="1514"/>
                    </a:lnTo>
                    <a:lnTo>
                      <a:pt x="1565" y="1501"/>
                    </a:lnTo>
                    <a:lnTo>
                      <a:pt x="1567" y="1488"/>
                    </a:lnTo>
                    <a:lnTo>
                      <a:pt x="1567" y="1475"/>
                    </a:lnTo>
                    <a:lnTo>
                      <a:pt x="1567" y="513"/>
                    </a:lnTo>
                    <a:lnTo>
                      <a:pt x="1567" y="478"/>
                    </a:lnTo>
                    <a:lnTo>
                      <a:pt x="1567" y="326"/>
                    </a:lnTo>
                    <a:lnTo>
                      <a:pt x="1567" y="326"/>
                    </a:lnTo>
                    <a:lnTo>
                      <a:pt x="1567" y="310"/>
                    </a:lnTo>
                    <a:lnTo>
                      <a:pt x="1566" y="293"/>
                    </a:lnTo>
                    <a:lnTo>
                      <a:pt x="1564" y="277"/>
                    </a:lnTo>
                    <a:lnTo>
                      <a:pt x="1560" y="261"/>
                    </a:lnTo>
                    <a:lnTo>
                      <a:pt x="1557" y="245"/>
                    </a:lnTo>
                    <a:lnTo>
                      <a:pt x="1553" y="229"/>
                    </a:lnTo>
                    <a:lnTo>
                      <a:pt x="1548" y="214"/>
                    </a:lnTo>
                    <a:lnTo>
                      <a:pt x="1541" y="199"/>
                    </a:lnTo>
                    <a:lnTo>
                      <a:pt x="1535" y="184"/>
                    </a:lnTo>
                    <a:lnTo>
                      <a:pt x="1527" y="171"/>
                    </a:lnTo>
                    <a:lnTo>
                      <a:pt x="1520" y="157"/>
                    </a:lnTo>
                    <a:lnTo>
                      <a:pt x="1511" y="144"/>
                    </a:lnTo>
                    <a:lnTo>
                      <a:pt x="1503" y="131"/>
                    </a:lnTo>
                    <a:lnTo>
                      <a:pt x="1492" y="118"/>
                    </a:lnTo>
                    <a:lnTo>
                      <a:pt x="1483" y="107"/>
                    </a:lnTo>
                    <a:lnTo>
                      <a:pt x="1472" y="96"/>
                    </a:lnTo>
                    <a:lnTo>
                      <a:pt x="1460" y="84"/>
                    </a:lnTo>
                    <a:lnTo>
                      <a:pt x="1448" y="75"/>
                    </a:lnTo>
                    <a:lnTo>
                      <a:pt x="1436" y="65"/>
                    </a:lnTo>
                    <a:lnTo>
                      <a:pt x="1423" y="55"/>
                    </a:lnTo>
                    <a:lnTo>
                      <a:pt x="1410" y="47"/>
                    </a:lnTo>
                    <a:lnTo>
                      <a:pt x="1396" y="39"/>
                    </a:lnTo>
                    <a:lnTo>
                      <a:pt x="1382" y="32"/>
                    </a:lnTo>
                    <a:lnTo>
                      <a:pt x="1367" y="25"/>
                    </a:lnTo>
                    <a:lnTo>
                      <a:pt x="1352" y="19"/>
                    </a:lnTo>
                    <a:lnTo>
                      <a:pt x="1338" y="15"/>
                    </a:lnTo>
                    <a:lnTo>
                      <a:pt x="1322" y="9"/>
                    </a:lnTo>
                    <a:lnTo>
                      <a:pt x="1307" y="6"/>
                    </a:lnTo>
                    <a:lnTo>
                      <a:pt x="1290" y="3"/>
                    </a:lnTo>
                    <a:lnTo>
                      <a:pt x="1274" y="1"/>
                    </a:lnTo>
                    <a:lnTo>
                      <a:pt x="1258" y="0"/>
                    </a:lnTo>
                    <a:lnTo>
                      <a:pt x="1240" y="0"/>
                    </a:lnTo>
                    <a:lnTo>
                      <a:pt x="1240" y="0"/>
                    </a:lnTo>
                    <a:close/>
                  </a:path>
                </a:pathLst>
              </a:custGeom>
              <a:grpFill/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5" name="Group 45"/>
            <p:cNvGrpSpPr/>
            <p:nvPr/>
          </p:nvGrpSpPr>
          <p:grpSpPr>
            <a:xfrm>
              <a:off x="1409700" y="2663458"/>
              <a:ext cx="533400" cy="1352917"/>
              <a:chOff x="2389188" y="1800226"/>
              <a:chExt cx="828675" cy="2101850"/>
            </a:xfrm>
            <a:grpFill/>
            <a:effectLst>
              <a:innerShdw dist="50800" dir="5400000">
                <a:prstClr val="black">
                  <a:alpha val="20000"/>
                </a:prstClr>
              </a:innerShdw>
            </a:effectLst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2640013" y="1800226"/>
                <a:ext cx="327025" cy="325438"/>
              </a:xfrm>
              <a:custGeom>
                <a:avLst/>
                <a:gdLst>
                  <a:gd name="T0" fmla="*/ 325 w 617"/>
                  <a:gd name="T1" fmla="*/ 617 h 617"/>
                  <a:gd name="T2" fmla="*/ 371 w 617"/>
                  <a:gd name="T3" fmla="*/ 611 h 617"/>
                  <a:gd name="T4" fmla="*/ 414 w 617"/>
                  <a:gd name="T5" fmla="*/ 599 h 617"/>
                  <a:gd name="T6" fmla="*/ 456 w 617"/>
                  <a:gd name="T7" fmla="*/ 580 h 617"/>
                  <a:gd name="T8" fmla="*/ 493 w 617"/>
                  <a:gd name="T9" fmla="*/ 556 h 617"/>
                  <a:gd name="T10" fmla="*/ 526 w 617"/>
                  <a:gd name="T11" fmla="*/ 527 h 617"/>
                  <a:gd name="T12" fmla="*/ 556 w 617"/>
                  <a:gd name="T13" fmla="*/ 493 h 617"/>
                  <a:gd name="T14" fmla="*/ 580 w 617"/>
                  <a:gd name="T15" fmla="*/ 456 h 617"/>
                  <a:gd name="T16" fmla="*/ 598 w 617"/>
                  <a:gd name="T17" fmla="*/ 415 h 617"/>
                  <a:gd name="T18" fmla="*/ 611 w 617"/>
                  <a:gd name="T19" fmla="*/ 370 h 617"/>
                  <a:gd name="T20" fmla="*/ 617 w 617"/>
                  <a:gd name="T21" fmla="*/ 324 h 617"/>
                  <a:gd name="T22" fmla="*/ 617 w 617"/>
                  <a:gd name="T23" fmla="*/ 292 h 617"/>
                  <a:gd name="T24" fmla="*/ 611 w 617"/>
                  <a:gd name="T25" fmla="*/ 247 h 617"/>
                  <a:gd name="T26" fmla="*/ 598 w 617"/>
                  <a:gd name="T27" fmla="*/ 203 h 617"/>
                  <a:gd name="T28" fmla="*/ 580 w 617"/>
                  <a:gd name="T29" fmla="*/ 161 h 617"/>
                  <a:gd name="T30" fmla="*/ 556 w 617"/>
                  <a:gd name="T31" fmla="*/ 124 h 617"/>
                  <a:gd name="T32" fmla="*/ 526 w 617"/>
                  <a:gd name="T33" fmla="*/ 91 h 617"/>
                  <a:gd name="T34" fmla="*/ 493 w 617"/>
                  <a:gd name="T35" fmla="*/ 61 h 617"/>
                  <a:gd name="T36" fmla="*/ 456 w 617"/>
                  <a:gd name="T37" fmla="*/ 37 h 617"/>
                  <a:gd name="T38" fmla="*/ 414 w 617"/>
                  <a:gd name="T39" fmla="*/ 18 h 617"/>
                  <a:gd name="T40" fmla="*/ 371 w 617"/>
                  <a:gd name="T41" fmla="*/ 7 h 617"/>
                  <a:gd name="T42" fmla="*/ 325 w 617"/>
                  <a:gd name="T43" fmla="*/ 0 h 617"/>
                  <a:gd name="T44" fmla="*/ 293 w 617"/>
                  <a:gd name="T45" fmla="*/ 0 h 617"/>
                  <a:gd name="T46" fmla="*/ 246 w 617"/>
                  <a:gd name="T47" fmla="*/ 7 h 617"/>
                  <a:gd name="T48" fmla="*/ 202 w 617"/>
                  <a:gd name="T49" fmla="*/ 18 h 617"/>
                  <a:gd name="T50" fmla="*/ 162 w 617"/>
                  <a:gd name="T51" fmla="*/ 37 h 617"/>
                  <a:gd name="T52" fmla="*/ 124 w 617"/>
                  <a:gd name="T53" fmla="*/ 61 h 617"/>
                  <a:gd name="T54" fmla="*/ 90 w 617"/>
                  <a:gd name="T55" fmla="*/ 91 h 617"/>
                  <a:gd name="T56" fmla="*/ 61 w 617"/>
                  <a:gd name="T57" fmla="*/ 124 h 617"/>
                  <a:gd name="T58" fmla="*/ 37 w 617"/>
                  <a:gd name="T59" fmla="*/ 161 h 617"/>
                  <a:gd name="T60" fmla="*/ 19 w 617"/>
                  <a:gd name="T61" fmla="*/ 203 h 617"/>
                  <a:gd name="T62" fmla="*/ 6 w 617"/>
                  <a:gd name="T63" fmla="*/ 247 h 617"/>
                  <a:gd name="T64" fmla="*/ 1 w 617"/>
                  <a:gd name="T65" fmla="*/ 292 h 617"/>
                  <a:gd name="T66" fmla="*/ 1 w 617"/>
                  <a:gd name="T67" fmla="*/ 324 h 617"/>
                  <a:gd name="T68" fmla="*/ 6 w 617"/>
                  <a:gd name="T69" fmla="*/ 370 h 617"/>
                  <a:gd name="T70" fmla="*/ 19 w 617"/>
                  <a:gd name="T71" fmla="*/ 415 h 617"/>
                  <a:gd name="T72" fmla="*/ 37 w 617"/>
                  <a:gd name="T73" fmla="*/ 456 h 617"/>
                  <a:gd name="T74" fmla="*/ 61 w 617"/>
                  <a:gd name="T75" fmla="*/ 493 h 617"/>
                  <a:gd name="T76" fmla="*/ 90 w 617"/>
                  <a:gd name="T77" fmla="*/ 527 h 617"/>
                  <a:gd name="T78" fmla="*/ 124 w 617"/>
                  <a:gd name="T79" fmla="*/ 556 h 617"/>
                  <a:gd name="T80" fmla="*/ 162 w 617"/>
                  <a:gd name="T81" fmla="*/ 580 h 617"/>
                  <a:gd name="T82" fmla="*/ 202 w 617"/>
                  <a:gd name="T83" fmla="*/ 599 h 617"/>
                  <a:gd name="T84" fmla="*/ 246 w 617"/>
                  <a:gd name="T85" fmla="*/ 611 h 617"/>
                  <a:gd name="T86" fmla="*/ 293 w 617"/>
                  <a:gd name="T87" fmla="*/ 617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17" h="617">
                    <a:moveTo>
                      <a:pt x="309" y="617"/>
                    </a:moveTo>
                    <a:lnTo>
                      <a:pt x="309" y="617"/>
                    </a:lnTo>
                    <a:lnTo>
                      <a:pt x="325" y="617"/>
                    </a:lnTo>
                    <a:lnTo>
                      <a:pt x="340" y="616"/>
                    </a:lnTo>
                    <a:lnTo>
                      <a:pt x="356" y="614"/>
                    </a:lnTo>
                    <a:lnTo>
                      <a:pt x="371" y="611"/>
                    </a:lnTo>
                    <a:lnTo>
                      <a:pt x="386" y="607"/>
                    </a:lnTo>
                    <a:lnTo>
                      <a:pt x="401" y="603"/>
                    </a:lnTo>
                    <a:lnTo>
                      <a:pt x="414" y="599"/>
                    </a:lnTo>
                    <a:lnTo>
                      <a:pt x="428" y="593"/>
                    </a:lnTo>
                    <a:lnTo>
                      <a:pt x="442" y="587"/>
                    </a:lnTo>
                    <a:lnTo>
                      <a:pt x="456" y="580"/>
                    </a:lnTo>
                    <a:lnTo>
                      <a:pt x="469" y="573"/>
                    </a:lnTo>
                    <a:lnTo>
                      <a:pt x="481" y="564"/>
                    </a:lnTo>
                    <a:lnTo>
                      <a:pt x="493" y="556"/>
                    </a:lnTo>
                    <a:lnTo>
                      <a:pt x="505" y="546"/>
                    </a:lnTo>
                    <a:lnTo>
                      <a:pt x="516" y="537"/>
                    </a:lnTo>
                    <a:lnTo>
                      <a:pt x="526" y="527"/>
                    </a:lnTo>
                    <a:lnTo>
                      <a:pt x="537" y="516"/>
                    </a:lnTo>
                    <a:lnTo>
                      <a:pt x="547" y="505"/>
                    </a:lnTo>
                    <a:lnTo>
                      <a:pt x="556" y="493"/>
                    </a:lnTo>
                    <a:lnTo>
                      <a:pt x="565" y="481"/>
                    </a:lnTo>
                    <a:lnTo>
                      <a:pt x="572" y="468"/>
                    </a:lnTo>
                    <a:lnTo>
                      <a:pt x="580" y="456"/>
                    </a:lnTo>
                    <a:lnTo>
                      <a:pt x="587" y="443"/>
                    </a:lnTo>
                    <a:lnTo>
                      <a:pt x="593" y="429"/>
                    </a:lnTo>
                    <a:lnTo>
                      <a:pt x="598" y="415"/>
                    </a:lnTo>
                    <a:lnTo>
                      <a:pt x="603" y="400"/>
                    </a:lnTo>
                    <a:lnTo>
                      <a:pt x="608" y="385"/>
                    </a:lnTo>
                    <a:lnTo>
                      <a:pt x="611" y="370"/>
                    </a:lnTo>
                    <a:lnTo>
                      <a:pt x="614" y="355"/>
                    </a:lnTo>
                    <a:lnTo>
                      <a:pt x="616" y="340"/>
                    </a:lnTo>
                    <a:lnTo>
                      <a:pt x="617" y="324"/>
                    </a:lnTo>
                    <a:lnTo>
                      <a:pt x="617" y="308"/>
                    </a:lnTo>
                    <a:lnTo>
                      <a:pt x="617" y="308"/>
                    </a:lnTo>
                    <a:lnTo>
                      <a:pt x="617" y="292"/>
                    </a:lnTo>
                    <a:lnTo>
                      <a:pt x="616" y="277"/>
                    </a:lnTo>
                    <a:lnTo>
                      <a:pt x="614" y="261"/>
                    </a:lnTo>
                    <a:lnTo>
                      <a:pt x="611" y="247"/>
                    </a:lnTo>
                    <a:lnTo>
                      <a:pt x="608" y="232"/>
                    </a:lnTo>
                    <a:lnTo>
                      <a:pt x="603" y="217"/>
                    </a:lnTo>
                    <a:lnTo>
                      <a:pt x="598" y="203"/>
                    </a:lnTo>
                    <a:lnTo>
                      <a:pt x="593" y="189"/>
                    </a:lnTo>
                    <a:lnTo>
                      <a:pt x="587" y="175"/>
                    </a:lnTo>
                    <a:lnTo>
                      <a:pt x="580" y="161"/>
                    </a:lnTo>
                    <a:lnTo>
                      <a:pt x="572" y="148"/>
                    </a:lnTo>
                    <a:lnTo>
                      <a:pt x="565" y="136"/>
                    </a:lnTo>
                    <a:lnTo>
                      <a:pt x="556" y="124"/>
                    </a:lnTo>
                    <a:lnTo>
                      <a:pt x="547" y="112"/>
                    </a:lnTo>
                    <a:lnTo>
                      <a:pt x="537" y="101"/>
                    </a:lnTo>
                    <a:lnTo>
                      <a:pt x="526" y="91"/>
                    </a:lnTo>
                    <a:lnTo>
                      <a:pt x="516" y="80"/>
                    </a:lnTo>
                    <a:lnTo>
                      <a:pt x="505" y="71"/>
                    </a:lnTo>
                    <a:lnTo>
                      <a:pt x="493" y="61"/>
                    </a:lnTo>
                    <a:lnTo>
                      <a:pt x="481" y="52"/>
                    </a:lnTo>
                    <a:lnTo>
                      <a:pt x="469" y="45"/>
                    </a:lnTo>
                    <a:lnTo>
                      <a:pt x="456" y="37"/>
                    </a:lnTo>
                    <a:lnTo>
                      <a:pt x="442" y="30"/>
                    </a:lnTo>
                    <a:lnTo>
                      <a:pt x="428" y="25"/>
                    </a:lnTo>
                    <a:lnTo>
                      <a:pt x="414" y="18"/>
                    </a:lnTo>
                    <a:lnTo>
                      <a:pt x="401" y="14"/>
                    </a:lnTo>
                    <a:lnTo>
                      <a:pt x="386" y="10"/>
                    </a:lnTo>
                    <a:lnTo>
                      <a:pt x="371" y="7"/>
                    </a:lnTo>
                    <a:lnTo>
                      <a:pt x="356" y="3"/>
                    </a:lnTo>
                    <a:lnTo>
                      <a:pt x="340" y="1"/>
                    </a:lnTo>
                    <a:lnTo>
                      <a:pt x="325" y="0"/>
                    </a:lnTo>
                    <a:lnTo>
                      <a:pt x="309" y="0"/>
                    </a:lnTo>
                    <a:lnTo>
                      <a:pt x="309" y="0"/>
                    </a:lnTo>
                    <a:lnTo>
                      <a:pt x="293" y="0"/>
                    </a:lnTo>
                    <a:lnTo>
                      <a:pt x="277" y="1"/>
                    </a:lnTo>
                    <a:lnTo>
                      <a:pt x="262" y="3"/>
                    </a:lnTo>
                    <a:lnTo>
                      <a:pt x="246" y="7"/>
                    </a:lnTo>
                    <a:lnTo>
                      <a:pt x="231" y="10"/>
                    </a:lnTo>
                    <a:lnTo>
                      <a:pt x="217" y="14"/>
                    </a:lnTo>
                    <a:lnTo>
                      <a:pt x="202" y="18"/>
                    </a:lnTo>
                    <a:lnTo>
                      <a:pt x="188" y="25"/>
                    </a:lnTo>
                    <a:lnTo>
                      <a:pt x="174" y="30"/>
                    </a:lnTo>
                    <a:lnTo>
                      <a:pt x="162" y="37"/>
                    </a:lnTo>
                    <a:lnTo>
                      <a:pt x="149" y="45"/>
                    </a:lnTo>
                    <a:lnTo>
                      <a:pt x="136" y="52"/>
                    </a:lnTo>
                    <a:lnTo>
                      <a:pt x="124" y="61"/>
                    </a:lnTo>
                    <a:lnTo>
                      <a:pt x="113" y="71"/>
                    </a:lnTo>
                    <a:lnTo>
                      <a:pt x="101" y="80"/>
                    </a:lnTo>
                    <a:lnTo>
                      <a:pt x="90" y="91"/>
                    </a:lnTo>
                    <a:lnTo>
                      <a:pt x="81" y="101"/>
                    </a:lnTo>
                    <a:lnTo>
                      <a:pt x="70" y="112"/>
                    </a:lnTo>
                    <a:lnTo>
                      <a:pt x="61" y="124"/>
                    </a:lnTo>
                    <a:lnTo>
                      <a:pt x="53" y="136"/>
                    </a:lnTo>
                    <a:lnTo>
                      <a:pt x="44" y="148"/>
                    </a:lnTo>
                    <a:lnTo>
                      <a:pt x="37" y="161"/>
                    </a:lnTo>
                    <a:lnTo>
                      <a:pt x="30" y="175"/>
                    </a:lnTo>
                    <a:lnTo>
                      <a:pt x="24" y="189"/>
                    </a:lnTo>
                    <a:lnTo>
                      <a:pt x="19" y="203"/>
                    </a:lnTo>
                    <a:lnTo>
                      <a:pt x="13" y="217"/>
                    </a:lnTo>
                    <a:lnTo>
                      <a:pt x="9" y="232"/>
                    </a:lnTo>
                    <a:lnTo>
                      <a:pt x="6" y="247"/>
                    </a:lnTo>
                    <a:lnTo>
                      <a:pt x="4" y="261"/>
                    </a:lnTo>
                    <a:lnTo>
                      <a:pt x="2" y="277"/>
                    </a:lnTo>
                    <a:lnTo>
                      <a:pt x="1" y="292"/>
                    </a:lnTo>
                    <a:lnTo>
                      <a:pt x="0" y="308"/>
                    </a:lnTo>
                    <a:lnTo>
                      <a:pt x="0" y="308"/>
                    </a:lnTo>
                    <a:lnTo>
                      <a:pt x="1" y="324"/>
                    </a:lnTo>
                    <a:lnTo>
                      <a:pt x="2" y="340"/>
                    </a:lnTo>
                    <a:lnTo>
                      <a:pt x="4" y="355"/>
                    </a:lnTo>
                    <a:lnTo>
                      <a:pt x="6" y="370"/>
                    </a:lnTo>
                    <a:lnTo>
                      <a:pt x="9" y="385"/>
                    </a:lnTo>
                    <a:lnTo>
                      <a:pt x="13" y="400"/>
                    </a:lnTo>
                    <a:lnTo>
                      <a:pt x="19" y="415"/>
                    </a:lnTo>
                    <a:lnTo>
                      <a:pt x="24" y="429"/>
                    </a:lnTo>
                    <a:lnTo>
                      <a:pt x="30" y="443"/>
                    </a:lnTo>
                    <a:lnTo>
                      <a:pt x="37" y="456"/>
                    </a:lnTo>
                    <a:lnTo>
                      <a:pt x="44" y="468"/>
                    </a:lnTo>
                    <a:lnTo>
                      <a:pt x="53" y="481"/>
                    </a:lnTo>
                    <a:lnTo>
                      <a:pt x="61" y="493"/>
                    </a:lnTo>
                    <a:lnTo>
                      <a:pt x="70" y="505"/>
                    </a:lnTo>
                    <a:lnTo>
                      <a:pt x="81" y="516"/>
                    </a:lnTo>
                    <a:lnTo>
                      <a:pt x="90" y="527"/>
                    </a:lnTo>
                    <a:lnTo>
                      <a:pt x="101" y="537"/>
                    </a:lnTo>
                    <a:lnTo>
                      <a:pt x="113" y="546"/>
                    </a:lnTo>
                    <a:lnTo>
                      <a:pt x="124" y="556"/>
                    </a:lnTo>
                    <a:lnTo>
                      <a:pt x="136" y="564"/>
                    </a:lnTo>
                    <a:lnTo>
                      <a:pt x="149" y="573"/>
                    </a:lnTo>
                    <a:lnTo>
                      <a:pt x="162" y="580"/>
                    </a:lnTo>
                    <a:lnTo>
                      <a:pt x="174" y="587"/>
                    </a:lnTo>
                    <a:lnTo>
                      <a:pt x="188" y="593"/>
                    </a:lnTo>
                    <a:lnTo>
                      <a:pt x="202" y="599"/>
                    </a:lnTo>
                    <a:lnTo>
                      <a:pt x="217" y="603"/>
                    </a:lnTo>
                    <a:lnTo>
                      <a:pt x="231" y="607"/>
                    </a:lnTo>
                    <a:lnTo>
                      <a:pt x="246" y="611"/>
                    </a:lnTo>
                    <a:lnTo>
                      <a:pt x="262" y="614"/>
                    </a:lnTo>
                    <a:lnTo>
                      <a:pt x="277" y="616"/>
                    </a:lnTo>
                    <a:lnTo>
                      <a:pt x="293" y="617"/>
                    </a:lnTo>
                    <a:lnTo>
                      <a:pt x="309" y="617"/>
                    </a:lnTo>
                    <a:lnTo>
                      <a:pt x="309" y="617"/>
                    </a:lnTo>
                    <a:close/>
                  </a:path>
                </a:pathLst>
              </a:custGeom>
              <a:grpFill/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2389188" y="2160588"/>
                <a:ext cx="828675" cy="1741488"/>
              </a:xfrm>
              <a:custGeom>
                <a:avLst/>
                <a:gdLst>
                  <a:gd name="T0" fmla="*/ 310 w 1567"/>
                  <a:gd name="T1" fmla="*/ 0 h 3289"/>
                  <a:gd name="T2" fmla="*/ 245 w 1567"/>
                  <a:gd name="T3" fmla="*/ 9 h 3289"/>
                  <a:gd name="T4" fmla="*/ 185 w 1567"/>
                  <a:gd name="T5" fmla="*/ 32 h 3289"/>
                  <a:gd name="T6" fmla="*/ 131 w 1567"/>
                  <a:gd name="T7" fmla="*/ 65 h 3289"/>
                  <a:gd name="T8" fmla="*/ 85 w 1567"/>
                  <a:gd name="T9" fmla="*/ 107 h 3289"/>
                  <a:gd name="T10" fmla="*/ 47 w 1567"/>
                  <a:gd name="T11" fmla="*/ 157 h 3289"/>
                  <a:gd name="T12" fmla="*/ 20 w 1567"/>
                  <a:gd name="T13" fmla="*/ 214 h 3289"/>
                  <a:gd name="T14" fmla="*/ 4 w 1567"/>
                  <a:gd name="T15" fmla="*/ 277 h 3289"/>
                  <a:gd name="T16" fmla="*/ 0 w 1567"/>
                  <a:gd name="T17" fmla="*/ 478 h 3289"/>
                  <a:gd name="T18" fmla="*/ 1 w 1567"/>
                  <a:gd name="T19" fmla="*/ 1488 h 3289"/>
                  <a:gd name="T20" fmla="*/ 16 w 1567"/>
                  <a:gd name="T21" fmla="*/ 1536 h 3289"/>
                  <a:gd name="T22" fmla="*/ 47 w 1567"/>
                  <a:gd name="T23" fmla="*/ 1574 h 3289"/>
                  <a:gd name="T24" fmla="*/ 90 w 1567"/>
                  <a:gd name="T25" fmla="*/ 1598 h 3289"/>
                  <a:gd name="T26" fmla="*/ 129 w 1567"/>
                  <a:gd name="T27" fmla="*/ 1604 h 3289"/>
                  <a:gd name="T28" fmla="*/ 179 w 1567"/>
                  <a:gd name="T29" fmla="*/ 1594 h 3289"/>
                  <a:gd name="T30" fmla="*/ 220 w 1567"/>
                  <a:gd name="T31" fmla="*/ 1566 h 3289"/>
                  <a:gd name="T32" fmla="*/ 247 w 1567"/>
                  <a:gd name="T33" fmla="*/ 1525 h 3289"/>
                  <a:gd name="T34" fmla="*/ 257 w 1567"/>
                  <a:gd name="T35" fmla="*/ 1475 h 3289"/>
                  <a:gd name="T36" fmla="*/ 370 w 1567"/>
                  <a:gd name="T37" fmla="*/ 1582 h 3289"/>
                  <a:gd name="T38" fmla="*/ 373 w 1567"/>
                  <a:gd name="T39" fmla="*/ 3149 h 3289"/>
                  <a:gd name="T40" fmla="*/ 400 w 1567"/>
                  <a:gd name="T41" fmla="*/ 3212 h 3289"/>
                  <a:gd name="T42" fmla="*/ 447 w 1567"/>
                  <a:gd name="T43" fmla="*/ 3259 h 3289"/>
                  <a:gd name="T44" fmla="*/ 510 w 1567"/>
                  <a:gd name="T45" fmla="*/ 3286 h 3289"/>
                  <a:gd name="T46" fmla="*/ 563 w 1567"/>
                  <a:gd name="T47" fmla="*/ 3288 h 3289"/>
                  <a:gd name="T48" fmla="*/ 628 w 1567"/>
                  <a:gd name="T49" fmla="*/ 3268 h 3289"/>
                  <a:gd name="T50" fmla="*/ 679 w 1567"/>
                  <a:gd name="T51" fmla="*/ 3226 h 3289"/>
                  <a:gd name="T52" fmla="*/ 712 w 1567"/>
                  <a:gd name="T53" fmla="*/ 3166 h 3289"/>
                  <a:gd name="T54" fmla="*/ 720 w 1567"/>
                  <a:gd name="T55" fmla="*/ 1582 h 3289"/>
                  <a:gd name="T56" fmla="*/ 828 w 1567"/>
                  <a:gd name="T57" fmla="*/ 3132 h 3289"/>
                  <a:gd name="T58" fmla="*/ 848 w 1567"/>
                  <a:gd name="T59" fmla="*/ 3197 h 3289"/>
                  <a:gd name="T60" fmla="*/ 891 w 1567"/>
                  <a:gd name="T61" fmla="*/ 3249 h 3289"/>
                  <a:gd name="T62" fmla="*/ 949 w 1567"/>
                  <a:gd name="T63" fmla="*/ 3281 h 3289"/>
                  <a:gd name="T64" fmla="*/ 1001 w 1567"/>
                  <a:gd name="T65" fmla="*/ 3289 h 3289"/>
                  <a:gd name="T66" fmla="*/ 1070 w 1567"/>
                  <a:gd name="T67" fmla="*/ 3275 h 3289"/>
                  <a:gd name="T68" fmla="*/ 1125 w 1567"/>
                  <a:gd name="T69" fmla="*/ 3238 h 3289"/>
                  <a:gd name="T70" fmla="*/ 1163 w 1567"/>
                  <a:gd name="T71" fmla="*/ 3182 h 3289"/>
                  <a:gd name="T72" fmla="*/ 1176 w 1567"/>
                  <a:gd name="T73" fmla="*/ 3114 h 3289"/>
                  <a:gd name="T74" fmla="*/ 1310 w 1567"/>
                  <a:gd name="T75" fmla="*/ 513 h 3289"/>
                  <a:gd name="T76" fmla="*/ 1313 w 1567"/>
                  <a:gd name="T77" fmla="*/ 1501 h 3289"/>
                  <a:gd name="T78" fmla="*/ 1332 w 1567"/>
                  <a:gd name="T79" fmla="*/ 1547 h 3289"/>
                  <a:gd name="T80" fmla="*/ 1366 w 1567"/>
                  <a:gd name="T81" fmla="*/ 1582 h 3289"/>
                  <a:gd name="T82" fmla="*/ 1413 w 1567"/>
                  <a:gd name="T83" fmla="*/ 1601 h 3289"/>
                  <a:gd name="T84" fmla="*/ 1452 w 1567"/>
                  <a:gd name="T85" fmla="*/ 1603 h 3289"/>
                  <a:gd name="T86" fmla="*/ 1500 w 1567"/>
                  <a:gd name="T87" fmla="*/ 1588 h 3289"/>
                  <a:gd name="T88" fmla="*/ 1538 w 1567"/>
                  <a:gd name="T89" fmla="*/ 1557 h 3289"/>
                  <a:gd name="T90" fmla="*/ 1562 w 1567"/>
                  <a:gd name="T91" fmla="*/ 1514 h 3289"/>
                  <a:gd name="T92" fmla="*/ 1567 w 1567"/>
                  <a:gd name="T93" fmla="*/ 513 h 3289"/>
                  <a:gd name="T94" fmla="*/ 1567 w 1567"/>
                  <a:gd name="T95" fmla="*/ 310 h 3289"/>
                  <a:gd name="T96" fmla="*/ 1557 w 1567"/>
                  <a:gd name="T97" fmla="*/ 245 h 3289"/>
                  <a:gd name="T98" fmla="*/ 1535 w 1567"/>
                  <a:gd name="T99" fmla="*/ 184 h 3289"/>
                  <a:gd name="T100" fmla="*/ 1503 w 1567"/>
                  <a:gd name="T101" fmla="*/ 131 h 3289"/>
                  <a:gd name="T102" fmla="*/ 1460 w 1567"/>
                  <a:gd name="T103" fmla="*/ 84 h 3289"/>
                  <a:gd name="T104" fmla="*/ 1410 w 1567"/>
                  <a:gd name="T105" fmla="*/ 47 h 3289"/>
                  <a:gd name="T106" fmla="*/ 1352 w 1567"/>
                  <a:gd name="T107" fmla="*/ 19 h 3289"/>
                  <a:gd name="T108" fmla="*/ 1290 w 1567"/>
                  <a:gd name="T109" fmla="*/ 3 h 3289"/>
                  <a:gd name="T110" fmla="*/ 1240 w 1567"/>
                  <a:gd name="T111" fmla="*/ 0 h 3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67" h="3289">
                    <a:moveTo>
                      <a:pt x="1240" y="0"/>
                    </a:moveTo>
                    <a:lnTo>
                      <a:pt x="327" y="0"/>
                    </a:lnTo>
                    <a:lnTo>
                      <a:pt x="327" y="0"/>
                    </a:lnTo>
                    <a:lnTo>
                      <a:pt x="310" y="0"/>
                    </a:lnTo>
                    <a:lnTo>
                      <a:pt x="293" y="1"/>
                    </a:lnTo>
                    <a:lnTo>
                      <a:pt x="277" y="3"/>
                    </a:lnTo>
                    <a:lnTo>
                      <a:pt x="261" y="6"/>
                    </a:lnTo>
                    <a:lnTo>
                      <a:pt x="245" y="9"/>
                    </a:lnTo>
                    <a:lnTo>
                      <a:pt x="229" y="15"/>
                    </a:lnTo>
                    <a:lnTo>
                      <a:pt x="214" y="19"/>
                    </a:lnTo>
                    <a:lnTo>
                      <a:pt x="199" y="25"/>
                    </a:lnTo>
                    <a:lnTo>
                      <a:pt x="185" y="32"/>
                    </a:lnTo>
                    <a:lnTo>
                      <a:pt x="171" y="39"/>
                    </a:lnTo>
                    <a:lnTo>
                      <a:pt x="158" y="47"/>
                    </a:lnTo>
                    <a:lnTo>
                      <a:pt x="144" y="55"/>
                    </a:lnTo>
                    <a:lnTo>
                      <a:pt x="131" y="65"/>
                    </a:lnTo>
                    <a:lnTo>
                      <a:pt x="119" y="75"/>
                    </a:lnTo>
                    <a:lnTo>
                      <a:pt x="106" y="84"/>
                    </a:lnTo>
                    <a:lnTo>
                      <a:pt x="96" y="96"/>
                    </a:lnTo>
                    <a:lnTo>
                      <a:pt x="85" y="107"/>
                    </a:lnTo>
                    <a:lnTo>
                      <a:pt x="74" y="118"/>
                    </a:lnTo>
                    <a:lnTo>
                      <a:pt x="65" y="131"/>
                    </a:lnTo>
                    <a:lnTo>
                      <a:pt x="55" y="144"/>
                    </a:lnTo>
                    <a:lnTo>
                      <a:pt x="47" y="157"/>
                    </a:lnTo>
                    <a:lnTo>
                      <a:pt x="39" y="171"/>
                    </a:lnTo>
                    <a:lnTo>
                      <a:pt x="32" y="184"/>
                    </a:lnTo>
                    <a:lnTo>
                      <a:pt x="25" y="199"/>
                    </a:lnTo>
                    <a:lnTo>
                      <a:pt x="20" y="214"/>
                    </a:lnTo>
                    <a:lnTo>
                      <a:pt x="15" y="229"/>
                    </a:lnTo>
                    <a:lnTo>
                      <a:pt x="10" y="245"/>
                    </a:lnTo>
                    <a:lnTo>
                      <a:pt x="6" y="261"/>
                    </a:lnTo>
                    <a:lnTo>
                      <a:pt x="4" y="277"/>
                    </a:lnTo>
                    <a:lnTo>
                      <a:pt x="2" y="293"/>
                    </a:lnTo>
                    <a:lnTo>
                      <a:pt x="0" y="310"/>
                    </a:lnTo>
                    <a:lnTo>
                      <a:pt x="0" y="326"/>
                    </a:lnTo>
                    <a:lnTo>
                      <a:pt x="0" y="478"/>
                    </a:lnTo>
                    <a:lnTo>
                      <a:pt x="0" y="513"/>
                    </a:lnTo>
                    <a:lnTo>
                      <a:pt x="0" y="1475"/>
                    </a:lnTo>
                    <a:lnTo>
                      <a:pt x="0" y="1475"/>
                    </a:lnTo>
                    <a:lnTo>
                      <a:pt x="1" y="1488"/>
                    </a:lnTo>
                    <a:lnTo>
                      <a:pt x="2" y="1501"/>
                    </a:lnTo>
                    <a:lnTo>
                      <a:pt x="5" y="1514"/>
                    </a:lnTo>
                    <a:lnTo>
                      <a:pt x="9" y="1525"/>
                    </a:lnTo>
                    <a:lnTo>
                      <a:pt x="16" y="1536"/>
                    </a:lnTo>
                    <a:lnTo>
                      <a:pt x="22" y="1547"/>
                    </a:lnTo>
                    <a:lnTo>
                      <a:pt x="30" y="1557"/>
                    </a:lnTo>
                    <a:lnTo>
                      <a:pt x="37" y="1566"/>
                    </a:lnTo>
                    <a:lnTo>
                      <a:pt x="47" y="1574"/>
                    </a:lnTo>
                    <a:lnTo>
                      <a:pt x="56" y="1582"/>
                    </a:lnTo>
                    <a:lnTo>
                      <a:pt x="67" y="1588"/>
                    </a:lnTo>
                    <a:lnTo>
                      <a:pt x="79" y="1594"/>
                    </a:lnTo>
                    <a:lnTo>
                      <a:pt x="90" y="1598"/>
                    </a:lnTo>
                    <a:lnTo>
                      <a:pt x="102" y="1601"/>
                    </a:lnTo>
                    <a:lnTo>
                      <a:pt x="115" y="1603"/>
                    </a:lnTo>
                    <a:lnTo>
                      <a:pt x="129" y="1604"/>
                    </a:lnTo>
                    <a:lnTo>
                      <a:pt x="129" y="1604"/>
                    </a:lnTo>
                    <a:lnTo>
                      <a:pt x="142" y="1603"/>
                    </a:lnTo>
                    <a:lnTo>
                      <a:pt x="155" y="1601"/>
                    </a:lnTo>
                    <a:lnTo>
                      <a:pt x="166" y="1598"/>
                    </a:lnTo>
                    <a:lnTo>
                      <a:pt x="179" y="1594"/>
                    </a:lnTo>
                    <a:lnTo>
                      <a:pt x="190" y="1588"/>
                    </a:lnTo>
                    <a:lnTo>
                      <a:pt x="200" y="1582"/>
                    </a:lnTo>
                    <a:lnTo>
                      <a:pt x="210" y="1574"/>
                    </a:lnTo>
                    <a:lnTo>
                      <a:pt x="220" y="1566"/>
                    </a:lnTo>
                    <a:lnTo>
                      <a:pt x="228" y="1557"/>
                    </a:lnTo>
                    <a:lnTo>
                      <a:pt x="236" y="1547"/>
                    </a:lnTo>
                    <a:lnTo>
                      <a:pt x="242" y="1536"/>
                    </a:lnTo>
                    <a:lnTo>
                      <a:pt x="247" y="1525"/>
                    </a:lnTo>
                    <a:lnTo>
                      <a:pt x="252" y="1514"/>
                    </a:lnTo>
                    <a:lnTo>
                      <a:pt x="255" y="1501"/>
                    </a:lnTo>
                    <a:lnTo>
                      <a:pt x="257" y="1488"/>
                    </a:lnTo>
                    <a:lnTo>
                      <a:pt x="257" y="1475"/>
                    </a:lnTo>
                    <a:lnTo>
                      <a:pt x="257" y="513"/>
                    </a:lnTo>
                    <a:lnTo>
                      <a:pt x="370" y="513"/>
                    </a:lnTo>
                    <a:lnTo>
                      <a:pt x="370" y="1521"/>
                    </a:lnTo>
                    <a:lnTo>
                      <a:pt x="370" y="1582"/>
                    </a:lnTo>
                    <a:lnTo>
                      <a:pt x="370" y="3114"/>
                    </a:lnTo>
                    <a:lnTo>
                      <a:pt x="370" y="3114"/>
                    </a:lnTo>
                    <a:lnTo>
                      <a:pt x="371" y="3132"/>
                    </a:lnTo>
                    <a:lnTo>
                      <a:pt x="373" y="3149"/>
                    </a:lnTo>
                    <a:lnTo>
                      <a:pt x="377" y="3166"/>
                    </a:lnTo>
                    <a:lnTo>
                      <a:pt x="384" y="3182"/>
                    </a:lnTo>
                    <a:lnTo>
                      <a:pt x="391" y="3197"/>
                    </a:lnTo>
                    <a:lnTo>
                      <a:pt x="400" y="3212"/>
                    </a:lnTo>
                    <a:lnTo>
                      <a:pt x="409" y="3226"/>
                    </a:lnTo>
                    <a:lnTo>
                      <a:pt x="421" y="3238"/>
                    </a:lnTo>
                    <a:lnTo>
                      <a:pt x="434" y="3249"/>
                    </a:lnTo>
                    <a:lnTo>
                      <a:pt x="447" y="3259"/>
                    </a:lnTo>
                    <a:lnTo>
                      <a:pt x="462" y="3268"/>
                    </a:lnTo>
                    <a:lnTo>
                      <a:pt x="477" y="3275"/>
                    </a:lnTo>
                    <a:lnTo>
                      <a:pt x="493" y="3281"/>
                    </a:lnTo>
                    <a:lnTo>
                      <a:pt x="510" y="3286"/>
                    </a:lnTo>
                    <a:lnTo>
                      <a:pt x="527" y="3288"/>
                    </a:lnTo>
                    <a:lnTo>
                      <a:pt x="545" y="3289"/>
                    </a:lnTo>
                    <a:lnTo>
                      <a:pt x="545" y="3289"/>
                    </a:lnTo>
                    <a:lnTo>
                      <a:pt x="563" y="3288"/>
                    </a:lnTo>
                    <a:lnTo>
                      <a:pt x="580" y="3286"/>
                    </a:lnTo>
                    <a:lnTo>
                      <a:pt x="597" y="3281"/>
                    </a:lnTo>
                    <a:lnTo>
                      <a:pt x="613" y="3275"/>
                    </a:lnTo>
                    <a:lnTo>
                      <a:pt x="628" y="3268"/>
                    </a:lnTo>
                    <a:lnTo>
                      <a:pt x="643" y="3259"/>
                    </a:lnTo>
                    <a:lnTo>
                      <a:pt x="656" y="3249"/>
                    </a:lnTo>
                    <a:lnTo>
                      <a:pt x="669" y="3238"/>
                    </a:lnTo>
                    <a:lnTo>
                      <a:pt x="679" y="3226"/>
                    </a:lnTo>
                    <a:lnTo>
                      <a:pt x="690" y="3212"/>
                    </a:lnTo>
                    <a:lnTo>
                      <a:pt x="699" y="3197"/>
                    </a:lnTo>
                    <a:lnTo>
                      <a:pt x="706" y="3182"/>
                    </a:lnTo>
                    <a:lnTo>
                      <a:pt x="712" y="3166"/>
                    </a:lnTo>
                    <a:lnTo>
                      <a:pt x="717" y="3149"/>
                    </a:lnTo>
                    <a:lnTo>
                      <a:pt x="719" y="3132"/>
                    </a:lnTo>
                    <a:lnTo>
                      <a:pt x="720" y="3114"/>
                    </a:lnTo>
                    <a:lnTo>
                      <a:pt x="720" y="1582"/>
                    </a:lnTo>
                    <a:lnTo>
                      <a:pt x="827" y="1582"/>
                    </a:lnTo>
                    <a:lnTo>
                      <a:pt x="827" y="3114"/>
                    </a:lnTo>
                    <a:lnTo>
                      <a:pt x="827" y="3114"/>
                    </a:lnTo>
                    <a:lnTo>
                      <a:pt x="828" y="3132"/>
                    </a:lnTo>
                    <a:lnTo>
                      <a:pt x="831" y="3149"/>
                    </a:lnTo>
                    <a:lnTo>
                      <a:pt x="835" y="3166"/>
                    </a:lnTo>
                    <a:lnTo>
                      <a:pt x="840" y="3182"/>
                    </a:lnTo>
                    <a:lnTo>
                      <a:pt x="848" y="3197"/>
                    </a:lnTo>
                    <a:lnTo>
                      <a:pt x="856" y="3212"/>
                    </a:lnTo>
                    <a:lnTo>
                      <a:pt x="867" y="3226"/>
                    </a:lnTo>
                    <a:lnTo>
                      <a:pt x="878" y="3238"/>
                    </a:lnTo>
                    <a:lnTo>
                      <a:pt x="891" y="3249"/>
                    </a:lnTo>
                    <a:lnTo>
                      <a:pt x="903" y="3259"/>
                    </a:lnTo>
                    <a:lnTo>
                      <a:pt x="918" y="3268"/>
                    </a:lnTo>
                    <a:lnTo>
                      <a:pt x="933" y="3275"/>
                    </a:lnTo>
                    <a:lnTo>
                      <a:pt x="949" y="3281"/>
                    </a:lnTo>
                    <a:lnTo>
                      <a:pt x="966" y="3286"/>
                    </a:lnTo>
                    <a:lnTo>
                      <a:pt x="983" y="3288"/>
                    </a:lnTo>
                    <a:lnTo>
                      <a:pt x="1001" y="3289"/>
                    </a:lnTo>
                    <a:lnTo>
                      <a:pt x="1001" y="3289"/>
                    </a:lnTo>
                    <a:lnTo>
                      <a:pt x="1020" y="3288"/>
                    </a:lnTo>
                    <a:lnTo>
                      <a:pt x="1037" y="3286"/>
                    </a:lnTo>
                    <a:lnTo>
                      <a:pt x="1054" y="3281"/>
                    </a:lnTo>
                    <a:lnTo>
                      <a:pt x="1070" y="3275"/>
                    </a:lnTo>
                    <a:lnTo>
                      <a:pt x="1085" y="3268"/>
                    </a:lnTo>
                    <a:lnTo>
                      <a:pt x="1100" y="3259"/>
                    </a:lnTo>
                    <a:lnTo>
                      <a:pt x="1112" y="3249"/>
                    </a:lnTo>
                    <a:lnTo>
                      <a:pt x="1125" y="3238"/>
                    </a:lnTo>
                    <a:lnTo>
                      <a:pt x="1137" y="3226"/>
                    </a:lnTo>
                    <a:lnTo>
                      <a:pt x="1147" y="3212"/>
                    </a:lnTo>
                    <a:lnTo>
                      <a:pt x="1155" y="3197"/>
                    </a:lnTo>
                    <a:lnTo>
                      <a:pt x="1163" y="3182"/>
                    </a:lnTo>
                    <a:lnTo>
                      <a:pt x="1169" y="3166"/>
                    </a:lnTo>
                    <a:lnTo>
                      <a:pt x="1173" y="3149"/>
                    </a:lnTo>
                    <a:lnTo>
                      <a:pt x="1175" y="3132"/>
                    </a:lnTo>
                    <a:lnTo>
                      <a:pt x="1176" y="3114"/>
                    </a:lnTo>
                    <a:lnTo>
                      <a:pt x="1176" y="1582"/>
                    </a:lnTo>
                    <a:lnTo>
                      <a:pt x="1176" y="1521"/>
                    </a:lnTo>
                    <a:lnTo>
                      <a:pt x="1176" y="513"/>
                    </a:lnTo>
                    <a:lnTo>
                      <a:pt x="1310" y="513"/>
                    </a:lnTo>
                    <a:lnTo>
                      <a:pt x="1310" y="1475"/>
                    </a:lnTo>
                    <a:lnTo>
                      <a:pt x="1310" y="1475"/>
                    </a:lnTo>
                    <a:lnTo>
                      <a:pt x="1311" y="1488"/>
                    </a:lnTo>
                    <a:lnTo>
                      <a:pt x="1313" y="1501"/>
                    </a:lnTo>
                    <a:lnTo>
                      <a:pt x="1316" y="1514"/>
                    </a:lnTo>
                    <a:lnTo>
                      <a:pt x="1320" y="1525"/>
                    </a:lnTo>
                    <a:lnTo>
                      <a:pt x="1326" y="1536"/>
                    </a:lnTo>
                    <a:lnTo>
                      <a:pt x="1332" y="1547"/>
                    </a:lnTo>
                    <a:lnTo>
                      <a:pt x="1340" y="1557"/>
                    </a:lnTo>
                    <a:lnTo>
                      <a:pt x="1348" y="1566"/>
                    </a:lnTo>
                    <a:lnTo>
                      <a:pt x="1357" y="1574"/>
                    </a:lnTo>
                    <a:lnTo>
                      <a:pt x="1366" y="1582"/>
                    </a:lnTo>
                    <a:lnTo>
                      <a:pt x="1377" y="1588"/>
                    </a:lnTo>
                    <a:lnTo>
                      <a:pt x="1389" y="1594"/>
                    </a:lnTo>
                    <a:lnTo>
                      <a:pt x="1400" y="1598"/>
                    </a:lnTo>
                    <a:lnTo>
                      <a:pt x="1413" y="1601"/>
                    </a:lnTo>
                    <a:lnTo>
                      <a:pt x="1426" y="1603"/>
                    </a:lnTo>
                    <a:lnTo>
                      <a:pt x="1439" y="1604"/>
                    </a:lnTo>
                    <a:lnTo>
                      <a:pt x="1439" y="1604"/>
                    </a:lnTo>
                    <a:lnTo>
                      <a:pt x="1452" y="1603"/>
                    </a:lnTo>
                    <a:lnTo>
                      <a:pt x="1464" y="1601"/>
                    </a:lnTo>
                    <a:lnTo>
                      <a:pt x="1477" y="1598"/>
                    </a:lnTo>
                    <a:lnTo>
                      <a:pt x="1489" y="1594"/>
                    </a:lnTo>
                    <a:lnTo>
                      <a:pt x="1500" y="1588"/>
                    </a:lnTo>
                    <a:lnTo>
                      <a:pt x="1510" y="1582"/>
                    </a:lnTo>
                    <a:lnTo>
                      <a:pt x="1521" y="1574"/>
                    </a:lnTo>
                    <a:lnTo>
                      <a:pt x="1530" y="1566"/>
                    </a:lnTo>
                    <a:lnTo>
                      <a:pt x="1538" y="1557"/>
                    </a:lnTo>
                    <a:lnTo>
                      <a:pt x="1546" y="1547"/>
                    </a:lnTo>
                    <a:lnTo>
                      <a:pt x="1552" y="1536"/>
                    </a:lnTo>
                    <a:lnTo>
                      <a:pt x="1557" y="1525"/>
                    </a:lnTo>
                    <a:lnTo>
                      <a:pt x="1562" y="1514"/>
                    </a:lnTo>
                    <a:lnTo>
                      <a:pt x="1565" y="1501"/>
                    </a:lnTo>
                    <a:lnTo>
                      <a:pt x="1567" y="1488"/>
                    </a:lnTo>
                    <a:lnTo>
                      <a:pt x="1567" y="1475"/>
                    </a:lnTo>
                    <a:lnTo>
                      <a:pt x="1567" y="513"/>
                    </a:lnTo>
                    <a:lnTo>
                      <a:pt x="1567" y="478"/>
                    </a:lnTo>
                    <a:lnTo>
                      <a:pt x="1567" y="326"/>
                    </a:lnTo>
                    <a:lnTo>
                      <a:pt x="1567" y="326"/>
                    </a:lnTo>
                    <a:lnTo>
                      <a:pt x="1567" y="310"/>
                    </a:lnTo>
                    <a:lnTo>
                      <a:pt x="1566" y="293"/>
                    </a:lnTo>
                    <a:lnTo>
                      <a:pt x="1564" y="277"/>
                    </a:lnTo>
                    <a:lnTo>
                      <a:pt x="1560" y="261"/>
                    </a:lnTo>
                    <a:lnTo>
                      <a:pt x="1557" y="245"/>
                    </a:lnTo>
                    <a:lnTo>
                      <a:pt x="1553" y="229"/>
                    </a:lnTo>
                    <a:lnTo>
                      <a:pt x="1548" y="214"/>
                    </a:lnTo>
                    <a:lnTo>
                      <a:pt x="1541" y="199"/>
                    </a:lnTo>
                    <a:lnTo>
                      <a:pt x="1535" y="184"/>
                    </a:lnTo>
                    <a:lnTo>
                      <a:pt x="1527" y="171"/>
                    </a:lnTo>
                    <a:lnTo>
                      <a:pt x="1520" y="157"/>
                    </a:lnTo>
                    <a:lnTo>
                      <a:pt x="1511" y="144"/>
                    </a:lnTo>
                    <a:lnTo>
                      <a:pt x="1503" y="131"/>
                    </a:lnTo>
                    <a:lnTo>
                      <a:pt x="1492" y="118"/>
                    </a:lnTo>
                    <a:lnTo>
                      <a:pt x="1483" y="107"/>
                    </a:lnTo>
                    <a:lnTo>
                      <a:pt x="1472" y="96"/>
                    </a:lnTo>
                    <a:lnTo>
                      <a:pt x="1460" y="84"/>
                    </a:lnTo>
                    <a:lnTo>
                      <a:pt x="1448" y="75"/>
                    </a:lnTo>
                    <a:lnTo>
                      <a:pt x="1436" y="65"/>
                    </a:lnTo>
                    <a:lnTo>
                      <a:pt x="1423" y="55"/>
                    </a:lnTo>
                    <a:lnTo>
                      <a:pt x="1410" y="47"/>
                    </a:lnTo>
                    <a:lnTo>
                      <a:pt x="1396" y="39"/>
                    </a:lnTo>
                    <a:lnTo>
                      <a:pt x="1382" y="32"/>
                    </a:lnTo>
                    <a:lnTo>
                      <a:pt x="1367" y="25"/>
                    </a:lnTo>
                    <a:lnTo>
                      <a:pt x="1352" y="19"/>
                    </a:lnTo>
                    <a:lnTo>
                      <a:pt x="1338" y="15"/>
                    </a:lnTo>
                    <a:lnTo>
                      <a:pt x="1322" y="9"/>
                    </a:lnTo>
                    <a:lnTo>
                      <a:pt x="1307" y="6"/>
                    </a:lnTo>
                    <a:lnTo>
                      <a:pt x="1290" y="3"/>
                    </a:lnTo>
                    <a:lnTo>
                      <a:pt x="1274" y="1"/>
                    </a:lnTo>
                    <a:lnTo>
                      <a:pt x="1258" y="0"/>
                    </a:lnTo>
                    <a:lnTo>
                      <a:pt x="1240" y="0"/>
                    </a:lnTo>
                    <a:lnTo>
                      <a:pt x="1240" y="0"/>
                    </a:lnTo>
                    <a:close/>
                  </a:path>
                </a:pathLst>
              </a:custGeom>
              <a:grpFill/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6" name="Group 48"/>
            <p:cNvGrpSpPr/>
            <p:nvPr/>
          </p:nvGrpSpPr>
          <p:grpSpPr>
            <a:xfrm>
              <a:off x="914400" y="2917825"/>
              <a:ext cx="433113" cy="1098550"/>
              <a:chOff x="2389188" y="1800226"/>
              <a:chExt cx="828675" cy="2101850"/>
            </a:xfrm>
            <a:grpFill/>
            <a:effectLst>
              <a:innerShdw dist="50800" dir="5400000">
                <a:prstClr val="black">
                  <a:alpha val="20000"/>
                </a:prstClr>
              </a:innerShdw>
            </a:effectLst>
          </p:grpSpPr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2640013" y="1800226"/>
                <a:ext cx="327025" cy="325438"/>
              </a:xfrm>
              <a:custGeom>
                <a:avLst/>
                <a:gdLst>
                  <a:gd name="T0" fmla="*/ 325 w 617"/>
                  <a:gd name="T1" fmla="*/ 617 h 617"/>
                  <a:gd name="T2" fmla="*/ 371 w 617"/>
                  <a:gd name="T3" fmla="*/ 611 h 617"/>
                  <a:gd name="T4" fmla="*/ 414 w 617"/>
                  <a:gd name="T5" fmla="*/ 599 h 617"/>
                  <a:gd name="T6" fmla="*/ 456 w 617"/>
                  <a:gd name="T7" fmla="*/ 580 h 617"/>
                  <a:gd name="T8" fmla="*/ 493 w 617"/>
                  <a:gd name="T9" fmla="*/ 556 h 617"/>
                  <a:gd name="T10" fmla="*/ 526 w 617"/>
                  <a:gd name="T11" fmla="*/ 527 h 617"/>
                  <a:gd name="T12" fmla="*/ 556 w 617"/>
                  <a:gd name="T13" fmla="*/ 493 h 617"/>
                  <a:gd name="T14" fmla="*/ 580 w 617"/>
                  <a:gd name="T15" fmla="*/ 456 h 617"/>
                  <a:gd name="T16" fmla="*/ 598 w 617"/>
                  <a:gd name="T17" fmla="*/ 415 h 617"/>
                  <a:gd name="T18" fmla="*/ 611 w 617"/>
                  <a:gd name="T19" fmla="*/ 370 h 617"/>
                  <a:gd name="T20" fmla="*/ 617 w 617"/>
                  <a:gd name="T21" fmla="*/ 324 h 617"/>
                  <a:gd name="T22" fmla="*/ 617 w 617"/>
                  <a:gd name="T23" fmla="*/ 292 h 617"/>
                  <a:gd name="T24" fmla="*/ 611 w 617"/>
                  <a:gd name="T25" fmla="*/ 247 h 617"/>
                  <a:gd name="T26" fmla="*/ 598 w 617"/>
                  <a:gd name="T27" fmla="*/ 203 h 617"/>
                  <a:gd name="T28" fmla="*/ 580 w 617"/>
                  <a:gd name="T29" fmla="*/ 161 h 617"/>
                  <a:gd name="T30" fmla="*/ 556 w 617"/>
                  <a:gd name="T31" fmla="*/ 124 h 617"/>
                  <a:gd name="T32" fmla="*/ 526 w 617"/>
                  <a:gd name="T33" fmla="*/ 91 h 617"/>
                  <a:gd name="T34" fmla="*/ 493 w 617"/>
                  <a:gd name="T35" fmla="*/ 61 h 617"/>
                  <a:gd name="T36" fmla="*/ 456 w 617"/>
                  <a:gd name="T37" fmla="*/ 37 h 617"/>
                  <a:gd name="T38" fmla="*/ 414 w 617"/>
                  <a:gd name="T39" fmla="*/ 18 h 617"/>
                  <a:gd name="T40" fmla="*/ 371 w 617"/>
                  <a:gd name="T41" fmla="*/ 7 h 617"/>
                  <a:gd name="T42" fmla="*/ 325 w 617"/>
                  <a:gd name="T43" fmla="*/ 0 h 617"/>
                  <a:gd name="T44" fmla="*/ 293 w 617"/>
                  <a:gd name="T45" fmla="*/ 0 h 617"/>
                  <a:gd name="T46" fmla="*/ 246 w 617"/>
                  <a:gd name="T47" fmla="*/ 7 h 617"/>
                  <a:gd name="T48" fmla="*/ 202 w 617"/>
                  <a:gd name="T49" fmla="*/ 18 h 617"/>
                  <a:gd name="T50" fmla="*/ 162 w 617"/>
                  <a:gd name="T51" fmla="*/ 37 h 617"/>
                  <a:gd name="T52" fmla="*/ 124 w 617"/>
                  <a:gd name="T53" fmla="*/ 61 h 617"/>
                  <a:gd name="T54" fmla="*/ 90 w 617"/>
                  <a:gd name="T55" fmla="*/ 91 h 617"/>
                  <a:gd name="T56" fmla="*/ 61 w 617"/>
                  <a:gd name="T57" fmla="*/ 124 h 617"/>
                  <a:gd name="T58" fmla="*/ 37 w 617"/>
                  <a:gd name="T59" fmla="*/ 161 h 617"/>
                  <a:gd name="T60" fmla="*/ 19 w 617"/>
                  <a:gd name="T61" fmla="*/ 203 h 617"/>
                  <a:gd name="T62" fmla="*/ 6 w 617"/>
                  <a:gd name="T63" fmla="*/ 247 h 617"/>
                  <a:gd name="T64" fmla="*/ 1 w 617"/>
                  <a:gd name="T65" fmla="*/ 292 h 617"/>
                  <a:gd name="T66" fmla="*/ 1 w 617"/>
                  <a:gd name="T67" fmla="*/ 324 h 617"/>
                  <a:gd name="T68" fmla="*/ 6 w 617"/>
                  <a:gd name="T69" fmla="*/ 370 h 617"/>
                  <a:gd name="T70" fmla="*/ 19 w 617"/>
                  <a:gd name="T71" fmla="*/ 415 h 617"/>
                  <a:gd name="T72" fmla="*/ 37 w 617"/>
                  <a:gd name="T73" fmla="*/ 456 h 617"/>
                  <a:gd name="T74" fmla="*/ 61 w 617"/>
                  <a:gd name="T75" fmla="*/ 493 h 617"/>
                  <a:gd name="T76" fmla="*/ 90 w 617"/>
                  <a:gd name="T77" fmla="*/ 527 h 617"/>
                  <a:gd name="T78" fmla="*/ 124 w 617"/>
                  <a:gd name="T79" fmla="*/ 556 h 617"/>
                  <a:gd name="T80" fmla="*/ 162 w 617"/>
                  <a:gd name="T81" fmla="*/ 580 h 617"/>
                  <a:gd name="T82" fmla="*/ 202 w 617"/>
                  <a:gd name="T83" fmla="*/ 599 h 617"/>
                  <a:gd name="T84" fmla="*/ 246 w 617"/>
                  <a:gd name="T85" fmla="*/ 611 h 617"/>
                  <a:gd name="T86" fmla="*/ 293 w 617"/>
                  <a:gd name="T87" fmla="*/ 617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17" h="617">
                    <a:moveTo>
                      <a:pt x="309" y="617"/>
                    </a:moveTo>
                    <a:lnTo>
                      <a:pt x="309" y="617"/>
                    </a:lnTo>
                    <a:lnTo>
                      <a:pt x="325" y="617"/>
                    </a:lnTo>
                    <a:lnTo>
                      <a:pt x="340" y="616"/>
                    </a:lnTo>
                    <a:lnTo>
                      <a:pt x="356" y="614"/>
                    </a:lnTo>
                    <a:lnTo>
                      <a:pt x="371" y="611"/>
                    </a:lnTo>
                    <a:lnTo>
                      <a:pt x="386" y="607"/>
                    </a:lnTo>
                    <a:lnTo>
                      <a:pt x="401" y="603"/>
                    </a:lnTo>
                    <a:lnTo>
                      <a:pt x="414" y="599"/>
                    </a:lnTo>
                    <a:lnTo>
                      <a:pt x="428" y="593"/>
                    </a:lnTo>
                    <a:lnTo>
                      <a:pt x="442" y="587"/>
                    </a:lnTo>
                    <a:lnTo>
                      <a:pt x="456" y="580"/>
                    </a:lnTo>
                    <a:lnTo>
                      <a:pt x="469" y="573"/>
                    </a:lnTo>
                    <a:lnTo>
                      <a:pt x="481" y="564"/>
                    </a:lnTo>
                    <a:lnTo>
                      <a:pt x="493" y="556"/>
                    </a:lnTo>
                    <a:lnTo>
                      <a:pt x="505" y="546"/>
                    </a:lnTo>
                    <a:lnTo>
                      <a:pt x="516" y="537"/>
                    </a:lnTo>
                    <a:lnTo>
                      <a:pt x="526" y="527"/>
                    </a:lnTo>
                    <a:lnTo>
                      <a:pt x="537" y="516"/>
                    </a:lnTo>
                    <a:lnTo>
                      <a:pt x="547" y="505"/>
                    </a:lnTo>
                    <a:lnTo>
                      <a:pt x="556" y="493"/>
                    </a:lnTo>
                    <a:lnTo>
                      <a:pt x="565" y="481"/>
                    </a:lnTo>
                    <a:lnTo>
                      <a:pt x="572" y="468"/>
                    </a:lnTo>
                    <a:lnTo>
                      <a:pt x="580" y="456"/>
                    </a:lnTo>
                    <a:lnTo>
                      <a:pt x="587" y="443"/>
                    </a:lnTo>
                    <a:lnTo>
                      <a:pt x="593" y="429"/>
                    </a:lnTo>
                    <a:lnTo>
                      <a:pt x="598" y="415"/>
                    </a:lnTo>
                    <a:lnTo>
                      <a:pt x="603" y="400"/>
                    </a:lnTo>
                    <a:lnTo>
                      <a:pt x="608" y="385"/>
                    </a:lnTo>
                    <a:lnTo>
                      <a:pt x="611" y="370"/>
                    </a:lnTo>
                    <a:lnTo>
                      <a:pt x="614" y="355"/>
                    </a:lnTo>
                    <a:lnTo>
                      <a:pt x="616" y="340"/>
                    </a:lnTo>
                    <a:lnTo>
                      <a:pt x="617" y="324"/>
                    </a:lnTo>
                    <a:lnTo>
                      <a:pt x="617" y="308"/>
                    </a:lnTo>
                    <a:lnTo>
                      <a:pt x="617" y="308"/>
                    </a:lnTo>
                    <a:lnTo>
                      <a:pt x="617" y="292"/>
                    </a:lnTo>
                    <a:lnTo>
                      <a:pt x="616" y="277"/>
                    </a:lnTo>
                    <a:lnTo>
                      <a:pt x="614" y="261"/>
                    </a:lnTo>
                    <a:lnTo>
                      <a:pt x="611" y="247"/>
                    </a:lnTo>
                    <a:lnTo>
                      <a:pt x="608" y="232"/>
                    </a:lnTo>
                    <a:lnTo>
                      <a:pt x="603" y="217"/>
                    </a:lnTo>
                    <a:lnTo>
                      <a:pt x="598" y="203"/>
                    </a:lnTo>
                    <a:lnTo>
                      <a:pt x="593" y="189"/>
                    </a:lnTo>
                    <a:lnTo>
                      <a:pt x="587" y="175"/>
                    </a:lnTo>
                    <a:lnTo>
                      <a:pt x="580" y="161"/>
                    </a:lnTo>
                    <a:lnTo>
                      <a:pt x="572" y="148"/>
                    </a:lnTo>
                    <a:lnTo>
                      <a:pt x="565" y="136"/>
                    </a:lnTo>
                    <a:lnTo>
                      <a:pt x="556" y="124"/>
                    </a:lnTo>
                    <a:lnTo>
                      <a:pt x="547" y="112"/>
                    </a:lnTo>
                    <a:lnTo>
                      <a:pt x="537" y="101"/>
                    </a:lnTo>
                    <a:lnTo>
                      <a:pt x="526" y="91"/>
                    </a:lnTo>
                    <a:lnTo>
                      <a:pt x="516" y="80"/>
                    </a:lnTo>
                    <a:lnTo>
                      <a:pt x="505" y="71"/>
                    </a:lnTo>
                    <a:lnTo>
                      <a:pt x="493" y="61"/>
                    </a:lnTo>
                    <a:lnTo>
                      <a:pt x="481" y="52"/>
                    </a:lnTo>
                    <a:lnTo>
                      <a:pt x="469" y="45"/>
                    </a:lnTo>
                    <a:lnTo>
                      <a:pt x="456" y="37"/>
                    </a:lnTo>
                    <a:lnTo>
                      <a:pt x="442" y="30"/>
                    </a:lnTo>
                    <a:lnTo>
                      <a:pt x="428" y="25"/>
                    </a:lnTo>
                    <a:lnTo>
                      <a:pt x="414" y="18"/>
                    </a:lnTo>
                    <a:lnTo>
                      <a:pt x="401" y="14"/>
                    </a:lnTo>
                    <a:lnTo>
                      <a:pt x="386" y="10"/>
                    </a:lnTo>
                    <a:lnTo>
                      <a:pt x="371" y="7"/>
                    </a:lnTo>
                    <a:lnTo>
                      <a:pt x="356" y="3"/>
                    </a:lnTo>
                    <a:lnTo>
                      <a:pt x="340" y="1"/>
                    </a:lnTo>
                    <a:lnTo>
                      <a:pt x="325" y="0"/>
                    </a:lnTo>
                    <a:lnTo>
                      <a:pt x="309" y="0"/>
                    </a:lnTo>
                    <a:lnTo>
                      <a:pt x="309" y="0"/>
                    </a:lnTo>
                    <a:lnTo>
                      <a:pt x="293" y="0"/>
                    </a:lnTo>
                    <a:lnTo>
                      <a:pt x="277" y="1"/>
                    </a:lnTo>
                    <a:lnTo>
                      <a:pt x="262" y="3"/>
                    </a:lnTo>
                    <a:lnTo>
                      <a:pt x="246" y="7"/>
                    </a:lnTo>
                    <a:lnTo>
                      <a:pt x="231" y="10"/>
                    </a:lnTo>
                    <a:lnTo>
                      <a:pt x="217" y="14"/>
                    </a:lnTo>
                    <a:lnTo>
                      <a:pt x="202" y="18"/>
                    </a:lnTo>
                    <a:lnTo>
                      <a:pt x="188" y="25"/>
                    </a:lnTo>
                    <a:lnTo>
                      <a:pt x="174" y="30"/>
                    </a:lnTo>
                    <a:lnTo>
                      <a:pt x="162" y="37"/>
                    </a:lnTo>
                    <a:lnTo>
                      <a:pt x="149" y="45"/>
                    </a:lnTo>
                    <a:lnTo>
                      <a:pt x="136" y="52"/>
                    </a:lnTo>
                    <a:lnTo>
                      <a:pt x="124" y="61"/>
                    </a:lnTo>
                    <a:lnTo>
                      <a:pt x="113" y="71"/>
                    </a:lnTo>
                    <a:lnTo>
                      <a:pt x="101" y="80"/>
                    </a:lnTo>
                    <a:lnTo>
                      <a:pt x="90" y="91"/>
                    </a:lnTo>
                    <a:lnTo>
                      <a:pt x="81" y="101"/>
                    </a:lnTo>
                    <a:lnTo>
                      <a:pt x="70" y="112"/>
                    </a:lnTo>
                    <a:lnTo>
                      <a:pt x="61" y="124"/>
                    </a:lnTo>
                    <a:lnTo>
                      <a:pt x="53" y="136"/>
                    </a:lnTo>
                    <a:lnTo>
                      <a:pt x="44" y="148"/>
                    </a:lnTo>
                    <a:lnTo>
                      <a:pt x="37" y="161"/>
                    </a:lnTo>
                    <a:lnTo>
                      <a:pt x="30" y="175"/>
                    </a:lnTo>
                    <a:lnTo>
                      <a:pt x="24" y="189"/>
                    </a:lnTo>
                    <a:lnTo>
                      <a:pt x="19" y="203"/>
                    </a:lnTo>
                    <a:lnTo>
                      <a:pt x="13" y="217"/>
                    </a:lnTo>
                    <a:lnTo>
                      <a:pt x="9" y="232"/>
                    </a:lnTo>
                    <a:lnTo>
                      <a:pt x="6" y="247"/>
                    </a:lnTo>
                    <a:lnTo>
                      <a:pt x="4" y="261"/>
                    </a:lnTo>
                    <a:lnTo>
                      <a:pt x="2" y="277"/>
                    </a:lnTo>
                    <a:lnTo>
                      <a:pt x="1" y="292"/>
                    </a:lnTo>
                    <a:lnTo>
                      <a:pt x="0" y="308"/>
                    </a:lnTo>
                    <a:lnTo>
                      <a:pt x="0" y="308"/>
                    </a:lnTo>
                    <a:lnTo>
                      <a:pt x="1" y="324"/>
                    </a:lnTo>
                    <a:lnTo>
                      <a:pt x="2" y="340"/>
                    </a:lnTo>
                    <a:lnTo>
                      <a:pt x="4" y="355"/>
                    </a:lnTo>
                    <a:lnTo>
                      <a:pt x="6" y="370"/>
                    </a:lnTo>
                    <a:lnTo>
                      <a:pt x="9" y="385"/>
                    </a:lnTo>
                    <a:lnTo>
                      <a:pt x="13" y="400"/>
                    </a:lnTo>
                    <a:lnTo>
                      <a:pt x="19" y="415"/>
                    </a:lnTo>
                    <a:lnTo>
                      <a:pt x="24" y="429"/>
                    </a:lnTo>
                    <a:lnTo>
                      <a:pt x="30" y="443"/>
                    </a:lnTo>
                    <a:lnTo>
                      <a:pt x="37" y="456"/>
                    </a:lnTo>
                    <a:lnTo>
                      <a:pt x="44" y="468"/>
                    </a:lnTo>
                    <a:lnTo>
                      <a:pt x="53" y="481"/>
                    </a:lnTo>
                    <a:lnTo>
                      <a:pt x="61" y="493"/>
                    </a:lnTo>
                    <a:lnTo>
                      <a:pt x="70" y="505"/>
                    </a:lnTo>
                    <a:lnTo>
                      <a:pt x="81" y="516"/>
                    </a:lnTo>
                    <a:lnTo>
                      <a:pt x="90" y="527"/>
                    </a:lnTo>
                    <a:lnTo>
                      <a:pt x="101" y="537"/>
                    </a:lnTo>
                    <a:lnTo>
                      <a:pt x="113" y="546"/>
                    </a:lnTo>
                    <a:lnTo>
                      <a:pt x="124" y="556"/>
                    </a:lnTo>
                    <a:lnTo>
                      <a:pt x="136" y="564"/>
                    </a:lnTo>
                    <a:lnTo>
                      <a:pt x="149" y="573"/>
                    </a:lnTo>
                    <a:lnTo>
                      <a:pt x="162" y="580"/>
                    </a:lnTo>
                    <a:lnTo>
                      <a:pt x="174" y="587"/>
                    </a:lnTo>
                    <a:lnTo>
                      <a:pt x="188" y="593"/>
                    </a:lnTo>
                    <a:lnTo>
                      <a:pt x="202" y="599"/>
                    </a:lnTo>
                    <a:lnTo>
                      <a:pt x="217" y="603"/>
                    </a:lnTo>
                    <a:lnTo>
                      <a:pt x="231" y="607"/>
                    </a:lnTo>
                    <a:lnTo>
                      <a:pt x="246" y="611"/>
                    </a:lnTo>
                    <a:lnTo>
                      <a:pt x="262" y="614"/>
                    </a:lnTo>
                    <a:lnTo>
                      <a:pt x="277" y="616"/>
                    </a:lnTo>
                    <a:lnTo>
                      <a:pt x="293" y="617"/>
                    </a:lnTo>
                    <a:lnTo>
                      <a:pt x="309" y="617"/>
                    </a:lnTo>
                    <a:lnTo>
                      <a:pt x="309" y="617"/>
                    </a:lnTo>
                    <a:close/>
                  </a:path>
                </a:pathLst>
              </a:custGeom>
              <a:grpFill/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2389188" y="2160588"/>
                <a:ext cx="828675" cy="1741488"/>
              </a:xfrm>
              <a:custGeom>
                <a:avLst/>
                <a:gdLst>
                  <a:gd name="T0" fmla="*/ 310 w 1567"/>
                  <a:gd name="T1" fmla="*/ 0 h 3289"/>
                  <a:gd name="T2" fmla="*/ 245 w 1567"/>
                  <a:gd name="T3" fmla="*/ 9 h 3289"/>
                  <a:gd name="T4" fmla="*/ 185 w 1567"/>
                  <a:gd name="T5" fmla="*/ 32 h 3289"/>
                  <a:gd name="T6" fmla="*/ 131 w 1567"/>
                  <a:gd name="T7" fmla="*/ 65 h 3289"/>
                  <a:gd name="T8" fmla="*/ 85 w 1567"/>
                  <a:gd name="T9" fmla="*/ 107 h 3289"/>
                  <a:gd name="T10" fmla="*/ 47 w 1567"/>
                  <a:gd name="T11" fmla="*/ 157 h 3289"/>
                  <a:gd name="T12" fmla="*/ 20 w 1567"/>
                  <a:gd name="T13" fmla="*/ 214 h 3289"/>
                  <a:gd name="T14" fmla="*/ 4 w 1567"/>
                  <a:gd name="T15" fmla="*/ 277 h 3289"/>
                  <a:gd name="T16" fmla="*/ 0 w 1567"/>
                  <a:gd name="T17" fmla="*/ 478 h 3289"/>
                  <a:gd name="T18" fmla="*/ 1 w 1567"/>
                  <a:gd name="T19" fmla="*/ 1488 h 3289"/>
                  <a:gd name="T20" fmla="*/ 16 w 1567"/>
                  <a:gd name="T21" fmla="*/ 1536 h 3289"/>
                  <a:gd name="T22" fmla="*/ 47 w 1567"/>
                  <a:gd name="T23" fmla="*/ 1574 h 3289"/>
                  <a:gd name="T24" fmla="*/ 90 w 1567"/>
                  <a:gd name="T25" fmla="*/ 1598 h 3289"/>
                  <a:gd name="T26" fmla="*/ 129 w 1567"/>
                  <a:gd name="T27" fmla="*/ 1604 h 3289"/>
                  <a:gd name="T28" fmla="*/ 179 w 1567"/>
                  <a:gd name="T29" fmla="*/ 1594 h 3289"/>
                  <a:gd name="T30" fmla="*/ 220 w 1567"/>
                  <a:gd name="T31" fmla="*/ 1566 h 3289"/>
                  <a:gd name="T32" fmla="*/ 247 w 1567"/>
                  <a:gd name="T33" fmla="*/ 1525 h 3289"/>
                  <a:gd name="T34" fmla="*/ 257 w 1567"/>
                  <a:gd name="T35" fmla="*/ 1475 h 3289"/>
                  <a:gd name="T36" fmla="*/ 370 w 1567"/>
                  <a:gd name="T37" fmla="*/ 1582 h 3289"/>
                  <a:gd name="T38" fmla="*/ 373 w 1567"/>
                  <a:gd name="T39" fmla="*/ 3149 h 3289"/>
                  <a:gd name="T40" fmla="*/ 400 w 1567"/>
                  <a:gd name="T41" fmla="*/ 3212 h 3289"/>
                  <a:gd name="T42" fmla="*/ 447 w 1567"/>
                  <a:gd name="T43" fmla="*/ 3259 h 3289"/>
                  <a:gd name="T44" fmla="*/ 510 w 1567"/>
                  <a:gd name="T45" fmla="*/ 3286 h 3289"/>
                  <a:gd name="T46" fmla="*/ 563 w 1567"/>
                  <a:gd name="T47" fmla="*/ 3288 h 3289"/>
                  <a:gd name="T48" fmla="*/ 628 w 1567"/>
                  <a:gd name="T49" fmla="*/ 3268 h 3289"/>
                  <a:gd name="T50" fmla="*/ 679 w 1567"/>
                  <a:gd name="T51" fmla="*/ 3226 h 3289"/>
                  <a:gd name="T52" fmla="*/ 712 w 1567"/>
                  <a:gd name="T53" fmla="*/ 3166 h 3289"/>
                  <a:gd name="T54" fmla="*/ 720 w 1567"/>
                  <a:gd name="T55" fmla="*/ 1582 h 3289"/>
                  <a:gd name="T56" fmla="*/ 828 w 1567"/>
                  <a:gd name="T57" fmla="*/ 3132 h 3289"/>
                  <a:gd name="T58" fmla="*/ 848 w 1567"/>
                  <a:gd name="T59" fmla="*/ 3197 h 3289"/>
                  <a:gd name="T60" fmla="*/ 891 w 1567"/>
                  <a:gd name="T61" fmla="*/ 3249 h 3289"/>
                  <a:gd name="T62" fmla="*/ 949 w 1567"/>
                  <a:gd name="T63" fmla="*/ 3281 h 3289"/>
                  <a:gd name="T64" fmla="*/ 1001 w 1567"/>
                  <a:gd name="T65" fmla="*/ 3289 h 3289"/>
                  <a:gd name="T66" fmla="*/ 1070 w 1567"/>
                  <a:gd name="T67" fmla="*/ 3275 h 3289"/>
                  <a:gd name="T68" fmla="*/ 1125 w 1567"/>
                  <a:gd name="T69" fmla="*/ 3238 h 3289"/>
                  <a:gd name="T70" fmla="*/ 1163 w 1567"/>
                  <a:gd name="T71" fmla="*/ 3182 h 3289"/>
                  <a:gd name="T72" fmla="*/ 1176 w 1567"/>
                  <a:gd name="T73" fmla="*/ 3114 h 3289"/>
                  <a:gd name="T74" fmla="*/ 1310 w 1567"/>
                  <a:gd name="T75" fmla="*/ 513 h 3289"/>
                  <a:gd name="T76" fmla="*/ 1313 w 1567"/>
                  <a:gd name="T77" fmla="*/ 1501 h 3289"/>
                  <a:gd name="T78" fmla="*/ 1332 w 1567"/>
                  <a:gd name="T79" fmla="*/ 1547 h 3289"/>
                  <a:gd name="T80" fmla="*/ 1366 w 1567"/>
                  <a:gd name="T81" fmla="*/ 1582 h 3289"/>
                  <a:gd name="T82" fmla="*/ 1413 w 1567"/>
                  <a:gd name="T83" fmla="*/ 1601 h 3289"/>
                  <a:gd name="T84" fmla="*/ 1452 w 1567"/>
                  <a:gd name="T85" fmla="*/ 1603 h 3289"/>
                  <a:gd name="T86" fmla="*/ 1500 w 1567"/>
                  <a:gd name="T87" fmla="*/ 1588 h 3289"/>
                  <a:gd name="T88" fmla="*/ 1538 w 1567"/>
                  <a:gd name="T89" fmla="*/ 1557 h 3289"/>
                  <a:gd name="T90" fmla="*/ 1562 w 1567"/>
                  <a:gd name="T91" fmla="*/ 1514 h 3289"/>
                  <a:gd name="T92" fmla="*/ 1567 w 1567"/>
                  <a:gd name="T93" fmla="*/ 513 h 3289"/>
                  <a:gd name="T94" fmla="*/ 1567 w 1567"/>
                  <a:gd name="T95" fmla="*/ 310 h 3289"/>
                  <a:gd name="T96" fmla="*/ 1557 w 1567"/>
                  <a:gd name="T97" fmla="*/ 245 h 3289"/>
                  <a:gd name="T98" fmla="*/ 1535 w 1567"/>
                  <a:gd name="T99" fmla="*/ 184 h 3289"/>
                  <a:gd name="T100" fmla="*/ 1503 w 1567"/>
                  <a:gd name="T101" fmla="*/ 131 h 3289"/>
                  <a:gd name="T102" fmla="*/ 1460 w 1567"/>
                  <a:gd name="T103" fmla="*/ 84 h 3289"/>
                  <a:gd name="T104" fmla="*/ 1410 w 1567"/>
                  <a:gd name="T105" fmla="*/ 47 h 3289"/>
                  <a:gd name="T106" fmla="*/ 1352 w 1567"/>
                  <a:gd name="T107" fmla="*/ 19 h 3289"/>
                  <a:gd name="T108" fmla="*/ 1290 w 1567"/>
                  <a:gd name="T109" fmla="*/ 3 h 3289"/>
                  <a:gd name="T110" fmla="*/ 1240 w 1567"/>
                  <a:gd name="T111" fmla="*/ 0 h 3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67" h="3289">
                    <a:moveTo>
                      <a:pt x="1240" y="0"/>
                    </a:moveTo>
                    <a:lnTo>
                      <a:pt x="327" y="0"/>
                    </a:lnTo>
                    <a:lnTo>
                      <a:pt x="327" y="0"/>
                    </a:lnTo>
                    <a:lnTo>
                      <a:pt x="310" y="0"/>
                    </a:lnTo>
                    <a:lnTo>
                      <a:pt x="293" y="1"/>
                    </a:lnTo>
                    <a:lnTo>
                      <a:pt x="277" y="3"/>
                    </a:lnTo>
                    <a:lnTo>
                      <a:pt x="261" y="6"/>
                    </a:lnTo>
                    <a:lnTo>
                      <a:pt x="245" y="9"/>
                    </a:lnTo>
                    <a:lnTo>
                      <a:pt x="229" y="15"/>
                    </a:lnTo>
                    <a:lnTo>
                      <a:pt x="214" y="19"/>
                    </a:lnTo>
                    <a:lnTo>
                      <a:pt x="199" y="25"/>
                    </a:lnTo>
                    <a:lnTo>
                      <a:pt x="185" y="32"/>
                    </a:lnTo>
                    <a:lnTo>
                      <a:pt x="171" y="39"/>
                    </a:lnTo>
                    <a:lnTo>
                      <a:pt x="158" y="47"/>
                    </a:lnTo>
                    <a:lnTo>
                      <a:pt x="144" y="55"/>
                    </a:lnTo>
                    <a:lnTo>
                      <a:pt x="131" y="65"/>
                    </a:lnTo>
                    <a:lnTo>
                      <a:pt x="119" y="75"/>
                    </a:lnTo>
                    <a:lnTo>
                      <a:pt x="106" y="84"/>
                    </a:lnTo>
                    <a:lnTo>
                      <a:pt x="96" y="96"/>
                    </a:lnTo>
                    <a:lnTo>
                      <a:pt x="85" y="107"/>
                    </a:lnTo>
                    <a:lnTo>
                      <a:pt x="74" y="118"/>
                    </a:lnTo>
                    <a:lnTo>
                      <a:pt x="65" y="131"/>
                    </a:lnTo>
                    <a:lnTo>
                      <a:pt x="55" y="144"/>
                    </a:lnTo>
                    <a:lnTo>
                      <a:pt x="47" y="157"/>
                    </a:lnTo>
                    <a:lnTo>
                      <a:pt x="39" y="171"/>
                    </a:lnTo>
                    <a:lnTo>
                      <a:pt x="32" y="184"/>
                    </a:lnTo>
                    <a:lnTo>
                      <a:pt x="25" y="199"/>
                    </a:lnTo>
                    <a:lnTo>
                      <a:pt x="20" y="214"/>
                    </a:lnTo>
                    <a:lnTo>
                      <a:pt x="15" y="229"/>
                    </a:lnTo>
                    <a:lnTo>
                      <a:pt x="10" y="245"/>
                    </a:lnTo>
                    <a:lnTo>
                      <a:pt x="6" y="261"/>
                    </a:lnTo>
                    <a:lnTo>
                      <a:pt x="4" y="277"/>
                    </a:lnTo>
                    <a:lnTo>
                      <a:pt x="2" y="293"/>
                    </a:lnTo>
                    <a:lnTo>
                      <a:pt x="0" y="310"/>
                    </a:lnTo>
                    <a:lnTo>
                      <a:pt x="0" y="326"/>
                    </a:lnTo>
                    <a:lnTo>
                      <a:pt x="0" y="478"/>
                    </a:lnTo>
                    <a:lnTo>
                      <a:pt x="0" y="513"/>
                    </a:lnTo>
                    <a:lnTo>
                      <a:pt x="0" y="1475"/>
                    </a:lnTo>
                    <a:lnTo>
                      <a:pt x="0" y="1475"/>
                    </a:lnTo>
                    <a:lnTo>
                      <a:pt x="1" y="1488"/>
                    </a:lnTo>
                    <a:lnTo>
                      <a:pt x="2" y="1501"/>
                    </a:lnTo>
                    <a:lnTo>
                      <a:pt x="5" y="1514"/>
                    </a:lnTo>
                    <a:lnTo>
                      <a:pt x="9" y="1525"/>
                    </a:lnTo>
                    <a:lnTo>
                      <a:pt x="16" y="1536"/>
                    </a:lnTo>
                    <a:lnTo>
                      <a:pt x="22" y="1547"/>
                    </a:lnTo>
                    <a:lnTo>
                      <a:pt x="30" y="1557"/>
                    </a:lnTo>
                    <a:lnTo>
                      <a:pt x="37" y="1566"/>
                    </a:lnTo>
                    <a:lnTo>
                      <a:pt x="47" y="1574"/>
                    </a:lnTo>
                    <a:lnTo>
                      <a:pt x="56" y="1582"/>
                    </a:lnTo>
                    <a:lnTo>
                      <a:pt x="67" y="1588"/>
                    </a:lnTo>
                    <a:lnTo>
                      <a:pt x="79" y="1594"/>
                    </a:lnTo>
                    <a:lnTo>
                      <a:pt x="90" y="1598"/>
                    </a:lnTo>
                    <a:lnTo>
                      <a:pt x="102" y="1601"/>
                    </a:lnTo>
                    <a:lnTo>
                      <a:pt x="115" y="1603"/>
                    </a:lnTo>
                    <a:lnTo>
                      <a:pt x="129" y="1604"/>
                    </a:lnTo>
                    <a:lnTo>
                      <a:pt x="129" y="1604"/>
                    </a:lnTo>
                    <a:lnTo>
                      <a:pt x="142" y="1603"/>
                    </a:lnTo>
                    <a:lnTo>
                      <a:pt x="155" y="1601"/>
                    </a:lnTo>
                    <a:lnTo>
                      <a:pt x="166" y="1598"/>
                    </a:lnTo>
                    <a:lnTo>
                      <a:pt x="179" y="1594"/>
                    </a:lnTo>
                    <a:lnTo>
                      <a:pt x="190" y="1588"/>
                    </a:lnTo>
                    <a:lnTo>
                      <a:pt x="200" y="1582"/>
                    </a:lnTo>
                    <a:lnTo>
                      <a:pt x="210" y="1574"/>
                    </a:lnTo>
                    <a:lnTo>
                      <a:pt x="220" y="1566"/>
                    </a:lnTo>
                    <a:lnTo>
                      <a:pt x="228" y="1557"/>
                    </a:lnTo>
                    <a:lnTo>
                      <a:pt x="236" y="1547"/>
                    </a:lnTo>
                    <a:lnTo>
                      <a:pt x="242" y="1536"/>
                    </a:lnTo>
                    <a:lnTo>
                      <a:pt x="247" y="1525"/>
                    </a:lnTo>
                    <a:lnTo>
                      <a:pt x="252" y="1514"/>
                    </a:lnTo>
                    <a:lnTo>
                      <a:pt x="255" y="1501"/>
                    </a:lnTo>
                    <a:lnTo>
                      <a:pt x="257" y="1488"/>
                    </a:lnTo>
                    <a:lnTo>
                      <a:pt x="257" y="1475"/>
                    </a:lnTo>
                    <a:lnTo>
                      <a:pt x="257" y="513"/>
                    </a:lnTo>
                    <a:lnTo>
                      <a:pt x="370" y="513"/>
                    </a:lnTo>
                    <a:lnTo>
                      <a:pt x="370" y="1521"/>
                    </a:lnTo>
                    <a:lnTo>
                      <a:pt x="370" y="1582"/>
                    </a:lnTo>
                    <a:lnTo>
                      <a:pt x="370" y="3114"/>
                    </a:lnTo>
                    <a:lnTo>
                      <a:pt x="370" y="3114"/>
                    </a:lnTo>
                    <a:lnTo>
                      <a:pt x="371" y="3132"/>
                    </a:lnTo>
                    <a:lnTo>
                      <a:pt x="373" y="3149"/>
                    </a:lnTo>
                    <a:lnTo>
                      <a:pt x="377" y="3166"/>
                    </a:lnTo>
                    <a:lnTo>
                      <a:pt x="384" y="3182"/>
                    </a:lnTo>
                    <a:lnTo>
                      <a:pt x="391" y="3197"/>
                    </a:lnTo>
                    <a:lnTo>
                      <a:pt x="400" y="3212"/>
                    </a:lnTo>
                    <a:lnTo>
                      <a:pt x="409" y="3226"/>
                    </a:lnTo>
                    <a:lnTo>
                      <a:pt x="421" y="3238"/>
                    </a:lnTo>
                    <a:lnTo>
                      <a:pt x="434" y="3249"/>
                    </a:lnTo>
                    <a:lnTo>
                      <a:pt x="447" y="3259"/>
                    </a:lnTo>
                    <a:lnTo>
                      <a:pt x="462" y="3268"/>
                    </a:lnTo>
                    <a:lnTo>
                      <a:pt x="477" y="3275"/>
                    </a:lnTo>
                    <a:lnTo>
                      <a:pt x="493" y="3281"/>
                    </a:lnTo>
                    <a:lnTo>
                      <a:pt x="510" y="3286"/>
                    </a:lnTo>
                    <a:lnTo>
                      <a:pt x="527" y="3288"/>
                    </a:lnTo>
                    <a:lnTo>
                      <a:pt x="545" y="3289"/>
                    </a:lnTo>
                    <a:lnTo>
                      <a:pt x="545" y="3289"/>
                    </a:lnTo>
                    <a:lnTo>
                      <a:pt x="563" y="3288"/>
                    </a:lnTo>
                    <a:lnTo>
                      <a:pt x="580" y="3286"/>
                    </a:lnTo>
                    <a:lnTo>
                      <a:pt x="597" y="3281"/>
                    </a:lnTo>
                    <a:lnTo>
                      <a:pt x="613" y="3275"/>
                    </a:lnTo>
                    <a:lnTo>
                      <a:pt x="628" y="3268"/>
                    </a:lnTo>
                    <a:lnTo>
                      <a:pt x="643" y="3259"/>
                    </a:lnTo>
                    <a:lnTo>
                      <a:pt x="656" y="3249"/>
                    </a:lnTo>
                    <a:lnTo>
                      <a:pt x="669" y="3238"/>
                    </a:lnTo>
                    <a:lnTo>
                      <a:pt x="679" y="3226"/>
                    </a:lnTo>
                    <a:lnTo>
                      <a:pt x="690" y="3212"/>
                    </a:lnTo>
                    <a:lnTo>
                      <a:pt x="699" y="3197"/>
                    </a:lnTo>
                    <a:lnTo>
                      <a:pt x="706" y="3182"/>
                    </a:lnTo>
                    <a:lnTo>
                      <a:pt x="712" y="3166"/>
                    </a:lnTo>
                    <a:lnTo>
                      <a:pt x="717" y="3149"/>
                    </a:lnTo>
                    <a:lnTo>
                      <a:pt x="719" y="3132"/>
                    </a:lnTo>
                    <a:lnTo>
                      <a:pt x="720" y="3114"/>
                    </a:lnTo>
                    <a:lnTo>
                      <a:pt x="720" y="1582"/>
                    </a:lnTo>
                    <a:lnTo>
                      <a:pt x="827" y="1582"/>
                    </a:lnTo>
                    <a:lnTo>
                      <a:pt x="827" y="3114"/>
                    </a:lnTo>
                    <a:lnTo>
                      <a:pt x="827" y="3114"/>
                    </a:lnTo>
                    <a:lnTo>
                      <a:pt x="828" y="3132"/>
                    </a:lnTo>
                    <a:lnTo>
                      <a:pt x="831" y="3149"/>
                    </a:lnTo>
                    <a:lnTo>
                      <a:pt x="835" y="3166"/>
                    </a:lnTo>
                    <a:lnTo>
                      <a:pt x="840" y="3182"/>
                    </a:lnTo>
                    <a:lnTo>
                      <a:pt x="848" y="3197"/>
                    </a:lnTo>
                    <a:lnTo>
                      <a:pt x="856" y="3212"/>
                    </a:lnTo>
                    <a:lnTo>
                      <a:pt x="867" y="3226"/>
                    </a:lnTo>
                    <a:lnTo>
                      <a:pt x="878" y="3238"/>
                    </a:lnTo>
                    <a:lnTo>
                      <a:pt x="891" y="3249"/>
                    </a:lnTo>
                    <a:lnTo>
                      <a:pt x="903" y="3259"/>
                    </a:lnTo>
                    <a:lnTo>
                      <a:pt x="918" y="3268"/>
                    </a:lnTo>
                    <a:lnTo>
                      <a:pt x="933" y="3275"/>
                    </a:lnTo>
                    <a:lnTo>
                      <a:pt x="949" y="3281"/>
                    </a:lnTo>
                    <a:lnTo>
                      <a:pt x="966" y="3286"/>
                    </a:lnTo>
                    <a:lnTo>
                      <a:pt x="983" y="3288"/>
                    </a:lnTo>
                    <a:lnTo>
                      <a:pt x="1001" y="3289"/>
                    </a:lnTo>
                    <a:lnTo>
                      <a:pt x="1001" y="3289"/>
                    </a:lnTo>
                    <a:lnTo>
                      <a:pt x="1020" y="3288"/>
                    </a:lnTo>
                    <a:lnTo>
                      <a:pt x="1037" y="3286"/>
                    </a:lnTo>
                    <a:lnTo>
                      <a:pt x="1054" y="3281"/>
                    </a:lnTo>
                    <a:lnTo>
                      <a:pt x="1070" y="3275"/>
                    </a:lnTo>
                    <a:lnTo>
                      <a:pt x="1085" y="3268"/>
                    </a:lnTo>
                    <a:lnTo>
                      <a:pt x="1100" y="3259"/>
                    </a:lnTo>
                    <a:lnTo>
                      <a:pt x="1112" y="3249"/>
                    </a:lnTo>
                    <a:lnTo>
                      <a:pt x="1125" y="3238"/>
                    </a:lnTo>
                    <a:lnTo>
                      <a:pt x="1137" y="3226"/>
                    </a:lnTo>
                    <a:lnTo>
                      <a:pt x="1147" y="3212"/>
                    </a:lnTo>
                    <a:lnTo>
                      <a:pt x="1155" y="3197"/>
                    </a:lnTo>
                    <a:lnTo>
                      <a:pt x="1163" y="3182"/>
                    </a:lnTo>
                    <a:lnTo>
                      <a:pt x="1169" y="3166"/>
                    </a:lnTo>
                    <a:lnTo>
                      <a:pt x="1173" y="3149"/>
                    </a:lnTo>
                    <a:lnTo>
                      <a:pt x="1175" y="3132"/>
                    </a:lnTo>
                    <a:lnTo>
                      <a:pt x="1176" y="3114"/>
                    </a:lnTo>
                    <a:lnTo>
                      <a:pt x="1176" y="1582"/>
                    </a:lnTo>
                    <a:lnTo>
                      <a:pt x="1176" y="1521"/>
                    </a:lnTo>
                    <a:lnTo>
                      <a:pt x="1176" y="513"/>
                    </a:lnTo>
                    <a:lnTo>
                      <a:pt x="1310" y="513"/>
                    </a:lnTo>
                    <a:lnTo>
                      <a:pt x="1310" y="1475"/>
                    </a:lnTo>
                    <a:lnTo>
                      <a:pt x="1310" y="1475"/>
                    </a:lnTo>
                    <a:lnTo>
                      <a:pt x="1311" y="1488"/>
                    </a:lnTo>
                    <a:lnTo>
                      <a:pt x="1313" y="1501"/>
                    </a:lnTo>
                    <a:lnTo>
                      <a:pt x="1316" y="1514"/>
                    </a:lnTo>
                    <a:lnTo>
                      <a:pt x="1320" y="1525"/>
                    </a:lnTo>
                    <a:lnTo>
                      <a:pt x="1326" y="1536"/>
                    </a:lnTo>
                    <a:lnTo>
                      <a:pt x="1332" y="1547"/>
                    </a:lnTo>
                    <a:lnTo>
                      <a:pt x="1340" y="1557"/>
                    </a:lnTo>
                    <a:lnTo>
                      <a:pt x="1348" y="1566"/>
                    </a:lnTo>
                    <a:lnTo>
                      <a:pt x="1357" y="1574"/>
                    </a:lnTo>
                    <a:lnTo>
                      <a:pt x="1366" y="1582"/>
                    </a:lnTo>
                    <a:lnTo>
                      <a:pt x="1377" y="1588"/>
                    </a:lnTo>
                    <a:lnTo>
                      <a:pt x="1389" y="1594"/>
                    </a:lnTo>
                    <a:lnTo>
                      <a:pt x="1400" y="1598"/>
                    </a:lnTo>
                    <a:lnTo>
                      <a:pt x="1413" y="1601"/>
                    </a:lnTo>
                    <a:lnTo>
                      <a:pt x="1426" y="1603"/>
                    </a:lnTo>
                    <a:lnTo>
                      <a:pt x="1439" y="1604"/>
                    </a:lnTo>
                    <a:lnTo>
                      <a:pt x="1439" y="1604"/>
                    </a:lnTo>
                    <a:lnTo>
                      <a:pt x="1452" y="1603"/>
                    </a:lnTo>
                    <a:lnTo>
                      <a:pt x="1464" y="1601"/>
                    </a:lnTo>
                    <a:lnTo>
                      <a:pt x="1477" y="1598"/>
                    </a:lnTo>
                    <a:lnTo>
                      <a:pt x="1489" y="1594"/>
                    </a:lnTo>
                    <a:lnTo>
                      <a:pt x="1500" y="1588"/>
                    </a:lnTo>
                    <a:lnTo>
                      <a:pt x="1510" y="1582"/>
                    </a:lnTo>
                    <a:lnTo>
                      <a:pt x="1521" y="1574"/>
                    </a:lnTo>
                    <a:lnTo>
                      <a:pt x="1530" y="1566"/>
                    </a:lnTo>
                    <a:lnTo>
                      <a:pt x="1538" y="1557"/>
                    </a:lnTo>
                    <a:lnTo>
                      <a:pt x="1546" y="1547"/>
                    </a:lnTo>
                    <a:lnTo>
                      <a:pt x="1552" y="1536"/>
                    </a:lnTo>
                    <a:lnTo>
                      <a:pt x="1557" y="1525"/>
                    </a:lnTo>
                    <a:lnTo>
                      <a:pt x="1562" y="1514"/>
                    </a:lnTo>
                    <a:lnTo>
                      <a:pt x="1565" y="1501"/>
                    </a:lnTo>
                    <a:lnTo>
                      <a:pt x="1567" y="1488"/>
                    </a:lnTo>
                    <a:lnTo>
                      <a:pt x="1567" y="1475"/>
                    </a:lnTo>
                    <a:lnTo>
                      <a:pt x="1567" y="513"/>
                    </a:lnTo>
                    <a:lnTo>
                      <a:pt x="1567" y="478"/>
                    </a:lnTo>
                    <a:lnTo>
                      <a:pt x="1567" y="326"/>
                    </a:lnTo>
                    <a:lnTo>
                      <a:pt x="1567" y="326"/>
                    </a:lnTo>
                    <a:lnTo>
                      <a:pt x="1567" y="310"/>
                    </a:lnTo>
                    <a:lnTo>
                      <a:pt x="1566" y="293"/>
                    </a:lnTo>
                    <a:lnTo>
                      <a:pt x="1564" y="277"/>
                    </a:lnTo>
                    <a:lnTo>
                      <a:pt x="1560" y="261"/>
                    </a:lnTo>
                    <a:lnTo>
                      <a:pt x="1557" y="245"/>
                    </a:lnTo>
                    <a:lnTo>
                      <a:pt x="1553" y="229"/>
                    </a:lnTo>
                    <a:lnTo>
                      <a:pt x="1548" y="214"/>
                    </a:lnTo>
                    <a:lnTo>
                      <a:pt x="1541" y="199"/>
                    </a:lnTo>
                    <a:lnTo>
                      <a:pt x="1535" y="184"/>
                    </a:lnTo>
                    <a:lnTo>
                      <a:pt x="1527" y="171"/>
                    </a:lnTo>
                    <a:lnTo>
                      <a:pt x="1520" y="157"/>
                    </a:lnTo>
                    <a:lnTo>
                      <a:pt x="1511" y="144"/>
                    </a:lnTo>
                    <a:lnTo>
                      <a:pt x="1503" y="131"/>
                    </a:lnTo>
                    <a:lnTo>
                      <a:pt x="1492" y="118"/>
                    </a:lnTo>
                    <a:lnTo>
                      <a:pt x="1483" y="107"/>
                    </a:lnTo>
                    <a:lnTo>
                      <a:pt x="1472" y="96"/>
                    </a:lnTo>
                    <a:lnTo>
                      <a:pt x="1460" y="84"/>
                    </a:lnTo>
                    <a:lnTo>
                      <a:pt x="1448" y="75"/>
                    </a:lnTo>
                    <a:lnTo>
                      <a:pt x="1436" y="65"/>
                    </a:lnTo>
                    <a:lnTo>
                      <a:pt x="1423" y="55"/>
                    </a:lnTo>
                    <a:lnTo>
                      <a:pt x="1410" y="47"/>
                    </a:lnTo>
                    <a:lnTo>
                      <a:pt x="1396" y="39"/>
                    </a:lnTo>
                    <a:lnTo>
                      <a:pt x="1382" y="32"/>
                    </a:lnTo>
                    <a:lnTo>
                      <a:pt x="1367" y="25"/>
                    </a:lnTo>
                    <a:lnTo>
                      <a:pt x="1352" y="19"/>
                    </a:lnTo>
                    <a:lnTo>
                      <a:pt x="1338" y="15"/>
                    </a:lnTo>
                    <a:lnTo>
                      <a:pt x="1322" y="9"/>
                    </a:lnTo>
                    <a:lnTo>
                      <a:pt x="1307" y="6"/>
                    </a:lnTo>
                    <a:lnTo>
                      <a:pt x="1290" y="3"/>
                    </a:lnTo>
                    <a:lnTo>
                      <a:pt x="1274" y="1"/>
                    </a:lnTo>
                    <a:lnTo>
                      <a:pt x="1258" y="0"/>
                    </a:lnTo>
                    <a:lnTo>
                      <a:pt x="1240" y="0"/>
                    </a:lnTo>
                    <a:lnTo>
                      <a:pt x="1240" y="0"/>
                    </a:lnTo>
                    <a:close/>
                  </a:path>
                </a:pathLst>
              </a:custGeom>
              <a:grpFill/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7" name="Group 51"/>
            <p:cNvGrpSpPr/>
            <p:nvPr/>
          </p:nvGrpSpPr>
          <p:grpSpPr>
            <a:xfrm>
              <a:off x="3390900" y="2917825"/>
              <a:ext cx="433113" cy="1098550"/>
              <a:chOff x="2389188" y="1800226"/>
              <a:chExt cx="828675" cy="2101850"/>
            </a:xfrm>
            <a:grpFill/>
            <a:effectLst>
              <a:innerShdw dist="50800" dir="5400000">
                <a:prstClr val="black">
                  <a:alpha val="20000"/>
                </a:prstClr>
              </a:innerShdw>
            </a:effectLst>
          </p:grpSpPr>
          <p:sp>
            <p:nvSpPr>
              <p:cNvPr id="13" name="Freeform 5"/>
              <p:cNvSpPr>
                <a:spLocks/>
              </p:cNvSpPr>
              <p:nvPr/>
            </p:nvSpPr>
            <p:spPr bwMode="auto">
              <a:xfrm>
                <a:off x="2640013" y="1800226"/>
                <a:ext cx="327025" cy="325438"/>
              </a:xfrm>
              <a:custGeom>
                <a:avLst/>
                <a:gdLst>
                  <a:gd name="T0" fmla="*/ 325 w 617"/>
                  <a:gd name="T1" fmla="*/ 617 h 617"/>
                  <a:gd name="T2" fmla="*/ 371 w 617"/>
                  <a:gd name="T3" fmla="*/ 611 h 617"/>
                  <a:gd name="T4" fmla="*/ 414 w 617"/>
                  <a:gd name="T5" fmla="*/ 599 h 617"/>
                  <a:gd name="T6" fmla="*/ 456 w 617"/>
                  <a:gd name="T7" fmla="*/ 580 h 617"/>
                  <a:gd name="T8" fmla="*/ 493 w 617"/>
                  <a:gd name="T9" fmla="*/ 556 h 617"/>
                  <a:gd name="T10" fmla="*/ 526 w 617"/>
                  <a:gd name="T11" fmla="*/ 527 h 617"/>
                  <a:gd name="T12" fmla="*/ 556 w 617"/>
                  <a:gd name="T13" fmla="*/ 493 h 617"/>
                  <a:gd name="T14" fmla="*/ 580 w 617"/>
                  <a:gd name="T15" fmla="*/ 456 h 617"/>
                  <a:gd name="T16" fmla="*/ 598 w 617"/>
                  <a:gd name="T17" fmla="*/ 415 h 617"/>
                  <a:gd name="T18" fmla="*/ 611 w 617"/>
                  <a:gd name="T19" fmla="*/ 370 h 617"/>
                  <a:gd name="T20" fmla="*/ 617 w 617"/>
                  <a:gd name="T21" fmla="*/ 324 h 617"/>
                  <a:gd name="T22" fmla="*/ 617 w 617"/>
                  <a:gd name="T23" fmla="*/ 292 h 617"/>
                  <a:gd name="T24" fmla="*/ 611 w 617"/>
                  <a:gd name="T25" fmla="*/ 247 h 617"/>
                  <a:gd name="T26" fmla="*/ 598 w 617"/>
                  <a:gd name="T27" fmla="*/ 203 h 617"/>
                  <a:gd name="T28" fmla="*/ 580 w 617"/>
                  <a:gd name="T29" fmla="*/ 161 h 617"/>
                  <a:gd name="T30" fmla="*/ 556 w 617"/>
                  <a:gd name="T31" fmla="*/ 124 h 617"/>
                  <a:gd name="T32" fmla="*/ 526 w 617"/>
                  <a:gd name="T33" fmla="*/ 91 h 617"/>
                  <a:gd name="T34" fmla="*/ 493 w 617"/>
                  <a:gd name="T35" fmla="*/ 61 h 617"/>
                  <a:gd name="T36" fmla="*/ 456 w 617"/>
                  <a:gd name="T37" fmla="*/ 37 h 617"/>
                  <a:gd name="T38" fmla="*/ 414 w 617"/>
                  <a:gd name="T39" fmla="*/ 18 h 617"/>
                  <a:gd name="T40" fmla="*/ 371 w 617"/>
                  <a:gd name="T41" fmla="*/ 7 h 617"/>
                  <a:gd name="T42" fmla="*/ 325 w 617"/>
                  <a:gd name="T43" fmla="*/ 0 h 617"/>
                  <a:gd name="T44" fmla="*/ 293 w 617"/>
                  <a:gd name="T45" fmla="*/ 0 h 617"/>
                  <a:gd name="T46" fmla="*/ 246 w 617"/>
                  <a:gd name="T47" fmla="*/ 7 h 617"/>
                  <a:gd name="T48" fmla="*/ 202 w 617"/>
                  <a:gd name="T49" fmla="*/ 18 h 617"/>
                  <a:gd name="T50" fmla="*/ 162 w 617"/>
                  <a:gd name="T51" fmla="*/ 37 h 617"/>
                  <a:gd name="T52" fmla="*/ 124 w 617"/>
                  <a:gd name="T53" fmla="*/ 61 h 617"/>
                  <a:gd name="T54" fmla="*/ 90 w 617"/>
                  <a:gd name="T55" fmla="*/ 91 h 617"/>
                  <a:gd name="T56" fmla="*/ 61 w 617"/>
                  <a:gd name="T57" fmla="*/ 124 h 617"/>
                  <a:gd name="T58" fmla="*/ 37 w 617"/>
                  <a:gd name="T59" fmla="*/ 161 h 617"/>
                  <a:gd name="T60" fmla="*/ 19 w 617"/>
                  <a:gd name="T61" fmla="*/ 203 h 617"/>
                  <a:gd name="T62" fmla="*/ 6 w 617"/>
                  <a:gd name="T63" fmla="*/ 247 h 617"/>
                  <a:gd name="T64" fmla="*/ 1 w 617"/>
                  <a:gd name="T65" fmla="*/ 292 h 617"/>
                  <a:gd name="T66" fmla="*/ 1 w 617"/>
                  <a:gd name="T67" fmla="*/ 324 h 617"/>
                  <a:gd name="T68" fmla="*/ 6 w 617"/>
                  <a:gd name="T69" fmla="*/ 370 h 617"/>
                  <a:gd name="T70" fmla="*/ 19 w 617"/>
                  <a:gd name="T71" fmla="*/ 415 h 617"/>
                  <a:gd name="T72" fmla="*/ 37 w 617"/>
                  <a:gd name="T73" fmla="*/ 456 h 617"/>
                  <a:gd name="T74" fmla="*/ 61 w 617"/>
                  <a:gd name="T75" fmla="*/ 493 h 617"/>
                  <a:gd name="T76" fmla="*/ 90 w 617"/>
                  <a:gd name="T77" fmla="*/ 527 h 617"/>
                  <a:gd name="T78" fmla="*/ 124 w 617"/>
                  <a:gd name="T79" fmla="*/ 556 h 617"/>
                  <a:gd name="T80" fmla="*/ 162 w 617"/>
                  <a:gd name="T81" fmla="*/ 580 h 617"/>
                  <a:gd name="T82" fmla="*/ 202 w 617"/>
                  <a:gd name="T83" fmla="*/ 599 h 617"/>
                  <a:gd name="T84" fmla="*/ 246 w 617"/>
                  <a:gd name="T85" fmla="*/ 611 h 617"/>
                  <a:gd name="T86" fmla="*/ 293 w 617"/>
                  <a:gd name="T87" fmla="*/ 617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17" h="617">
                    <a:moveTo>
                      <a:pt x="309" y="617"/>
                    </a:moveTo>
                    <a:lnTo>
                      <a:pt x="309" y="617"/>
                    </a:lnTo>
                    <a:lnTo>
                      <a:pt x="325" y="617"/>
                    </a:lnTo>
                    <a:lnTo>
                      <a:pt x="340" y="616"/>
                    </a:lnTo>
                    <a:lnTo>
                      <a:pt x="356" y="614"/>
                    </a:lnTo>
                    <a:lnTo>
                      <a:pt x="371" y="611"/>
                    </a:lnTo>
                    <a:lnTo>
                      <a:pt x="386" y="607"/>
                    </a:lnTo>
                    <a:lnTo>
                      <a:pt x="401" y="603"/>
                    </a:lnTo>
                    <a:lnTo>
                      <a:pt x="414" y="599"/>
                    </a:lnTo>
                    <a:lnTo>
                      <a:pt x="428" y="593"/>
                    </a:lnTo>
                    <a:lnTo>
                      <a:pt x="442" y="587"/>
                    </a:lnTo>
                    <a:lnTo>
                      <a:pt x="456" y="580"/>
                    </a:lnTo>
                    <a:lnTo>
                      <a:pt x="469" y="573"/>
                    </a:lnTo>
                    <a:lnTo>
                      <a:pt x="481" y="564"/>
                    </a:lnTo>
                    <a:lnTo>
                      <a:pt x="493" y="556"/>
                    </a:lnTo>
                    <a:lnTo>
                      <a:pt x="505" y="546"/>
                    </a:lnTo>
                    <a:lnTo>
                      <a:pt x="516" y="537"/>
                    </a:lnTo>
                    <a:lnTo>
                      <a:pt x="526" y="527"/>
                    </a:lnTo>
                    <a:lnTo>
                      <a:pt x="537" y="516"/>
                    </a:lnTo>
                    <a:lnTo>
                      <a:pt x="547" y="505"/>
                    </a:lnTo>
                    <a:lnTo>
                      <a:pt x="556" y="493"/>
                    </a:lnTo>
                    <a:lnTo>
                      <a:pt x="565" y="481"/>
                    </a:lnTo>
                    <a:lnTo>
                      <a:pt x="572" y="468"/>
                    </a:lnTo>
                    <a:lnTo>
                      <a:pt x="580" y="456"/>
                    </a:lnTo>
                    <a:lnTo>
                      <a:pt x="587" y="443"/>
                    </a:lnTo>
                    <a:lnTo>
                      <a:pt x="593" y="429"/>
                    </a:lnTo>
                    <a:lnTo>
                      <a:pt x="598" y="415"/>
                    </a:lnTo>
                    <a:lnTo>
                      <a:pt x="603" y="400"/>
                    </a:lnTo>
                    <a:lnTo>
                      <a:pt x="608" y="385"/>
                    </a:lnTo>
                    <a:lnTo>
                      <a:pt x="611" y="370"/>
                    </a:lnTo>
                    <a:lnTo>
                      <a:pt x="614" y="355"/>
                    </a:lnTo>
                    <a:lnTo>
                      <a:pt x="616" y="340"/>
                    </a:lnTo>
                    <a:lnTo>
                      <a:pt x="617" y="324"/>
                    </a:lnTo>
                    <a:lnTo>
                      <a:pt x="617" y="308"/>
                    </a:lnTo>
                    <a:lnTo>
                      <a:pt x="617" y="308"/>
                    </a:lnTo>
                    <a:lnTo>
                      <a:pt x="617" y="292"/>
                    </a:lnTo>
                    <a:lnTo>
                      <a:pt x="616" y="277"/>
                    </a:lnTo>
                    <a:lnTo>
                      <a:pt x="614" y="261"/>
                    </a:lnTo>
                    <a:lnTo>
                      <a:pt x="611" y="247"/>
                    </a:lnTo>
                    <a:lnTo>
                      <a:pt x="608" y="232"/>
                    </a:lnTo>
                    <a:lnTo>
                      <a:pt x="603" y="217"/>
                    </a:lnTo>
                    <a:lnTo>
                      <a:pt x="598" y="203"/>
                    </a:lnTo>
                    <a:lnTo>
                      <a:pt x="593" y="189"/>
                    </a:lnTo>
                    <a:lnTo>
                      <a:pt x="587" y="175"/>
                    </a:lnTo>
                    <a:lnTo>
                      <a:pt x="580" y="161"/>
                    </a:lnTo>
                    <a:lnTo>
                      <a:pt x="572" y="148"/>
                    </a:lnTo>
                    <a:lnTo>
                      <a:pt x="565" y="136"/>
                    </a:lnTo>
                    <a:lnTo>
                      <a:pt x="556" y="124"/>
                    </a:lnTo>
                    <a:lnTo>
                      <a:pt x="547" y="112"/>
                    </a:lnTo>
                    <a:lnTo>
                      <a:pt x="537" y="101"/>
                    </a:lnTo>
                    <a:lnTo>
                      <a:pt x="526" y="91"/>
                    </a:lnTo>
                    <a:lnTo>
                      <a:pt x="516" y="80"/>
                    </a:lnTo>
                    <a:lnTo>
                      <a:pt x="505" y="71"/>
                    </a:lnTo>
                    <a:lnTo>
                      <a:pt x="493" y="61"/>
                    </a:lnTo>
                    <a:lnTo>
                      <a:pt x="481" y="52"/>
                    </a:lnTo>
                    <a:lnTo>
                      <a:pt x="469" y="45"/>
                    </a:lnTo>
                    <a:lnTo>
                      <a:pt x="456" y="37"/>
                    </a:lnTo>
                    <a:lnTo>
                      <a:pt x="442" y="30"/>
                    </a:lnTo>
                    <a:lnTo>
                      <a:pt x="428" y="25"/>
                    </a:lnTo>
                    <a:lnTo>
                      <a:pt x="414" y="18"/>
                    </a:lnTo>
                    <a:lnTo>
                      <a:pt x="401" y="14"/>
                    </a:lnTo>
                    <a:lnTo>
                      <a:pt x="386" y="10"/>
                    </a:lnTo>
                    <a:lnTo>
                      <a:pt x="371" y="7"/>
                    </a:lnTo>
                    <a:lnTo>
                      <a:pt x="356" y="3"/>
                    </a:lnTo>
                    <a:lnTo>
                      <a:pt x="340" y="1"/>
                    </a:lnTo>
                    <a:lnTo>
                      <a:pt x="325" y="0"/>
                    </a:lnTo>
                    <a:lnTo>
                      <a:pt x="309" y="0"/>
                    </a:lnTo>
                    <a:lnTo>
                      <a:pt x="309" y="0"/>
                    </a:lnTo>
                    <a:lnTo>
                      <a:pt x="293" y="0"/>
                    </a:lnTo>
                    <a:lnTo>
                      <a:pt x="277" y="1"/>
                    </a:lnTo>
                    <a:lnTo>
                      <a:pt x="262" y="3"/>
                    </a:lnTo>
                    <a:lnTo>
                      <a:pt x="246" y="7"/>
                    </a:lnTo>
                    <a:lnTo>
                      <a:pt x="231" y="10"/>
                    </a:lnTo>
                    <a:lnTo>
                      <a:pt x="217" y="14"/>
                    </a:lnTo>
                    <a:lnTo>
                      <a:pt x="202" y="18"/>
                    </a:lnTo>
                    <a:lnTo>
                      <a:pt x="188" y="25"/>
                    </a:lnTo>
                    <a:lnTo>
                      <a:pt x="174" y="30"/>
                    </a:lnTo>
                    <a:lnTo>
                      <a:pt x="162" y="37"/>
                    </a:lnTo>
                    <a:lnTo>
                      <a:pt x="149" y="45"/>
                    </a:lnTo>
                    <a:lnTo>
                      <a:pt x="136" y="52"/>
                    </a:lnTo>
                    <a:lnTo>
                      <a:pt x="124" y="61"/>
                    </a:lnTo>
                    <a:lnTo>
                      <a:pt x="113" y="71"/>
                    </a:lnTo>
                    <a:lnTo>
                      <a:pt x="101" y="80"/>
                    </a:lnTo>
                    <a:lnTo>
                      <a:pt x="90" y="91"/>
                    </a:lnTo>
                    <a:lnTo>
                      <a:pt x="81" y="101"/>
                    </a:lnTo>
                    <a:lnTo>
                      <a:pt x="70" y="112"/>
                    </a:lnTo>
                    <a:lnTo>
                      <a:pt x="61" y="124"/>
                    </a:lnTo>
                    <a:lnTo>
                      <a:pt x="53" y="136"/>
                    </a:lnTo>
                    <a:lnTo>
                      <a:pt x="44" y="148"/>
                    </a:lnTo>
                    <a:lnTo>
                      <a:pt x="37" y="161"/>
                    </a:lnTo>
                    <a:lnTo>
                      <a:pt x="30" y="175"/>
                    </a:lnTo>
                    <a:lnTo>
                      <a:pt x="24" y="189"/>
                    </a:lnTo>
                    <a:lnTo>
                      <a:pt x="19" y="203"/>
                    </a:lnTo>
                    <a:lnTo>
                      <a:pt x="13" y="217"/>
                    </a:lnTo>
                    <a:lnTo>
                      <a:pt x="9" y="232"/>
                    </a:lnTo>
                    <a:lnTo>
                      <a:pt x="6" y="247"/>
                    </a:lnTo>
                    <a:lnTo>
                      <a:pt x="4" y="261"/>
                    </a:lnTo>
                    <a:lnTo>
                      <a:pt x="2" y="277"/>
                    </a:lnTo>
                    <a:lnTo>
                      <a:pt x="1" y="292"/>
                    </a:lnTo>
                    <a:lnTo>
                      <a:pt x="0" y="308"/>
                    </a:lnTo>
                    <a:lnTo>
                      <a:pt x="0" y="308"/>
                    </a:lnTo>
                    <a:lnTo>
                      <a:pt x="1" y="324"/>
                    </a:lnTo>
                    <a:lnTo>
                      <a:pt x="2" y="340"/>
                    </a:lnTo>
                    <a:lnTo>
                      <a:pt x="4" y="355"/>
                    </a:lnTo>
                    <a:lnTo>
                      <a:pt x="6" y="370"/>
                    </a:lnTo>
                    <a:lnTo>
                      <a:pt x="9" y="385"/>
                    </a:lnTo>
                    <a:lnTo>
                      <a:pt x="13" y="400"/>
                    </a:lnTo>
                    <a:lnTo>
                      <a:pt x="19" y="415"/>
                    </a:lnTo>
                    <a:lnTo>
                      <a:pt x="24" y="429"/>
                    </a:lnTo>
                    <a:lnTo>
                      <a:pt x="30" y="443"/>
                    </a:lnTo>
                    <a:lnTo>
                      <a:pt x="37" y="456"/>
                    </a:lnTo>
                    <a:lnTo>
                      <a:pt x="44" y="468"/>
                    </a:lnTo>
                    <a:lnTo>
                      <a:pt x="53" y="481"/>
                    </a:lnTo>
                    <a:lnTo>
                      <a:pt x="61" y="493"/>
                    </a:lnTo>
                    <a:lnTo>
                      <a:pt x="70" y="505"/>
                    </a:lnTo>
                    <a:lnTo>
                      <a:pt x="81" y="516"/>
                    </a:lnTo>
                    <a:lnTo>
                      <a:pt x="90" y="527"/>
                    </a:lnTo>
                    <a:lnTo>
                      <a:pt x="101" y="537"/>
                    </a:lnTo>
                    <a:lnTo>
                      <a:pt x="113" y="546"/>
                    </a:lnTo>
                    <a:lnTo>
                      <a:pt x="124" y="556"/>
                    </a:lnTo>
                    <a:lnTo>
                      <a:pt x="136" y="564"/>
                    </a:lnTo>
                    <a:lnTo>
                      <a:pt x="149" y="573"/>
                    </a:lnTo>
                    <a:lnTo>
                      <a:pt x="162" y="580"/>
                    </a:lnTo>
                    <a:lnTo>
                      <a:pt x="174" y="587"/>
                    </a:lnTo>
                    <a:lnTo>
                      <a:pt x="188" y="593"/>
                    </a:lnTo>
                    <a:lnTo>
                      <a:pt x="202" y="599"/>
                    </a:lnTo>
                    <a:lnTo>
                      <a:pt x="217" y="603"/>
                    </a:lnTo>
                    <a:lnTo>
                      <a:pt x="231" y="607"/>
                    </a:lnTo>
                    <a:lnTo>
                      <a:pt x="246" y="611"/>
                    </a:lnTo>
                    <a:lnTo>
                      <a:pt x="262" y="614"/>
                    </a:lnTo>
                    <a:lnTo>
                      <a:pt x="277" y="616"/>
                    </a:lnTo>
                    <a:lnTo>
                      <a:pt x="293" y="617"/>
                    </a:lnTo>
                    <a:lnTo>
                      <a:pt x="309" y="617"/>
                    </a:lnTo>
                    <a:lnTo>
                      <a:pt x="309" y="617"/>
                    </a:lnTo>
                    <a:close/>
                  </a:path>
                </a:pathLst>
              </a:custGeom>
              <a:grpFill/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2389188" y="2160588"/>
                <a:ext cx="828675" cy="1741488"/>
              </a:xfrm>
              <a:custGeom>
                <a:avLst/>
                <a:gdLst>
                  <a:gd name="T0" fmla="*/ 310 w 1567"/>
                  <a:gd name="T1" fmla="*/ 0 h 3289"/>
                  <a:gd name="T2" fmla="*/ 245 w 1567"/>
                  <a:gd name="T3" fmla="*/ 9 h 3289"/>
                  <a:gd name="T4" fmla="*/ 185 w 1567"/>
                  <a:gd name="T5" fmla="*/ 32 h 3289"/>
                  <a:gd name="T6" fmla="*/ 131 w 1567"/>
                  <a:gd name="T7" fmla="*/ 65 h 3289"/>
                  <a:gd name="T8" fmla="*/ 85 w 1567"/>
                  <a:gd name="T9" fmla="*/ 107 h 3289"/>
                  <a:gd name="T10" fmla="*/ 47 w 1567"/>
                  <a:gd name="T11" fmla="*/ 157 h 3289"/>
                  <a:gd name="T12" fmla="*/ 20 w 1567"/>
                  <a:gd name="T13" fmla="*/ 214 h 3289"/>
                  <a:gd name="T14" fmla="*/ 4 w 1567"/>
                  <a:gd name="T15" fmla="*/ 277 h 3289"/>
                  <a:gd name="T16" fmla="*/ 0 w 1567"/>
                  <a:gd name="T17" fmla="*/ 478 h 3289"/>
                  <a:gd name="T18" fmla="*/ 1 w 1567"/>
                  <a:gd name="T19" fmla="*/ 1488 h 3289"/>
                  <a:gd name="T20" fmla="*/ 16 w 1567"/>
                  <a:gd name="T21" fmla="*/ 1536 h 3289"/>
                  <a:gd name="T22" fmla="*/ 47 w 1567"/>
                  <a:gd name="T23" fmla="*/ 1574 h 3289"/>
                  <a:gd name="T24" fmla="*/ 90 w 1567"/>
                  <a:gd name="T25" fmla="*/ 1598 h 3289"/>
                  <a:gd name="T26" fmla="*/ 129 w 1567"/>
                  <a:gd name="T27" fmla="*/ 1604 h 3289"/>
                  <a:gd name="T28" fmla="*/ 179 w 1567"/>
                  <a:gd name="T29" fmla="*/ 1594 h 3289"/>
                  <a:gd name="T30" fmla="*/ 220 w 1567"/>
                  <a:gd name="T31" fmla="*/ 1566 h 3289"/>
                  <a:gd name="T32" fmla="*/ 247 w 1567"/>
                  <a:gd name="T33" fmla="*/ 1525 h 3289"/>
                  <a:gd name="T34" fmla="*/ 257 w 1567"/>
                  <a:gd name="T35" fmla="*/ 1475 h 3289"/>
                  <a:gd name="T36" fmla="*/ 370 w 1567"/>
                  <a:gd name="T37" fmla="*/ 1582 h 3289"/>
                  <a:gd name="T38" fmla="*/ 373 w 1567"/>
                  <a:gd name="T39" fmla="*/ 3149 h 3289"/>
                  <a:gd name="T40" fmla="*/ 400 w 1567"/>
                  <a:gd name="T41" fmla="*/ 3212 h 3289"/>
                  <a:gd name="T42" fmla="*/ 447 w 1567"/>
                  <a:gd name="T43" fmla="*/ 3259 h 3289"/>
                  <a:gd name="T44" fmla="*/ 510 w 1567"/>
                  <a:gd name="T45" fmla="*/ 3286 h 3289"/>
                  <a:gd name="T46" fmla="*/ 563 w 1567"/>
                  <a:gd name="T47" fmla="*/ 3288 h 3289"/>
                  <a:gd name="T48" fmla="*/ 628 w 1567"/>
                  <a:gd name="T49" fmla="*/ 3268 h 3289"/>
                  <a:gd name="T50" fmla="*/ 679 w 1567"/>
                  <a:gd name="T51" fmla="*/ 3226 h 3289"/>
                  <a:gd name="T52" fmla="*/ 712 w 1567"/>
                  <a:gd name="T53" fmla="*/ 3166 h 3289"/>
                  <a:gd name="T54" fmla="*/ 720 w 1567"/>
                  <a:gd name="T55" fmla="*/ 1582 h 3289"/>
                  <a:gd name="T56" fmla="*/ 828 w 1567"/>
                  <a:gd name="T57" fmla="*/ 3132 h 3289"/>
                  <a:gd name="T58" fmla="*/ 848 w 1567"/>
                  <a:gd name="T59" fmla="*/ 3197 h 3289"/>
                  <a:gd name="T60" fmla="*/ 891 w 1567"/>
                  <a:gd name="T61" fmla="*/ 3249 h 3289"/>
                  <a:gd name="T62" fmla="*/ 949 w 1567"/>
                  <a:gd name="T63" fmla="*/ 3281 h 3289"/>
                  <a:gd name="T64" fmla="*/ 1001 w 1567"/>
                  <a:gd name="T65" fmla="*/ 3289 h 3289"/>
                  <a:gd name="T66" fmla="*/ 1070 w 1567"/>
                  <a:gd name="T67" fmla="*/ 3275 h 3289"/>
                  <a:gd name="T68" fmla="*/ 1125 w 1567"/>
                  <a:gd name="T69" fmla="*/ 3238 h 3289"/>
                  <a:gd name="T70" fmla="*/ 1163 w 1567"/>
                  <a:gd name="T71" fmla="*/ 3182 h 3289"/>
                  <a:gd name="T72" fmla="*/ 1176 w 1567"/>
                  <a:gd name="T73" fmla="*/ 3114 h 3289"/>
                  <a:gd name="T74" fmla="*/ 1310 w 1567"/>
                  <a:gd name="T75" fmla="*/ 513 h 3289"/>
                  <a:gd name="T76" fmla="*/ 1313 w 1567"/>
                  <a:gd name="T77" fmla="*/ 1501 h 3289"/>
                  <a:gd name="T78" fmla="*/ 1332 w 1567"/>
                  <a:gd name="T79" fmla="*/ 1547 h 3289"/>
                  <a:gd name="T80" fmla="*/ 1366 w 1567"/>
                  <a:gd name="T81" fmla="*/ 1582 h 3289"/>
                  <a:gd name="T82" fmla="*/ 1413 w 1567"/>
                  <a:gd name="T83" fmla="*/ 1601 h 3289"/>
                  <a:gd name="T84" fmla="*/ 1452 w 1567"/>
                  <a:gd name="T85" fmla="*/ 1603 h 3289"/>
                  <a:gd name="T86" fmla="*/ 1500 w 1567"/>
                  <a:gd name="T87" fmla="*/ 1588 h 3289"/>
                  <a:gd name="T88" fmla="*/ 1538 w 1567"/>
                  <a:gd name="T89" fmla="*/ 1557 h 3289"/>
                  <a:gd name="T90" fmla="*/ 1562 w 1567"/>
                  <a:gd name="T91" fmla="*/ 1514 h 3289"/>
                  <a:gd name="T92" fmla="*/ 1567 w 1567"/>
                  <a:gd name="T93" fmla="*/ 513 h 3289"/>
                  <a:gd name="T94" fmla="*/ 1567 w 1567"/>
                  <a:gd name="T95" fmla="*/ 310 h 3289"/>
                  <a:gd name="T96" fmla="*/ 1557 w 1567"/>
                  <a:gd name="T97" fmla="*/ 245 h 3289"/>
                  <a:gd name="T98" fmla="*/ 1535 w 1567"/>
                  <a:gd name="T99" fmla="*/ 184 h 3289"/>
                  <a:gd name="T100" fmla="*/ 1503 w 1567"/>
                  <a:gd name="T101" fmla="*/ 131 h 3289"/>
                  <a:gd name="T102" fmla="*/ 1460 w 1567"/>
                  <a:gd name="T103" fmla="*/ 84 h 3289"/>
                  <a:gd name="T104" fmla="*/ 1410 w 1567"/>
                  <a:gd name="T105" fmla="*/ 47 h 3289"/>
                  <a:gd name="T106" fmla="*/ 1352 w 1567"/>
                  <a:gd name="T107" fmla="*/ 19 h 3289"/>
                  <a:gd name="T108" fmla="*/ 1290 w 1567"/>
                  <a:gd name="T109" fmla="*/ 3 h 3289"/>
                  <a:gd name="T110" fmla="*/ 1240 w 1567"/>
                  <a:gd name="T111" fmla="*/ 0 h 3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67" h="3289">
                    <a:moveTo>
                      <a:pt x="1240" y="0"/>
                    </a:moveTo>
                    <a:lnTo>
                      <a:pt x="327" y="0"/>
                    </a:lnTo>
                    <a:lnTo>
                      <a:pt x="327" y="0"/>
                    </a:lnTo>
                    <a:lnTo>
                      <a:pt x="310" y="0"/>
                    </a:lnTo>
                    <a:lnTo>
                      <a:pt x="293" y="1"/>
                    </a:lnTo>
                    <a:lnTo>
                      <a:pt x="277" y="3"/>
                    </a:lnTo>
                    <a:lnTo>
                      <a:pt x="261" y="6"/>
                    </a:lnTo>
                    <a:lnTo>
                      <a:pt x="245" y="9"/>
                    </a:lnTo>
                    <a:lnTo>
                      <a:pt x="229" y="15"/>
                    </a:lnTo>
                    <a:lnTo>
                      <a:pt x="214" y="19"/>
                    </a:lnTo>
                    <a:lnTo>
                      <a:pt x="199" y="25"/>
                    </a:lnTo>
                    <a:lnTo>
                      <a:pt x="185" y="32"/>
                    </a:lnTo>
                    <a:lnTo>
                      <a:pt x="171" y="39"/>
                    </a:lnTo>
                    <a:lnTo>
                      <a:pt x="158" y="47"/>
                    </a:lnTo>
                    <a:lnTo>
                      <a:pt x="144" y="55"/>
                    </a:lnTo>
                    <a:lnTo>
                      <a:pt x="131" y="65"/>
                    </a:lnTo>
                    <a:lnTo>
                      <a:pt x="119" y="75"/>
                    </a:lnTo>
                    <a:lnTo>
                      <a:pt x="106" y="84"/>
                    </a:lnTo>
                    <a:lnTo>
                      <a:pt x="96" y="96"/>
                    </a:lnTo>
                    <a:lnTo>
                      <a:pt x="85" y="107"/>
                    </a:lnTo>
                    <a:lnTo>
                      <a:pt x="74" y="118"/>
                    </a:lnTo>
                    <a:lnTo>
                      <a:pt x="65" y="131"/>
                    </a:lnTo>
                    <a:lnTo>
                      <a:pt x="55" y="144"/>
                    </a:lnTo>
                    <a:lnTo>
                      <a:pt x="47" y="157"/>
                    </a:lnTo>
                    <a:lnTo>
                      <a:pt x="39" y="171"/>
                    </a:lnTo>
                    <a:lnTo>
                      <a:pt x="32" y="184"/>
                    </a:lnTo>
                    <a:lnTo>
                      <a:pt x="25" y="199"/>
                    </a:lnTo>
                    <a:lnTo>
                      <a:pt x="20" y="214"/>
                    </a:lnTo>
                    <a:lnTo>
                      <a:pt x="15" y="229"/>
                    </a:lnTo>
                    <a:lnTo>
                      <a:pt x="10" y="245"/>
                    </a:lnTo>
                    <a:lnTo>
                      <a:pt x="6" y="261"/>
                    </a:lnTo>
                    <a:lnTo>
                      <a:pt x="4" y="277"/>
                    </a:lnTo>
                    <a:lnTo>
                      <a:pt x="2" y="293"/>
                    </a:lnTo>
                    <a:lnTo>
                      <a:pt x="0" y="310"/>
                    </a:lnTo>
                    <a:lnTo>
                      <a:pt x="0" y="326"/>
                    </a:lnTo>
                    <a:lnTo>
                      <a:pt x="0" y="478"/>
                    </a:lnTo>
                    <a:lnTo>
                      <a:pt x="0" y="513"/>
                    </a:lnTo>
                    <a:lnTo>
                      <a:pt x="0" y="1475"/>
                    </a:lnTo>
                    <a:lnTo>
                      <a:pt x="0" y="1475"/>
                    </a:lnTo>
                    <a:lnTo>
                      <a:pt x="1" y="1488"/>
                    </a:lnTo>
                    <a:lnTo>
                      <a:pt x="2" y="1501"/>
                    </a:lnTo>
                    <a:lnTo>
                      <a:pt x="5" y="1514"/>
                    </a:lnTo>
                    <a:lnTo>
                      <a:pt x="9" y="1525"/>
                    </a:lnTo>
                    <a:lnTo>
                      <a:pt x="16" y="1536"/>
                    </a:lnTo>
                    <a:lnTo>
                      <a:pt x="22" y="1547"/>
                    </a:lnTo>
                    <a:lnTo>
                      <a:pt x="30" y="1557"/>
                    </a:lnTo>
                    <a:lnTo>
                      <a:pt x="37" y="1566"/>
                    </a:lnTo>
                    <a:lnTo>
                      <a:pt x="47" y="1574"/>
                    </a:lnTo>
                    <a:lnTo>
                      <a:pt x="56" y="1582"/>
                    </a:lnTo>
                    <a:lnTo>
                      <a:pt x="67" y="1588"/>
                    </a:lnTo>
                    <a:lnTo>
                      <a:pt x="79" y="1594"/>
                    </a:lnTo>
                    <a:lnTo>
                      <a:pt x="90" y="1598"/>
                    </a:lnTo>
                    <a:lnTo>
                      <a:pt x="102" y="1601"/>
                    </a:lnTo>
                    <a:lnTo>
                      <a:pt x="115" y="1603"/>
                    </a:lnTo>
                    <a:lnTo>
                      <a:pt x="129" y="1604"/>
                    </a:lnTo>
                    <a:lnTo>
                      <a:pt x="129" y="1604"/>
                    </a:lnTo>
                    <a:lnTo>
                      <a:pt x="142" y="1603"/>
                    </a:lnTo>
                    <a:lnTo>
                      <a:pt x="155" y="1601"/>
                    </a:lnTo>
                    <a:lnTo>
                      <a:pt x="166" y="1598"/>
                    </a:lnTo>
                    <a:lnTo>
                      <a:pt x="179" y="1594"/>
                    </a:lnTo>
                    <a:lnTo>
                      <a:pt x="190" y="1588"/>
                    </a:lnTo>
                    <a:lnTo>
                      <a:pt x="200" y="1582"/>
                    </a:lnTo>
                    <a:lnTo>
                      <a:pt x="210" y="1574"/>
                    </a:lnTo>
                    <a:lnTo>
                      <a:pt x="220" y="1566"/>
                    </a:lnTo>
                    <a:lnTo>
                      <a:pt x="228" y="1557"/>
                    </a:lnTo>
                    <a:lnTo>
                      <a:pt x="236" y="1547"/>
                    </a:lnTo>
                    <a:lnTo>
                      <a:pt x="242" y="1536"/>
                    </a:lnTo>
                    <a:lnTo>
                      <a:pt x="247" y="1525"/>
                    </a:lnTo>
                    <a:lnTo>
                      <a:pt x="252" y="1514"/>
                    </a:lnTo>
                    <a:lnTo>
                      <a:pt x="255" y="1501"/>
                    </a:lnTo>
                    <a:lnTo>
                      <a:pt x="257" y="1488"/>
                    </a:lnTo>
                    <a:lnTo>
                      <a:pt x="257" y="1475"/>
                    </a:lnTo>
                    <a:lnTo>
                      <a:pt x="257" y="513"/>
                    </a:lnTo>
                    <a:lnTo>
                      <a:pt x="370" y="513"/>
                    </a:lnTo>
                    <a:lnTo>
                      <a:pt x="370" y="1521"/>
                    </a:lnTo>
                    <a:lnTo>
                      <a:pt x="370" y="1582"/>
                    </a:lnTo>
                    <a:lnTo>
                      <a:pt x="370" y="3114"/>
                    </a:lnTo>
                    <a:lnTo>
                      <a:pt x="370" y="3114"/>
                    </a:lnTo>
                    <a:lnTo>
                      <a:pt x="371" y="3132"/>
                    </a:lnTo>
                    <a:lnTo>
                      <a:pt x="373" y="3149"/>
                    </a:lnTo>
                    <a:lnTo>
                      <a:pt x="377" y="3166"/>
                    </a:lnTo>
                    <a:lnTo>
                      <a:pt x="384" y="3182"/>
                    </a:lnTo>
                    <a:lnTo>
                      <a:pt x="391" y="3197"/>
                    </a:lnTo>
                    <a:lnTo>
                      <a:pt x="400" y="3212"/>
                    </a:lnTo>
                    <a:lnTo>
                      <a:pt x="409" y="3226"/>
                    </a:lnTo>
                    <a:lnTo>
                      <a:pt x="421" y="3238"/>
                    </a:lnTo>
                    <a:lnTo>
                      <a:pt x="434" y="3249"/>
                    </a:lnTo>
                    <a:lnTo>
                      <a:pt x="447" y="3259"/>
                    </a:lnTo>
                    <a:lnTo>
                      <a:pt x="462" y="3268"/>
                    </a:lnTo>
                    <a:lnTo>
                      <a:pt x="477" y="3275"/>
                    </a:lnTo>
                    <a:lnTo>
                      <a:pt x="493" y="3281"/>
                    </a:lnTo>
                    <a:lnTo>
                      <a:pt x="510" y="3286"/>
                    </a:lnTo>
                    <a:lnTo>
                      <a:pt x="527" y="3288"/>
                    </a:lnTo>
                    <a:lnTo>
                      <a:pt x="545" y="3289"/>
                    </a:lnTo>
                    <a:lnTo>
                      <a:pt x="545" y="3289"/>
                    </a:lnTo>
                    <a:lnTo>
                      <a:pt x="563" y="3288"/>
                    </a:lnTo>
                    <a:lnTo>
                      <a:pt x="580" y="3286"/>
                    </a:lnTo>
                    <a:lnTo>
                      <a:pt x="597" y="3281"/>
                    </a:lnTo>
                    <a:lnTo>
                      <a:pt x="613" y="3275"/>
                    </a:lnTo>
                    <a:lnTo>
                      <a:pt x="628" y="3268"/>
                    </a:lnTo>
                    <a:lnTo>
                      <a:pt x="643" y="3259"/>
                    </a:lnTo>
                    <a:lnTo>
                      <a:pt x="656" y="3249"/>
                    </a:lnTo>
                    <a:lnTo>
                      <a:pt x="669" y="3238"/>
                    </a:lnTo>
                    <a:lnTo>
                      <a:pt x="679" y="3226"/>
                    </a:lnTo>
                    <a:lnTo>
                      <a:pt x="690" y="3212"/>
                    </a:lnTo>
                    <a:lnTo>
                      <a:pt x="699" y="3197"/>
                    </a:lnTo>
                    <a:lnTo>
                      <a:pt x="706" y="3182"/>
                    </a:lnTo>
                    <a:lnTo>
                      <a:pt x="712" y="3166"/>
                    </a:lnTo>
                    <a:lnTo>
                      <a:pt x="717" y="3149"/>
                    </a:lnTo>
                    <a:lnTo>
                      <a:pt x="719" y="3132"/>
                    </a:lnTo>
                    <a:lnTo>
                      <a:pt x="720" y="3114"/>
                    </a:lnTo>
                    <a:lnTo>
                      <a:pt x="720" y="1582"/>
                    </a:lnTo>
                    <a:lnTo>
                      <a:pt x="827" y="1582"/>
                    </a:lnTo>
                    <a:lnTo>
                      <a:pt x="827" y="3114"/>
                    </a:lnTo>
                    <a:lnTo>
                      <a:pt x="827" y="3114"/>
                    </a:lnTo>
                    <a:lnTo>
                      <a:pt x="828" y="3132"/>
                    </a:lnTo>
                    <a:lnTo>
                      <a:pt x="831" y="3149"/>
                    </a:lnTo>
                    <a:lnTo>
                      <a:pt x="835" y="3166"/>
                    </a:lnTo>
                    <a:lnTo>
                      <a:pt x="840" y="3182"/>
                    </a:lnTo>
                    <a:lnTo>
                      <a:pt x="848" y="3197"/>
                    </a:lnTo>
                    <a:lnTo>
                      <a:pt x="856" y="3212"/>
                    </a:lnTo>
                    <a:lnTo>
                      <a:pt x="867" y="3226"/>
                    </a:lnTo>
                    <a:lnTo>
                      <a:pt x="878" y="3238"/>
                    </a:lnTo>
                    <a:lnTo>
                      <a:pt x="891" y="3249"/>
                    </a:lnTo>
                    <a:lnTo>
                      <a:pt x="903" y="3259"/>
                    </a:lnTo>
                    <a:lnTo>
                      <a:pt x="918" y="3268"/>
                    </a:lnTo>
                    <a:lnTo>
                      <a:pt x="933" y="3275"/>
                    </a:lnTo>
                    <a:lnTo>
                      <a:pt x="949" y="3281"/>
                    </a:lnTo>
                    <a:lnTo>
                      <a:pt x="966" y="3286"/>
                    </a:lnTo>
                    <a:lnTo>
                      <a:pt x="983" y="3288"/>
                    </a:lnTo>
                    <a:lnTo>
                      <a:pt x="1001" y="3289"/>
                    </a:lnTo>
                    <a:lnTo>
                      <a:pt x="1001" y="3289"/>
                    </a:lnTo>
                    <a:lnTo>
                      <a:pt x="1020" y="3288"/>
                    </a:lnTo>
                    <a:lnTo>
                      <a:pt x="1037" y="3286"/>
                    </a:lnTo>
                    <a:lnTo>
                      <a:pt x="1054" y="3281"/>
                    </a:lnTo>
                    <a:lnTo>
                      <a:pt x="1070" y="3275"/>
                    </a:lnTo>
                    <a:lnTo>
                      <a:pt x="1085" y="3268"/>
                    </a:lnTo>
                    <a:lnTo>
                      <a:pt x="1100" y="3259"/>
                    </a:lnTo>
                    <a:lnTo>
                      <a:pt x="1112" y="3249"/>
                    </a:lnTo>
                    <a:lnTo>
                      <a:pt x="1125" y="3238"/>
                    </a:lnTo>
                    <a:lnTo>
                      <a:pt x="1137" y="3226"/>
                    </a:lnTo>
                    <a:lnTo>
                      <a:pt x="1147" y="3212"/>
                    </a:lnTo>
                    <a:lnTo>
                      <a:pt x="1155" y="3197"/>
                    </a:lnTo>
                    <a:lnTo>
                      <a:pt x="1163" y="3182"/>
                    </a:lnTo>
                    <a:lnTo>
                      <a:pt x="1169" y="3166"/>
                    </a:lnTo>
                    <a:lnTo>
                      <a:pt x="1173" y="3149"/>
                    </a:lnTo>
                    <a:lnTo>
                      <a:pt x="1175" y="3132"/>
                    </a:lnTo>
                    <a:lnTo>
                      <a:pt x="1176" y="3114"/>
                    </a:lnTo>
                    <a:lnTo>
                      <a:pt x="1176" y="1582"/>
                    </a:lnTo>
                    <a:lnTo>
                      <a:pt x="1176" y="1521"/>
                    </a:lnTo>
                    <a:lnTo>
                      <a:pt x="1176" y="513"/>
                    </a:lnTo>
                    <a:lnTo>
                      <a:pt x="1310" y="513"/>
                    </a:lnTo>
                    <a:lnTo>
                      <a:pt x="1310" y="1475"/>
                    </a:lnTo>
                    <a:lnTo>
                      <a:pt x="1310" y="1475"/>
                    </a:lnTo>
                    <a:lnTo>
                      <a:pt x="1311" y="1488"/>
                    </a:lnTo>
                    <a:lnTo>
                      <a:pt x="1313" y="1501"/>
                    </a:lnTo>
                    <a:lnTo>
                      <a:pt x="1316" y="1514"/>
                    </a:lnTo>
                    <a:lnTo>
                      <a:pt x="1320" y="1525"/>
                    </a:lnTo>
                    <a:lnTo>
                      <a:pt x="1326" y="1536"/>
                    </a:lnTo>
                    <a:lnTo>
                      <a:pt x="1332" y="1547"/>
                    </a:lnTo>
                    <a:lnTo>
                      <a:pt x="1340" y="1557"/>
                    </a:lnTo>
                    <a:lnTo>
                      <a:pt x="1348" y="1566"/>
                    </a:lnTo>
                    <a:lnTo>
                      <a:pt x="1357" y="1574"/>
                    </a:lnTo>
                    <a:lnTo>
                      <a:pt x="1366" y="1582"/>
                    </a:lnTo>
                    <a:lnTo>
                      <a:pt x="1377" y="1588"/>
                    </a:lnTo>
                    <a:lnTo>
                      <a:pt x="1389" y="1594"/>
                    </a:lnTo>
                    <a:lnTo>
                      <a:pt x="1400" y="1598"/>
                    </a:lnTo>
                    <a:lnTo>
                      <a:pt x="1413" y="1601"/>
                    </a:lnTo>
                    <a:lnTo>
                      <a:pt x="1426" y="1603"/>
                    </a:lnTo>
                    <a:lnTo>
                      <a:pt x="1439" y="1604"/>
                    </a:lnTo>
                    <a:lnTo>
                      <a:pt x="1439" y="1604"/>
                    </a:lnTo>
                    <a:lnTo>
                      <a:pt x="1452" y="1603"/>
                    </a:lnTo>
                    <a:lnTo>
                      <a:pt x="1464" y="1601"/>
                    </a:lnTo>
                    <a:lnTo>
                      <a:pt x="1477" y="1598"/>
                    </a:lnTo>
                    <a:lnTo>
                      <a:pt x="1489" y="1594"/>
                    </a:lnTo>
                    <a:lnTo>
                      <a:pt x="1500" y="1588"/>
                    </a:lnTo>
                    <a:lnTo>
                      <a:pt x="1510" y="1582"/>
                    </a:lnTo>
                    <a:lnTo>
                      <a:pt x="1521" y="1574"/>
                    </a:lnTo>
                    <a:lnTo>
                      <a:pt x="1530" y="1566"/>
                    </a:lnTo>
                    <a:lnTo>
                      <a:pt x="1538" y="1557"/>
                    </a:lnTo>
                    <a:lnTo>
                      <a:pt x="1546" y="1547"/>
                    </a:lnTo>
                    <a:lnTo>
                      <a:pt x="1552" y="1536"/>
                    </a:lnTo>
                    <a:lnTo>
                      <a:pt x="1557" y="1525"/>
                    </a:lnTo>
                    <a:lnTo>
                      <a:pt x="1562" y="1514"/>
                    </a:lnTo>
                    <a:lnTo>
                      <a:pt x="1565" y="1501"/>
                    </a:lnTo>
                    <a:lnTo>
                      <a:pt x="1567" y="1488"/>
                    </a:lnTo>
                    <a:lnTo>
                      <a:pt x="1567" y="1475"/>
                    </a:lnTo>
                    <a:lnTo>
                      <a:pt x="1567" y="513"/>
                    </a:lnTo>
                    <a:lnTo>
                      <a:pt x="1567" y="478"/>
                    </a:lnTo>
                    <a:lnTo>
                      <a:pt x="1567" y="326"/>
                    </a:lnTo>
                    <a:lnTo>
                      <a:pt x="1567" y="326"/>
                    </a:lnTo>
                    <a:lnTo>
                      <a:pt x="1567" y="310"/>
                    </a:lnTo>
                    <a:lnTo>
                      <a:pt x="1566" y="293"/>
                    </a:lnTo>
                    <a:lnTo>
                      <a:pt x="1564" y="277"/>
                    </a:lnTo>
                    <a:lnTo>
                      <a:pt x="1560" y="261"/>
                    </a:lnTo>
                    <a:lnTo>
                      <a:pt x="1557" y="245"/>
                    </a:lnTo>
                    <a:lnTo>
                      <a:pt x="1553" y="229"/>
                    </a:lnTo>
                    <a:lnTo>
                      <a:pt x="1548" y="214"/>
                    </a:lnTo>
                    <a:lnTo>
                      <a:pt x="1541" y="199"/>
                    </a:lnTo>
                    <a:lnTo>
                      <a:pt x="1535" y="184"/>
                    </a:lnTo>
                    <a:lnTo>
                      <a:pt x="1527" y="171"/>
                    </a:lnTo>
                    <a:lnTo>
                      <a:pt x="1520" y="157"/>
                    </a:lnTo>
                    <a:lnTo>
                      <a:pt x="1511" y="144"/>
                    </a:lnTo>
                    <a:lnTo>
                      <a:pt x="1503" y="131"/>
                    </a:lnTo>
                    <a:lnTo>
                      <a:pt x="1492" y="118"/>
                    </a:lnTo>
                    <a:lnTo>
                      <a:pt x="1483" y="107"/>
                    </a:lnTo>
                    <a:lnTo>
                      <a:pt x="1472" y="96"/>
                    </a:lnTo>
                    <a:lnTo>
                      <a:pt x="1460" y="84"/>
                    </a:lnTo>
                    <a:lnTo>
                      <a:pt x="1448" y="75"/>
                    </a:lnTo>
                    <a:lnTo>
                      <a:pt x="1436" y="65"/>
                    </a:lnTo>
                    <a:lnTo>
                      <a:pt x="1423" y="55"/>
                    </a:lnTo>
                    <a:lnTo>
                      <a:pt x="1410" y="47"/>
                    </a:lnTo>
                    <a:lnTo>
                      <a:pt x="1396" y="39"/>
                    </a:lnTo>
                    <a:lnTo>
                      <a:pt x="1382" y="32"/>
                    </a:lnTo>
                    <a:lnTo>
                      <a:pt x="1367" y="25"/>
                    </a:lnTo>
                    <a:lnTo>
                      <a:pt x="1352" y="19"/>
                    </a:lnTo>
                    <a:lnTo>
                      <a:pt x="1338" y="15"/>
                    </a:lnTo>
                    <a:lnTo>
                      <a:pt x="1322" y="9"/>
                    </a:lnTo>
                    <a:lnTo>
                      <a:pt x="1307" y="6"/>
                    </a:lnTo>
                    <a:lnTo>
                      <a:pt x="1290" y="3"/>
                    </a:lnTo>
                    <a:lnTo>
                      <a:pt x="1274" y="1"/>
                    </a:lnTo>
                    <a:lnTo>
                      <a:pt x="1258" y="0"/>
                    </a:lnTo>
                    <a:lnTo>
                      <a:pt x="1240" y="0"/>
                    </a:lnTo>
                    <a:lnTo>
                      <a:pt x="1240" y="0"/>
                    </a:lnTo>
                    <a:close/>
                  </a:path>
                </a:pathLst>
              </a:custGeom>
              <a:grpFill/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8" name="Freeform 29"/>
            <p:cNvSpPr>
              <a:spLocks noEditPoints="1"/>
            </p:cNvSpPr>
            <p:nvPr/>
          </p:nvSpPr>
          <p:spPr bwMode="auto">
            <a:xfrm>
              <a:off x="2209800" y="1818565"/>
              <a:ext cx="533400" cy="466725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78" y="8"/>
                </a:cxn>
                <a:cxn ang="0">
                  <a:pos x="38" y="28"/>
                </a:cxn>
                <a:cxn ang="0">
                  <a:pos x="10" y="58"/>
                </a:cxn>
                <a:cxn ang="0">
                  <a:pos x="2" y="76"/>
                </a:cxn>
                <a:cxn ang="0">
                  <a:pos x="0" y="96"/>
                </a:cxn>
                <a:cxn ang="0">
                  <a:pos x="2" y="108"/>
                </a:cxn>
                <a:cxn ang="0">
                  <a:pos x="8" y="132"/>
                </a:cxn>
                <a:cxn ang="0">
                  <a:pos x="24" y="152"/>
                </a:cxn>
                <a:cxn ang="0">
                  <a:pos x="44" y="168"/>
                </a:cxn>
                <a:cxn ang="0">
                  <a:pos x="56" y="176"/>
                </a:cxn>
                <a:cxn ang="0">
                  <a:pos x="56" y="176"/>
                </a:cxn>
                <a:cxn ang="0">
                  <a:pos x="50" y="198"/>
                </a:cxn>
                <a:cxn ang="0">
                  <a:pos x="40" y="214"/>
                </a:cxn>
                <a:cxn ang="0">
                  <a:pos x="40" y="216"/>
                </a:cxn>
                <a:cxn ang="0">
                  <a:pos x="42" y="222"/>
                </a:cxn>
                <a:cxn ang="0">
                  <a:pos x="48" y="224"/>
                </a:cxn>
                <a:cxn ang="0">
                  <a:pos x="50" y="224"/>
                </a:cxn>
                <a:cxn ang="0">
                  <a:pos x="68" y="218"/>
                </a:cxn>
                <a:cxn ang="0">
                  <a:pos x="96" y="198"/>
                </a:cxn>
                <a:cxn ang="0">
                  <a:pos x="104" y="190"/>
                </a:cxn>
                <a:cxn ang="0">
                  <a:pos x="128" y="192"/>
                </a:cxn>
                <a:cxn ang="0">
                  <a:pos x="178" y="184"/>
                </a:cxn>
                <a:cxn ang="0">
                  <a:pos x="218" y="164"/>
                </a:cxn>
                <a:cxn ang="0">
                  <a:pos x="246" y="134"/>
                </a:cxn>
                <a:cxn ang="0">
                  <a:pos x="254" y="116"/>
                </a:cxn>
                <a:cxn ang="0">
                  <a:pos x="256" y="96"/>
                </a:cxn>
                <a:cxn ang="0">
                  <a:pos x="256" y="86"/>
                </a:cxn>
                <a:cxn ang="0">
                  <a:pos x="250" y="68"/>
                </a:cxn>
                <a:cxn ang="0">
                  <a:pos x="234" y="42"/>
                </a:cxn>
                <a:cxn ang="0">
                  <a:pos x="200" y="16"/>
                </a:cxn>
                <a:cxn ang="0">
                  <a:pos x="154" y="2"/>
                </a:cxn>
                <a:cxn ang="0">
                  <a:pos x="128" y="176"/>
                </a:cxn>
                <a:cxn ang="0">
                  <a:pos x="106" y="174"/>
                </a:cxn>
                <a:cxn ang="0">
                  <a:pos x="104" y="174"/>
                </a:cxn>
                <a:cxn ang="0">
                  <a:pos x="96" y="176"/>
                </a:cxn>
                <a:cxn ang="0">
                  <a:pos x="90" y="180"/>
                </a:cxn>
                <a:cxn ang="0">
                  <a:pos x="66" y="200"/>
                </a:cxn>
                <a:cxn ang="0">
                  <a:pos x="70" y="190"/>
                </a:cxn>
                <a:cxn ang="0">
                  <a:pos x="72" y="176"/>
                </a:cxn>
                <a:cxn ang="0">
                  <a:pos x="72" y="176"/>
                </a:cxn>
                <a:cxn ang="0">
                  <a:pos x="70" y="168"/>
                </a:cxn>
                <a:cxn ang="0">
                  <a:pos x="64" y="162"/>
                </a:cxn>
                <a:cxn ang="0">
                  <a:pos x="52" y="156"/>
                </a:cxn>
                <a:cxn ang="0">
                  <a:pos x="36" y="140"/>
                </a:cxn>
                <a:cxn ang="0">
                  <a:pos x="24" y="124"/>
                </a:cxn>
                <a:cxn ang="0">
                  <a:pos x="16" y="106"/>
                </a:cxn>
                <a:cxn ang="0">
                  <a:pos x="16" y="96"/>
                </a:cxn>
                <a:cxn ang="0">
                  <a:pos x="24" y="64"/>
                </a:cxn>
                <a:cxn ang="0">
                  <a:pos x="48" y="40"/>
                </a:cxn>
                <a:cxn ang="0">
                  <a:pos x="84" y="22"/>
                </a:cxn>
                <a:cxn ang="0">
                  <a:pos x="128" y="16"/>
                </a:cxn>
                <a:cxn ang="0">
                  <a:pos x="150" y="18"/>
                </a:cxn>
                <a:cxn ang="0">
                  <a:pos x="190" y="30"/>
                </a:cxn>
                <a:cxn ang="0">
                  <a:pos x="220" y="52"/>
                </a:cxn>
                <a:cxn ang="0">
                  <a:pos x="238" y="80"/>
                </a:cxn>
                <a:cxn ang="0">
                  <a:pos x="240" y="96"/>
                </a:cxn>
                <a:cxn ang="0">
                  <a:pos x="232" y="128"/>
                </a:cxn>
                <a:cxn ang="0">
                  <a:pos x="208" y="152"/>
                </a:cxn>
                <a:cxn ang="0">
                  <a:pos x="172" y="170"/>
                </a:cxn>
                <a:cxn ang="0">
                  <a:pos x="128" y="176"/>
                </a:cxn>
              </a:cxnLst>
              <a:rect l="0" t="0" r="r" b="b"/>
              <a:pathLst>
                <a:path w="256" h="224">
                  <a:moveTo>
                    <a:pt x="128" y="0"/>
                  </a:moveTo>
                  <a:lnTo>
                    <a:pt x="128" y="0"/>
                  </a:lnTo>
                  <a:lnTo>
                    <a:pt x="102" y="2"/>
                  </a:lnTo>
                  <a:lnTo>
                    <a:pt x="78" y="8"/>
                  </a:lnTo>
                  <a:lnTo>
                    <a:pt x="56" y="16"/>
                  </a:lnTo>
                  <a:lnTo>
                    <a:pt x="38" y="28"/>
                  </a:lnTo>
                  <a:lnTo>
                    <a:pt x="22" y="42"/>
                  </a:lnTo>
                  <a:lnTo>
                    <a:pt x="10" y="58"/>
                  </a:lnTo>
                  <a:lnTo>
                    <a:pt x="6" y="68"/>
                  </a:lnTo>
                  <a:lnTo>
                    <a:pt x="2" y="76"/>
                  </a:lnTo>
                  <a:lnTo>
                    <a:pt x="0" y="8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8"/>
                  </a:lnTo>
                  <a:lnTo>
                    <a:pt x="4" y="120"/>
                  </a:lnTo>
                  <a:lnTo>
                    <a:pt x="8" y="132"/>
                  </a:lnTo>
                  <a:lnTo>
                    <a:pt x="16" y="142"/>
                  </a:lnTo>
                  <a:lnTo>
                    <a:pt x="24" y="152"/>
                  </a:lnTo>
                  <a:lnTo>
                    <a:pt x="34" y="160"/>
                  </a:lnTo>
                  <a:lnTo>
                    <a:pt x="44" y="168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4" y="186"/>
                  </a:lnTo>
                  <a:lnTo>
                    <a:pt x="50" y="198"/>
                  </a:lnTo>
                  <a:lnTo>
                    <a:pt x="40" y="214"/>
                  </a:lnTo>
                  <a:lnTo>
                    <a:pt x="40" y="214"/>
                  </a:lnTo>
                  <a:lnTo>
                    <a:pt x="40" y="214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42" y="222"/>
                  </a:lnTo>
                  <a:lnTo>
                    <a:pt x="48" y="224"/>
                  </a:lnTo>
                  <a:lnTo>
                    <a:pt x="48" y="224"/>
                  </a:lnTo>
                  <a:lnTo>
                    <a:pt x="50" y="224"/>
                  </a:lnTo>
                  <a:lnTo>
                    <a:pt x="50" y="224"/>
                  </a:lnTo>
                  <a:lnTo>
                    <a:pt x="58" y="222"/>
                  </a:lnTo>
                  <a:lnTo>
                    <a:pt x="68" y="218"/>
                  </a:lnTo>
                  <a:lnTo>
                    <a:pt x="84" y="208"/>
                  </a:lnTo>
                  <a:lnTo>
                    <a:pt x="96" y="198"/>
                  </a:lnTo>
                  <a:lnTo>
                    <a:pt x="104" y="190"/>
                  </a:lnTo>
                  <a:lnTo>
                    <a:pt x="104" y="190"/>
                  </a:lnTo>
                  <a:lnTo>
                    <a:pt x="128" y="192"/>
                  </a:lnTo>
                  <a:lnTo>
                    <a:pt x="128" y="192"/>
                  </a:lnTo>
                  <a:lnTo>
                    <a:pt x="154" y="190"/>
                  </a:lnTo>
                  <a:lnTo>
                    <a:pt x="178" y="184"/>
                  </a:lnTo>
                  <a:lnTo>
                    <a:pt x="200" y="176"/>
                  </a:lnTo>
                  <a:lnTo>
                    <a:pt x="218" y="164"/>
                  </a:lnTo>
                  <a:lnTo>
                    <a:pt x="234" y="150"/>
                  </a:lnTo>
                  <a:lnTo>
                    <a:pt x="246" y="134"/>
                  </a:lnTo>
                  <a:lnTo>
                    <a:pt x="250" y="124"/>
                  </a:lnTo>
                  <a:lnTo>
                    <a:pt x="254" y="116"/>
                  </a:lnTo>
                  <a:lnTo>
                    <a:pt x="256" y="106"/>
                  </a:lnTo>
                  <a:lnTo>
                    <a:pt x="256" y="96"/>
                  </a:lnTo>
                  <a:lnTo>
                    <a:pt x="256" y="96"/>
                  </a:lnTo>
                  <a:lnTo>
                    <a:pt x="256" y="86"/>
                  </a:lnTo>
                  <a:lnTo>
                    <a:pt x="254" y="76"/>
                  </a:lnTo>
                  <a:lnTo>
                    <a:pt x="250" y="68"/>
                  </a:lnTo>
                  <a:lnTo>
                    <a:pt x="246" y="58"/>
                  </a:lnTo>
                  <a:lnTo>
                    <a:pt x="234" y="42"/>
                  </a:lnTo>
                  <a:lnTo>
                    <a:pt x="218" y="28"/>
                  </a:lnTo>
                  <a:lnTo>
                    <a:pt x="200" y="16"/>
                  </a:lnTo>
                  <a:lnTo>
                    <a:pt x="178" y="8"/>
                  </a:lnTo>
                  <a:lnTo>
                    <a:pt x="154" y="2"/>
                  </a:lnTo>
                  <a:lnTo>
                    <a:pt x="128" y="0"/>
                  </a:lnTo>
                  <a:close/>
                  <a:moveTo>
                    <a:pt x="128" y="176"/>
                  </a:moveTo>
                  <a:lnTo>
                    <a:pt x="128" y="176"/>
                  </a:lnTo>
                  <a:lnTo>
                    <a:pt x="106" y="174"/>
                  </a:lnTo>
                  <a:lnTo>
                    <a:pt x="106" y="174"/>
                  </a:lnTo>
                  <a:lnTo>
                    <a:pt x="104" y="174"/>
                  </a:lnTo>
                  <a:lnTo>
                    <a:pt x="104" y="174"/>
                  </a:lnTo>
                  <a:lnTo>
                    <a:pt x="96" y="176"/>
                  </a:lnTo>
                  <a:lnTo>
                    <a:pt x="90" y="180"/>
                  </a:lnTo>
                  <a:lnTo>
                    <a:pt x="90" y="180"/>
                  </a:lnTo>
                  <a:lnTo>
                    <a:pt x="82" y="190"/>
                  </a:lnTo>
                  <a:lnTo>
                    <a:pt x="66" y="200"/>
                  </a:lnTo>
                  <a:lnTo>
                    <a:pt x="66" y="200"/>
                  </a:lnTo>
                  <a:lnTo>
                    <a:pt x="70" y="19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2" y="172"/>
                  </a:lnTo>
                  <a:lnTo>
                    <a:pt x="70" y="168"/>
                  </a:lnTo>
                  <a:lnTo>
                    <a:pt x="66" y="164"/>
                  </a:lnTo>
                  <a:lnTo>
                    <a:pt x="64" y="162"/>
                  </a:lnTo>
                  <a:lnTo>
                    <a:pt x="64" y="162"/>
                  </a:lnTo>
                  <a:lnTo>
                    <a:pt x="52" y="156"/>
                  </a:lnTo>
                  <a:lnTo>
                    <a:pt x="44" y="148"/>
                  </a:lnTo>
                  <a:lnTo>
                    <a:pt x="36" y="140"/>
                  </a:lnTo>
                  <a:lnTo>
                    <a:pt x="28" y="132"/>
                  </a:lnTo>
                  <a:lnTo>
                    <a:pt x="24" y="124"/>
                  </a:lnTo>
                  <a:lnTo>
                    <a:pt x="20" y="114"/>
                  </a:lnTo>
                  <a:lnTo>
                    <a:pt x="16" y="106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18" y="80"/>
                  </a:lnTo>
                  <a:lnTo>
                    <a:pt x="24" y="64"/>
                  </a:lnTo>
                  <a:lnTo>
                    <a:pt x="36" y="52"/>
                  </a:lnTo>
                  <a:lnTo>
                    <a:pt x="48" y="40"/>
                  </a:lnTo>
                  <a:lnTo>
                    <a:pt x="66" y="30"/>
                  </a:lnTo>
                  <a:lnTo>
                    <a:pt x="84" y="22"/>
                  </a:lnTo>
                  <a:lnTo>
                    <a:pt x="106" y="18"/>
                  </a:lnTo>
                  <a:lnTo>
                    <a:pt x="128" y="16"/>
                  </a:lnTo>
                  <a:lnTo>
                    <a:pt x="128" y="16"/>
                  </a:lnTo>
                  <a:lnTo>
                    <a:pt x="150" y="18"/>
                  </a:lnTo>
                  <a:lnTo>
                    <a:pt x="172" y="22"/>
                  </a:lnTo>
                  <a:lnTo>
                    <a:pt x="190" y="30"/>
                  </a:lnTo>
                  <a:lnTo>
                    <a:pt x="208" y="40"/>
                  </a:lnTo>
                  <a:lnTo>
                    <a:pt x="220" y="52"/>
                  </a:lnTo>
                  <a:lnTo>
                    <a:pt x="232" y="64"/>
                  </a:lnTo>
                  <a:lnTo>
                    <a:pt x="238" y="80"/>
                  </a:lnTo>
                  <a:lnTo>
                    <a:pt x="240" y="96"/>
                  </a:lnTo>
                  <a:lnTo>
                    <a:pt x="240" y="96"/>
                  </a:lnTo>
                  <a:lnTo>
                    <a:pt x="238" y="112"/>
                  </a:lnTo>
                  <a:lnTo>
                    <a:pt x="232" y="128"/>
                  </a:lnTo>
                  <a:lnTo>
                    <a:pt x="220" y="140"/>
                  </a:lnTo>
                  <a:lnTo>
                    <a:pt x="208" y="152"/>
                  </a:lnTo>
                  <a:lnTo>
                    <a:pt x="190" y="162"/>
                  </a:lnTo>
                  <a:lnTo>
                    <a:pt x="172" y="170"/>
                  </a:lnTo>
                  <a:lnTo>
                    <a:pt x="150" y="174"/>
                  </a:lnTo>
                  <a:lnTo>
                    <a:pt x="128" y="176"/>
                  </a:lnTo>
                  <a:close/>
                </a:path>
              </a:pathLst>
            </a:custGeom>
            <a:grpFill/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ar-SA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" name="Freeform 29"/>
            <p:cNvSpPr>
              <a:spLocks noEditPoints="1"/>
            </p:cNvSpPr>
            <p:nvPr/>
          </p:nvSpPr>
          <p:spPr bwMode="auto">
            <a:xfrm>
              <a:off x="2871788" y="2237467"/>
              <a:ext cx="366712" cy="320873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78" y="8"/>
                </a:cxn>
                <a:cxn ang="0">
                  <a:pos x="38" y="28"/>
                </a:cxn>
                <a:cxn ang="0">
                  <a:pos x="10" y="58"/>
                </a:cxn>
                <a:cxn ang="0">
                  <a:pos x="2" y="76"/>
                </a:cxn>
                <a:cxn ang="0">
                  <a:pos x="0" y="96"/>
                </a:cxn>
                <a:cxn ang="0">
                  <a:pos x="2" y="108"/>
                </a:cxn>
                <a:cxn ang="0">
                  <a:pos x="8" y="132"/>
                </a:cxn>
                <a:cxn ang="0">
                  <a:pos x="24" y="152"/>
                </a:cxn>
                <a:cxn ang="0">
                  <a:pos x="44" y="168"/>
                </a:cxn>
                <a:cxn ang="0">
                  <a:pos x="56" y="176"/>
                </a:cxn>
                <a:cxn ang="0">
                  <a:pos x="56" y="176"/>
                </a:cxn>
                <a:cxn ang="0">
                  <a:pos x="50" y="198"/>
                </a:cxn>
                <a:cxn ang="0">
                  <a:pos x="40" y="214"/>
                </a:cxn>
                <a:cxn ang="0">
                  <a:pos x="40" y="216"/>
                </a:cxn>
                <a:cxn ang="0">
                  <a:pos x="42" y="222"/>
                </a:cxn>
                <a:cxn ang="0">
                  <a:pos x="48" y="224"/>
                </a:cxn>
                <a:cxn ang="0">
                  <a:pos x="50" y="224"/>
                </a:cxn>
                <a:cxn ang="0">
                  <a:pos x="68" y="218"/>
                </a:cxn>
                <a:cxn ang="0">
                  <a:pos x="96" y="198"/>
                </a:cxn>
                <a:cxn ang="0">
                  <a:pos x="104" y="190"/>
                </a:cxn>
                <a:cxn ang="0">
                  <a:pos x="128" y="192"/>
                </a:cxn>
                <a:cxn ang="0">
                  <a:pos x="178" y="184"/>
                </a:cxn>
                <a:cxn ang="0">
                  <a:pos x="218" y="164"/>
                </a:cxn>
                <a:cxn ang="0">
                  <a:pos x="246" y="134"/>
                </a:cxn>
                <a:cxn ang="0">
                  <a:pos x="254" y="116"/>
                </a:cxn>
                <a:cxn ang="0">
                  <a:pos x="256" y="96"/>
                </a:cxn>
                <a:cxn ang="0">
                  <a:pos x="256" y="86"/>
                </a:cxn>
                <a:cxn ang="0">
                  <a:pos x="250" y="68"/>
                </a:cxn>
                <a:cxn ang="0">
                  <a:pos x="234" y="42"/>
                </a:cxn>
                <a:cxn ang="0">
                  <a:pos x="200" y="16"/>
                </a:cxn>
                <a:cxn ang="0">
                  <a:pos x="154" y="2"/>
                </a:cxn>
                <a:cxn ang="0">
                  <a:pos x="128" y="176"/>
                </a:cxn>
                <a:cxn ang="0">
                  <a:pos x="106" y="174"/>
                </a:cxn>
                <a:cxn ang="0">
                  <a:pos x="104" y="174"/>
                </a:cxn>
                <a:cxn ang="0">
                  <a:pos x="96" y="176"/>
                </a:cxn>
                <a:cxn ang="0">
                  <a:pos x="90" y="180"/>
                </a:cxn>
                <a:cxn ang="0">
                  <a:pos x="66" y="200"/>
                </a:cxn>
                <a:cxn ang="0">
                  <a:pos x="70" y="190"/>
                </a:cxn>
                <a:cxn ang="0">
                  <a:pos x="72" y="176"/>
                </a:cxn>
                <a:cxn ang="0">
                  <a:pos x="72" y="176"/>
                </a:cxn>
                <a:cxn ang="0">
                  <a:pos x="70" y="168"/>
                </a:cxn>
                <a:cxn ang="0">
                  <a:pos x="64" y="162"/>
                </a:cxn>
                <a:cxn ang="0">
                  <a:pos x="52" y="156"/>
                </a:cxn>
                <a:cxn ang="0">
                  <a:pos x="36" y="140"/>
                </a:cxn>
                <a:cxn ang="0">
                  <a:pos x="24" y="124"/>
                </a:cxn>
                <a:cxn ang="0">
                  <a:pos x="16" y="106"/>
                </a:cxn>
                <a:cxn ang="0">
                  <a:pos x="16" y="96"/>
                </a:cxn>
                <a:cxn ang="0">
                  <a:pos x="24" y="64"/>
                </a:cxn>
                <a:cxn ang="0">
                  <a:pos x="48" y="40"/>
                </a:cxn>
                <a:cxn ang="0">
                  <a:pos x="84" y="22"/>
                </a:cxn>
                <a:cxn ang="0">
                  <a:pos x="128" y="16"/>
                </a:cxn>
                <a:cxn ang="0">
                  <a:pos x="150" y="18"/>
                </a:cxn>
                <a:cxn ang="0">
                  <a:pos x="190" y="30"/>
                </a:cxn>
                <a:cxn ang="0">
                  <a:pos x="220" y="52"/>
                </a:cxn>
                <a:cxn ang="0">
                  <a:pos x="238" y="80"/>
                </a:cxn>
                <a:cxn ang="0">
                  <a:pos x="240" y="96"/>
                </a:cxn>
                <a:cxn ang="0">
                  <a:pos x="232" y="128"/>
                </a:cxn>
                <a:cxn ang="0">
                  <a:pos x="208" y="152"/>
                </a:cxn>
                <a:cxn ang="0">
                  <a:pos x="172" y="170"/>
                </a:cxn>
                <a:cxn ang="0">
                  <a:pos x="128" y="176"/>
                </a:cxn>
              </a:cxnLst>
              <a:rect l="0" t="0" r="r" b="b"/>
              <a:pathLst>
                <a:path w="256" h="224">
                  <a:moveTo>
                    <a:pt x="128" y="0"/>
                  </a:moveTo>
                  <a:lnTo>
                    <a:pt x="128" y="0"/>
                  </a:lnTo>
                  <a:lnTo>
                    <a:pt x="102" y="2"/>
                  </a:lnTo>
                  <a:lnTo>
                    <a:pt x="78" y="8"/>
                  </a:lnTo>
                  <a:lnTo>
                    <a:pt x="56" y="16"/>
                  </a:lnTo>
                  <a:lnTo>
                    <a:pt x="38" y="28"/>
                  </a:lnTo>
                  <a:lnTo>
                    <a:pt x="22" y="42"/>
                  </a:lnTo>
                  <a:lnTo>
                    <a:pt x="10" y="58"/>
                  </a:lnTo>
                  <a:lnTo>
                    <a:pt x="6" y="68"/>
                  </a:lnTo>
                  <a:lnTo>
                    <a:pt x="2" y="76"/>
                  </a:lnTo>
                  <a:lnTo>
                    <a:pt x="0" y="8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8"/>
                  </a:lnTo>
                  <a:lnTo>
                    <a:pt x="4" y="120"/>
                  </a:lnTo>
                  <a:lnTo>
                    <a:pt x="8" y="132"/>
                  </a:lnTo>
                  <a:lnTo>
                    <a:pt x="16" y="142"/>
                  </a:lnTo>
                  <a:lnTo>
                    <a:pt x="24" y="152"/>
                  </a:lnTo>
                  <a:lnTo>
                    <a:pt x="34" y="160"/>
                  </a:lnTo>
                  <a:lnTo>
                    <a:pt x="44" y="168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4" y="186"/>
                  </a:lnTo>
                  <a:lnTo>
                    <a:pt x="50" y="198"/>
                  </a:lnTo>
                  <a:lnTo>
                    <a:pt x="40" y="214"/>
                  </a:lnTo>
                  <a:lnTo>
                    <a:pt x="40" y="214"/>
                  </a:lnTo>
                  <a:lnTo>
                    <a:pt x="40" y="214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42" y="222"/>
                  </a:lnTo>
                  <a:lnTo>
                    <a:pt x="48" y="224"/>
                  </a:lnTo>
                  <a:lnTo>
                    <a:pt x="48" y="224"/>
                  </a:lnTo>
                  <a:lnTo>
                    <a:pt x="50" y="224"/>
                  </a:lnTo>
                  <a:lnTo>
                    <a:pt x="50" y="224"/>
                  </a:lnTo>
                  <a:lnTo>
                    <a:pt x="58" y="222"/>
                  </a:lnTo>
                  <a:lnTo>
                    <a:pt x="68" y="218"/>
                  </a:lnTo>
                  <a:lnTo>
                    <a:pt x="84" y="208"/>
                  </a:lnTo>
                  <a:lnTo>
                    <a:pt x="96" y="198"/>
                  </a:lnTo>
                  <a:lnTo>
                    <a:pt x="104" y="190"/>
                  </a:lnTo>
                  <a:lnTo>
                    <a:pt x="104" y="190"/>
                  </a:lnTo>
                  <a:lnTo>
                    <a:pt x="128" y="192"/>
                  </a:lnTo>
                  <a:lnTo>
                    <a:pt x="128" y="192"/>
                  </a:lnTo>
                  <a:lnTo>
                    <a:pt x="154" y="190"/>
                  </a:lnTo>
                  <a:lnTo>
                    <a:pt x="178" y="184"/>
                  </a:lnTo>
                  <a:lnTo>
                    <a:pt x="200" y="176"/>
                  </a:lnTo>
                  <a:lnTo>
                    <a:pt x="218" y="164"/>
                  </a:lnTo>
                  <a:lnTo>
                    <a:pt x="234" y="150"/>
                  </a:lnTo>
                  <a:lnTo>
                    <a:pt x="246" y="134"/>
                  </a:lnTo>
                  <a:lnTo>
                    <a:pt x="250" y="124"/>
                  </a:lnTo>
                  <a:lnTo>
                    <a:pt x="254" y="116"/>
                  </a:lnTo>
                  <a:lnTo>
                    <a:pt x="256" y="106"/>
                  </a:lnTo>
                  <a:lnTo>
                    <a:pt x="256" y="96"/>
                  </a:lnTo>
                  <a:lnTo>
                    <a:pt x="256" y="96"/>
                  </a:lnTo>
                  <a:lnTo>
                    <a:pt x="256" y="86"/>
                  </a:lnTo>
                  <a:lnTo>
                    <a:pt x="254" y="76"/>
                  </a:lnTo>
                  <a:lnTo>
                    <a:pt x="250" y="68"/>
                  </a:lnTo>
                  <a:lnTo>
                    <a:pt x="246" y="58"/>
                  </a:lnTo>
                  <a:lnTo>
                    <a:pt x="234" y="42"/>
                  </a:lnTo>
                  <a:lnTo>
                    <a:pt x="218" y="28"/>
                  </a:lnTo>
                  <a:lnTo>
                    <a:pt x="200" y="16"/>
                  </a:lnTo>
                  <a:lnTo>
                    <a:pt x="178" y="8"/>
                  </a:lnTo>
                  <a:lnTo>
                    <a:pt x="154" y="2"/>
                  </a:lnTo>
                  <a:lnTo>
                    <a:pt x="128" y="0"/>
                  </a:lnTo>
                  <a:close/>
                  <a:moveTo>
                    <a:pt x="128" y="176"/>
                  </a:moveTo>
                  <a:lnTo>
                    <a:pt x="128" y="176"/>
                  </a:lnTo>
                  <a:lnTo>
                    <a:pt x="106" y="174"/>
                  </a:lnTo>
                  <a:lnTo>
                    <a:pt x="106" y="174"/>
                  </a:lnTo>
                  <a:lnTo>
                    <a:pt x="104" y="174"/>
                  </a:lnTo>
                  <a:lnTo>
                    <a:pt x="104" y="174"/>
                  </a:lnTo>
                  <a:lnTo>
                    <a:pt x="96" y="176"/>
                  </a:lnTo>
                  <a:lnTo>
                    <a:pt x="90" y="180"/>
                  </a:lnTo>
                  <a:lnTo>
                    <a:pt x="90" y="180"/>
                  </a:lnTo>
                  <a:lnTo>
                    <a:pt x="82" y="190"/>
                  </a:lnTo>
                  <a:lnTo>
                    <a:pt x="66" y="200"/>
                  </a:lnTo>
                  <a:lnTo>
                    <a:pt x="66" y="200"/>
                  </a:lnTo>
                  <a:lnTo>
                    <a:pt x="70" y="19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2" y="172"/>
                  </a:lnTo>
                  <a:lnTo>
                    <a:pt x="70" y="168"/>
                  </a:lnTo>
                  <a:lnTo>
                    <a:pt x="66" y="164"/>
                  </a:lnTo>
                  <a:lnTo>
                    <a:pt x="64" y="162"/>
                  </a:lnTo>
                  <a:lnTo>
                    <a:pt x="64" y="162"/>
                  </a:lnTo>
                  <a:lnTo>
                    <a:pt x="52" y="156"/>
                  </a:lnTo>
                  <a:lnTo>
                    <a:pt x="44" y="148"/>
                  </a:lnTo>
                  <a:lnTo>
                    <a:pt x="36" y="140"/>
                  </a:lnTo>
                  <a:lnTo>
                    <a:pt x="28" y="132"/>
                  </a:lnTo>
                  <a:lnTo>
                    <a:pt x="24" y="124"/>
                  </a:lnTo>
                  <a:lnTo>
                    <a:pt x="20" y="114"/>
                  </a:lnTo>
                  <a:lnTo>
                    <a:pt x="16" y="106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18" y="80"/>
                  </a:lnTo>
                  <a:lnTo>
                    <a:pt x="24" y="64"/>
                  </a:lnTo>
                  <a:lnTo>
                    <a:pt x="36" y="52"/>
                  </a:lnTo>
                  <a:lnTo>
                    <a:pt x="48" y="40"/>
                  </a:lnTo>
                  <a:lnTo>
                    <a:pt x="66" y="30"/>
                  </a:lnTo>
                  <a:lnTo>
                    <a:pt x="84" y="22"/>
                  </a:lnTo>
                  <a:lnTo>
                    <a:pt x="106" y="18"/>
                  </a:lnTo>
                  <a:lnTo>
                    <a:pt x="128" y="16"/>
                  </a:lnTo>
                  <a:lnTo>
                    <a:pt x="128" y="16"/>
                  </a:lnTo>
                  <a:lnTo>
                    <a:pt x="150" y="18"/>
                  </a:lnTo>
                  <a:lnTo>
                    <a:pt x="172" y="22"/>
                  </a:lnTo>
                  <a:lnTo>
                    <a:pt x="190" y="30"/>
                  </a:lnTo>
                  <a:lnTo>
                    <a:pt x="208" y="40"/>
                  </a:lnTo>
                  <a:lnTo>
                    <a:pt x="220" y="52"/>
                  </a:lnTo>
                  <a:lnTo>
                    <a:pt x="232" y="64"/>
                  </a:lnTo>
                  <a:lnTo>
                    <a:pt x="238" y="80"/>
                  </a:lnTo>
                  <a:lnTo>
                    <a:pt x="240" y="96"/>
                  </a:lnTo>
                  <a:lnTo>
                    <a:pt x="240" y="96"/>
                  </a:lnTo>
                  <a:lnTo>
                    <a:pt x="238" y="112"/>
                  </a:lnTo>
                  <a:lnTo>
                    <a:pt x="232" y="128"/>
                  </a:lnTo>
                  <a:lnTo>
                    <a:pt x="220" y="140"/>
                  </a:lnTo>
                  <a:lnTo>
                    <a:pt x="208" y="152"/>
                  </a:lnTo>
                  <a:lnTo>
                    <a:pt x="190" y="162"/>
                  </a:lnTo>
                  <a:lnTo>
                    <a:pt x="172" y="170"/>
                  </a:lnTo>
                  <a:lnTo>
                    <a:pt x="150" y="174"/>
                  </a:lnTo>
                  <a:lnTo>
                    <a:pt x="128" y="176"/>
                  </a:lnTo>
                  <a:close/>
                </a:path>
              </a:pathLst>
            </a:custGeom>
            <a:grpFill/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ar-SA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" name="Freeform 29"/>
            <p:cNvSpPr>
              <a:spLocks noEditPoints="1"/>
            </p:cNvSpPr>
            <p:nvPr/>
          </p:nvSpPr>
          <p:spPr bwMode="auto">
            <a:xfrm>
              <a:off x="3505201" y="2571750"/>
              <a:ext cx="333017" cy="291390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78" y="8"/>
                </a:cxn>
                <a:cxn ang="0">
                  <a:pos x="38" y="28"/>
                </a:cxn>
                <a:cxn ang="0">
                  <a:pos x="10" y="58"/>
                </a:cxn>
                <a:cxn ang="0">
                  <a:pos x="2" y="76"/>
                </a:cxn>
                <a:cxn ang="0">
                  <a:pos x="0" y="96"/>
                </a:cxn>
                <a:cxn ang="0">
                  <a:pos x="2" y="108"/>
                </a:cxn>
                <a:cxn ang="0">
                  <a:pos x="8" y="132"/>
                </a:cxn>
                <a:cxn ang="0">
                  <a:pos x="24" y="152"/>
                </a:cxn>
                <a:cxn ang="0">
                  <a:pos x="44" y="168"/>
                </a:cxn>
                <a:cxn ang="0">
                  <a:pos x="56" y="176"/>
                </a:cxn>
                <a:cxn ang="0">
                  <a:pos x="56" y="176"/>
                </a:cxn>
                <a:cxn ang="0">
                  <a:pos x="50" y="198"/>
                </a:cxn>
                <a:cxn ang="0">
                  <a:pos x="40" y="214"/>
                </a:cxn>
                <a:cxn ang="0">
                  <a:pos x="40" y="216"/>
                </a:cxn>
                <a:cxn ang="0">
                  <a:pos x="42" y="222"/>
                </a:cxn>
                <a:cxn ang="0">
                  <a:pos x="48" y="224"/>
                </a:cxn>
                <a:cxn ang="0">
                  <a:pos x="50" y="224"/>
                </a:cxn>
                <a:cxn ang="0">
                  <a:pos x="68" y="218"/>
                </a:cxn>
                <a:cxn ang="0">
                  <a:pos x="96" y="198"/>
                </a:cxn>
                <a:cxn ang="0">
                  <a:pos x="104" y="190"/>
                </a:cxn>
                <a:cxn ang="0">
                  <a:pos x="128" y="192"/>
                </a:cxn>
                <a:cxn ang="0">
                  <a:pos x="178" y="184"/>
                </a:cxn>
                <a:cxn ang="0">
                  <a:pos x="218" y="164"/>
                </a:cxn>
                <a:cxn ang="0">
                  <a:pos x="246" y="134"/>
                </a:cxn>
                <a:cxn ang="0">
                  <a:pos x="254" y="116"/>
                </a:cxn>
                <a:cxn ang="0">
                  <a:pos x="256" y="96"/>
                </a:cxn>
                <a:cxn ang="0">
                  <a:pos x="256" y="86"/>
                </a:cxn>
                <a:cxn ang="0">
                  <a:pos x="250" y="68"/>
                </a:cxn>
                <a:cxn ang="0">
                  <a:pos x="234" y="42"/>
                </a:cxn>
                <a:cxn ang="0">
                  <a:pos x="200" y="16"/>
                </a:cxn>
                <a:cxn ang="0">
                  <a:pos x="154" y="2"/>
                </a:cxn>
                <a:cxn ang="0">
                  <a:pos x="128" y="176"/>
                </a:cxn>
                <a:cxn ang="0">
                  <a:pos x="106" y="174"/>
                </a:cxn>
                <a:cxn ang="0">
                  <a:pos x="104" y="174"/>
                </a:cxn>
                <a:cxn ang="0">
                  <a:pos x="96" y="176"/>
                </a:cxn>
                <a:cxn ang="0">
                  <a:pos x="90" y="180"/>
                </a:cxn>
                <a:cxn ang="0">
                  <a:pos x="66" y="200"/>
                </a:cxn>
                <a:cxn ang="0">
                  <a:pos x="70" y="190"/>
                </a:cxn>
                <a:cxn ang="0">
                  <a:pos x="72" y="176"/>
                </a:cxn>
                <a:cxn ang="0">
                  <a:pos x="72" y="176"/>
                </a:cxn>
                <a:cxn ang="0">
                  <a:pos x="70" y="168"/>
                </a:cxn>
                <a:cxn ang="0">
                  <a:pos x="64" y="162"/>
                </a:cxn>
                <a:cxn ang="0">
                  <a:pos x="52" y="156"/>
                </a:cxn>
                <a:cxn ang="0">
                  <a:pos x="36" y="140"/>
                </a:cxn>
                <a:cxn ang="0">
                  <a:pos x="24" y="124"/>
                </a:cxn>
                <a:cxn ang="0">
                  <a:pos x="16" y="106"/>
                </a:cxn>
                <a:cxn ang="0">
                  <a:pos x="16" y="96"/>
                </a:cxn>
                <a:cxn ang="0">
                  <a:pos x="24" y="64"/>
                </a:cxn>
                <a:cxn ang="0">
                  <a:pos x="48" y="40"/>
                </a:cxn>
                <a:cxn ang="0">
                  <a:pos x="84" y="22"/>
                </a:cxn>
                <a:cxn ang="0">
                  <a:pos x="128" y="16"/>
                </a:cxn>
                <a:cxn ang="0">
                  <a:pos x="150" y="18"/>
                </a:cxn>
                <a:cxn ang="0">
                  <a:pos x="190" y="30"/>
                </a:cxn>
                <a:cxn ang="0">
                  <a:pos x="220" y="52"/>
                </a:cxn>
                <a:cxn ang="0">
                  <a:pos x="238" y="80"/>
                </a:cxn>
                <a:cxn ang="0">
                  <a:pos x="240" y="96"/>
                </a:cxn>
                <a:cxn ang="0">
                  <a:pos x="232" y="128"/>
                </a:cxn>
                <a:cxn ang="0">
                  <a:pos x="208" y="152"/>
                </a:cxn>
                <a:cxn ang="0">
                  <a:pos x="172" y="170"/>
                </a:cxn>
                <a:cxn ang="0">
                  <a:pos x="128" y="176"/>
                </a:cxn>
              </a:cxnLst>
              <a:rect l="0" t="0" r="r" b="b"/>
              <a:pathLst>
                <a:path w="256" h="224">
                  <a:moveTo>
                    <a:pt x="128" y="0"/>
                  </a:moveTo>
                  <a:lnTo>
                    <a:pt x="128" y="0"/>
                  </a:lnTo>
                  <a:lnTo>
                    <a:pt x="102" y="2"/>
                  </a:lnTo>
                  <a:lnTo>
                    <a:pt x="78" y="8"/>
                  </a:lnTo>
                  <a:lnTo>
                    <a:pt x="56" y="16"/>
                  </a:lnTo>
                  <a:lnTo>
                    <a:pt x="38" y="28"/>
                  </a:lnTo>
                  <a:lnTo>
                    <a:pt x="22" y="42"/>
                  </a:lnTo>
                  <a:lnTo>
                    <a:pt x="10" y="58"/>
                  </a:lnTo>
                  <a:lnTo>
                    <a:pt x="6" y="68"/>
                  </a:lnTo>
                  <a:lnTo>
                    <a:pt x="2" y="76"/>
                  </a:lnTo>
                  <a:lnTo>
                    <a:pt x="0" y="8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8"/>
                  </a:lnTo>
                  <a:lnTo>
                    <a:pt x="4" y="120"/>
                  </a:lnTo>
                  <a:lnTo>
                    <a:pt x="8" y="132"/>
                  </a:lnTo>
                  <a:lnTo>
                    <a:pt x="16" y="142"/>
                  </a:lnTo>
                  <a:lnTo>
                    <a:pt x="24" y="152"/>
                  </a:lnTo>
                  <a:lnTo>
                    <a:pt x="34" y="160"/>
                  </a:lnTo>
                  <a:lnTo>
                    <a:pt x="44" y="168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4" y="186"/>
                  </a:lnTo>
                  <a:lnTo>
                    <a:pt x="50" y="198"/>
                  </a:lnTo>
                  <a:lnTo>
                    <a:pt x="40" y="214"/>
                  </a:lnTo>
                  <a:lnTo>
                    <a:pt x="40" y="214"/>
                  </a:lnTo>
                  <a:lnTo>
                    <a:pt x="40" y="214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42" y="222"/>
                  </a:lnTo>
                  <a:lnTo>
                    <a:pt x="48" y="224"/>
                  </a:lnTo>
                  <a:lnTo>
                    <a:pt x="48" y="224"/>
                  </a:lnTo>
                  <a:lnTo>
                    <a:pt x="50" y="224"/>
                  </a:lnTo>
                  <a:lnTo>
                    <a:pt x="50" y="224"/>
                  </a:lnTo>
                  <a:lnTo>
                    <a:pt x="58" y="222"/>
                  </a:lnTo>
                  <a:lnTo>
                    <a:pt x="68" y="218"/>
                  </a:lnTo>
                  <a:lnTo>
                    <a:pt x="84" y="208"/>
                  </a:lnTo>
                  <a:lnTo>
                    <a:pt x="96" y="198"/>
                  </a:lnTo>
                  <a:lnTo>
                    <a:pt x="104" y="190"/>
                  </a:lnTo>
                  <a:lnTo>
                    <a:pt x="104" y="190"/>
                  </a:lnTo>
                  <a:lnTo>
                    <a:pt x="128" y="192"/>
                  </a:lnTo>
                  <a:lnTo>
                    <a:pt x="128" y="192"/>
                  </a:lnTo>
                  <a:lnTo>
                    <a:pt x="154" y="190"/>
                  </a:lnTo>
                  <a:lnTo>
                    <a:pt x="178" y="184"/>
                  </a:lnTo>
                  <a:lnTo>
                    <a:pt x="200" y="176"/>
                  </a:lnTo>
                  <a:lnTo>
                    <a:pt x="218" y="164"/>
                  </a:lnTo>
                  <a:lnTo>
                    <a:pt x="234" y="150"/>
                  </a:lnTo>
                  <a:lnTo>
                    <a:pt x="246" y="134"/>
                  </a:lnTo>
                  <a:lnTo>
                    <a:pt x="250" y="124"/>
                  </a:lnTo>
                  <a:lnTo>
                    <a:pt x="254" y="116"/>
                  </a:lnTo>
                  <a:lnTo>
                    <a:pt x="256" y="106"/>
                  </a:lnTo>
                  <a:lnTo>
                    <a:pt x="256" y="96"/>
                  </a:lnTo>
                  <a:lnTo>
                    <a:pt x="256" y="96"/>
                  </a:lnTo>
                  <a:lnTo>
                    <a:pt x="256" y="86"/>
                  </a:lnTo>
                  <a:lnTo>
                    <a:pt x="254" y="76"/>
                  </a:lnTo>
                  <a:lnTo>
                    <a:pt x="250" y="68"/>
                  </a:lnTo>
                  <a:lnTo>
                    <a:pt x="246" y="58"/>
                  </a:lnTo>
                  <a:lnTo>
                    <a:pt x="234" y="42"/>
                  </a:lnTo>
                  <a:lnTo>
                    <a:pt x="218" y="28"/>
                  </a:lnTo>
                  <a:lnTo>
                    <a:pt x="200" y="16"/>
                  </a:lnTo>
                  <a:lnTo>
                    <a:pt x="178" y="8"/>
                  </a:lnTo>
                  <a:lnTo>
                    <a:pt x="154" y="2"/>
                  </a:lnTo>
                  <a:lnTo>
                    <a:pt x="128" y="0"/>
                  </a:lnTo>
                  <a:close/>
                  <a:moveTo>
                    <a:pt x="128" y="176"/>
                  </a:moveTo>
                  <a:lnTo>
                    <a:pt x="128" y="176"/>
                  </a:lnTo>
                  <a:lnTo>
                    <a:pt x="106" y="174"/>
                  </a:lnTo>
                  <a:lnTo>
                    <a:pt x="106" y="174"/>
                  </a:lnTo>
                  <a:lnTo>
                    <a:pt x="104" y="174"/>
                  </a:lnTo>
                  <a:lnTo>
                    <a:pt x="104" y="174"/>
                  </a:lnTo>
                  <a:lnTo>
                    <a:pt x="96" y="176"/>
                  </a:lnTo>
                  <a:lnTo>
                    <a:pt x="90" y="180"/>
                  </a:lnTo>
                  <a:lnTo>
                    <a:pt x="90" y="180"/>
                  </a:lnTo>
                  <a:lnTo>
                    <a:pt x="82" y="190"/>
                  </a:lnTo>
                  <a:lnTo>
                    <a:pt x="66" y="200"/>
                  </a:lnTo>
                  <a:lnTo>
                    <a:pt x="66" y="200"/>
                  </a:lnTo>
                  <a:lnTo>
                    <a:pt x="70" y="19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2" y="172"/>
                  </a:lnTo>
                  <a:lnTo>
                    <a:pt x="70" y="168"/>
                  </a:lnTo>
                  <a:lnTo>
                    <a:pt x="66" y="164"/>
                  </a:lnTo>
                  <a:lnTo>
                    <a:pt x="64" y="162"/>
                  </a:lnTo>
                  <a:lnTo>
                    <a:pt x="64" y="162"/>
                  </a:lnTo>
                  <a:lnTo>
                    <a:pt x="52" y="156"/>
                  </a:lnTo>
                  <a:lnTo>
                    <a:pt x="44" y="148"/>
                  </a:lnTo>
                  <a:lnTo>
                    <a:pt x="36" y="140"/>
                  </a:lnTo>
                  <a:lnTo>
                    <a:pt x="28" y="132"/>
                  </a:lnTo>
                  <a:lnTo>
                    <a:pt x="24" y="124"/>
                  </a:lnTo>
                  <a:lnTo>
                    <a:pt x="20" y="114"/>
                  </a:lnTo>
                  <a:lnTo>
                    <a:pt x="16" y="106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18" y="80"/>
                  </a:lnTo>
                  <a:lnTo>
                    <a:pt x="24" y="64"/>
                  </a:lnTo>
                  <a:lnTo>
                    <a:pt x="36" y="52"/>
                  </a:lnTo>
                  <a:lnTo>
                    <a:pt x="48" y="40"/>
                  </a:lnTo>
                  <a:lnTo>
                    <a:pt x="66" y="30"/>
                  </a:lnTo>
                  <a:lnTo>
                    <a:pt x="84" y="22"/>
                  </a:lnTo>
                  <a:lnTo>
                    <a:pt x="106" y="18"/>
                  </a:lnTo>
                  <a:lnTo>
                    <a:pt x="128" y="16"/>
                  </a:lnTo>
                  <a:lnTo>
                    <a:pt x="128" y="16"/>
                  </a:lnTo>
                  <a:lnTo>
                    <a:pt x="150" y="18"/>
                  </a:lnTo>
                  <a:lnTo>
                    <a:pt x="172" y="22"/>
                  </a:lnTo>
                  <a:lnTo>
                    <a:pt x="190" y="30"/>
                  </a:lnTo>
                  <a:lnTo>
                    <a:pt x="208" y="40"/>
                  </a:lnTo>
                  <a:lnTo>
                    <a:pt x="220" y="52"/>
                  </a:lnTo>
                  <a:lnTo>
                    <a:pt x="232" y="64"/>
                  </a:lnTo>
                  <a:lnTo>
                    <a:pt x="238" y="80"/>
                  </a:lnTo>
                  <a:lnTo>
                    <a:pt x="240" y="96"/>
                  </a:lnTo>
                  <a:lnTo>
                    <a:pt x="240" y="96"/>
                  </a:lnTo>
                  <a:lnTo>
                    <a:pt x="238" y="112"/>
                  </a:lnTo>
                  <a:lnTo>
                    <a:pt x="232" y="128"/>
                  </a:lnTo>
                  <a:lnTo>
                    <a:pt x="220" y="140"/>
                  </a:lnTo>
                  <a:lnTo>
                    <a:pt x="208" y="152"/>
                  </a:lnTo>
                  <a:lnTo>
                    <a:pt x="190" y="162"/>
                  </a:lnTo>
                  <a:lnTo>
                    <a:pt x="172" y="170"/>
                  </a:lnTo>
                  <a:lnTo>
                    <a:pt x="150" y="174"/>
                  </a:lnTo>
                  <a:lnTo>
                    <a:pt x="128" y="176"/>
                  </a:lnTo>
                  <a:close/>
                </a:path>
              </a:pathLst>
            </a:custGeom>
            <a:grpFill/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ar-SA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1" name="Freeform 29"/>
            <p:cNvSpPr>
              <a:spLocks noEditPoints="1"/>
            </p:cNvSpPr>
            <p:nvPr/>
          </p:nvSpPr>
          <p:spPr bwMode="auto">
            <a:xfrm flipH="1">
              <a:off x="1371600" y="2266950"/>
              <a:ext cx="366712" cy="320873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78" y="8"/>
                </a:cxn>
                <a:cxn ang="0">
                  <a:pos x="38" y="28"/>
                </a:cxn>
                <a:cxn ang="0">
                  <a:pos x="10" y="58"/>
                </a:cxn>
                <a:cxn ang="0">
                  <a:pos x="2" y="76"/>
                </a:cxn>
                <a:cxn ang="0">
                  <a:pos x="0" y="96"/>
                </a:cxn>
                <a:cxn ang="0">
                  <a:pos x="2" y="108"/>
                </a:cxn>
                <a:cxn ang="0">
                  <a:pos x="8" y="132"/>
                </a:cxn>
                <a:cxn ang="0">
                  <a:pos x="24" y="152"/>
                </a:cxn>
                <a:cxn ang="0">
                  <a:pos x="44" y="168"/>
                </a:cxn>
                <a:cxn ang="0">
                  <a:pos x="56" y="176"/>
                </a:cxn>
                <a:cxn ang="0">
                  <a:pos x="56" y="176"/>
                </a:cxn>
                <a:cxn ang="0">
                  <a:pos x="50" y="198"/>
                </a:cxn>
                <a:cxn ang="0">
                  <a:pos x="40" y="214"/>
                </a:cxn>
                <a:cxn ang="0">
                  <a:pos x="40" y="216"/>
                </a:cxn>
                <a:cxn ang="0">
                  <a:pos x="42" y="222"/>
                </a:cxn>
                <a:cxn ang="0">
                  <a:pos x="48" y="224"/>
                </a:cxn>
                <a:cxn ang="0">
                  <a:pos x="50" y="224"/>
                </a:cxn>
                <a:cxn ang="0">
                  <a:pos x="68" y="218"/>
                </a:cxn>
                <a:cxn ang="0">
                  <a:pos x="96" y="198"/>
                </a:cxn>
                <a:cxn ang="0">
                  <a:pos x="104" y="190"/>
                </a:cxn>
                <a:cxn ang="0">
                  <a:pos x="128" y="192"/>
                </a:cxn>
                <a:cxn ang="0">
                  <a:pos x="178" y="184"/>
                </a:cxn>
                <a:cxn ang="0">
                  <a:pos x="218" y="164"/>
                </a:cxn>
                <a:cxn ang="0">
                  <a:pos x="246" y="134"/>
                </a:cxn>
                <a:cxn ang="0">
                  <a:pos x="254" y="116"/>
                </a:cxn>
                <a:cxn ang="0">
                  <a:pos x="256" y="96"/>
                </a:cxn>
                <a:cxn ang="0">
                  <a:pos x="256" y="86"/>
                </a:cxn>
                <a:cxn ang="0">
                  <a:pos x="250" y="68"/>
                </a:cxn>
                <a:cxn ang="0">
                  <a:pos x="234" y="42"/>
                </a:cxn>
                <a:cxn ang="0">
                  <a:pos x="200" y="16"/>
                </a:cxn>
                <a:cxn ang="0">
                  <a:pos x="154" y="2"/>
                </a:cxn>
                <a:cxn ang="0">
                  <a:pos x="128" y="176"/>
                </a:cxn>
                <a:cxn ang="0">
                  <a:pos x="106" y="174"/>
                </a:cxn>
                <a:cxn ang="0">
                  <a:pos x="104" y="174"/>
                </a:cxn>
                <a:cxn ang="0">
                  <a:pos x="96" y="176"/>
                </a:cxn>
                <a:cxn ang="0">
                  <a:pos x="90" y="180"/>
                </a:cxn>
                <a:cxn ang="0">
                  <a:pos x="66" y="200"/>
                </a:cxn>
                <a:cxn ang="0">
                  <a:pos x="70" y="190"/>
                </a:cxn>
                <a:cxn ang="0">
                  <a:pos x="72" y="176"/>
                </a:cxn>
                <a:cxn ang="0">
                  <a:pos x="72" y="176"/>
                </a:cxn>
                <a:cxn ang="0">
                  <a:pos x="70" y="168"/>
                </a:cxn>
                <a:cxn ang="0">
                  <a:pos x="64" y="162"/>
                </a:cxn>
                <a:cxn ang="0">
                  <a:pos x="52" y="156"/>
                </a:cxn>
                <a:cxn ang="0">
                  <a:pos x="36" y="140"/>
                </a:cxn>
                <a:cxn ang="0">
                  <a:pos x="24" y="124"/>
                </a:cxn>
                <a:cxn ang="0">
                  <a:pos x="16" y="106"/>
                </a:cxn>
                <a:cxn ang="0">
                  <a:pos x="16" y="96"/>
                </a:cxn>
                <a:cxn ang="0">
                  <a:pos x="24" y="64"/>
                </a:cxn>
                <a:cxn ang="0">
                  <a:pos x="48" y="40"/>
                </a:cxn>
                <a:cxn ang="0">
                  <a:pos x="84" y="22"/>
                </a:cxn>
                <a:cxn ang="0">
                  <a:pos x="128" y="16"/>
                </a:cxn>
                <a:cxn ang="0">
                  <a:pos x="150" y="18"/>
                </a:cxn>
                <a:cxn ang="0">
                  <a:pos x="190" y="30"/>
                </a:cxn>
                <a:cxn ang="0">
                  <a:pos x="220" y="52"/>
                </a:cxn>
                <a:cxn ang="0">
                  <a:pos x="238" y="80"/>
                </a:cxn>
                <a:cxn ang="0">
                  <a:pos x="240" y="96"/>
                </a:cxn>
                <a:cxn ang="0">
                  <a:pos x="232" y="128"/>
                </a:cxn>
                <a:cxn ang="0">
                  <a:pos x="208" y="152"/>
                </a:cxn>
                <a:cxn ang="0">
                  <a:pos x="172" y="170"/>
                </a:cxn>
                <a:cxn ang="0">
                  <a:pos x="128" y="176"/>
                </a:cxn>
              </a:cxnLst>
              <a:rect l="0" t="0" r="r" b="b"/>
              <a:pathLst>
                <a:path w="256" h="224">
                  <a:moveTo>
                    <a:pt x="128" y="0"/>
                  </a:moveTo>
                  <a:lnTo>
                    <a:pt x="128" y="0"/>
                  </a:lnTo>
                  <a:lnTo>
                    <a:pt x="102" y="2"/>
                  </a:lnTo>
                  <a:lnTo>
                    <a:pt x="78" y="8"/>
                  </a:lnTo>
                  <a:lnTo>
                    <a:pt x="56" y="16"/>
                  </a:lnTo>
                  <a:lnTo>
                    <a:pt x="38" y="28"/>
                  </a:lnTo>
                  <a:lnTo>
                    <a:pt x="22" y="42"/>
                  </a:lnTo>
                  <a:lnTo>
                    <a:pt x="10" y="58"/>
                  </a:lnTo>
                  <a:lnTo>
                    <a:pt x="6" y="68"/>
                  </a:lnTo>
                  <a:lnTo>
                    <a:pt x="2" y="76"/>
                  </a:lnTo>
                  <a:lnTo>
                    <a:pt x="0" y="8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8"/>
                  </a:lnTo>
                  <a:lnTo>
                    <a:pt x="4" y="120"/>
                  </a:lnTo>
                  <a:lnTo>
                    <a:pt x="8" y="132"/>
                  </a:lnTo>
                  <a:lnTo>
                    <a:pt x="16" y="142"/>
                  </a:lnTo>
                  <a:lnTo>
                    <a:pt x="24" y="152"/>
                  </a:lnTo>
                  <a:lnTo>
                    <a:pt x="34" y="160"/>
                  </a:lnTo>
                  <a:lnTo>
                    <a:pt x="44" y="168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4" y="186"/>
                  </a:lnTo>
                  <a:lnTo>
                    <a:pt x="50" y="198"/>
                  </a:lnTo>
                  <a:lnTo>
                    <a:pt x="40" y="214"/>
                  </a:lnTo>
                  <a:lnTo>
                    <a:pt x="40" y="214"/>
                  </a:lnTo>
                  <a:lnTo>
                    <a:pt x="40" y="214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42" y="222"/>
                  </a:lnTo>
                  <a:lnTo>
                    <a:pt x="48" y="224"/>
                  </a:lnTo>
                  <a:lnTo>
                    <a:pt x="48" y="224"/>
                  </a:lnTo>
                  <a:lnTo>
                    <a:pt x="50" y="224"/>
                  </a:lnTo>
                  <a:lnTo>
                    <a:pt x="50" y="224"/>
                  </a:lnTo>
                  <a:lnTo>
                    <a:pt x="58" y="222"/>
                  </a:lnTo>
                  <a:lnTo>
                    <a:pt x="68" y="218"/>
                  </a:lnTo>
                  <a:lnTo>
                    <a:pt x="84" y="208"/>
                  </a:lnTo>
                  <a:lnTo>
                    <a:pt x="96" y="198"/>
                  </a:lnTo>
                  <a:lnTo>
                    <a:pt x="104" y="190"/>
                  </a:lnTo>
                  <a:lnTo>
                    <a:pt x="104" y="190"/>
                  </a:lnTo>
                  <a:lnTo>
                    <a:pt x="128" y="192"/>
                  </a:lnTo>
                  <a:lnTo>
                    <a:pt x="128" y="192"/>
                  </a:lnTo>
                  <a:lnTo>
                    <a:pt x="154" y="190"/>
                  </a:lnTo>
                  <a:lnTo>
                    <a:pt x="178" y="184"/>
                  </a:lnTo>
                  <a:lnTo>
                    <a:pt x="200" y="176"/>
                  </a:lnTo>
                  <a:lnTo>
                    <a:pt x="218" y="164"/>
                  </a:lnTo>
                  <a:lnTo>
                    <a:pt x="234" y="150"/>
                  </a:lnTo>
                  <a:lnTo>
                    <a:pt x="246" y="134"/>
                  </a:lnTo>
                  <a:lnTo>
                    <a:pt x="250" y="124"/>
                  </a:lnTo>
                  <a:lnTo>
                    <a:pt x="254" y="116"/>
                  </a:lnTo>
                  <a:lnTo>
                    <a:pt x="256" y="106"/>
                  </a:lnTo>
                  <a:lnTo>
                    <a:pt x="256" y="96"/>
                  </a:lnTo>
                  <a:lnTo>
                    <a:pt x="256" y="96"/>
                  </a:lnTo>
                  <a:lnTo>
                    <a:pt x="256" y="86"/>
                  </a:lnTo>
                  <a:lnTo>
                    <a:pt x="254" y="76"/>
                  </a:lnTo>
                  <a:lnTo>
                    <a:pt x="250" y="68"/>
                  </a:lnTo>
                  <a:lnTo>
                    <a:pt x="246" y="58"/>
                  </a:lnTo>
                  <a:lnTo>
                    <a:pt x="234" y="42"/>
                  </a:lnTo>
                  <a:lnTo>
                    <a:pt x="218" y="28"/>
                  </a:lnTo>
                  <a:lnTo>
                    <a:pt x="200" y="16"/>
                  </a:lnTo>
                  <a:lnTo>
                    <a:pt x="178" y="8"/>
                  </a:lnTo>
                  <a:lnTo>
                    <a:pt x="154" y="2"/>
                  </a:lnTo>
                  <a:lnTo>
                    <a:pt x="128" y="0"/>
                  </a:lnTo>
                  <a:close/>
                  <a:moveTo>
                    <a:pt x="128" y="176"/>
                  </a:moveTo>
                  <a:lnTo>
                    <a:pt x="128" y="176"/>
                  </a:lnTo>
                  <a:lnTo>
                    <a:pt x="106" y="174"/>
                  </a:lnTo>
                  <a:lnTo>
                    <a:pt x="106" y="174"/>
                  </a:lnTo>
                  <a:lnTo>
                    <a:pt x="104" y="174"/>
                  </a:lnTo>
                  <a:lnTo>
                    <a:pt x="104" y="174"/>
                  </a:lnTo>
                  <a:lnTo>
                    <a:pt x="96" y="176"/>
                  </a:lnTo>
                  <a:lnTo>
                    <a:pt x="90" y="180"/>
                  </a:lnTo>
                  <a:lnTo>
                    <a:pt x="90" y="180"/>
                  </a:lnTo>
                  <a:lnTo>
                    <a:pt x="82" y="190"/>
                  </a:lnTo>
                  <a:lnTo>
                    <a:pt x="66" y="200"/>
                  </a:lnTo>
                  <a:lnTo>
                    <a:pt x="66" y="200"/>
                  </a:lnTo>
                  <a:lnTo>
                    <a:pt x="70" y="19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2" y="172"/>
                  </a:lnTo>
                  <a:lnTo>
                    <a:pt x="70" y="168"/>
                  </a:lnTo>
                  <a:lnTo>
                    <a:pt x="66" y="164"/>
                  </a:lnTo>
                  <a:lnTo>
                    <a:pt x="64" y="162"/>
                  </a:lnTo>
                  <a:lnTo>
                    <a:pt x="64" y="162"/>
                  </a:lnTo>
                  <a:lnTo>
                    <a:pt x="52" y="156"/>
                  </a:lnTo>
                  <a:lnTo>
                    <a:pt x="44" y="148"/>
                  </a:lnTo>
                  <a:lnTo>
                    <a:pt x="36" y="140"/>
                  </a:lnTo>
                  <a:lnTo>
                    <a:pt x="28" y="132"/>
                  </a:lnTo>
                  <a:lnTo>
                    <a:pt x="24" y="124"/>
                  </a:lnTo>
                  <a:lnTo>
                    <a:pt x="20" y="114"/>
                  </a:lnTo>
                  <a:lnTo>
                    <a:pt x="16" y="106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18" y="80"/>
                  </a:lnTo>
                  <a:lnTo>
                    <a:pt x="24" y="64"/>
                  </a:lnTo>
                  <a:lnTo>
                    <a:pt x="36" y="52"/>
                  </a:lnTo>
                  <a:lnTo>
                    <a:pt x="48" y="40"/>
                  </a:lnTo>
                  <a:lnTo>
                    <a:pt x="66" y="30"/>
                  </a:lnTo>
                  <a:lnTo>
                    <a:pt x="84" y="22"/>
                  </a:lnTo>
                  <a:lnTo>
                    <a:pt x="106" y="18"/>
                  </a:lnTo>
                  <a:lnTo>
                    <a:pt x="128" y="16"/>
                  </a:lnTo>
                  <a:lnTo>
                    <a:pt x="128" y="16"/>
                  </a:lnTo>
                  <a:lnTo>
                    <a:pt x="150" y="18"/>
                  </a:lnTo>
                  <a:lnTo>
                    <a:pt x="172" y="22"/>
                  </a:lnTo>
                  <a:lnTo>
                    <a:pt x="190" y="30"/>
                  </a:lnTo>
                  <a:lnTo>
                    <a:pt x="208" y="40"/>
                  </a:lnTo>
                  <a:lnTo>
                    <a:pt x="220" y="52"/>
                  </a:lnTo>
                  <a:lnTo>
                    <a:pt x="232" y="64"/>
                  </a:lnTo>
                  <a:lnTo>
                    <a:pt x="238" y="80"/>
                  </a:lnTo>
                  <a:lnTo>
                    <a:pt x="240" y="96"/>
                  </a:lnTo>
                  <a:lnTo>
                    <a:pt x="240" y="96"/>
                  </a:lnTo>
                  <a:lnTo>
                    <a:pt x="238" y="112"/>
                  </a:lnTo>
                  <a:lnTo>
                    <a:pt x="232" y="128"/>
                  </a:lnTo>
                  <a:lnTo>
                    <a:pt x="220" y="140"/>
                  </a:lnTo>
                  <a:lnTo>
                    <a:pt x="208" y="152"/>
                  </a:lnTo>
                  <a:lnTo>
                    <a:pt x="190" y="162"/>
                  </a:lnTo>
                  <a:lnTo>
                    <a:pt x="172" y="170"/>
                  </a:lnTo>
                  <a:lnTo>
                    <a:pt x="150" y="174"/>
                  </a:lnTo>
                  <a:lnTo>
                    <a:pt x="128" y="176"/>
                  </a:lnTo>
                  <a:close/>
                </a:path>
              </a:pathLst>
            </a:custGeom>
            <a:grpFill/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ar-SA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2" name="Freeform 29"/>
            <p:cNvSpPr>
              <a:spLocks noEditPoints="1"/>
            </p:cNvSpPr>
            <p:nvPr/>
          </p:nvSpPr>
          <p:spPr bwMode="auto">
            <a:xfrm flipH="1">
              <a:off x="838200" y="2533650"/>
              <a:ext cx="333016" cy="291390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78" y="8"/>
                </a:cxn>
                <a:cxn ang="0">
                  <a:pos x="38" y="28"/>
                </a:cxn>
                <a:cxn ang="0">
                  <a:pos x="10" y="58"/>
                </a:cxn>
                <a:cxn ang="0">
                  <a:pos x="2" y="76"/>
                </a:cxn>
                <a:cxn ang="0">
                  <a:pos x="0" y="96"/>
                </a:cxn>
                <a:cxn ang="0">
                  <a:pos x="2" y="108"/>
                </a:cxn>
                <a:cxn ang="0">
                  <a:pos x="8" y="132"/>
                </a:cxn>
                <a:cxn ang="0">
                  <a:pos x="24" y="152"/>
                </a:cxn>
                <a:cxn ang="0">
                  <a:pos x="44" y="168"/>
                </a:cxn>
                <a:cxn ang="0">
                  <a:pos x="56" y="176"/>
                </a:cxn>
                <a:cxn ang="0">
                  <a:pos x="56" y="176"/>
                </a:cxn>
                <a:cxn ang="0">
                  <a:pos x="50" y="198"/>
                </a:cxn>
                <a:cxn ang="0">
                  <a:pos x="40" y="214"/>
                </a:cxn>
                <a:cxn ang="0">
                  <a:pos x="40" y="216"/>
                </a:cxn>
                <a:cxn ang="0">
                  <a:pos x="42" y="222"/>
                </a:cxn>
                <a:cxn ang="0">
                  <a:pos x="48" y="224"/>
                </a:cxn>
                <a:cxn ang="0">
                  <a:pos x="50" y="224"/>
                </a:cxn>
                <a:cxn ang="0">
                  <a:pos x="68" y="218"/>
                </a:cxn>
                <a:cxn ang="0">
                  <a:pos x="96" y="198"/>
                </a:cxn>
                <a:cxn ang="0">
                  <a:pos x="104" y="190"/>
                </a:cxn>
                <a:cxn ang="0">
                  <a:pos x="128" y="192"/>
                </a:cxn>
                <a:cxn ang="0">
                  <a:pos x="178" y="184"/>
                </a:cxn>
                <a:cxn ang="0">
                  <a:pos x="218" y="164"/>
                </a:cxn>
                <a:cxn ang="0">
                  <a:pos x="246" y="134"/>
                </a:cxn>
                <a:cxn ang="0">
                  <a:pos x="254" y="116"/>
                </a:cxn>
                <a:cxn ang="0">
                  <a:pos x="256" y="96"/>
                </a:cxn>
                <a:cxn ang="0">
                  <a:pos x="256" y="86"/>
                </a:cxn>
                <a:cxn ang="0">
                  <a:pos x="250" y="68"/>
                </a:cxn>
                <a:cxn ang="0">
                  <a:pos x="234" y="42"/>
                </a:cxn>
                <a:cxn ang="0">
                  <a:pos x="200" y="16"/>
                </a:cxn>
                <a:cxn ang="0">
                  <a:pos x="154" y="2"/>
                </a:cxn>
                <a:cxn ang="0">
                  <a:pos x="128" y="176"/>
                </a:cxn>
                <a:cxn ang="0">
                  <a:pos x="106" y="174"/>
                </a:cxn>
                <a:cxn ang="0">
                  <a:pos x="104" y="174"/>
                </a:cxn>
                <a:cxn ang="0">
                  <a:pos x="96" y="176"/>
                </a:cxn>
                <a:cxn ang="0">
                  <a:pos x="90" y="180"/>
                </a:cxn>
                <a:cxn ang="0">
                  <a:pos x="66" y="200"/>
                </a:cxn>
                <a:cxn ang="0">
                  <a:pos x="70" y="190"/>
                </a:cxn>
                <a:cxn ang="0">
                  <a:pos x="72" y="176"/>
                </a:cxn>
                <a:cxn ang="0">
                  <a:pos x="72" y="176"/>
                </a:cxn>
                <a:cxn ang="0">
                  <a:pos x="70" y="168"/>
                </a:cxn>
                <a:cxn ang="0">
                  <a:pos x="64" y="162"/>
                </a:cxn>
                <a:cxn ang="0">
                  <a:pos x="52" y="156"/>
                </a:cxn>
                <a:cxn ang="0">
                  <a:pos x="36" y="140"/>
                </a:cxn>
                <a:cxn ang="0">
                  <a:pos x="24" y="124"/>
                </a:cxn>
                <a:cxn ang="0">
                  <a:pos x="16" y="106"/>
                </a:cxn>
                <a:cxn ang="0">
                  <a:pos x="16" y="96"/>
                </a:cxn>
                <a:cxn ang="0">
                  <a:pos x="24" y="64"/>
                </a:cxn>
                <a:cxn ang="0">
                  <a:pos x="48" y="40"/>
                </a:cxn>
                <a:cxn ang="0">
                  <a:pos x="84" y="22"/>
                </a:cxn>
                <a:cxn ang="0">
                  <a:pos x="128" y="16"/>
                </a:cxn>
                <a:cxn ang="0">
                  <a:pos x="150" y="18"/>
                </a:cxn>
                <a:cxn ang="0">
                  <a:pos x="190" y="30"/>
                </a:cxn>
                <a:cxn ang="0">
                  <a:pos x="220" y="52"/>
                </a:cxn>
                <a:cxn ang="0">
                  <a:pos x="238" y="80"/>
                </a:cxn>
                <a:cxn ang="0">
                  <a:pos x="240" y="96"/>
                </a:cxn>
                <a:cxn ang="0">
                  <a:pos x="232" y="128"/>
                </a:cxn>
                <a:cxn ang="0">
                  <a:pos x="208" y="152"/>
                </a:cxn>
                <a:cxn ang="0">
                  <a:pos x="172" y="170"/>
                </a:cxn>
                <a:cxn ang="0">
                  <a:pos x="128" y="176"/>
                </a:cxn>
              </a:cxnLst>
              <a:rect l="0" t="0" r="r" b="b"/>
              <a:pathLst>
                <a:path w="256" h="224">
                  <a:moveTo>
                    <a:pt x="128" y="0"/>
                  </a:moveTo>
                  <a:lnTo>
                    <a:pt x="128" y="0"/>
                  </a:lnTo>
                  <a:lnTo>
                    <a:pt x="102" y="2"/>
                  </a:lnTo>
                  <a:lnTo>
                    <a:pt x="78" y="8"/>
                  </a:lnTo>
                  <a:lnTo>
                    <a:pt x="56" y="16"/>
                  </a:lnTo>
                  <a:lnTo>
                    <a:pt x="38" y="28"/>
                  </a:lnTo>
                  <a:lnTo>
                    <a:pt x="22" y="42"/>
                  </a:lnTo>
                  <a:lnTo>
                    <a:pt x="10" y="58"/>
                  </a:lnTo>
                  <a:lnTo>
                    <a:pt x="6" y="68"/>
                  </a:lnTo>
                  <a:lnTo>
                    <a:pt x="2" y="76"/>
                  </a:lnTo>
                  <a:lnTo>
                    <a:pt x="0" y="8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8"/>
                  </a:lnTo>
                  <a:lnTo>
                    <a:pt x="4" y="120"/>
                  </a:lnTo>
                  <a:lnTo>
                    <a:pt x="8" y="132"/>
                  </a:lnTo>
                  <a:lnTo>
                    <a:pt x="16" y="142"/>
                  </a:lnTo>
                  <a:lnTo>
                    <a:pt x="24" y="152"/>
                  </a:lnTo>
                  <a:lnTo>
                    <a:pt x="34" y="160"/>
                  </a:lnTo>
                  <a:lnTo>
                    <a:pt x="44" y="168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4" y="186"/>
                  </a:lnTo>
                  <a:lnTo>
                    <a:pt x="50" y="198"/>
                  </a:lnTo>
                  <a:lnTo>
                    <a:pt x="40" y="214"/>
                  </a:lnTo>
                  <a:lnTo>
                    <a:pt x="40" y="214"/>
                  </a:lnTo>
                  <a:lnTo>
                    <a:pt x="40" y="214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42" y="222"/>
                  </a:lnTo>
                  <a:lnTo>
                    <a:pt x="48" y="224"/>
                  </a:lnTo>
                  <a:lnTo>
                    <a:pt x="48" y="224"/>
                  </a:lnTo>
                  <a:lnTo>
                    <a:pt x="50" y="224"/>
                  </a:lnTo>
                  <a:lnTo>
                    <a:pt x="50" y="224"/>
                  </a:lnTo>
                  <a:lnTo>
                    <a:pt x="58" y="222"/>
                  </a:lnTo>
                  <a:lnTo>
                    <a:pt x="68" y="218"/>
                  </a:lnTo>
                  <a:lnTo>
                    <a:pt x="84" y="208"/>
                  </a:lnTo>
                  <a:lnTo>
                    <a:pt x="96" y="198"/>
                  </a:lnTo>
                  <a:lnTo>
                    <a:pt x="104" y="190"/>
                  </a:lnTo>
                  <a:lnTo>
                    <a:pt x="104" y="190"/>
                  </a:lnTo>
                  <a:lnTo>
                    <a:pt x="128" y="192"/>
                  </a:lnTo>
                  <a:lnTo>
                    <a:pt x="128" y="192"/>
                  </a:lnTo>
                  <a:lnTo>
                    <a:pt x="154" y="190"/>
                  </a:lnTo>
                  <a:lnTo>
                    <a:pt x="178" y="184"/>
                  </a:lnTo>
                  <a:lnTo>
                    <a:pt x="200" y="176"/>
                  </a:lnTo>
                  <a:lnTo>
                    <a:pt x="218" y="164"/>
                  </a:lnTo>
                  <a:lnTo>
                    <a:pt x="234" y="150"/>
                  </a:lnTo>
                  <a:lnTo>
                    <a:pt x="246" y="134"/>
                  </a:lnTo>
                  <a:lnTo>
                    <a:pt x="250" y="124"/>
                  </a:lnTo>
                  <a:lnTo>
                    <a:pt x="254" y="116"/>
                  </a:lnTo>
                  <a:lnTo>
                    <a:pt x="256" y="106"/>
                  </a:lnTo>
                  <a:lnTo>
                    <a:pt x="256" y="96"/>
                  </a:lnTo>
                  <a:lnTo>
                    <a:pt x="256" y="96"/>
                  </a:lnTo>
                  <a:lnTo>
                    <a:pt x="256" y="86"/>
                  </a:lnTo>
                  <a:lnTo>
                    <a:pt x="254" y="76"/>
                  </a:lnTo>
                  <a:lnTo>
                    <a:pt x="250" y="68"/>
                  </a:lnTo>
                  <a:lnTo>
                    <a:pt x="246" y="58"/>
                  </a:lnTo>
                  <a:lnTo>
                    <a:pt x="234" y="42"/>
                  </a:lnTo>
                  <a:lnTo>
                    <a:pt x="218" y="28"/>
                  </a:lnTo>
                  <a:lnTo>
                    <a:pt x="200" y="16"/>
                  </a:lnTo>
                  <a:lnTo>
                    <a:pt x="178" y="8"/>
                  </a:lnTo>
                  <a:lnTo>
                    <a:pt x="154" y="2"/>
                  </a:lnTo>
                  <a:lnTo>
                    <a:pt x="128" y="0"/>
                  </a:lnTo>
                  <a:close/>
                  <a:moveTo>
                    <a:pt x="128" y="176"/>
                  </a:moveTo>
                  <a:lnTo>
                    <a:pt x="128" y="176"/>
                  </a:lnTo>
                  <a:lnTo>
                    <a:pt x="106" y="174"/>
                  </a:lnTo>
                  <a:lnTo>
                    <a:pt x="106" y="174"/>
                  </a:lnTo>
                  <a:lnTo>
                    <a:pt x="104" y="174"/>
                  </a:lnTo>
                  <a:lnTo>
                    <a:pt x="104" y="174"/>
                  </a:lnTo>
                  <a:lnTo>
                    <a:pt x="96" y="176"/>
                  </a:lnTo>
                  <a:lnTo>
                    <a:pt x="90" y="180"/>
                  </a:lnTo>
                  <a:lnTo>
                    <a:pt x="90" y="180"/>
                  </a:lnTo>
                  <a:lnTo>
                    <a:pt x="82" y="190"/>
                  </a:lnTo>
                  <a:lnTo>
                    <a:pt x="66" y="200"/>
                  </a:lnTo>
                  <a:lnTo>
                    <a:pt x="66" y="200"/>
                  </a:lnTo>
                  <a:lnTo>
                    <a:pt x="70" y="19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2" y="172"/>
                  </a:lnTo>
                  <a:lnTo>
                    <a:pt x="70" y="168"/>
                  </a:lnTo>
                  <a:lnTo>
                    <a:pt x="66" y="164"/>
                  </a:lnTo>
                  <a:lnTo>
                    <a:pt x="64" y="162"/>
                  </a:lnTo>
                  <a:lnTo>
                    <a:pt x="64" y="162"/>
                  </a:lnTo>
                  <a:lnTo>
                    <a:pt x="52" y="156"/>
                  </a:lnTo>
                  <a:lnTo>
                    <a:pt x="44" y="148"/>
                  </a:lnTo>
                  <a:lnTo>
                    <a:pt x="36" y="140"/>
                  </a:lnTo>
                  <a:lnTo>
                    <a:pt x="28" y="132"/>
                  </a:lnTo>
                  <a:lnTo>
                    <a:pt x="24" y="124"/>
                  </a:lnTo>
                  <a:lnTo>
                    <a:pt x="20" y="114"/>
                  </a:lnTo>
                  <a:lnTo>
                    <a:pt x="16" y="106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18" y="80"/>
                  </a:lnTo>
                  <a:lnTo>
                    <a:pt x="24" y="64"/>
                  </a:lnTo>
                  <a:lnTo>
                    <a:pt x="36" y="52"/>
                  </a:lnTo>
                  <a:lnTo>
                    <a:pt x="48" y="40"/>
                  </a:lnTo>
                  <a:lnTo>
                    <a:pt x="66" y="30"/>
                  </a:lnTo>
                  <a:lnTo>
                    <a:pt x="84" y="22"/>
                  </a:lnTo>
                  <a:lnTo>
                    <a:pt x="106" y="18"/>
                  </a:lnTo>
                  <a:lnTo>
                    <a:pt x="128" y="16"/>
                  </a:lnTo>
                  <a:lnTo>
                    <a:pt x="128" y="16"/>
                  </a:lnTo>
                  <a:lnTo>
                    <a:pt x="150" y="18"/>
                  </a:lnTo>
                  <a:lnTo>
                    <a:pt x="172" y="22"/>
                  </a:lnTo>
                  <a:lnTo>
                    <a:pt x="190" y="30"/>
                  </a:lnTo>
                  <a:lnTo>
                    <a:pt x="208" y="40"/>
                  </a:lnTo>
                  <a:lnTo>
                    <a:pt x="220" y="52"/>
                  </a:lnTo>
                  <a:lnTo>
                    <a:pt x="232" y="64"/>
                  </a:lnTo>
                  <a:lnTo>
                    <a:pt x="238" y="80"/>
                  </a:lnTo>
                  <a:lnTo>
                    <a:pt x="240" y="96"/>
                  </a:lnTo>
                  <a:lnTo>
                    <a:pt x="240" y="96"/>
                  </a:lnTo>
                  <a:lnTo>
                    <a:pt x="238" y="112"/>
                  </a:lnTo>
                  <a:lnTo>
                    <a:pt x="232" y="128"/>
                  </a:lnTo>
                  <a:lnTo>
                    <a:pt x="220" y="140"/>
                  </a:lnTo>
                  <a:lnTo>
                    <a:pt x="208" y="152"/>
                  </a:lnTo>
                  <a:lnTo>
                    <a:pt x="190" y="162"/>
                  </a:lnTo>
                  <a:lnTo>
                    <a:pt x="172" y="170"/>
                  </a:lnTo>
                  <a:lnTo>
                    <a:pt x="150" y="174"/>
                  </a:lnTo>
                  <a:lnTo>
                    <a:pt x="128" y="176"/>
                  </a:lnTo>
                  <a:close/>
                </a:path>
              </a:pathLst>
            </a:custGeom>
            <a:grpFill/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ar-SA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3" name="Group 117"/>
          <p:cNvGrpSpPr/>
          <p:nvPr/>
        </p:nvGrpSpPr>
        <p:grpSpPr>
          <a:xfrm>
            <a:off x="5508674" y="1512044"/>
            <a:ext cx="2657813" cy="1940278"/>
            <a:chOff x="5156200" y="1818565"/>
            <a:chExt cx="3013262" cy="2197809"/>
          </a:xfrm>
          <a:solidFill>
            <a:srgbClr val="FFC000"/>
          </a:solidFill>
        </p:grpSpPr>
        <p:grpSp>
          <p:nvGrpSpPr>
            <p:cNvPr id="24" name="Group 118"/>
            <p:cNvGrpSpPr/>
            <p:nvPr/>
          </p:nvGrpSpPr>
          <p:grpSpPr>
            <a:xfrm>
              <a:off x="6286499" y="2381250"/>
              <a:ext cx="742228" cy="1635125"/>
              <a:chOff x="1182688" y="1800226"/>
              <a:chExt cx="954088" cy="2101850"/>
            </a:xfrm>
            <a:grpFill/>
            <a:effectLst/>
          </p:grpSpPr>
          <p:sp>
            <p:nvSpPr>
              <p:cNvPr id="42" name="Freeform 136"/>
              <p:cNvSpPr>
                <a:spLocks/>
              </p:cNvSpPr>
              <p:nvPr/>
            </p:nvSpPr>
            <p:spPr bwMode="auto">
              <a:xfrm>
                <a:off x="1503363" y="1800226"/>
                <a:ext cx="325438" cy="325438"/>
              </a:xfrm>
              <a:custGeom>
                <a:avLst/>
                <a:gdLst>
                  <a:gd name="T0" fmla="*/ 324 w 617"/>
                  <a:gd name="T1" fmla="*/ 617 h 617"/>
                  <a:gd name="T2" fmla="*/ 370 w 617"/>
                  <a:gd name="T3" fmla="*/ 611 h 617"/>
                  <a:gd name="T4" fmla="*/ 415 w 617"/>
                  <a:gd name="T5" fmla="*/ 599 h 617"/>
                  <a:gd name="T6" fmla="*/ 456 w 617"/>
                  <a:gd name="T7" fmla="*/ 580 h 617"/>
                  <a:gd name="T8" fmla="*/ 493 w 617"/>
                  <a:gd name="T9" fmla="*/ 556 h 617"/>
                  <a:gd name="T10" fmla="*/ 527 w 617"/>
                  <a:gd name="T11" fmla="*/ 527 h 617"/>
                  <a:gd name="T12" fmla="*/ 556 w 617"/>
                  <a:gd name="T13" fmla="*/ 493 h 617"/>
                  <a:gd name="T14" fmla="*/ 580 w 617"/>
                  <a:gd name="T15" fmla="*/ 456 h 617"/>
                  <a:gd name="T16" fmla="*/ 598 w 617"/>
                  <a:gd name="T17" fmla="*/ 415 h 617"/>
                  <a:gd name="T18" fmla="*/ 611 w 617"/>
                  <a:gd name="T19" fmla="*/ 370 h 617"/>
                  <a:gd name="T20" fmla="*/ 617 w 617"/>
                  <a:gd name="T21" fmla="*/ 324 h 617"/>
                  <a:gd name="T22" fmla="*/ 617 w 617"/>
                  <a:gd name="T23" fmla="*/ 292 h 617"/>
                  <a:gd name="T24" fmla="*/ 611 w 617"/>
                  <a:gd name="T25" fmla="*/ 247 h 617"/>
                  <a:gd name="T26" fmla="*/ 598 w 617"/>
                  <a:gd name="T27" fmla="*/ 203 h 617"/>
                  <a:gd name="T28" fmla="*/ 580 w 617"/>
                  <a:gd name="T29" fmla="*/ 161 h 617"/>
                  <a:gd name="T30" fmla="*/ 556 w 617"/>
                  <a:gd name="T31" fmla="*/ 124 h 617"/>
                  <a:gd name="T32" fmla="*/ 527 w 617"/>
                  <a:gd name="T33" fmla="*/ 91 h 617"/>
                  <a:gd name="T34" fmla="*/ 493 w 617"/>
                  <a:gd name="T35" fmla="*/ 61 h 617"/>
                  <a:gd name="T36" fmla="*/ 456 w 617"/>
                  <a:gd name="T37" fmla="*/ 37 h 617"/>
                  <a:gd name="T38" fmla="*/ 415 w 617"/>
                  <a:gd name="T39" fmla="*/ 18 h 617"/>
                  <a:gd name="T40" fmla="*/ 370 w 617"/>
                  <a:gd name="T41" fmla="*/ 7 h 617"/>
                  <a:gd name="T42" fmla="*/ 324 w 617"/>
                  <a:gd name="T43" fmla="*/ 0 h 617"/>
                  <a:gd name="T44" fmla="*/ 292 w 617"/>
                  <a:gd name="T45" fmla="*/ 0 h 617"/>
                  <a:gd name="T46" fmla="*/ 246 w 617"/>
                  <a:gd name="T47" fmla="*/ 7 h 617"/>
                  <a:gd name="T48" fmla="*/ 203 w 617"/>
                  <a:gd name="T49" fmla="*/ 18 h 617"/>
                  <a:gd name="T50" fmla="*/ 161 w 617"/>
                  <a:gd name="T51" fmla="*/ 37 h 617"/>
                  <a:gd name="T52" fmla="*/ 124 w 617"/>
                  <a:gd name="T53" fmla="*/ 61 h 617"/>
                  <a:gd name="T54" fmla="*/ 91 w 617"/>
                  <a:gd name="T55" fmla="*/ 91 h 617"/>
                  <a:gd name="T56" fmla="*/ 61 w 617"/>
                  <a:gd name="T57" fmla="*/ 124 h 617"/>
                  <a:gd name="T58" fmla="*/ 37 w 617"/>
                  <a:gd name="T59" fmla="*/ 161 h 617"/>
                  <a:gd name="T60" fmla="*/ 18 w 617"/>
                  <a:gd name="T61" fmla="*/ 203 h 617"/>
                  <a:gd name="T62" fmla="*/ 6 w 617"/>
                  <a:gd name="T63" fmla="*/ 247 h 617"/>
                  <a:gd name="T64" fmla="*/ 0 w 617"/>
                  <a:gd name="T65" fmla="*/ 292 h 617"/>
                  <a:gd name="T66" fmla="*/ 0 w 617"/>
                  <a:gd name="T67" fmla="*/ 324 h 617"/>
                  <a:gd name="T68" fmla="*/ 6 w 617"/>
                  <a:gd name="T69" fmla="*/ 370 h 617"/>
                  <a:gd name="T70" fmla="*/ 18 w 617"/>
                  <a:gd name="T71" fmla="*/ 415 h 617"/>
                  <a:gd name="T72" fmla="*/ 37 w 617"/>
                  <a:gd name="T73" fmla="*/ 456 h 617"/>
                  <a:gd name="T74" fmla="*/ 61 w 617"/>
                  <a:gd name="T75" fmla="*/ 493 h 617"/>
                  <a:gd name="T76" fmla="*/ 91 w 617"/>
                  <a:gd name="T77" fmla="*/ 527 h 617"/>
                  <a:gd name="T78" fmla="*/ 124 w 617"/>
                  <a:gd name="T79" fmla="*/ 556 h 617"/>
                  <a:gd name="T80" fmla="*/ 161 w 617"/>
                  <a:gd name="T81" fmla="*/ 580 h 617"/>
                  <a:gd name="T82" fmla="*/ 203 w 617"/>
                  <a:gd name="T83" fmla="*/ 599 h 617"/>
                  <a:gd name="T84" fmla="*/ 246 w 617"/>
                  <a:gd name="T85" fmla="*/ 611 h 617"/>
                  <a:gd name="T86" fmla="*/ 292 w 617"/>
                  <a:gd name="T87" fmla="*/ 617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17" h="617">
                    <a:moveTo>
                      <a:pt x="308" y="617"/>
                    </a:moveTo>
                    <a:lnTo>
                      <a:pt x="308" y="617"/>
                    </a:lnTo>
                    <a:lnTo>
                      <a:pt x="324" y="617"/>
                    </a:lnTo>
                    <a:lnTo>
                      <a:pt x="340" y="616"/>
                    </a:lnTo>
                    <a:lnTo>
                      <a:pt x="355" y="614"/>
                    </a:lnTo>
                    <a:lnTo>
                      <a:pt x="370" y="611"/>
                    </a:lnTo>
                    <a:lnTo>
                      <a:pt x="385" y="607"/>
                    </a:lnTo>
                    <a:lnTo>
                      <a:pt x="400" y="603"/>
                    </a:lnTo>
                    <a:lnTo>
                      <a:pt x="415" y="599"/>
                    </a:lnTo>
                    <a:lnTo>
                      <a:pt x="429" y="593"/>
                    </a:lnTo>
                    <a:lnTo>
                      <a:pt x="443" y="587"/>
                    </a:lnTo>
                    <a:lnTo>
                      <a:pt x="456" y="580"/>
                    </a:lnTo>
                    <a:lnTo>
                      <a:pt x="468" y="573"/>
                    </a:lnTo>
                    <a:lnTo>
                      <a:pt x="481" y="564"/>
                    </a:lnTo>
                    <a:lnTo>
                      <a:pt x="493" y="556"/>
                    </a:lnTo>
                    <a:lnTo>
                      <a:pt x="505" y="546"/>
                    </a:lnTo>
                    <a:lnTo>
                      <a:pt x="516" y="537"/>
                    </a:lnTo>
                    <a:lnTo>
                      <a:pt x="527" y="527"/>
                    </a:lnTo>
                    <a:lnTo>
                      <a:pt x="537" y="516"/>
                    </a:lnTo>
                    <a:lnTo>
                      <a:pt x="546" y="505"/>
                    </a:lnTo>
                    <a:lnTo>
                      <a:pt x="556" y="493"/>
                    </a:lnTo>
                    <a:lnTo>
                      <a:pt x="564" y="481"/>
                    </a:lnTo>
                    <a:lnTo>
                      <a:pt x="573" y="468"/>
                    </a:lnTo>
                    <a:lnTo>
                      <a:pt x="580" y="456"/>
                    </a:lnTo>
                    <a:lnTo>
                      <a:pt x="587" y="443"/>
                    </a:lnTo>
                    <a:lnTo>
                      <a:pt x="593" y="429"/>
                    </a:lnTo>
                    <a:lnTo>
                      <a:pt x="598" y="415"/>
                    </a:lnTo>
                    <a:lnTo>
                      <a:pt x="603" y="400"/>
                    </a:lnTo>
                    <a:lnTo>
                      <a:pt x="607" y="385"/>
                    </a:lnTo>
                    <a:lnTo>
                      <a:pt x="611" y="370"/>
                    </a:lnTo>
                    <a:lnTo>
                      <a:pt x="613" y="355"/>
                    </a:lnTo>
                    <a:lnTo>
                      <a:pt x="616" y="340"/>
                    </a:lnTo>
                    <a:lnTo>
                      <a:pt x="617" y="324"/>
                    </a:lnTo>
                    <a:lnTo>
                      <a:pt x="617" y="308"/>
                    </a:lnTo>
                    <a:lnTo>
                      <a:pt x="617" y="308"/>
                    </a:lnTo>
                    <a:lnTo>
                      <a:pt x="617" y="292"/>
                    </a:lnTo>
                    <a:lnTo>
                      <a:pt x="616" y="277"/>
                    </a:lnTo>
                    <a:lnTo>
                      <a:pt x="613" y="261"/>
                    </a:lnTo>
                    <a:lnTo>
                      <a:pt x="611" y="247"/>
                    </a:lnTo>
                    <a:lnTo>
                      <a:pt x="607" y="232"/>
                    </a:lnTo>
                    <a:lnTo>
                      <a:pt x="603" y="217"/>
                    </a:lnTo>
                    <a:lnTo>
                      <a:pt x="598" y="203"/>
                    </a:lnTo>
                    <a:lnTo>
                      <a:pt x="593" y="189"/>
                    </a:lnTo>
                    <a:lnTo>
                      <a:pt x="587" y="175"/>
                    </a:lnTo>
                    <a:lnTo>
                      <a:pt x="580" y="161"/>
                    </a:lnTo>
                    <a:lnTo>
                      <a:pt x="573" y="148"/>
                    </a:lnTo>
                    <a:lnTo>
                      <a:pt x="564" y="136"/>
                    </a:lnTo>
                    <a:lnTo>
                      <a:pt x="556" y="124"/>
                    </a:lnTo>
                    <a:lnTo>
                      <a:pt x="546" y="112"/>
                    </a:lnTo>
                    <a:lnTo>
                      <a:pt x="537" y="101"/>
                    </a:lnTo>
                    <a:lnTo>
                      <a:pt x="527" y="91"/>
                    </a:lnTo>
                    <a:lnTo>
                      <a:pt x="516" y="80"/>
                    </a:lnTo>
                    <a:lnTo>
                      <a:pt x="505" y="71"/>
                    </a:lnTo>
                    <a:lnTo>
                      <a:pt x="493" y="61"/>
                    </a:lnTo>
                    <a:lnTo>
                      <a:pt x="481" y="52"/>
                    </a:lnTo>
                    <a:lnTo>
                      <a:pt x="468" y="45"/>
                    </a:lnTo>
                    <a:lnTo>
                      <a:pt x="456" y="37"/>
                    </a:lnTo>
                    <a:lnTo>
                      <a:pt x="443" y="30"/>
                    </a:lnTo>
                    <a:lnTo>
                      <a:pt x="429" y="25"/>
                    </a:lnTo>
                    <a:lnTo>
                      <a:pt x="415" y="18"/>
                    </a:lnTo>
                    <a:lnTo>
                      <a:pt x="400" y="14"/>
                    </a:lnTo>
                    <a:lnTo>
                      <a:pt x="385" y="10"/>
                    </a:lnTo>
                    <a:lnTo>
                      <a:pt x="370" y="7"/>
                    </a:lnTo>
                    <a:lnTo>
                      <a:pt x="355" y="3"/>
                    </a:lnTo>
                    <a:lnTo>
                      <a:pt x="340" y="1"/>
                    </a:lnTo>
                    <a:lnTo>
                      <a:pt x="324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2" y="0"/>
                    </a:lnTo>
                    <a:lnTo>
                      <a:pt x="277" y="1"/>
                    </a:lnTo>
                    <a:lnTo>
                      <a:pt x="261" y="3"/>
                    </a:lnTo>
                    <a:lnTo>
                      <a:pt x="246" y="7"/>
                    </a:lnTo>
                    <a:lnTo>
                      <a:pt x="232" y="10"/>
                    </a:lnTo>
                    <a:lnTo>
                      <a:pt x="217" y="14"/>
                    </a:lnTo>
                    <a:lnTo>
                      <a:pt x="203" y="18"/>
                    </a:lnTo>
                    <a:lnTo>
                      <a:pt x="188" y="25"/>
                    </a:lnTo>
                    <a:lnTo>
                      <a:pt x="175" y="30"/>
                    </a:lnTo>
                    <a:lnTo>
                      <a:pt x="161" y="37"/>
                    </a:lnTo>
                    <a:lnTo>
                      <a:pt x="148" y="45"/>
                    </a:lnTo>
                    <a:lnTo>
                      <a:pt x="136" y="52"/>
                    </a:lnTo>
                    <a:lnTo>
                      <a:pt x="124" y="61"/>
                    </a:lnTo>
                    <a:lnTo>
                      <a:pt x="112" y="71"/>
                    </a:lnTo>
                    <a:lnTo>
                      <a:pt x="101" y="80"/>
                    </a:lnTo>
                    <a:lnTo>
                      <a:pt x="91" y="91"/>
                    </a:lnTo>
                    <a:lnTo>
                      <a:pt x="80" y="101"/>
                    </a:lnTo>
                    <a:lnTo>
                      <a:pt x="70" y="112"/>
                    </a:lnTo>
                    <a:lnTo>
                      <a:pt x="61" y="124"/>
                    </a:lnTo>
                    <a:lnTo>
                      <a:pt x="52" y="136"/>
                    </a:lnTo>
                    <a:lnTo>
                      <a:pt x="45" y="148"/>
                    </a:lnTo>
                    <a:lnTo>
                      <a:pt x="37" y="161"/>
                    </a:lnTo>
                    <a:lnTo>
                      <a:pt x="30" y="175"/>
                    </a:lnTo>
                    <a:lnTo>
                      <a:pt x="25" y="189"/>
                    </a:lnTo>
                    <a:lnTo>
                      <a:pt x="18" y="203"/>
                    </a:lnTo>
                    <a:lnTo>
                      <a:pt x="14" y="217"/>
                    </a:lnTo>
                    <a:lnTo>
                      <a:pt x="10" y="232"/>
                    </a:lnTo>
                    <a:lnTo>
                      <a:pt x="6" y="247"/>
                    </a:lnTo>
                    <a:lnTo>
                      <a:pt x="3" y="261"/>
                    </a:lnTo>
                    <a:lnTo>
                      <a:pt x="1" y="277"/>
                    </a:lnTo>
                    <a:lnTo>
                      <a:pt x="0" y="292"/>
                    </a:lnTo>
                    <a:lnTo>
                      <a:pt x="0" y="308"/>
                    </a:lnTo>
                    <a:lnTo>
                      <a:pt x="0" y="308"/>
                    </a:lnTo>
                    <a:lnTo>
                      <a:pt x="0" y="324"/>
                    </a:lnTo>
                    <a:lnTo>
                      <a:pt x="1" y="340"/>
                    </a:lnTo>
                    <a:lnTo>
                      <a:pt x="3" y="355"/>
                    </a:lnTo>
                    <a:lnTo>
                      <a:pt x="6" y="370"/>
                    </a:lnTo>
                    <a:lnTo>
                      <a:pt x="10" y="385"/>
                    </a:lnTo>
                    <a:lnTo>
                      <a:pt x="14" y="400"/>
                    </a:lnTo>
                    <a:lnTo>
                      <a:pt x="18" y="415"/>
                    </a:lnTo>
                    <a:lnTo>
                      <a:pt x="25" y="429"/>
                    </a:lnTo>
                    <a:lnTo>
                      <a:pt x="30" y="443"/>
                    </a:lnTo>
                    <a:lnTo>
                      <a:pt x="37" y="456"/>
                    </a:lnTo>
                    <a:lnTo>
                      <a:pt x="45" y="468"/>
                    </a:lnTo>
                    <a:lnTo>
                      <a:pt x="52" y="481"/>
                    </a:lnTo>
                    <a:lnTo>
                      <a:pt x="61" y="493"/>
                    </a:lnTo>
                    <a:lnTo>
                      <a:pt x="70" y="505"/>
                    </a:lnTo>
                    <a:lnTo>
                      <a:pt x="80" y="516"/>
                    </a:lnTo>
                    <a:lnTo>
                      <a:pt x="91" y="527"/>
                    </a:lnTo>
                    <a:lnTo>
                      <a:pt x="101" y="537"/>
                    </a:lnTo>
                    <a:lnTo>
                      <a:pt x="112" y="546"/>
                    </a:lnTo>
                    <a:lnTo>
                      <a:pt x="124" y="556"/>
                    </a:lnTo>
                    <a:lnTo>
                      <a:pt x="136" y="564"/>
                    </a:lnTo>
                    <a:lnTo>
                      <a:pt x="148" y="573"/>
                    </a:lnTo>
                    <a:lnTo>
                      <a:pt x="161" y="580"/>
                    </a:lnTo>
                    <a:lnTo>
                      <a:pt x="175" y="587"/>
                    </a:lnTo>
                    <a:lnTo>
                      <a:pt x="188" y="593"/>
                    </a:lnTo>
                    <a:lnTo>
                      <a:pt x="203" y="599"/>
                    </a:lnTo>
                    <a:lnTo>
                      <a:pt x="217" y="603"/>
                    </a:lnTo>
                    <a:lnTo>
                      <a:pt x="232" y="607"/>
                    </a:lnTo>
                    <a:lnTo>
                      <a:pt x="246" y="611"/>
                    </a:lnTo>
                    <a:lnTo>
                      <a:pt x="261" y="614"/>
                    </a:lnTo>
                    <a:lnTo>
                      <a:pt x="277" y="616"/>
                    </a:lnTo>
                    <a:lnTo>
                      <a:pt x="292" y="617"/>
                    </a:lnTo>
                    <a:lnTo>
                      <a:pt x="308" y="617"/>
                    </a:lnTo>
                    <a:lnTo>
                      <a:pt x="308" y="617"/>
                    </a:lnTo>
                    <a:close/>
                  </a:path>
                </a:pathLst>
              </a:custGeom>
              <a:grpFill/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3" name="Freeform 137"/>
              <p:cNvSpPr>
                <a:spLocks/>
              </p:cNvSpPr>
              <p:nvPr/>
            </p:nvSpPr>
            <p:spPr bwMode="auto">
              <a:xfrm>
                <a:off x="1182688" y="2181226"/>
                <a:ext cx="954088" cy="1720850"/>
              </a:xfrm>
              <a:custGeom>
                <a:avLst/>
                <a:gdLst>
                  <a:gd name="T0" fmla="*/ 1484 w 1805"/>
                  <a:gd name="T1" fmla="*/ 188 h 3254"/>
                  <a:gd name="T2" fmla="*/ 1447 w 1805"/>
                  <a:gd name="T3" fmla="*/ 105 h 3254"/>
                  <a:gd name="T4" fmla="*/ 1396 w 1805"/>
                  <a:gd name="T5" fmla="*/ 46 h 3254"/>
                  <a:gd name="T6" fmla="*/ 1356 w 1805"/>
                  <a:gd name="T7" fmla="*/ 19 h 3254"/>
                  <a:gd name="T8" fmla="*/ 1306 w 1805"/>
                  <a:gd name="T9" fmla="*/ 3 h 3254"/>
                  <a:gd name="T10" fmla="*/ 874 w 1805"/>
                  <a:gd name="T11" fmla="*/ 0 h 3254"/>
                  <a:gd name="T12" fmla="*/ 513 w 1805"/>
                  <a:gd name="T13" fmla="*/ 1 h 3254"/>
                  <a:gd name="T14" fmla="*/ 461 w 1805"/>
                  <a:gd name="T15" fmla="*/ 14 h 3254"/>
                  <a:gd name="T16" fmla="*/ 418 w 1805"/>
                  <a:gd name="T17" fmla="*/ 39 h 3254"/>
                  <a:gd name="T18" fmla="*/ 370 w 1805"/>
                  <a:gd name="T19" fmla="*/ 88 h 3254"/>
                  <a:gd name="T20" fmla="*/ 332 w 1805"/>
                  <a:gd name="T21" fmla="*/ 158 h 3254"/>
                  <a:gd name="T22" fmla="*/ 5 w 1805"/>
                  <a:gd name="T23" fmla="*/ 1212 h 3254"/>
                  <a:gd name="T24" fmla="*/ 1 w 1805"/>
                  <a:gd name="T25" fmla="*/ 1263 h 3254"/>
                  <a:gd name="T26" fmla="*/ 15 w 1805"/>
                  <a:gd name="T27" fmla="*/ 1310 h 3254"/>
                  <a:gd name="T28" fmla="*/ 46 w 1805"/>
                  <a:gd name="T29" fmla="*/ 1349 h 3254"/>
                  <a:gd name="T30" fmla="*/ 91 w 1805"/>
                  <a:gd name="T31" fmla="*/ 1373 h 3254"/>
                  <a:gd name="T32" fmla="*/ 129 w 1805"/>
                  <a:gd name="T33" fmla="*/ 1378 h 3254"/>
                  <a:gd name="T34" fmla="*/ 178 w 1805"/>
                  <a:gd name="T35" fmla="*/ 1369 h 3254"/>
                  <a:gd name="T36" fmla="*/ 219 w 1805"/>
                  <a:gd name="T37" fmla="*/ 1342 h 3254"/>
                  <a:gd name="T38" fmla="*/ 248 w 1805"/>
                  <a:gd name="T39" fmla="*/ 1300 h 3254"/>
                  <a:gd name="T40" fmla="*/ 527 w 1805"/>
                  <a:gd name="T41" fmla="*/ 428 h 3254"/>
                  <a:gd name="T42" fmla="*/ 548 w 1805"/>
                  <a:gd name="T43" fmla="*/ 3102 h 3254"/>
                  <a:gd name="T44" fmla="*/ 555 w 1805"/>
                  <a:gd name="T45" fmla="*/ 3147 h 3254"/>
                  <a:gd name="T46" fmla="*/ 583 w 1805"/>
                  <a:gd name="T47" fmla="*/ 3198 h 3254"/>
                  <a:gd name="T48" fmla="*/ 627 w 1805"/>
                  <a:gd name="T49" fmla="*/ 3236 h 3254"/>
                  <a:gd name="T50" fmla="*/ 684 w 1805"/>
                  <a:gd name="T51" fmla="*/ 3253 h 3254"/>
                  <a:gd name="T52" fmla="*/ 730 w 1805"/>
                  <a:gd name="T53" fmla="*/ 3251 h 3254"/>
                  <a:gd name="T54" fmla="*/ 783 w 1805"/>
                  <a:gd name="T55" fmla="*/ 3227 h 3254"/>
                  <a:gd name="T56" fmla="*/ 825 w 1805"/>
                  <a:gd name="T57" fmla="*/ 3187 h 3254"/>
                  <a:gd name="T58" fmla="*/ 847 w 1805"/>
                  <a:gd name="T59" fmla="*/ 3133 h 3254"/>
                  <a:gd name="T60" fmla="*/ 903 w 1805"/>
                  <a:gd name="T61" fmla="*/ 1923 h 3254"/>
                  <a:gd name="T62" fmla="*/ 956 w 1805"/>
                  <a:gd name="T63" fmla="*/ 3118 h 3254"/>
                  <a:gd name="T64" fmla="*/ 973 w 1805"/>
                  <a:gd name="T65" fmla="*/ 3175 h 3254"/>
                  <a:gd name="T66" fmla="*/ 1010 w 1805"/>
                  <a:gd name="T67" fmla="*/ 3219 h 3254"/>
                  <a:gd name="T68" fmla="*/ 1062 w 1805"/>
                  <a:gd name="T69" fmla="*/ 3246 h 3254"/>
                  <a:gd name="T70" fmla="*/ 1106 w 1805"/>
                  <a:gd name="T71" fmla="*/ 3254 h 3254"/>
                  <a:gd name="T72" fmla="*/ 1165 w 1805"/>
                  <a:gd name="T73" fmla="*/ 3242 h 3254"/>
                  <a:gd name="T74" fmla="*/ 1213 w 1805"/>
                  <a:gd name="T75" fmla="*/ 3209 h 3254"/>
                  <a:gd name="T76" fmla="*/ 1245 w 1805"/>
                  <a:gd name="T77" fmla="*/ 3161 h 3254"/>
                  <a:gd name="T78" fmla="*/ 1257 w 1805"/>
                  <a:gd name="T79" fmla="*/ 3102 h 3254"/>
                  <a:gd name="T80" fmla="*/ 1278 w 1805"/>
                  <a:gd name="T81" fmla="*/ 428 h 3254"/>
                  <a:gd name="T82" fmla="*/ 1553 w 1805"/>
                  <a:gd name="T83" fmla="*/ 1288 h 3254"/>
                  <a:gd name="T84" fmla="*/ 1578 w 1805"/>
                  <a:gd name="T85" fmla="*/ 1333 h 3254"/>
                  <a:gd name="T86" fmla="*/ 1616 w 1805"/>
                  <a:gd name="T87" fmla="*/ 1364 h 3254"/>
                  <a:gd name="T88" fmla="*/ 1663 w 1805"/>
                  <a:gd name="T89" fmla="*/ 1378 h 3254"/>
                  <a:gd name="T90" fmla="*/ 1714 w 1805"/>
                  <a:gd name="T91" fmla="*/ 1373 h 3254"/>
                  <a:gd name="T92" fmla="*/ 1749 w 1805"/>
                  <a:gd name="T93" fmla="*/ 1356 h 3254"/>
                  <a:gd name="T94" fmla="*/ 1784 w 1805"/>
                  <a:gd name="T95" fmla="*/ 1321 h 3254"/>
                  <a:gd name="T96" fmla="*/ 1803 w 1805"/>
                  <a:gd name="T97" fmla="*/ 1276 h 3254"/>
                  <a:gd name="T98" fmla="*/ 1803 w 1805"/>
                  <a:gd name="T99" fmla="*/ 1225 h 3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05" h="3254">
                    <a:moveTo>
                      <a:pt x="1800" y="1212"/>
                    </a:moveTo>
                    <a:lnTo>
                      <a:pt x="1493" y="209"/>
                    </a:lnTo>
                    <a:lnTo>
                      <a:pt x="1493" y="209"/>
                    </a:lnTo>
                    <a:lnTo>
                      <a:pt x="1484" y="188"/>
                    </a:lnTo>
                    <a:lnTo>
                      <a:pt x="1473" y="158"/>
                    </a:lnTo>
                    <a:lnTo>
                      <a:pt x="1466" y="141"/>
                    </a:lnTo>
                    <a:lnTo>
                      <a:pt x="1457" y="123"/>
                    </a:lnTo>
                    <a:lnTo>
                      <a:pt x="1447" y="105"/>
                    </a:lnTo>
                    <a:lnTo>
                      <a:pt x="1435" y="88"/>
                    </a:lnTo>
                    <a:lnTo>
                      <a:pt x="1421" y="70"/>
                    </a:lnTo>
                    <a:lnTo>
                      <a:pt x="1405" y="54"/>
                    </a:lnTo>
                    <a:lnTo>
                      <a:pt x="1396" y="46"/>
                    </a:lnTo>
                    <a:lnTo>
                      <a:pt x="1387" y="39"/>
                    </a:lnTo>
                    <a:lnTo>
                      <a:pt x="1377" y="31"/>
                    </a:lnTo>
                    <a:lnTo>
                      <a:pt x="1367" y="25"/>
                    </a:lnTo>
                    <a:lnTo>
                      <a:pt x="1356" y="19"/>
                    </a:lnTo>
                    <a:lnTo>
                      <a:pt x="1344" y="14"/>
                    </a:lnTo>
                    <a:lnTo>
                      <a:pt x="1332" y="10"/>
                    </a:lnTo>
                    <a:lnTo>
                      <a:pt x="1320" y="7"/>
                    </a:lnTo>
                    <a:lnTo>
                      <a:pt x="1306" y="3"/>
                    </a:lnTo>
                    <a:lnTo>
                      <a:pt x="1292" y="1"/>
                    </a:lnTo>
                    <a:lnTo>
                      <a:pt x="1277" y="0"/>
                    </a:lnTo>
                    <a:lnTo>
                      <a:pt x="1261" y="0"/>
                    </a:lnTo>
                    <a:lnTo>
                      <a:pt x="874" y="0"/>
                    </a:lnTo>
                    <a:lnTo>
                      <a:pt x="544" y="0"/>
                    </a:lnTo>
                    <a:lnTo>
                      <a:pt x="544" y="0"/>
                    </a:lnTo>
                    <a:lnTo>
                      <a:pt x="528" y="0"/>
                    </a:lnTo>
                    <a:lnTo>
                      <a:pt x="513" y="1"/>
                    </a:lnTo>
                    <a:lnTo>
                      <a:pt x="499" y="3"/>
                    </a:lnTo>
                    <a:lnTo>
                      <a:pt x="486" y="7"/>
                    </a:lnTo>
                    <a:lnTo>
                      <a:pt x="473" y="10"/>
                    </a:lnTo>
                    <a:lnTo>
                      <a:pt x="461" y="14"/>
                    </a:lnTo>
                    <a:lnTo>
                      <a:pt x="449" y="19"/>
                    </a:lnTo>
                    <a:lnTo>
                      <a:pt x="439" y="25"/>
                    </a:lnTo>
                    <a:lnTo>
                      <a:pt x="428" y="31"/>
                    </a:lnTo>
                    <a:lnTo>
                      <a:pt x="418" y="39"/>
                    </a:lnTo>
                    <a:lnTo>
                      <a:pt x="409" y="46"/>
                    </a:lnTo>
                    <a:lnTo>
                      <a:pt x="400" y="54"/>
                    </a:lnTo>
                    <a:lnTo>
                      <a:pt x="384" y="70"/>
                    </a:lnTo>
                    <a:lnTo>
                      <a:pt x="370" y="88"/>
                    </a:lnTo>
                    <a:lnTo>
                      <a:pt x="359" y="105"/>
                    </a:lnTo>
                    <a:lnTo>
                      <a:pt x="348" y="123"/>
                    </a:lnTo>
                    <a:lnTo>
                      <a:pt x="339" y="141"/>
                    </a:lnTo>
                    <a:lnTo>
                      <a:pt x="332" y="158"/>
                    </a:lnTo>
                    <a:lnTo>
                      <a:pt x="320" y="188"/>
                    </a:lnTo>
                    <a:lnTo>
                      <a:pt x="313" y="209"/>
                    </a:lnTo>
                    <a:lnTo>
                      <a:pt x="5" y="1212"/>
                    </a:lnTo>
                    <a:lnTo>
                      <a:pt x="5" y="1212"/>
                    </a:lnTo>
                    <a:lnTo>
                      <a:pt x="2" y="1225"/>
                    </a:lnTo>
                    <a:lnTo>
                      <a:pt x="1" y="1238"/>
                    </a:lnTo>
                    <a:lnTo>
                      <a:pt x="0" y="1250"/>
                    </a:lnTo>
                    <a:lnTo>
                      <a:pt x="1" y="1263"/>
                    </a:lnTo>
                    <a:lnTo>
                      <a:pt x="2" y="1276"/>
                    </a:lnTo>
                    <a:lnTo>
                      <a:pt x="5" y="1288"/>
                    </a:lnTo>
                    <a:lnTo>
                      <a:pt x="10" y="1300"/>
                    </a:lnTo>
                    <a:lnTo>
                      <a:pt x="15" y="1310"/>
                    </a:lnTo>
                    <a:lnTo>
                      <a:pt x="21" y="1321"/>
                    </a:lnTo>
                    <a:lnTo>
                      <a:pt x="29" y="1330"/>
                    </a:lnTo>
                    <a:lnTo>
                      <a:pt x="37" y="1340"/>
                    </a:lnTo>
                    <a:lnTo>
                      <a:pt x="46" y="1349"/>
                    </a:lnTo>
                    <a:lnTo>
                      <a:pt x="57" y="1356"/>
                    </a:lnTo>
                    <a:lnTo>
                      <a:pt x="67" y="1362"/>
                    </a:lnTo>
                    <a:lnTo>
                      <a:pt x="79" y="1369"/>
                    </a:lnTo>
                    <a:lnTo>
                      <a:pt x="91" y="1373"/>
                    </a:lnTo>
                    <a:lnTo>
                      <a:pt x="91" y="1373"/>
                    </a:lnTo>
                    <a:lnTo>
                      <a:pt x="104" y="1376"/>
                    </a:lnTo>
                    <a:lnTo>
                      <a:pt x="116" y="1378"/>
                    </a:lnTo>
                    <a:lnTo>
                      <a:pt x="129" y="1378"/>
                    </a:lnTo>
                    <a:lnTo>
                      <a:pt x="142" y="1378"/>
                    </a:lnTo>
                    <a:lnTo>
                      <a:pt x="155" y="1376"/>
                    </a:lnTo>
                    <a:lnTo>
                      <a:pt x="167" y="1373"/>
                    </a:lnTo>
                    <a:lnTo>
                      <a:pt x="178" y="1369"/>
                    </a:lnTo>
                    <a:lnTo>
                      <a:pt x="189" y="1364"/>
                    </a:lnTo>
                    <a:lnTo>
                      <a:pt x="200" y="1357"/>
                    </a:lnTo>
                    <a:lnTo>
                      <a:pt x="209" y="1350"/>
                    </a:lnTo>
                    <a:lnTo>
                      <a:pt x="219" y="1342"/>
                    </a:lnTo>
                    <a:lnTo>
                      <a:pt x="227" y="1333"/>
                    </a:lnTo>
                    <a:lnTo>
                      <a:pt x="235" y="1323"/>
                    </a:lnTo>
                    <a:lnTo>
                      <a:pt x="241" y="1311"/>
                    </a:lnTo>
                    <a:lnTo>
                      <a:pt x="248" y="1300"/>
                    </a:lnTo>
                    <a:lnTo>
                      <a:pt x="252" y="1288"/>
                    </a:lnTo>
                    <a:lnTo>
                      <a:pt x="515" y="427"/>
                    </a:lnTo>
                    <a:lnTo>
                      <a:pt x="515" y="427"/>
                    </a:lnTo>
                    <a:lnTo>
                      <a:pt x="527" y="428"/>
                    </a:lnTo>
                    <a:lnTo>
                      <a:pt x="562" y="428"/>
                    </a:lnTo>
                    <a:lnTo>
                      <a:pt x="164" y="1923"/>
                    </a:lnTo>
                    <a:lnTo>
                      <a:pt x="548" y="1923"/>
                    </a:lnTo>
                    <a:lnTo>
                      <a:pt x="548" y="3102"/>
                    </a:lnTo>
                    <a:lnTo>
                      <a:pt x="548" y="3102"/>
                    </a:lnTo>
                    <a:lnTo>
                      <a:pt x="548" y="3118"/>
                    </a:lnTo>
                    <a:lnTo>
                      <a:pt x="551" y="3133"/>
                    </a:lnTo>
                    <a:lnTo>
                      <a:pt x="555" y="3147"/>
                    </a:lnTo>
                    <a:lnTo>
                      <a:pt x="560" y="3161"/>
                    </a:lnTo>
                    <a:lnTo>
                      <a:pt x="567" y="3175"/>
                    </a:lnTo>
                    <a:lnTo>
                      <a:pt x="574" y="3187"/>
                    </a:lnTo>
                    <a:lnTo>
                      <a:pt x="583" y="3198"/>
                    </a:lnTo>
                    <a:lnTo>
                      <a:pt x="592" y="3209"/>
                    </a:lnTo>
                    <a:lnTo>
                      <a:pt x="603" y="3219"/>
                    </a:lnTo>
                    <a:lnTo>
                      <a:pt x="615" y="3227"/>
                    </a:lnTo>
                    <a:lnTo>
                      <a:pt x="627" y="3236"/>
                    </a:lnTo>
                    <a:lnTo>
                      <a:pt x="640" y="3242"/>
                    </a:lnTo>
                    <a:lnTo>
                      <a:pt x="654" y="3246"/>
                    </a:lnTo>
                    <a:lnTo>
                      <a:pt x="669" y="3251"/>
                    </a:lnTo>
                    <a:lnTo>
                      <a:pt x="684" y="3253"/>
                    </a:lnTo>
                    <a:lnTo>
                      <a:pt x="699" y="3254"/>
                    </a:lnTo>
                    <a:lnTo>
                      <a:pt x="699" y="3254"/>
                    </a:lnTo>
                    <a:lnTo>
                      <a:pt x="715" y="3253"/>
                    </a:lnTo>
                    <a:lnTo>
                      <a:pt x="730" y="3251"/>
                    </a:lnTo>
                    <a:lnTo>
                      <a:pt x="744" y="3246"/>
                    </a:lnTo>
                    <a:lnTo>
                      <a:pt x="758" y="3242"/>
                    </a:lnTo>
                    <a:lnTo>
                      <a:pt x="771" y="3236"/>
                    </a:lnTo>
                    <a:lnTo>
                      <a:pt x="783" y="3227"/>
                    </a:lnTo>
                    <a:lnTo>
                      <a:pt x="795" y="3219"/>
                    </a:lnTo>
                    <a:lnTo>
                      <a:pt x="806" y="3209"/>
                    </a:lnTo>
                    <a:lnTo>
                      <a:pt x="815" y="3198"/>
                    </a:lnTo>
                    <a:lnTo>
                      <a:pt x="825" y="3187"/>
                    </a:lnTo>
                    <a:lnTo>
                      <a:pt x="832" y="3175"/>
                    </a:lnTo>
                    <a:lnTo>
                      <a:pt x="839" y="3161"/>
                    </a:lnTo>
                    <a:lnTo>
                      <a:pt x="843" y="3147"/>
                    </a:lnTo>
                    <a:lnTo>
                      <a:pt x="847" y="3133"/>
                    </a:lnTo>
                    <a:lnTo>
                      <a:pt x="849" y="3118"/>
                    </a:lnTo>
                    <a:lnTo>
                      <a:pt x="850" y="3102"/>
                    </a:lnTo>
                    <a:lnTo>
                      <a:pt x="850" y="1923"/>
                    </a:lnTo>
                    <a:lnTo>
                      <a:pt x="903" y="1923"/>
                    </a:lnTo>
                    <a:lnTo>
                      <a:pt x="955" y="1923"/>
                    </a:lnTo>
                    <a:lnTo>
                      <a:pt x="955" y="3102"/>
                    </a:lnTo>
                    <a:lnTo>
                      <a:pt x="955" y="3102"/>
                    </a:lnTo>
                    <a:lnTo>
                      <a:pt x="956" y="3118"/>
                    </a:lnTo>
                    <a:lnTo>
                      <a:pt x="958" y="3133"/>
                    </a:lnTo>
                    <a:lnTo>
                      <a:pt x="962" y="3147"/>
                    </a:lnTo>
                    <a:lnTo>
                      <a:pt x="967" y="3161"/>
                    </a:lnTo>
                    <a:lnTo>
                      <a:pt x="973" y="3175"/>
                    </a:lnTo>
                    <a:lnTo>
                      <a:pt x="980" y="3187"/>
                    </a:lnTo>
                    <a:lnTo>
                      <a:pt x="990" y="3198"/>
                    </a:lnTo>
                    <a:lnTo>
                      <a:pt x="1000" y="3209"/>
                    </a:lnTo>
                    <a:lnTo>
                      <a:pt x="1010" y="3219"/>
                    </a:lnTo>
                    <a:lnTo>
                      <a:pt x="1022" y="3227"/>
                    </a:lnTo>
                    <a:lnTo>
                      <a:pt x="1034" y="3236"/>
                    </a:lnTo>
                    <a:lnTo>
                      <a:pt x="1048" y="3242"/>
                    </a:lnTo>
                    <a:lnTo>
                      <a:pt x="1062" y="3246"/>
                    </a:lnTo>
                    <a:lnTo>
                      <a:pt x="1075" y="3251"/>
                    </a:lnTo>
                    <a:lnTo>
                      <a:pt x="1090" y="3253"/>
                    </a:lnTo>
                    <a:lnTo>
                      <a:pt x="1106" y="3254"/>
                    </a:lnTo>
                    <a:lnTo>
                      <a:pt x="1106" y="3254"/>
                    </a:lnTo>
                    <a:lnTo>
                      <a:pt x="1121" y="3253"/>
                    </a:lnTo>
                    <a:lnTo>
                      <a:pt x="1136" y="3251"/>
                    </a:lnTo>
                    <a:lnTo>
                      <a:pt x="1151" y="3246"/>
                    </a:lnTo>
                    <a:lnTo>
                      <a:pt x="1165" y="3242"/>
                    </a:lnTo>
                    <a:lnTo>
                      <a:pt x="1178" y="3236"/>
                    </a:lnTo>
                    <a:lnTo>
                      <a:pt x="1191" y="3227"/>
                    </a:lnTo>
                    <a:lnTo>
                      <a:pt x="1202" y="3219"/>
                    </a:lnTo>
                    <a:lnTo>
                      <a:pt x="1213" y="3209"/>
                    </a:lnTo>
                    <a:lnTo>
                      <a:pt x="1223" y="3198"/>
                    </a:lnTo>
                    <a:lnTo>
                      <a:pt x="1231" y="3187"/>
                    </a:lnTo>
                    <a:lnTo>
                      <a:pt x="1239" y="3175"/>
                    </a:lnTo>
                    <a:lnTo>
                      <a:pt x="1245" y="3161"/>
                    </a:lnTo>
                    <a:lnTo>
                      <a:pt x="1250" y="3147"/>
                    </a:lnTo>
                    <a:lnTo>
                      <a:pt x="1255" y="3133"/>
                    </a:lnTo>
                    <a:lnTo>
                      <a:pt x="1257" y="3118"/>
                    </a:lnTo>
                    <a:lnTo>
                      <a:pt x="1257" y="3102"/>
                    </a:lnTo>
                    <a:lnTo>
                      <a:pt x="1257" y="1923"/>
                    </a:lnTo>
                    <a:lnTo>
                      <a:pt x="1641" y="1923"/>
                    </a:lnTo>
                    <a:lnTo>
                      <a:pt x="1243" y="428"/>
                    </a:lnTo>
                    <a:lnTo>
                      <a:pt x="1278" y="428"/>
                    </a:lnTo>
                    <a:lnTo>
                      <a:pt x="1278" y="428"/>
                    </a:lnTo>
                    <a:lnTo>
                      <a:pt x="1290" y="427"/>
                    </a:lnTo>
                    <a:lnTo>
                      <a:pt x="1553" y="1288"/>
                    </a:lnTo>
                    <a:lnTo>
                      <a:pt x="1553" y="1288"/>
                    </a:lnTo>
                    <a:lnTo>
                      <a:pt x="1558" y="1300"/>
                    </a:lnTo>
                    <a:lnTo>
                      <a:pt x="1564" y="1311"/>
                    </a:lnTo>
                    <a:lnTo>
                      <a:pt x="1570" y="1323"/>
                    </a:lnTo>
                    <a:lnTo>
                      <a:pt x="1578" y="1333"/>
                    </a:lnTo>
                    <a:lnTo>
                      <a:pt x="1586" y="1342"/>
                    </a:lnTo>
                    <a:lnTo>
                      <a:pt x="1595" y="1350"/>
                    </a:lnTo>
                    <a:lnTo>
                      <a:pt x="1606" y="1357"/>
                    </a:lnTo>
                    <a:lnTo>
                      <a:pt x="1616" y="1364"/>
                    </a:lnTo>
                    <a:lnTo>
                      <a:pt x="1627" y="1369"/>
                    </a:lnTo>
                    <a:lnTo>
                      <a:pt x="1639" y="1373"/>
                    </a:lnTo>
                    <a:lnTo>
                      <a:pt x="1650" y="1376"/>
                    </a:lnTo>
                    <a:lnTo>
                      <a:pt x="1663" y="1378"/>
                    </a:lnTo>
                    <a:lnTo>
                      <a:pt x="1676" y="1378"/>
                    </a:lnTo>
                    <a:lnTo>
                      <a:pt x="1689" y="1378"/>
                    </a:lnTo>
                    <a:lnTo>
                      <a:pt x="1702" y="1376"/>
                    </a:lnTo>
                    <a:lnTo>
                      <a:pt x="1714" y="1373"/>
                    </a:lnTo>
                    <a:lnTo>
                      <a:pt x="1714" y="1373"/>
                    </a:lnTo>
                    <a:lnTo>
                      <a:pt x="1726" y="1369"/>
                    </a:lnTo>
                    <a:lnTo>
                      <a:pt x="1738" y="1362"/>
                    </a:lnTo>
                    <a:lnTo>
                      <a:pt x="1749" y="1356"/>
                    </a:lnTo>
                    <a:lnTo>
                      <a:pt x="1759" y="1349"/>
                    </a:lnTo>
                    <a:lnTo>
                      <a:pt x="1768" y="1340"/>
                    </a:lnTo>
                    <a:lnTo>
                      <a:pt x="1776" y="1330"/>
                    </a:lnTo>
                    <a:lnTo>
                      <a:pt x="1784" y="1321"/>
                    </a:lnTo>
                    <a:lnTo>
                      <a:pt x="1790" y="1310"/>
                    </a:lnTo>
                    <a:lnTo>
                      <a:pt x="1795" y="1300"/>
                    </a:lnTo>
                    <a:lnTo>
                      <a:pt x="1800" y="1288"/>
                    </a:lnTo>
                    <a:lnTo>
                      <a:pt x="1803" y="1276"/>
                    </a:lnTo>
                    <a:lnTo>
                      <a:pt x="1804" y="1263"/>
                    </a:lnTo>
                    <a:lnTo>
                      <a:pt x="1805" y="1250"/>
                    </a:lnTo>
                    <a:lnTo>
                      <a:pt x="1804" y="1238"/>
                    </a:lnTo>
                    <a:lnTo>
                      <a:pt x="1803" y="1225"/>
                    </a:lnTo>
                    <a:lnTo>
                      <a:pt x="1800" y="1212"/>
                    </a:lnTo>
                    <a:lnTo>
                      <a:pt x="1800" y="1212"/>
                    </a:lnTo>
                    <a:close/>
                  </a:path>
                </a:pathLst>
              </a:custGeom>
              <a:grpFill/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25" name="Freeform 29"/>
            <p:cNvSpPr>
              <a:spLocks noEditPoints="1"/>
            </p:cNvSpPr>
            <p:nvPr/>
          </p:nvSpPr>
          <p:spPr bwMode="auto">
            <a:xfrm>
              <a:off x="6527800" y="1818565"/>
              <a:ext cx="533400" cy="466725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78" y="8"/>
                </a:cxn>
                <a:cxn ang="0">
                  <a:pos x="38" y="28"/>
                </a:cxn>
                <a:cxn ang="0">
                  <a:pos x="10" y="58"/>
                </a:cxn>
                <a:cxn ang="0">
                  <a:pos x="2" y="76"/>
                </a:cxn>
                <a:cxn ang="0">
                  <a:pos x="0" y="96"/>
                </a:cxn>
                <a:cxn ang="0">
                  <a:pos x="2" y="108"/>
                </a:cxn>
                <a:cxn ang="0">
                  <a:pos x="8" y="132"/>
                </a:cxn>
                <a:cxn ang="0">
                  <a:pos x="24" y="152"/>
                </a:cxn>
                <a:cxn ang="0">
                  <a:pos x="44" y="168"/>
                </a:cxn>
                <a:cxn ang="0">
                  <a:pos x="56" y="176"/>
                </a:cxn>
                <a:cxn ang="0">
                  <a:pos x="56" y="176"/>
                </a:cxn>
                <a:cxn ang="0">
                  <a:pos x="50" y="198"/>
                </a:cxn>
                <a:cxn ang="0">
                  <a:pos x="40" y="214"/>
                </a:cxn>
                <a:cxn ang="0">
                  <a:pos x="40" y="216"/>
                </a:cxn>
                <a:cxn ang="0">
                  <a:pos x="42" y="222"/>
                </a:cxn>
                <a:cxn ang="0">
                  <a:pos x="48" y="224"/>
                </a:cxn>
                <a:cxn ang="0">
                  <a:pos x="50" y="224"/>
                </a:cxn>
                <a:cxn ang="0">
                  <a:pos x="68" y="218"/>
                </a:cxn>
                <a:cxn ang="0">
                  <a:pos x="96" y="198"/>
                </a:cxn>
                <a:cxn ang="0">
                  <a:pos x="104" y="190"/>
                </a:cxn>
                <a:cxn ang="0">
                  <a:pos x="128" y="192"/>
                </a:cxn>
                <a:cxn ang="0">
                  <a:pos x="178" y="184"/>
                </a:cxn>
                <a:cxn ang="0">
                  <a:pos x="218" y="164"/>
                </a:cxn>
                <a:cxn ang="0">
                  <a:pos x="246" y="134"/>
                </a:cxn>
                <a:cxn ang="0">
                  <a:pos x="254" y="116"/>
                </a:cxn>
                <a:cxn ang="0">
                  <a:pos x="256" y="96"/>
                </a:cxn>
                <a:cxn ang="0">
                  <a:pos x="256" y="86"/>
                </a:cxn>
                <a:cxn ang="0">
                  <a:pos x="250" y="68"/>
                </a:cxn>
                <a:cxn ang="0">
                  <a:pos x="234" y="42"/>
                </a:cxn>
                <a:cxn ang="0">
                  <a:pos x="200" y="16"/>
                </a:cxn>
                <a:cxn ang="0">
                  <a:pos x="154" y="2"/>
                </a:cxn>
                <a:cxn ang="0">
                  <a:pos x="128" y="176"/>
                </a:cxn>
                <a:cxn ang="0">
                  <a:pos x="106" y="174"/>
                </a:cxn>
                <a:cxn ang="0">
                  <a:pos x="104" y="174"/>
                </a:cxn>
                <a:cxn ang="0">
                  <a:pos x="96" y="176"/>
                </a:cxn>
                <a:cxn ang="0">
                  <a:pos x="90" y="180"/>
                </a:cxn>
                <a:cxn ang="0">
                  <a:pos x="66" y="200"/>
                </a:cxn>
                <a:cxn ang="0">
                  <a:pos x="70" y="190"/>
                </a:cxn>
                <a:cxn ang="0">
                  <a:pos x="72" y="176"/>
                </a:cxn>
                <a:cxn ang="0">
                  <a:pos x="72" y="176"/>
                </a:cxn>
                <a:cxn ang="0">
                  <a:pos x="70" y="168"/>
                </a:cxn>
                <a:cxn ang="0">
                  <a:pos x="64" y="162"/>
                </a:cxn>
                <a:cxn ang="0">
                  <a:pos x="52" y="156"/>
                </a:cxn>
                <a:cxn ang="0">
                  <a:pos x="36" y="140"/>
                </a:cxn>
                <a:cxn ang="0">
                  <a:pos x="24" y="124"/>
                </a:cxn>
                <a:cxn ang="0">
                  <a:pos x="16" y="106"/>
                </a:cxn>
                <a:cxn ang="0">
                  <a:pos x="16" y="96"/>
                </a:cxn>
                <a:cxn ang="0">
                  <a:pos x="24" y="64"/>
                </a:cxn>
                <a:cxn ang="0">
                  <a:pos x="48" y="40"/>
                </a:cxn>
                <a:cxn ang="0">
                  <a:pos x="84" y="22"/>
                </a:cxn>
                <a:cxn ang="0">
                  <a:pos x="128" y="16"/>
                </a:cxn>
                <a:cxn ang="0">
                  <a:pos x="150" y="18"/>
                </a:cxn>
                <a:cxn ang="0">
                  <a:pos x="190" y="30"/>
                </a:cxn>
                <a:cxn ang="0">
                  <a:pos x="220" y="52"/>
                </a:cxn>
                <a:cxn ang="0">
                  <a:pos x="238" y="80"/>
                </a:cxn>
                <a:cxn ang="0">
                  <a:pos x="240" y="96"/>
                </a:cxn>
                <a:cxn ang="0">
                  <a:pos x="232" y="128"/>
                </a:cxn>
                <a:cxn ang="0">
                  <a:pos x="208" y="152"/>
                </a:cxn>
                <a:cxn ang="0">
                  <a:pos x="172" y="170"/>
                </a:cxn>
                <a:cxn ang="0">
                  <a:pos x="128" y="176"/>
                </a:cxn>
              </a:cxnLst>
              <a:rect l="0" t="0" r="r" b="b"/>
              <a:pathLst>
                <a:path w="256" h="224">
                  <a:moveTo>
                    <a:pt x="128" y="0"/>
                  </a:moveTo>
                  <a:lnTo>
                    <a:pt x="128" y="0"/>
                  </a:lnTo>
                  <a:lnTo>
                    <a:pt x="102" y="2"/>
                  </a:lnTo>
                  <a:lnTo>
                    <a:pt x="78" y="8"/>
                  </a:lnTo>
                  <a:lnTo>
                    <a:pt x="56" y="16"/>
                  </a:lnTo>
                  <a:lnTo>
                    <a:pt x="38" y="28"/>
                  </a:lnTo>
                  <a:lnTo>
                    <a:pt x="22" y="42"/>
                  </a:lnTo>
                  <a:lnTo>
                    <a:pt x="10" y="58"/>
                  </a:lnTo>
                  <a:lnTo>
                    <a:pt x="6" y="68"/>
                  </a:lnTo>
                  <a:lnTo>
                    <a:pt x="2" y="76"/>
                  </a:lnTo>
                  <a:lnTo>
                    <a:pt x="0" y="8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8"/>
                  </a:lnTo>
                  <a:lnTo>
                    <a:pt x="4" y="120"/>
                  </a:lnTo>
                  <a:lnTo>
                    <a:pt x="8" y="132"/>
                  </a:lnTo>
                  <a:lnTo>
                    <a:pt x="16" y="142"/>
                  </a:lnTo>
                  <a:lnTo>
                    <a:pt x="24" y="152"/>
                  </a:lnTo>
                  <a:lnTo>
                    <a:pt x="34" y="160"/>
                  </a:lnTo>
                  <a:lnTo>
                    <a:pt x="44" y="168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4" y="186"/>
                  </a:lnTo>
                  <a:lnTo>
                    <a:pt x="50" y="198"/>
                  </a:lnTo>
                  <a:lnTo>
                    <a:pt x="40" y="214"/>
                  </a:lnTo>
                  <a:lnTo>
                    <a:pt x="40" y="214"/>
                  </a:lnTo>
                  <a:lnTo>
                    <a:pt x="40" y="214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42" y="222"/>
                  </a:lnTo>
                  <a:lnTo>
                    <a:pt x="48" y="224"/>
                  </a:lnTo>
                  <a:lnTo>
                    <a:pt x="48" y="224"/>
                  </a:lnTo>
                  <a:lnTo>
                    <a:pt x="50" y="224"/>
                  </a:lnTo>
                  <a:lnTo>
                    <a:pt x="50" y="224"/>
                  </a:lnTo>
                  <a:lnTo>
                    <a:pt x="58" y="222"/>
                  </a:lnTo>
                  <a:lnTo>
                    <a:pt x="68" y="218"/>
                  </a:lnTo>
                  <a:lnTo>
                    <a:pt x="84" y="208"/>
                  </a:lnTo>
                  <a:lnTo>
                    <a:pt x="96" y="198"/>
                  </a:lnTo>
                  <a:lnTo>
                    <a:pt x="104" y="190"/>
                  </a:lnTo>
                  <a:lnTo>
                    <a:pt x="104" y="190"/>
                  </a:lnTo>
                  <a:lnTo>
                    <a:pt x="128" y="192"/>
                  </a:lnTo>
                  <a:lnTo>
                    <a:pt x="128" y="192"/>
                  </a:lnTo>
                  <a:lnTo>
                    <a:pt x="154" y="190"/>
                  </a:lnTo>
                  <a:lnTo>
                    <a:pt x="178" y="184"/>
                  </a:lnTo>
                  <a:lnTo>
                    <a:pt x="200" y="176"/>
                  </a:lnTo>
                  <a:lnTo>
                    <a:pt x="218" y="164"/>
                  </a:lnTo>
                  <a:lnTo>
                    <a:pt x="234" y="150"/>
                  </a:lnTo>
                  <a:lnTo>
                    <a:pt x="246" y="134"/>
                  </a:lnTo>
                  <a:lnTo>
                    <a:pt x="250" y="124"/>
                  </a:lnTo>
                  <a:lnTo>
                    <a:pt x="254" y="116"/>
                  </a:lnTo>
                  <a:lnTo>
                    <a:pt x="256" y="106"/>
                  </a:lnTo>
                  <a:lnTo>
                    <a:pt x="256" y="96"/>
                  </a:lnTo>
                  <a:lnTo>
                    <a:pt x="256" y="96"/>
                  </a:lnTo>
                  <a:lnTo>
                    <a:pt x="256" y="86"/>
                  </a:lnTo>
                  <a:lnTo>
                    <a:pt x="254" y="76"/>
                  </a:lnTo>
                  <a:lnTo>
                    <a:pt x="250" y="68"/>
                  </a:lnTo>
                  <a:lnTo>
                    <a:pt x="246" y="58"/>
                  </a:lnTo>
                  <a:lnTo>
                    <a:pt x="234" y="42"/>
                  </a:lnTo>
                  <a:lnTo>
                    <a:pt x="218" y="28"/>
                  </a:lnTo>
                  <a:lnTo>
                    <a:pt x="200" y="16"/>
                  </a:lnTo>
                  <a:lnTo>
                    <a:pt x="178" y="8"/>
                  </a:lnTo>
                  <a:lnTo>
                    <a:pt x="154" y="2"/>
                  </a:lnTo>
                  <a:lnTo>
                    <a:pt x="128" y="0"/>
                  </a:lnTo>
                  <a:close/>
                  <a:moveTo>
                    <a:pt x="128" y="176"/>
                  </a:moveTo>
                  <a:lnTo>
                    <a:pt x="128" y="176"/>
                  </a:lnTo>
                  <a:lnTo>
                    <a:pt x="106" y="174"/>
                  </a:lnTo>
                  <a:lnTo>
                    <a:pt x="106" y="174"/>
                  </a:lnTo>
                  <a:lnTo>
                    <a:pt x="104" y="174"/>
                  </a:lnTo>
                  <a:lnTo>
                    <a:pt x="104" y="174"/>
                  </a:lnTo>
                  <a:lnTo>
                    <a:pt x="96" y="176"/>
                  </a:lnTo>
                  <a:lnTo>
                    <a:pt x="90" y="180"/>
                  </a:lnTo>
                  <a:lnTo>
                    <a:pt x="90" y="180"/>
                  </a:lnTo>
                  <a:lnTo>
                    <a:pt x="82" y="190"/>
                  </a:lnTo>
                  <a:lnTo>
                    <a:pt x="66" y="200"/>
                  </a:lnTo>
                  <a:lnTo>
                    <a:pt x="66" y="200"/>
                  </a:lnTo>
                  <a:lnTo>
                    <a:pt x="70" y="19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2" y="172"/>
                  </a:lnTo>
                  <a:lnTo>
                    <a:pt x="70" y="168"/>
                  </a:lnTo>
                  <a:lnTo>
                    <a:pt x="66" y="164"/>
                  </a:lnTo>
                  <a:lnTo>
                    <a:pt x="64" y="162"/>
                  </a:lnTo>
                  <a:lnTo>
                    <a:pt x="64" y="162"/>
                  </a:lnTo>
                  <a:lnTo>
                    <a:pt x="52" y="156"/>
                  </a:lnTo>
                  <a:lnTo>
                    <a:pt x="44" y="148"/>
                  </a:lnTo>
                  <a:lnTo>
                    <a:pt x="36" y="140"/>
                  </a:lnTo>
                  <a:lnTo>
                    <a:pt x="28" y="132"/>
                  </a:lnTo>
                  <a:lnTo>
                    <a:pt x="24" y="124"/>
                  </a:lnTo>
                  <a:lnTo>
                    <a:pt x="20" y="114"/>
                  </a:lnTo>
                  <a:lnTo>
                    <a:pt x="16" y="106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18" y="80"/>
                  </a:lnTo>
                  <a:lnTo>
                    <a:pt x="24" y="64"/>
                  </a:lnTo>
                  <a:lnTo>
                    <a:pt x="36" y="52"/>
                  </a:lnTo>
                  <a:lnTo>
                    <a:pt x="48" y="40"/>
                  </a:lnTo>
                  <a:lnTo>
                    <a:pt x="66" y="30"/>
                  </a:lnTo>
                  <a:lnTo>
                    <a:pt x="84" y="22"/>
                  </a:lnTo>
                  <a:lnTo>
                    <a:pt x="106" y="18"/>
                  </a:lnTo>
                  <a:lnTo>
                    <a:pt x="128" y="16"/>
                  </a:lnTo>
                  <a:lnTo>
                    <a:pt x="128" y="16"/>
                  </a:lnTo>
                  <a:lnTo>
                    <a:pt x="150" y="18"/>
                  </a:lnTo>
                  <a:lnTo>
                    <a:pt x="172" y="22"/>
                  </a:lnTo>
                  <a:lnTo>
                    <a:pt x="190" y="30"/>
                  </a:lnTo>
                  <a:lnTo>
                    <a:pt x="208" y="40"/>
                  </a:lnTo>
                  <a:lnTo>
                    <a:pt x="220" y="52"/>
                  </a:lnTo>
                  <a:lnTo>
                    <a:pt x="232" y="64"/>
                  </a:lnTo>
                  <a:lnTo>
                    <a:pt x="238" y="80"/>
                  </a:lnTo>
                  <a:lnTo>
                    <a:pt x="240" y="96"/>
                  </a:lnTo>
                  <a:lnTo>
                    <a:pt x="240" y="96"/>
                  </a:lnTo>
                  <a:lnTo>
                    <a:pt x="238" y="112"/>
                  </a:lnTo>
                  <a:lnTo>
                    <a:pt x="232" y="128"/>
                  </a:lnTo>
                  <a:lnTo>
                    <a:pt x="220" y="140"/>
                  </a:lnTo>
                  <a:lnTo>
                    <a:pt x="208" y="152"/>
                  </a:lnTo>
                  <a:lnTo>
                    <a:pt x="190" y="162"/>
                  </a:lnTo>
                  <a:lnTo>
                    <a:pt x="172" y="170"/>
                  </a:lnTo>
                  <a:lnTo>
                    <a:pt x="150" y="174"/>
                  </a:lnTo>
                  <a:lnTo>
                    <a:pt x="128" y="176"/>
                  </a:lnTo>
                  <a:close/>
                </a:path>
              </a:pathLst>
            </a:custGeom>
            <a:grpFill/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ar-SA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6" name="Freeform 29"/>
            <p:cNvSpPr>
              <a:spLocks noEditPoints="1"/>
            </p:cNvSpPr>
            <p:nvPr/>
          </p:nvSpPr>
          <p:spPr bwMode="auto">
            <a:xfrm>
              <a:off x="7189788" y="2237467"/>
              <a:ext cx="366712" cy="320873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78" y="8"/>
                </a:cxn>
                <a:cxn ang="0">
                  <a:pos x="38" y="28"/>
                </a:cxn>
                <a:cxn ang="0">
                  <a:pos x="10" y="58"/>
                </a:cxn>
                <a:cxn ang="0">
                  <a:pos x="2" y="76"/>
                </a:cxn>
                <a:cxn ang="0">
                  <a:pos x="0" y="96"/>
                </a:cxn>
                <a:cxn ang="0">
                  <a:pos x="2" y="108"/>
                </a:cxn>
                <a:cxn ang="0">
                  <a:pos x="8" y="132"/>
                </a:cxn>
                <a:cxn ang="0">
                  <a:pos x="24" y="152"/>
                </a:cxn>
                <a:cxn ang="0">
                  <a:pos x="44" y="168"/>
                </a:cxn>
                <a:cxn ang="0">
                  <a:pos x="56" y="176"/>
                </a:cxn>
                <a:cxn ang="0">
                  <a:pos x="56" y="176"/>
                </a:cxn>
                <a:cxn ang="0">
                  <a:pos x="50" y="198"/>
                </a:cxn>
                <a:cxn ang="0">
                  <a:pos x="40" y="214"/>
                </a:cxn>
                <a:cxn ang="0">
                  <a:pos x="40" y="216"/>
                </a:cxn>
                <a:cxn ang="0">
                  <a:pos x="42" y="222"/>
                </a:cxn>
                <a:cxn ang="0">
                  <a:pos x="48" y="224"/>
                </a:cxn>
                <a:cxn ang="0">
                  <a:pos x="50" y="224"/>
                </a:cxn>
                <a:cxn ang="0">
                  <a:pos x="68" y="218"/>
                </a:cxn>
                <a:cxn ang="0">
                  <a:pos x="96" y="198"/>
                </a:cxn>
                <a:cxn ang="0">
                  <a:pos x="104" y="190"/>
                </a:cxn>
                <a:cxn ang="0">
                  <a:pos x="128" y="192"/>
                </a:cxn>
                <a:cxn ang="0">
                  <a:pos x="178" y="184"/>
                </a:cxn>
                <a:cxn ang="0">
                  <a:pos x="218" y="164"/>
                </a:cxn>
                <a:cxn ang="0">
                  <a:pos x="246" y="134"/>
                </a:cxn>
                <a:cxn ang="0">
                  <a:pos x="254" y="116"/>
                </a:cxn>
                <a:cxn ang="0">
                  <a:pos x="256" y="96"/>
                </a:cxn>
                <a:cxn ang="0">
                  <a:pos x="256" y="86"/>
                </a:cxn>
                <a:cxn ang="0">
                  <a:pos x="250" y="68"/>
                </a:cxn>
                <a:cxn ang="0">
                  <a:pos x="234" y="42"/>
                </a:cxn>
                <a:cxn ang="0">
                  <a:pos x="200" y="16"/>
                </a:cxn>
                <a:cxn ang="0">
                  <a:pos x="154" y="2"/>
                </a:cxn>
                <a:cxn ang="0">
                  <a:pos x="128" y="176"/>
                </a:cxn>
                <a:cxn ang="0">
                  <a:pos x="106" y="174"/>
                </a:cxn>
                <a:cxn ang="0">
                  <a:pos x="104" y="174"/>
                </a:cxn>
                <a:cxn ang="0">
                  <a:pos x="96" y="176"/>
                </a:cxn>
                <a:cxn ang="0">
                  <a:pos x="90" y="180"/>
                </a:cxn>
                <a:cxn ang="0">
                  <a:pos x="66" y="200"/>
                </a:cxn>
                <a:cxn ang="0">
                  <a:pos x="70" y="190"/>
                </a:cxn>
                <a:cxn ang="0">
                  <a:pos x="72" y="176"/>
                </a:cxn>
                <a:cxn ang="0">
                  <a:pos x="72" y="176"/>
                </a:cxn>
                <a:cxn ang="0">
                  <a:pos x="70" y="168"/>
                </a:cxn>
                <a:cxn ang="0">
                  <a:pos x="64" y="162"/>
                </a:cxn>
                <a:cxn ang="0">
                  <a:pos x="52" y="156"/>
                </a:cxn>
                <a:cxn ang="0">
                  <a:pos x="36" y="140"/>
                </a:cxn>
                <a:cxn ang="0">
                  <a:pos x="24" y="124"/>
                </a:cxn>
                <a:cxn ang="0">
                  <a:pos x="16" y="106"/>
                </a:cxn>
                <a:cxn ang="0">
                  <a:pos x="16" y="96"/>
                </a:cxn>
                <a:cxn ang="0">
                  <a:pos x="24" y="64"/>
                </a:cxn>
                <a:cxn ang="0">
                  <a:pos x="48" y="40"/>
                </a:cxn>
                <a:cxn ang="0">
                  <a:pos x="84" y="22"/>
                </a:cxn>
                <a:cxn ang="0">
                  <a:pos x="128" y="16"/>
                </a:cxn>
                <a:cxn ang="0">
                  <a:pos x="150" y="18"/>
                </a:cxn>
                <a:cxn ang="0">
                  <a:pos x="190" y="30"/>
                </a:cxn>
                <a:cxn ang="0">
                  <a:pos x="220" y="52"/>
                </a:cxn>
                <a:cxn ang="0">
                  <a:pos x="238" y="80"/>
                </a:cxn>
                <a:cxn ang="0">
                  <a:pos x="240" y="96"/>
                </a:cxn>
                <a:cxn ang="0">
                  <a:pos x="232" y="128"/>
                </a:cxn>
                <a:cxn ang="0">
                  <a:pos x="208" y="152"/>
                </a:cxn>
                <a:cxn ang="0">
                  <a:pos x="172" y="170"/>
                </a:cxn>
                <a:cxn ang="0">
                  <a:pos x="128" y="176"/>
                </a:cxn>
              </a:cxnLst>
              <a:rect l="0" t="0" r="r" b="b"/>
              <a:pathLst>
                <a:path w="256" h="224">
                  <a:moveTo>
                    <a:pt x="128" y="0"/>
                  </a:moveTo>
                  <a:lnTo>
                    <a:pt x="128" y="0"/>
                  </a:lnTo>
                  <a:lnTo>
                    <a:pt x="102" y="2"/>
                  </a:lnTo>
                  <a:lnTo>
                    <a:pt x="78" y="8"/>
                  </a:lnTo>
                  <a:lnTo>
                    <a:pt x="56" y="16"/>
                  </a:lnTo>
                  <a:lnTo>
                    <a:pt x="38" y="28"/>
                  </a:lnTo>
                  <a:lnTo>
                    <a:pt x="22" y="42"/>
                  </a:lnTo>
                  <a:lnTo>
                    <a:pt x="10" y="58"/>
                  </a:lnTo>
                  <a:lnTo>
                    <a:pt x="6" y="68"/>
                  </a:lnTo>
                  <a:lnTo>
                    <a:pt x="2" y="76"/>
                  </a:lnTo>
                  <a:lnTo>
                    <a:pt x="0" y="8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8"/>
                  </a:lnTo>
                  <a:lnTo>
                    <a:pt x="4" y="120"/>
                  </a:lnTo>
                  <a:lnTo>
                    <a:pt x="8" y="132"/>
                  </a:lnTo>
                  <a:lnTo>
                    <a:pt x="16" y="142"/>
                  </a:lnTo>
                  <a:lnTo>
                    <a:pt x="24" y="152"/>
                  </a:lnTo>
                  <a:lnTo>
                    <a:pt x="34" y="160"/>
                  </a:lnTo>
                  <a:lnTo>
                    <a:pt x="44" y="168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4" y="186"/>
                  </a:lnTo>
                  <a:lnTo>
                    <a:pt x="50" y="198"/>
                  </a:lnTo>
                  <a:lnTo>
                    <a:pt x="40" y="214"/>
                  </a:lnTo>
                  <a:lnTo>
                    <a:pt x="40" y="214"/>
                  </a:lnTo>
                  <a:lnTo>
                    <a:pt x="40" y="214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42" y="222"/>
                  </a:lnTo>
                  <a:lnTo>
                    <a:pt x="48" y="224"/>
                  </a:lnTo>
                  <a:lnTo>
                    <a:pt x="48" y="224"/>
                  </a:lnTo>
                  <a:lnTo>
                    <a:pt x="50" y="224"/>
                  </a:lnTo>
                  <a:lnTo>
                    <a:pt x="50" y="224"/>
                  </a:lnTo>
                  <a:lnTo>
                    <a:pt x="58" y="222"/>
                  </a:lnTo>
                  <a:lnTo>
                    <a:pt x="68" y="218"/>
                  </a:lnTo>
                  <a:lnTo>
                    <a:pt x="84" y="208"/>
                  </a:lnTo>
                  <a:lnTo>
                    <a:pt x="96" y="198"/>
                  </a:lnTo>
                  <a:lnTo>
                    <a:pt x="104" y="190"/>
                  </a:lnTo>
                  <a:lnTo>
                    <a:pt x="104" y="190"/>
                  </a:lnTo>
                  <a:lnTo>
                    <a:pt x="128" y="192"/>
                  </a:lnTo>
                  <a:lnTo>
                    <a:pt x="128" y="192"/>
                  </a:lnTo>
                  <a:lnTo>
                    <a:pt x="154" y="190"/>
                  </a:lnTo>
                  <a:lnTo>
                    <a:pt x="178" y="184"/>
                  </a:lnTo>
                  <a:lnTo>
                    <a:pt x="200" y="176"/>
                  </a:lnTo>
                  <a:lnTo>
                    <a:pt x="218" y="164"/>
                  </a:lnTo>
                  <a:lnTo>
                    <a:pt x="234" y="150"/>
                  </a:lnTo>
                  <a:lnTo>
                    <a:pt x="246" y="134"/>
                  </a:lnTo>
                  <a:lnTo>
                    <a:pt x="250" y="124"/>
                  </a:lnTo>
                  <a:lnTo>
                    <a:pt x="254" y="116"/>
                  </a:lnTo>
                  <a:lnTo>
                    <a:pt x="256" y="106"/>
                  </a:lnTo>
                  <a:lnTo>
                    <a:pt x="256" y="96"/>
                  </a:lnTo>
                  <a:lnTo>
                    <a:pt x="256" y="96"/>
                  </a:lnTo>
                  <a:lnTo>
                    <a:pt x="256" y="86"/>
                  </a:lnTo>
                  <a:lnTo>
                    <a:pt x="254" y="76"/>
                  </a:lnTo>
                  <a:lnTo>
                    <a:pt x="250" y="68"/>
                  </a:lnTo>
                  <a:lnTo>
                    <a:pt x="246" y="58"/>
                  </a:lnTo>
                  <a:lnTo>
                    <a:pt x="234" y="42"/>
                  </a:lnTo>
                  <a:lnTo>
                    <a:pt x="218" y="28"/>
                  </a:lnTo>
                  <a:lnTo>
                    <a:pt x="200" y="16"/>
                  </a:lnTo>
                  <a:lnTo>
                    <a:pt x="178" y="8"/>
                  </a:lnTo>
                  <a:lnTo>
                    <a:pt x="154" y="2"/>
                  </a:lnTo>
                  <a:lnTo>
                    <a:pt x="128" y="0"/>
                  </a:lnTo>
                  <a:close/>
                  <a:moveTo>
                    <a:pt x="128" y="176"/>
                  </a:moveTo>
                  <a:lnTo>
                    <a:pt x="128" y="176"/>
                  </a:lnTo>
                  <a:lnTo>
                    <a:pt x="106" y="174"/>
                  </a:lnTo>
                  <a:lnTo>
                    <a:pt x="106" y="174"/>
                  </a:lnTo>
                  <a:lnTo>
                    <a:pt x="104" y="174"/>
                  </a:lnTo>
                  <a:lnTo>
                    <a:pt x="104" y="174"/>
                  </a:lnTo>
                  <a:lnTo>
                    <a:pt x="96" y="176"/>
                  </a:lnTo>
                  <a:lnTo>
                    <a:pt x="90" y="180"/>
                  </a:lnTo>
                  <a:lnTo>
                    <a:pt x="90" y="180"/>
                  </a:lnTo>
                  <a:lnTo>
                    <a:pt x="82" y="190"/>
                  </a:lnTo>
                  <a:lnTo>
                    <a:pt x="66" y="200"/>
                  </a:lnTo>
                  <a:lnTo>
                    <a:pt x="66" y="200"/>
                  </a:lnTo>
                  <a:lnTo>
                    <a:pt x="70" y="19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2" y="172"/>
                  </a:lnTo>
                  <a:lnTo>
                    <a:pt x="70" y="168"/>
                  </a:lnTo>
                  <a:lnTo>
                    <a:pt x="66" y="164"/>
                  </a:lnTo>
                  <a:lnTo>
                    <a:pt x="64" y="162"/>
                  </a:lnTo>
                  <a:lnTo>
                    <a:pt x="64" y="162"/>
                  </a:lnTo>
                  <a:lnTo>
                    <a:pt x="52" y="156"/>
                  </a:lnTo>
                  <a:lnTo>
                    <a:pt x="44" y="148"/>
                  </a:lnTo>
                  <a:lnTo>
                    <a:pt x="36" y="140"/>
                  </a:lnTo>
                  <a:lnTo>
                    <a:pt x="28" y="132"/>
                  </a:lnTo>
                  <a:lnTo>
                    <a:pt x="24" y="124"/>
                  </a:lnTo>
                  <a:lnTo>
                    <a:pt x="20" y="114"/>
                  </a:lnTo>
                  <a:lnTo>
                    <a:pt x="16" y="106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18" y="80"/>
                  </a:lnTo>
                  <a:lnTo>
                    <a:pt x="24" y="64"/>
                  </a:lnTo>
                  <a:lnTo>
                    <a:pt x="36" y="52"/>
                  </a:lnTo>
                  <a:lnTo>
                    <a:pt x="48" y="40"/>
                  </a:lnTo>
                  <a:lnTo>
                    <a:pt x="66" y="30"/>
                  </a:lnTo>
                  <a:lnTo>
                    <a:pt x="84" y="22"/>
                  </a:lnTo>
                  <a:lnTo>
                    <a:pt x="106" y="18"/>
                  </a:lnTo>
                  <a:lnTo>
                    <a:pt x="128" y="16"/>
                  </a:lnTo>
                  <a:lnTo>
                    <a:pt x="128" y="16"/>
                  </a:lnTo>
                  <a:lnTo>
                    <a:pt x="150" y="18"/>
                  </a:lnTo>
                  <a:lnTo>
                    <a:pt x="172" y="22"/>
                  </a:lnTo>
                  <a:lnTo>
                    <a:pt x="190" y="30"/>
                  </a:lnTo>
                  <a:lnTo>
                    <a:pt x="208" y="40"/>
                  </a:lnTo>
                  <a:lnTo>
                    <a:pt x="220" y="52"/>
                  </a:lnTo>
                  <a:lnTo>
                    <a:pt x="232" y="64"/>
                  </a:lnTo>
                  <a:lnTo>
                    <a:pt x="238" y="80"/>
                  </a:lnTo>
                  <a:lnTo>
                    <a:pt x="240" y="96"/>
                  </a:lnTo>
                  <a:lnTo>
                    <a:pt x="240" y="96"/>
                  </a:lnTo>
                  <a:lnTo>
                    <a:pt x="238" y="112"/>
                  </a:lnTo>
                  <a:lnTo>
                    <a:pt x="232" y="128"/>
                  </a:lnTo>
                  <a:lnTo>
                    <a:pt x="220" y="140"/>
                  </a:lnTo>
                  <a:lnTo>
                    <a:pt x="208" y="152"/>
                  </a:lnTo>
                  <a:lnTo>
                    <a:pt x="190" y="162"/>
                  </a:lnTo>
                  <a:lnTo>
                    <a:pt x="172" y="170"/>
                  </a:lnTo>
                  <a:lnTo>
                    <a:pt x="150" y="174"/>
                  </a:lnTo>
                  <a:lnTo>
                    <a:pt x="128" y="176"/>
                  </a:lnTo>
                  <a:close/>
                </a:path>
              </a:pathLst>
            </a:custGeom>
            <a:grpFill/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ar-SA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7" name="Freeform 29"/>
            <p:cNvSpPr>
              <a:spLocks noEditPoints="1"/>
            </p:cNvSpPr>
            <p:nvPr/>
          </p:nvSpPr>
          <p:spPr bwMode="auto">
            <a:xfrm>
              <a:off x="7823201" y="2571750"/>
              <a:ext cx="333017" cy="291390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78" y="8"/>
                </a:cxn>
                <a:cxn ang="0">
                  <a:pos x="38" y="28"/>
                </a:cxn>
                <a:cxn ang="0">
                  <a:pos x="10" y="58"/>
                </a:cxn>
                <a:cxn ang="0">
                  <a:pos x="2" y="76"/>
                </a:cxn>
                <a:cxn ang="0">
                  <a:pos x="0" y="96"/>
                </a:cxn>
                <a:cxn ang="0">
                  <a:pos x="2" y="108"/>
                </a:cxn>
                <a:cxn ang="0">
                  <a:pos x="8" y="132"/>
                </a:cxn>
                <a:cxn ang="0">
                  <a:pos x="24" y="152"/>
                </a:cxn>
                <a:cxn ang="0">
                  <a:pos x="44" y="168"/>
                </a:cxn>
                <a:cxn ang="0">
                  <a:pos x="56" y="176"/>
                </a:cxn>
                <a:cxn ang="0">
                  <a:pos x="56" y="176"/>
                </a:cxn>
                <a:cxn ang="0">
                  <a:pos x="50" y="198"/>
                </a:cxn>
                <a:cxn ang="0">
                  <a:pos x="40" y="214"/>
                </a:cxn>
                <a:cxn ang="0">
                  <a:pos x="40" y="216"/>
                </a:cxn>
                <a:cxn ang="0">
                  <a:pos x="42" y="222"/>
                </a:cxn>
                <a:cxn ang="0">
                  <a:pos x="48" y="224"/>
                </a:cxn>
                <a:cxn ang="0">
                  <a:pos x="50" y="224"/>
                </a:cxn>
                <a:cxn ang="0">
                  <a:pos x="68" y="218"/>
                </a:cxn>
                <a:cxn ang="0">
                  <a:pos x="96" y="198"/>
                </a:cxn>
                <a:cxn ang="0">
                  <a:pos x="104" y="190"/>
                </a:cxn>
                <a:cxn ang="0">
                  <a:pos x="128" y="192"/>
                </a:cxn>
                <a:cxn ang="0">
                  <a:pos x="178" y="184"/>
                </a:cxn>
                <a:cxn ang="0">
                  <a:pos x="218" y="164"/>
                </a:cxn>
                <a:cxn ang="0">
                  <a:pos x="246" y="134"/>
                </a:cxn>
                <a:cxn ang="0">
                  <a:pos x="254" y="116"/>
                </a:cxn>
                <a:cxn ang="0">
                  <a:pos x="256" y="96"/>
                </a:cxn>
                <a:cxn ang="0">
                  <a:pos x="256" y="86"/>
                </a:cxn>
                <a:cxn ang="0">
                  <a:pos x="250" y="68"/>
                </a:cxn>
                <a:cxn ang="0">
                  <a:pos x="234" y="42"/>
                </a:cxn>
                <a:cxn ang="0">
                  <a:pos x="200" y="16"/>
                </a:cxn>
                <a:cxn ang="0">
                  <a:pos x="154" y="2"/>
                </a:cxn>
                <a:cxn ang="0">
                  <a:pos x="128" y="176"/>
                </a:cxn>
                <a:cxn ang="0">
                  <a:pos x="106" y="174"/>
                </a:cxn>
                <a:cxn ang="0">
                  <a:pos x="104" y="174"/>
                </a:cxn>
                <a:cxn ang="0">
                  <a:pos x="96" y="176"/>
                </a:cxn>
                <a:cxn ang="0">
                  <a:pos x="90" y="180"/>
                </a:cxn>
                <a:cxn ang="0">
                  <a:pos x="66" y="200"/>
                </a:cxn>
                <a:cxn ang="0">
                  <a:pos x="70" y="190"/>
                </a:cxn>
                <a:cxn ang="0">
                  <a:pos x="72" y="176"/>
                </a:cxn>
                <a:cxn ang="0">
                  <a:pos x="72" y="176"/>
                </a:cxn>
                <a:cxn ang="0">
                  <a:pos x="70" y="168"/>
                </a:cxn>
                <a:cxn ang="0">
                  <a:pos x="64" y="162"/>
                </a:cxn>
                <a:cxn ang="0">
                  <a:pos x="52" y="156"/>
                </a:cxn>
                <a:cxn ang="0">
                  <a:pos x="36" y="140"/>
                </a:cxn>
                <a:cxn ang="0">
                  <a:pos x="24" y="124"/>
                </a:cxn>
                <a:cxn ang="0">
                  <a:pos x="16" y="106"/>
                </a:cxn>
                <a:cxn ang="0">
                  <a:pos x="16" y="96"/>
                </a:cxn>
                <a:cxn ang="0">
                  <a:pos x="24" y="64"/>
                </a:cxn>
                <a:cxn ang="0">
                  <a:pos x="48" y="40"/>
                </a:cxn>
                <a:cxn ang="0">
                  <a:pos x="84" y="22"/>
                </a:cxn>
                <a:cxn ang="0">
                  <a:pos x="128" y="16"/>
                </a:cxn>
                <a:cxn ang="0">
                  <a:pos x="150" y="18"/>
                </a:cxn>
                <a:cxn ang="0">
                  <a:pos x="190" y="30"/>
                </a:cxn>
                <a:cxn ang="0">
                  <a:pos x="220" y="52"/>
                </a:cxn>
                <a:cxn ang="0">
                  <a:pos x="238" y="80"/>
                </a:cxn>
                <a:cxn ang="0">
                  <a:pos x="240" y="96"/>
                </a:cxn>
                <a:cxn ang="0">
                  <a:pos x="232" y="128"/>
                </a:cxn>
                <a:cxn ang="0">
                  <a:pos x="208" y="152"/>
                </a:cxn>
                <a:cxn ang="0">
                  <a:pos x="172" y="170"/>
                </a:cxn>
                <a:cxn ang="0">
                  <a:pos x="128" y="176"/>
                </a:cxn>
              </a:cxnLst>
              <a:rect l="0" t="0" r="r" b="b"/>
              <a:pathLst>
                <a:path w="256" h="224">
                  <a:moveTo>
                    <a:pt x="128" y="0"/>
                  </a:moveTo>
                  <a:lnTo>
                    <a:pt x="128" y="0"/>
                  </a:lnTo>
                  <a:lnTo>
                    <a:pt x="102" y="2"/>
                  </a:lnTo>
                  <a:lnTo>
                    <a:pt x="78" y="8"/>
                  </a:lnTo>
                  <a:lnTo>
                    <a:pt x="56" y="16"/>
                  </a:lnTo>
                  <a:lnTo>
                    <a:pt x="38" y="28"/>
                  </a:lnTo>
                  <a:lnTo>
                    <a:pt x="22" y="42"/>
                  </a:lnTo>
                  <a:lnTo>
                    <a:pt x="10" y="58"/>
                  </a:lnTo>
                  <a:lnTo>
                    <a:pt x="6" y="68"/>
                  </a:lnTo>
                  <a:lnTo>
                    <a:pt x="2" y="76"/>
                  </a:lnTo>
                  <a:lnTo>
                    <a:pt x="0" y="8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8"/>
                  </a:lnTo>
                  <a:lnTo>
                    <a:pt x="4" y="120"/>
                  </a:lnTo>
                  <a:lnTo>
                    <a:pt x="8" y="132"/>
                  </a:lnTo>
                  <a:lnTo>
                    <a:pt x="16" y="142"/>
                  </a:lnTo>
                  <a:lnTo>
                    <a:pt x="24" y="152"/>
                  </a:lnTo>
                  <a:lnTo>
                    <a:pt x="34" y="160"/>
                  </a:lnTo>
                  <a:lnTo>
                    <a:pt x="44" y="168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4" y="186"/>
                  </a:lnTo>
                  <a:lnTo>
                    <a:pt x="50" y="198"/>
                  </a:lnTo>
                  <a:lnTo>
                    <a:pt x="40" y="214"/>
                  </a:lnTo>
                  <a:lnTo>
                    <a:pt x="40" y="214"/>
                  </a:lnTo>
                  <a:lnTo>
                    <a:pt x="40" y="214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42" y="222"/>
                  </a:lnTo>
                  <a:lnTo>
                    <a:pt x="48" y="224"/>
                  </a:lnTo>
                  <a:lnTo>
                    <a:pt x="48" y="224"/>
                  </a:lnTo>
                  <a:lnTo>
                    <a:pt x="50" y="224"/>
                  </a:lnTo>
                  <a:lnTo>
                    <a:pt x="50" y="224"/>
                  </a:lnTo>
                  <a:lnTo>
                    <a:pt x="58" y="222"/>
                  </a:lnTo>
                  <a:lnTo>
                    <a:pt x="68" y="218"/>
                  </a:lnTo>
                  <a:lnTo>
                    <a:pt x="84" y="208"/>
                  </a:lnTo>
                  <a:lnTo>
                    <a:pt x="96" y="198"/>
                  </a:lnTo>
                  <a:lnTo>
                    <a:pt x="104" y="190"/>
                  </a:lnTo>
                  <a:lnTo>
                    <a:pt x="104" y="190"/>
                  </a:lnTo>
                  <a:lnTo>
                    <a:pt x="128" y="192"/>
                  </a:lnTo>
                  <a:lnTo>
                    <a:pt x="128" y="192"/>
                  </a:lnTo>
                  <a:lnTo>
                    <a:pt x="154" y="190"/>
                  </a:lnTo>
                  <a:lnTo>
                    <a:pt x="178" y="184"/>
                  </a:lnTo>
                  <a:lnTo>
                    <a:pt x="200" y="176"/>
                  </a:lnTo>
                  <a:lnTo>
                    <a:pt x="218" y="164"/>
                  </a:lnTo>
                  <a:lnTo>
                    <a:pt x="234" y="150"/>
                  </a:lnTo>
                  <a:lnTo>
                    <a:pt x="246" y="134"/>
                  </a:lnTo>
                  <a:lnTo>
                    <a:pt x="250" y="124"/>
                  </a:lnTo>
                  <a:lnTo>
                    <a:pt x="254" y="116"/>
                  </a:lnTo>
                  <a:lnTo>
                    <a:pt x="256" y="106"/>
                  </a:lnTo>
                  <a:lnTo>
                    <a:pt x="256" y="96"/>
                  </a:lnTo>
                  <a:lnTo>
                    <a:pt x="256" y="96"/>
                  </a:lnTo>
                  <a:lnTo>
                    <a:pt x="256" y="86"/>
                  </a:lnTo>
                  <a:lnTo>
                    <a:pt x="254" y="76"/>
                  </a:lnTo>
                  <a:lnTo>
                    <a:pt x="250" y="68"/>
                  </a:lnTo>
                  <a:lnTo>
                    <a:pt x="246" y="58"/>
                  </a:lnTo>
                  <a:lnTo>
                    <a:pt x="234" y="42"/>
                  </a:lnTo>
                  <a:lnTo>
                    <a:pt x="218" y="28"/>
                  </a:lnTo>
                  <a:lnTo>
                    <a:pt x="200" y="16"/>
                  </a:lnTo>
                  <a:lnTo>
                    <a:pt x="178" y="8"/>
                  </a:lnTo>
                  <a:lnTo>
                    <a:pt x="154" y="2"/>
                  </a:lnTo>
                  <a:lnTo>
                    <a:pt x="128" y="0"/>
                  </a:lnTo>
                  <a:close/>
                  <a:moveTo>
                    <a:pt x="128" y="176"/>
                  </a:moveTo>
                  <a:lnTo>
                    <a:pt x="128" y="176"/>
                  </a:lnTo>
                  <a:lnTo>
                    <a:pt x="106" y="174"/>
                  </a:lnTo>
                  <a:lnTo>
                    <a:pt x="106" y="174"/>
                  </a:lnTo>
                  <a:lnTo>
                    <a:pt x="104" y="174"/>
                  </a:lnTo>
                  <a:lnTo>
                    <a:pt x="104" y="174"/>
                  </a:lnTo>
                  <a:lnTo>
                    <a:pt x="96" y="176"/>
                  </a:lnTo>
                  <a:lnTo>
                    <a:pt x="90" y="180"/>
                  </a:lnTo>
                  <a:lnTo>
                    <a:pt x="90" y="180"/>
                  </a:lnTo>
                  <a:lnTo>
                    <a:pt x="82" y="190"/>
                  </a:lnTo>
                  <a:lnTo>
                    <a:pt x="66" y="200"/>
                  </a:lnTo>
                  <a:lnTo>
                    <a:pt x="66" y="200"/>
                  </a:lnTo>
                  <a:lnTo>
                    <a:pt x="70" y="19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2" y="172"/>
                  </a:lnTo>
                  <a:lnTo>
                    <a:pt x="70" y="168"/>
                  </a:lnTo>
                  <a:lnTo>
                    <a:pt x="66" y="164"/>
                  </a:lnTo>
                  <a:lnTo>
                    <a:pt x="64" y="162"/>
                  </a:lnTo>
                  <a:lnTo>
                    <a:pt x="64" y="162"/>
                  </a:lnTo>
                  <a:lnTo>
                    <a:pt x="52" y="156"/>
                  </a:lnTo>
                  <a:lnTo>
                    <a:pt x="44" y="148"/>
                  </a:lnTo>
                  <a:lnTo>
                    <a:pt x="36" y="140"/>
                  </a:lnTo>
                  <a:lnTo>
                    <a:pt x="28" y="132"/>
                  </a:lnTo>
                  <a:lnTo>
                    <a:pt x="24" y="124"/>
                  </a:lnTo>
                  <a:lnTo>
                    <a:pt x="20" y="114"/>
                  </a:lnTo>
                  <a:lnTo>
                    <a:pt x="16" y="106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18" y="80"/>
                  </a:lnTo>
                  <a:lnTo>
                    <a:pt x="24" y="64"/>
                  </a:lnTo>
                  <a:lnTo>
                    <a:pt x="36" y="52"/>
                  </a:lnTo>
                  <a:lnTo>
                    <a:pt x="48" y="40"/>
                  </a:lnTo>
                  <a:lnTo>
                    <a:pt x="66" y="30"/>
                  </a:lnTo>
                  <a:lnTo>
                    <a:pt x="84" y="22"/>
                  </a:lnTo>
                  <a:lnTo>
                    <a:pt x="106" y="18"/>
                  </a:lnTo>
                  <a:lnTo>
                    <a:pt x="128" y="16"/>
                  </a:lnTo>
                  <a:lnTo>
                    <a:pt x="128" y="16"/>
                  </a:lnTo>
                  <a:lnTo>
                    <a:pt x="150" y="18"/>
                  </a:lnTo>
                  <a:lnTo>
                    <a:pt x="172" y="22"/>
                  </a:lnTo>
                  <a:lnTo>
                    <a:pt x="190" y="30"/>
                  </a:lnTo>
                  <a:lnTo>
                    <a:pt x="208" y="40"/>
                  </a:lnTo>
                  <a:lnTo>
                    <a:pt x="220" y="52"/>
                  </a:lnTo>
                  <a:lnTo>
                    <a:pt x="232" y="64"/>
                  </a:lnTo>
                  <a:lnTo>
                    <a:pt x="238" y="80"/>
                  </a:lnTo>
                  <a:lnTo>
                    <a:pt x="240" y="96"/>
                  </a:lnTo>
                  <a:lnTo>
                    <a:pt x="240" y="96"/>
                  </a:lnTo>
                  <a:lnTo>
                    <a:pt x="238" y="112"/>
                  </a:lnTo>
                  <a:lnTo>
                    <a:pt x="232" y="128"/>
                  </a:lnTo>
                  <a:lnTo>
                    <a:pt x="220" y="140"/>
                  </a:lnTo>
                  <a:lnTo>
                    <a:pt x="208" y="152"/>
                  </a:lnTo>
                  <a:lnTo>
                    <a:pt x="190" y="162"/>
                  </a:lnTo>
                  <a:lnTo>
                    <a:pt x="172" y="170"/>
                  </a:lnTo>
                  <a:lnTo>
                    <a:pt x="150" y="174"/>
                  </a:lnTo>
                  <a:lnTo>
                    <a:pt x="128" y="176"/>
                  </a:lnTo>
                  <a:close/>
                </a:path>
              </a:pathLst>
            </a:custGeom>
            <a:grpFill/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ar-SA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8" name="Freeform 29"/>
            <p:cNvSpPr>
              <a:spLocks noEditPoints="1"/>
            </p:cNvSpPr>
            <p:nvPr/>
          </p:nvSpPr>
          <p:spPr bwMode="auto">
            <a:xfrm flipH="1">
              <a:off x="5689600" y="2266950"/>
              <a:ext cx="366712" cy="320873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78" y="8"/>
                </a:cxn>
                <a:cxn ang="0">
                  <a:pos x="38" y="28"/>
                </a:cxn>
                <a:cxn ang="0">
                  <a:pos x="10" y="58"/>
                </a:cxn>
                <a:cxn ang="0">
                  <a:pos x="2" y="76"/>
                </a:cxn>
                <a:cxn ang="0">
                  <a:pos x="0" y="96"/>
                </a:cxn>
                <a:cxn ang="0">
                  <a:pos x="2" y="108"/>
                </a:cxn>
                <a:cxn ang="0">
                  <a:pos x="8" y="132"/>
                </a:cxn>
                <a:cxn ang="0">
                  <a:pos x="24" y="152"/>
                </a:cxn>
                <a:cxn ang="0">
                  <a:pos x="44" y="168"/>
                </a:cxn>
                <a:cxn ang="0">
                  <a:pos x="56" y="176"/>
                </a:cxn>
                <a:cxn ang="0">
                  <a:pos x="56" y="176"/>
                </a:cxn>
                <a:cxn ang="0">
                  <a:pos x="50" y="198"/>
                </a:cxn>
                <a:cxn ang="0">
                  <a:pos x="40" y="214"/>
                </a:cxn>
                <a:cxn ang="0">
                  <a:pos x="40" y="216"/>
                </a:cxn>
                <a:cxn ang="0">
                  <a:pos x="42" y="222"/>
                </a:cxn>
                <a:cxn ang="0">
                  <a:pos x="48" y="224"/>
                </a:cxn>
                <a:cxn ang="0">
                  <a:pos x="50" y="224"/>
                </a:cxn>
                <a:cxn ang="0">
                  <a:pos x="68" y="218"/>
                </a:cxn>
                <a:cxn ang="0">
                  <a:pos x="96" y="198"/>
                </a:cxn>
                <a:cxn ang="0">
                  <a:pos x="104" y="190"/>
                </a:cxn>
                <a:cxn ang="0">
                  <a:pos x="128" y="192"/>
                </a:cxn>
                <a:cxn ang="0">
                  <a:pos x="178" y="184"/>
                </a:cxn>
                <a:cxn ang="0">
                  <a:pos x="218" y="164"/>
                </a:cxn>
                <a:cxn ang="0">
                  <a:pos x="246" y="134"/>
                </a:cxn>
                <a:cxn ang="0">
                  <a:pos x="254" y="116"/>
                </a:cxn>
                <a:cxn ang="0">
                  <a:pos x="256" y="96"/>
                </a:cxn>
                <a:cxn ang="0">
                  <a:pos x="256" y="86"/>
                </a:cxn>
                <a:cxn ang="0">
                  <a:pos x="250" y="68"/>
                </a:cxn>
                <a:cxn ang="0">
                  <a:pos x="234" y="42"/>
                </a:cxn>
                <a:cxn ang="0">
                  <a:pos x="200" y="16"/>
                </a:cxn>
                <a:cxn ang="0">
                  <a:pos x="154" y="2"/>
                </a:cxn>
                <a:cxn ang="0">
                  <a:pos x="128" y="176"/>
                </a:cxn>
                <a:cxn ang="0">
                  <a:pos x="106" y="174"/>
                </a:cxn>
                <a:cxn ang="0">
                  <a:pos x="104" y="174"/>
                </a:cxn>
                <a:cxn ang="0">
                  <a:pos x="96" y="176"/>
                </a:cxn>
                <a:cxn ang="0">
                  <a:pos x="90" y="180"/>
                </a:cxn>
                <a:cxn ang="0">
                  <a:pos x="66" y="200"/>
                </a:cxn>
                <a:cxn ang="0">
                  <a:pos x="70" y="190"/>
                </a:cxn>
                <a:cxn ang="0">
                  <a:pos x="72" y="176"/>
                </a:cxn>
                <a:cxn ang="0">
                  <a:pos x="72" y="176"/>
                </a:cxn>
                <a:cxn ang="0">
                  <a:pos x="70" y="168"/>
                </a:cxn>
                <a:cxn ang="0">
                  <a:pos x="64" y="162"/>
                </a:cxn>
                <a:cxn ang="0">
                  <a:pos x="52" y="156"/>
                </a:cxn>
                <a:cxn ang="0">
                  <a:pos x="36" y="140"/>
                </a:cxn>
                <a:cxn ang="0">
                  <a:pos x="24" y="124"/>
                </a:cxn>
                <a:cxn ang="0">
                  <a:pos x="16" y="106"/>
                </a:cxn>
                <a:cxn ang="0">
                  <a:pos x="16" y="96"/>
                </a:cxn>
                <a:cxn ang="0">
                  <a:pos x="24" y="64"/>
                </a:cxn>
                <a:cxn ang="0">
                  <a:pos x="48" y="40"/>
                </a:cxn>
                <a:cxn ang="0">
                  <a:pos x="84" y="22"/>
                </a:cxn>
                <a:cxn ang="0">
                  <a:pos x="128" y="16"/>
                </a:cxn>
                <a:cxn ang="0">
                  <a:pos x="150" y="18"/>
                </a:cxn>
                <a:cxn ang="0">
                  <a:pos x="190" y="30"/>
                </a:cxn>
                <a:cxn ang="0">
                  <a:pos x="220" y="52"/>
                </a:cxn>
                <a:cxn ang="0">
                  <a:pos x="238" y="80"/>
                </a:cxn>
                <a:cxn ang="0">
                  <a:pos x="240" y="96"/>
                </a:cxn>
                <a:cxn ang="0">
                  <a:pos x="232" y="128"/>
                </a:cxn>
                <a:cxn ang="0">
                  <a:pos x="208" y="152"/>
                </a:cxn>
                <a:cxn ang="0">
                  <a:pos x="172" y="170"/>
                </a:cxn>
                <a:cxn ang="0">
                  <a:pos x="128" y="176"/>
                </a:cxn>
              </a:cxnLst>
              <a:rect l="0" t="0" r="r" b="b"/>
              <a:pathLst>
                <a:path w="256" h="224">
                  <a:moveTo>
                    <a:pt x="128" y="0"/>
                  </a:moveTo>
                  <a:lnTo>
                    <a:pt x="128" y="0"/>
                  </a:lnTo>
                  <a:lnTo>
                    <a:pt x="102" y="2"/>
                  </a:lnTo>
                  <a:lnTo>
                    <a:pt x="78" y="8"/>
                  </a:lnTo>
                  <a:lnTo>
                    <a:pt x="56" y="16"/>
                  </a:lnTo>
                  <a:lnTo>
                    <a:pt x="38" y="28"/>
                  </a:lnTo>
                  <a:lnTo>
                    <a:pt x="22" y="42"/>
                  </a:lnTo>
                  <a:lnTo>
                    <a:pt x="10" y="58"/>
                  </a:lnTo>
                  <a:lnTo>
                    <a:pt x="6" y="68"/>
                  </a:lnTo>
                  <a:lnTo>
                    <a:pt x="2" y="76"/>
                  </a:lnTo>
                  <a:lnTo>
                    <a:pt x="0" y="8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8"/>
                  </a:lnTo>
                  <a:lnTo>
                    <a:pt x="4" y="120"/>
                  </a:lnTo>
                  <a:lnTo>
                    <a:pt x="8" y="132"/>
                  </a:lnTo>
                  <a:lnTo>
                    <a:pt x="16" y="142"/>
                  </a:lnTo>
                  <a:lnTo>
                    <a:pt x="24" y="152"/>
                  </a:lnTo>
                  <a:lnTo>
                    <a:pt x="34" y="160"/>
                  </a:lnTo>
                  <a:lnTo>
                    <a:pt x="44" y="168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4" y="186"/>
                  </a:lnTo>
                  <a:lnTo>
                    <a:pt x="50" y="198"/>
                  </a:lnTo>
                  <a:lnTo>
                    <a:pt x="40" y="214"/>
                  </a:lnTo>
                  <a:lnTo>
                    <a:pt x="40" y="214"/>
                  </a:lnTo>
                  <a:lnTo>
                    <a:pt x="40" y="214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42" y="222"/>
                  </a:lnTo>
                  <a:lnTo>
                    <a:pt x="48" y="224"/>
                  </a:lnTo>
                  <a:lnTo>
                    <a:pt x="48" y="224"/>
                  </a:lnTo>
                  <a:lnTo>
                    <a:pt x="50" y="224"/>
                  </a:lnTo>
                  <a:lnTo>
                    <a:pt x="50" y="224"/>
                  </a:lnTo>
                  <a:lnTo>
                    <a:pt x="58" y="222"/>
                  </a:lnTo>
                  <a:lnTo>
                    <a:pt x="68" y="218"/>
                  </a:lnTo>
                  <a:lnTo>
                    <a:pt x="84" y="208"/>
                  </a:lnTo>
                  <a:lnTo>
                    <a:pt x="96" y="198"/>
                  </a:lnTo>
                  <a:lnTo>
                    <a:pt x="104" y="190"/>
                  </a:lnTo>
                  <a:lnTo>
                    <a:pt x="104" y="190"/>
                  </a:lnTo>
                  <a:lnTo>
                    <a:pt x="128" y="192"/>
                  </a:lnTo>
                  <a:lnTo>
                    <a:pt x="128" y="192"/>
                  </a:lnTo>
                  <a:lnTo>
                    <a:pt x="154" y="190"/>
                  </a:lnTo>
                  <a:lnTo>
                    <a:pt x="178" y="184"/>
                  </a:lnTo>
                  <a:lnTo>
                    <a:pt x="200" y="176"/>
                  </a:lnTo>
                  <a:lnTo>
                    <a:pt x="218" y="164"/>
                  </a:lnTo>
                  <a:lnTo>
                    <a:pt x="234" y="150"/>
                  </a:lnTo>
                  <a:lnTo>
                    <a:pt x="246" y="134"/>
                  </a:lnTo>
                  <a:lnTo>
                    <a:pt x="250" y="124"/>
                  </a:lnTo>
                  <a:lnTo>
                    <a:pt x="254" y="116"/>
                  </a:lnTo>
                  <a:lnTo>
                    <a:pt x="256" y="106"/>
                  </a:lnTo>
                  <a:lnTo>
                    <a:pt x="256" y="96"/>
                  </a:lnTo>
                  <a:lnTo>
                    <a:pt x="256" y="96"/>
                  </a:lnTo>
                  <a:lnTo>
                    <a:pt x="256" y="86"/>
                  </a:lnTo>
                  <a:lnTo>
                    <a:pt x="254" y="76"/>
                  </a:lnTo>
                  <a:lnTo>
                    <a:pt x="250" y="68"/>
                  </a:lnTo>
                  <a:lnTo>
                    <a:pt x="246" y="58"/>
                  </a:lnTo>
                  <a:lnTo>
                    <a:pt x="234" y="42"/>
                  </a:lnTo>
                  <a:lnTo>
                    <a:pt x="218" y="28"/>
                  </a:lnTo>
                  <a:lnTo>
                    <a:pt x="200" y="16"/>
                  </a:lnTo>
                  <a:lnTo>
                    <a:pt x="178" y="8"/>
                  </a:lnTo>
                  <a:lnTo>
                    <a:pt x="154" y="2"/>
                  </a:lnTo>
                  <a:lnTo>
                    <a:pt x="128" y="0"/>
                  </a:lnTo>
                  <a:close/>
                  <a:moveTo>
                    <a:pt x="128" y="176"/>
                  </a:moveTo>
                  <a:lnTo>
                    <a:pt x="128" y="176"/>
                  </a:lnTo>
                  <a:lnTo>
                    <a:pt x="106" y="174"/>
                  </a:lnTo>
                  <a:lnTo>
                    <a:pt x="106" y="174"/>
                  </a:lnTo>
                  <a:lnTo>
                    <a:pt x="104" y="174"/>
                  </a:lnTo>
                  <a:lnTo>
                    <a:pt x="104" y="174"/>
                  </a:lnTo>
                  <a:lnTo>
                    <a:pt x="96" y="176"/>
                  </a:lnTo>
                  <a:lnTo>
                    <a:pt x="90" y="180"/>
                  </a:lnTo>
                  <a:lnTo>
                    <a:pt x="90" y="180"/>
                  </a:lnTo>
                  <a:lnTo>
                    <a:pt x="82" y="190"/>
                  </a:lnTo>
                  <a:lnTo>
                    <a:pt x="66" y="200"/>
                  </a:lnTo>
                  <a:lnTo>
                    <a:pt x="66" y="200"/>
                  </a:lnTo>
                  <a:lnTo>
                    <a:pt x="70" y="19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2" y="172"/>
                  </a:lnTo>
                  <a:lnTo>
                    <a:pt x="70" y="168"/>
                  </a:lnTo>
                  <a:lnTo>
                    <a:pt x="66" y="164"/>
                  </a:lnTo>
                  <a:lnTo>
                    <a:pt x="64" y="162"/>
                  </a:lnTo>
                  <a:lnTo>
                    <a:pt x="64" y="162"/>
                  </a:lnTo>
                  <a:lnTo>
                    <a:pt x="52" y="156"/>
                  </a:lnTo>
                  <a:lnTo>
                    <a:pt x="44" y="148"/>
                  </a:lnTo>
                  <a:lnTo>
                    <a:pt x="36" y="140"/>
                  </a:lnTo>
                  <a:lnTo>
                    <a:pt x="28" y="132"/>
                  </a:lnTo>
                  <a:lnTo>
                    <a:pt x="24" y="124"/>
                  </a:lnTo>
                  <a:lnTo>
                    <a:pt x="20" y="114"/>
                  </a:lnTo>
                  <a:lnTo>
                    <a:pt x="16" y="106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18" y="80"/>
                  </a:lnTo>
                  <a:lnTo>
                    <a:pt x="24" y="64"/>
                  </a:lnTo>
                  <a:lnTo>
                    <a:pt x="36" y="52"/>
                  </a:lnTo>
                  <a:lnTo>
                    <a:pt x="48" y="40"/>
                  </a:lnTo>
                  <a:lnTo>
                    <a:pt x="66" y="30"/>
                  </a:lnTo>
                  <a:lnTo>
                    <a:pt x="84" y="22"/>
                  </a:lnTo>
                  <a:lnTo>
                    <a:pt x="106" y="18"/>
                  </a:lnTo>
                  <a:lnTo>
                    <a:pt x="128" y="16"/>
                  </a:lnTo>
                  <a:lnTo>
                    <a:pt x="128" y="16"/>
                  </a:lnTo>
                  <a:lnTo>
                    <a:pt x="150" y="18"/>
                  </a:lnTo>
                  <a:lnTo>
                    <a:pt x="172" y="22"/>
                  </a:lnTo>
                  <a:lnTo>
                    <a:pt x="190" y="30"/>
                  </a:lnTo>
                  <a:lnTo>
                    <a:pt x="208" y="40"/>
                  </a:lnTo>
                  <a:lnTo>
                    <a:pt x="220" y="52"/>
                  </a:lnTo>
                  <a:lnTo>
                    <a:pt x="232" y="64"/>
                  </a:lnTo>
                  <a:lnTo>
                    <a:pt x="238" y="80"/>
                  </a:lnTo>
                  <a:lnTo>
                    <a:pt x="240" y="96"/>
                  </a:lnTo>
                  <a:lnTo>
                    <a:pt x="240" y="96"/>
                  </a:lnTo>
                  <a:lnTo>
                    <a:pt x="238" y="112"/>
                  </a:lnTo>
                  <a:lnTo>
                    <a:pt x="232" y="128"/>
                  </a:lnTo>
                  <a:lnTo>
                    <a:pt x="220" y="140"/>
                  </a:lnTo>
                  <a:lnTo>
                    <a:pt x="208" y="152"/>
                  </a:lnTo>
                  <a:lnTo>
                    <a:pt x="190" y="162"/>
                  </a:lnTo>
                  <a:lnTo>
                    <a:pt x="172" y="170"/>
                  </a:lnTo>
                  <a:lnTo>
                    <a:pt x="150" y="174"/>
                  </a:lnTo>
                  <a:lnTo>
                    <a:pt x="128" y="176"/>
                  </a:lnTo>
                  <a:close/>
                </a:path>
              </a:pathLst>
            </a:custGeom>
            <a:grpFill/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ar-SA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9" name="Freeform 29"/>
            <p:cNvSpPr>
              <a:spLocks noEditPoints="1"/>
            </p:cNvSpPr>
            <p:nvPr/>
          </p:nvSpPr>
          <p:spPr bwMode="auto">
            <a:xfrm flipH="1">
              <a:off x="5156200" y="2533650"/>
              <a:ext cx="333016" cy="291390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78" y="8"/>
                </a:cxn>
                <a:cxn ang="0">
                  <a:pos x="38" y="28"/>
                </a:cxn>
                <a:cxn ang="0">
                  <a:pos x="10" y="58"/>
                </a:cxn>
                <a:cxn ang="0">
                  <a:pos x="2" y="76"/>
                </a:cxn>
                <a:cxn ang="0">
                  <a:pos x="0" y="96"/>
                </a:cxn>
                <a:cxn ang="0">
                  <a:pos x="2" y="108"/>
                </a:cxn>
                <a:cxn ang="0">
                  <a:pos x="8" y="132"/>
                </a:cxn>
                <a:cxn ang="0">
                  <a:pos x="24" y="152"/>
                </a:cxn>
                <a:cxn ang="0">
                  <a:pos x="44" y="168"/>
                </a:cxn>
                <a:cxn ang="0">
                  <a:pos x="56" y="176"/>
                </a:cxn>
                <a:cxn ang="0">
                  <a:pos x="56" y="176"/>
                </a:cxn>
                <a:cxn ang="0">
                  <a:pos x="50" y="198"/>
                </a:cxn>
                <a:cxn ang="0">
                  <a:pos x="40" y="214"/>
                </a:cxn>
                <a:cxn ang="0">
                  <a:pos x="40" y="216"/>
                </a:cxn>
                <a:cxn ang="0">
                  <a:pos x="42" y="222"/>
                </a:cxn>
                <a:cxn ang="0">
                  <a:pos x="48" y="224"/>
                </a:cxn>
                <a:cxn ang="0">
                  <a:pos x="50" y="224"/>
                </a:cxn>
                <a:cxn ang="0">
                  <a:pos x="68" y="218"/>
                </a:cxn>
                <a:cxn ang="0">
                  <a:pos x="96" y="198"/>
                </a:cxn>
                <a:cxn ang="0">
                  <a:pos x="104" y="190"/>
                </a:cxn>
                <a:cxn ang="0">
                  <a:pos x="128" y="192"/>
                </a:cxn>
                <a:cxn ang="0">
                  <a:pos x="178" y="184"/>
                </a:cxn>
                <a:cxn ang="0">
                  <a:pos x="218" y="164"/>
                </a:cxn>
                <a:cxn ang="0">
                  <a:pos x="246" y="134"/>
                </a:cxn>
                <a:cxn ang="0">
                  <a:pos x="254" y="116"/>
                </a:cxn>
                <a:cxn ang="0">
                  <a:pos x="256" y="96"/>
                </a:cxn>
                <a:cxn ang="0">
                  <a:pos x="256" y="86"/>
                </a:cxn>
                <a:cxn ang="0">
                  <a:pos x="250" y="68"/>
                </a:cxn>
                <a:cxn ang="0">
                  <a:pos x="234" y="42"/>
                </a:cxn>
                <a:cxn ang="0">
                  <a:pos x="200" y="16"/>
                </a:cxn>
                <a:cxn ang="0">
                  <a:pos x="154" y="2"/>
                </a:cxn>
                <a:cxn ang="0">
                  <a:pos x="128" y="176"/>
                </a:cxn>
                <a:cxn ang="0">
                  <a:pos x="106" y="174"/>
                </a:cxn>
                <a:cxn ang="0">
                  <a:pos x="104" y="174"/>
                </a:cxn>
                <a:cxn ang="0">
                  <a:pos x="96" y="176"/>
                </a:cxn>
                <a:cxn ang="0">
                  <a:pos x="90" y="180"/>
                </a:cxn>
                <a:cxn ang="0">
                  <a:pos x="66" y="200"/>
                </a:cxn>
                <a:cxn ang="0">
                  <a:pos x="70" y="190"/>
                </a:cxn>
                <a:cxn ang="0">
                  <a:pos x="72" y="176"/>
                </a:cxn>
                <a:cxn ang="0">
                  <a:pos x="72" y="176"/>
                </a:cxn>
                <a:cxn ang="0">
                  <a:pos x="70" y="168"/>
                </a:cxn>
                <a:cxn ang="0">
                  <a:pos x="64" y="162"/>
                </a:cxn>
                <a:cxn ang="0">
                  <a:pos x="52" y="156"/>
                </a:cxn>
                <a:cxn ang="0">
                  <a:pos x="36" y="140"/>
                </a:cxn>
                <a:cxn ang="0">
                  <a:pos x="24" y="124"/>
                </a:cxn>
                <a:cxn ang="0">
                  <a:pos x="16" y="106"/>
                </a:cxn>
                <a:cxn ang="0">
                  <a:pos x="16" y="96"/>
                </a:cxn>
                <a:cxn ang="0">
                  <a:pos x="24" y="64"/>
                </a:cxn>
                <a:cxn ang="0">
                  <a:pos x="48" y="40"/>
                </a:cxn>
                <a:cxn ang="0">
                  <a:pos x="84" y="22"/>
                </a:cxn>
                <a:cxn ang="0">
                  <a:pos x="128" y="16"/>
                </a:cxn>
                <a:cxn ang="0">
                  <a:pos x="150" y="18"/>
                </a:cxn>
                <a:cxn ang="0">
                  <a:pos x="190" y="30"/>
                </a:cxn>
                <a:cxn ang="0">
                  <a:pos x="220" y="52"/>
                </a:cxn>
                <a:cxn ang="0">
                  <a:pos x="238" y="80"/>
                </a:cxn>
                <a:cxn ang="0">
                  <a:pos x="240" y="96"/>
                </a:cxn>
                <a:cxn ang="0">
                  <a:pos x="232" y="128"/>
                </a:cxn>
                <a:cxn ang="0">
                  <a:pos x="208" y="152"/>
                </a:cxn>
                <a:cxn ang="0">
                  <a:pos x="172" y="170"/>
                </a:cxn>
                <a:cxn ang="0">
                  <a:pos x="128" y="176"/>
                </a:cxn>
              </a:cxnLst>
              <a:rect l="0" t="0" r="r" b="b"/>
              <a:pathLst>
                <a:path w="256" h="224">
                  <a:moveTo>
                    <a:pt x="128" y="0"/>
                  </a:moveTo>
                  <a:lnTo>
                    <a:pt x="128" y="0"/>
                  </a:lnTo>
                  <a:lnTo>
                    <a:pt x="102" y="2"/>
                  </a:lnTo>
                  <a:lnTo>
                    <a:pt x="78" y="8"/>
                  </a:lnTo>
                  <a:lnTo>
                    <a:pt x="56" y="16"/>
                  </a:lnTo>
                  <a:lnTo>
                    <a:pt x="38" y="28"/>
                  </a:lnTo>
                  <a:lnTo>
                    <a:pt x="22" y="42"/>
                  </a:lnTo>
                  <a:lnTo>
                    <a:pt x="10" y="58"/>
                  </a:lnTo>
                  <a:lnTo>
                    <a:pt x="6" y="68"/>
                  </a:lnTo>
                  <a:lnTo>
                    <a:pt x="2" y="76"/>
                  </a:lnTo>
                  <a:lnTo>
                    <a:pt x="0" y="8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8"/>
                  </a:lnTo>
                  <a:lnTo>
                    <a:pt x="4" y="120"/>
                  </a:lnTo>
                  <a:lnTo>
                    <a:pt x="8" y="132"/>
                  </a:lnTo>
                  <a:lnTo>
                    <a:pt x="16" y="142"/>
                  </a:lnTo>
                  <a:lnTo>
                    <a:pt x="24" y="152"/>
                  </a:lnTo>
                  <a:lnTo>
                    <a:pt x="34" y="160"/>
                  </a:lnTo>
                  <a:lnTo>
                    <a:pt x="44" y="168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4" y="186"/>
                  </a:lnTo>
                  <a:lnTo>
                    <a:pt x="50" y="198"/>
                  </a:lnTo>
                  <a:lnTo>
                    <a:pt x="40" y="214"/>
                  </a:lnTo>
                  <a:lnTo>
                    <a:pt x="40" y="214"/>
                  </a:lnTo>
                  <a:lnTo>
                    <a:pt x="40" y="214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42" y="222"/>
                  </a:lnTo>
                  <a:lnTo>
                    <a:pt x="48" y="224"/>
                  </a:lnTo>
                  <a:lnTo>
                    <a:pt x="48" y="224"/>
                  </a:lnTo>
                  <a:lnTo>
                    <a:pt x="50" y="224"/>
                  </a:lnTo>
                  <a:lnTo>
                    <a:pt x="50" y="224"/>
                  </a:lnTo>
                  <a:lnTo>
                    <a:pt x="58" y="222"/>
                  </a:lnTo>
                  <a:lnTo>
                    <a:pt x="68" y="218"/>
                  </a:lnTo>
                  <a:lnTo>
                    <a:pt x="84" y="208"/>
                  </a:lnTo>
                  <a:lnTo>
                    <a:pt x="96" y="198"/>
                  </a:lnTo>
                  <a:lnTo>
                    <a:pt x="104" y="190"/>
                  </a:lnTo>
                  <a:lnTo>
                    <a:pt x="104" y="190"/>
                  </a:lnTo>
                  <a:lnTo>
                    <a:pt x="128" y="192"/>
                  </a:lnTo>
                  <a:lnTo>
                    <a:pt x="128" y="192"/>
                  </a:lnTo>
                  <a:lnTo>
                    <a:pt x="154" y="190"/>
                  </a:lnTo>
                  <a:lnTo>
                    <a:pt x="178" y="184"/>
                  </a:lnTo>
                  <a:lnTo>
                    <a:pt x="200" y="176"/>
                  </a:lnTo>
                  <a:lnTo>
                    <a:pt x="218" y="164"/>
                  </a:lnTo>
                  <a:lnTo>
                    <a:pt x="234" y="150"/>
                  </a:lnTo>
                  <a:lnTo>
                    <a:pt x="246" y="134"/>
                  </a:lnTo>
                  <a:lnTo>
                    <a:pt x="250" y="124"/>
                  </a:lnTo>
                  <a:lnTo>
                    <a:pt x="254" y="116"/>
                  </a:lnTo>
                  <a:lnTo>
                    <a:pt x="256" y="106"/>
                  </a:lnTo>
                  <a:lnTo>
                    <a:pt x="256" y="96"/>
                  </a:lnTo>
                  <a:lnTo>
                    <a:pt x="256" y="96"/>
                  </a:lnTo>
                  <a:lnTo>
                    <a:pt x="256" y="86"/>
                  </a:lnTo>
                  <a:lnTo>
                    <a:pt x="254" y="76"/>
                  </a:lnTo>
                  <a:lnTo>
                    <a:pt x="250" y="68"/>
                  </a:lnTo>
                  <a:lnTo>
                    <a:pt x="246" y="58"/>
                  </a:lnTo>
                  <a:lnTo>
                    <a:pt x="234" y="42"/>
                  </a:lnTo>
                  <a:lnTo>
                    <a:pt x="218" y="28"/>
                  </a:lnTo>
                  <a:lnTo>
                    <a:pt x="200" y="16"/>
                  </a:lnTo>
                  <a:lnTo>
                    <a:pt x="178" y="8"/>
                  </a:lnTo>
                  <a:lnTo>
                    <a:pt x="154" y="2"/>
                  </a:lnTo>
                  <a:lnTo>
                    <a:pt x="128" y="0"/>
                  </a:lnTo>
                  <a:close/>
                  <a:moveTo>
                    <a:pt x="128" y="176"/>
                  </a:moveTo>
                  <a:lnTo>
                    <a:pt x="128" y="176"/>
                  </a:lnTo>
                  <a:lnTo>
                    <a:pt x="106" y="174"/>
                  </a:lnTo>
                  <a:lnTo>
                    <a:pt x="106" y="174"/>
                  </a:lnTo>
                  <a:lnTo>
                    <a:pt x="104" y="174"/>
                  </a:lnTo>
                  <a:lnTo>
                    <a:pt x="104" y="174"/>
                  </a:lnTo>
                  <a:lnTo>
                    <a:pt x="96" y="176"/>
                  </a:lnTo>
                  <a:lnTo>
                    <a:pt x="90" y="180"/>
                  </a:lnTo>
                  <a:lnTo>
                    <a:pt x="90" y="180"/>
                  </a:lnTo>
                  <a:lnTo>
                    <a:pt x="82" y="190"/>
                  </a:lnTo>
                  <a:lnTo>
                    <a:pt x="66" y="200"/>
                  </a:lnTo>
                  <a:lnTo>
                    <a:pt x="66" y="200"/>
                  </a:lnTo>
                  <a:lnTo>
                    <a:pt x="70" y="19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2" y="172"/>
                  </a:lnTo>
                  <a:lnTo>
                    <a:pt x="70" y="168"/>
                  </a:lnTo>
                  <a:lnTo>
                    <a:pt x="66" y="164"/>
                  </a:lnTo>
                  <a:lnTo>
                    <a:pt x="64" y="162"/>
                  </a:lnTo>
                  <a:lnTo>
                    <a:pt x="64" y="162"/>
                  </a:lnTo>
                  <a:lnTo>
                    <a:pt x="52" y="156"/>
                  </a:lnTo>
                  <a:lnTo>
                    <a:pt x="44" y="148"/>
                  </a:lnTo>
                  <a:lnTo>
                    <a:pt x="36" y="140"/>
                  </a:lnTo>
                  <a:lnTo>
                    <a:pt x="28" y="132"/>
                  </a:lnTo>
                  <a:lnTo>
                    <a:pt x="24" y="124"/>
                  </a:lnTo>
                  <a:lnTo>
                    <a:pt x="20" y="114"/>
                  </a:lnTo>
                  <a:lnTo>
                    <a:pt x="16" y="106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18" y="80"/>
                  </a:lnTo>
                  <a:lnTo>
                    <a:pt x="24" y="64"/>
                  </a:lnTo>
                  <a:lnTo>
                    <a:pt x="36" y="52"/>
                  </a:lnTo>
                  <a:lnTo>
                    <a:pt x="48" y="40"/>
                  </a:lnTo>
                  <a:lnTo>
                    <a:pt x="66" y="30"/>
                  </a:lnTo>
                  <a:lnTo>
                    <a:pt x="84" y="22"/>
                  </a:lnTo>
                  <a:lnTo>
                    <a:pt x="106" y="18"/>
                  </a:lnTo>
                  <a:lnTo>
                    <a:pt x="128" y="16"/>
                  </a:lnTo>
                  <a:lnTo>
                    <a:pt x="128" y="16"/>
                  </a:lnTo>
                  <a:lnTo>
                    <a:pt x="150" y="18"/>
                  </a:lnTo>
                  <a:lnTo>
                    <a:pt x="172" y="22"/>
                  </a:lnTo>
                  <a:lnTo>
                    <a:pt x="190" y="30"/>
                  </a:lnTo>
                  <a:lnTo>
                    <a:pt x="208" y="40"/>
                  </a:lnTo>
                  <a:lnTo>
                    <a:pt x="220" y="52"/>
                  </a:lnTo>
                  <a:lnTo>
                    <a:pt x="232" y="64"/>
                  </a:lnTo>
                  <a:lnTo>
                    <a:pt x="238" y="80"/>
                  </a:lnTo>
                  <a:lnTo>
                    <a:pt x="240" y="96"/>
                  </a:lnTo>
                  <a:lnTo>
                    <a:pt x="240" y="96"/>
                  </a:lnTo>
                  <a:lnTo>
                    <a:pt x="238" y="112"/>
                  </a:lnTo>
                  <a:lnTo>
                    <a:pt x="232" y="128"/>
                  </a:lnTo>
                  <a:lnTo>
                    <a:pt x="220" y="140"/>
                  </a:lnTo>
                  <a:lnTo>
                    <a:pt x="208" y="152"/>
                  </a:lnTo>
                  <a:lnTo>
                    <a:pt x="190" y="162"/>
                  </a:lnTo>
                  <a:lnTo>
                    <a:pt x="172" y="170"/>
                  </a:lnTo>
                  <a:lnTo>
                    <a:pt x="150" y="174"/>
                  </a:lnTo>
                  <a:lnTo>
                    <a:pt x="128" y="176"/>
                  </a:lnTo>
                  <a:close/>
                </a:path>
              </a:pathLst>
            </a:custGeom>
            <a:grpFill/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ar-SA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grpSp>
          <p:nvGrpSpPr>
            <p:cNvPr id="30" name="Group 124"/>
            <p:cNvGrpSpPr/>
            <p:nvPr/>
          </p:nvGrpSpPr>
          <p:grpSpPr>
            <a:xfrm>
              <a:off x="5683252" y="2673428"/>
              <a:ext cx="609601" cy="1342941"/>
              <a:chOff x="1182688" y="1800226"/>
              <a:chExt cx="954088" cy="2101850"/>
            </a:xfrm>
            <a:grpFill/>
            <a:effectLst/>
          </p:grpSpPr>
          <p:sp>
            <p:nvSpPr>
              <p:cNvPr id="40" name="Freeform 134"/>
              <p:cNvSpPr>
                <a:spLocks/>
              </p:cNvSpPr>
              <p:nvPr/>
            </p:nvSpPr>
            <p:spPr bwMode="auto">
              <a:xfrm>
                <a:off x="1503363" y="1800226"/>
                <a:ext cx="325438" cy="325438"/>
              </a:xfrm>
              <a:custGeom>
                <a:avLst/>
                <a:gdLst>
                  <a:gd name="T0" fmla="*/ 324 w 617"/>
                  <a:gd name="T1" fmla="*/ 617 h 617"/>
                  <a:gd name="T2" fmla="*/ 370 w 617"/>
                  <a:gd name="T3" fmla="*/ 611 h 617"/>
                  <a:gd name="T4" fmla="*/ 415 w 617"/>
                  <a:gd name="T5" fmla="*/ 599 h 617"/>
                  <a:gd name="T6" fmla="*/ 456 w 617"/>
                  <a:gd name="T7" fmla="*/ 580 h 617"/>
                  <a:gd name="T8" fmla="*/ 493 w 617"/>
                  <a:gd name="T9" fmla="*/ 556 h 617"/>
                  <a:gd name="T10" fmla="*/ 527 w 617"/>
                  <a:gd name="T11" fmla="*/ 527 h 617"/>
                  <a:gd name="T12" fmla="*/ 556 w 617"/>
                  <a:gd name="T13" fmla="*/ 493 h 617"/>
                  <a:gd name="T14" fmla="*/ 580 w 617"/>
                  <a:gd name="T15" fmla="*/ 456 h 617"/>
                  <a:gd name="T16" fmla="*/ 598 w 617"/>
                  <a:gd name="T17" fmla="*/ 415 h 617"/>
                  <a:gd name="T18" fmla="*/ 611 w 617"/>
                  <a:gd name="T19" fmla="*/ 370 h 617"/>
                  <a:gd name="T20" fmla="*/ 617 w 617"/>
                  <a:gd name="T21" fmla="*/ 324 h 617"/>
                  <a:gd name="T22" fmla="*/ 617 w 617"/>
                  <a:gd name="T23" fmla="*/ 292 h 617"/>
                  <a:gd name="T24" fmla="*/ 611 w 617"/>
                  <a:gd name="T25" fmla="*/ 247 h 617"/>
                  <a:gd name="T26" fmla="*/ 598 w 617"/>
                  <a:gd name="T27" fmla="*/ 203 h 617"/>
                  <a:gd name="T28" fmla="*/ 580 w 617"/>
                  <a:gd name="T29" fmla="*/ 161 h 617"/>
                  <a:gd name="T30" fmla="*/ 556 w 617"/>
                  <a:gd name="T31" fmla="*/ 124 h 617"/>
                  <a:gd name="T32" fmla="*/ 527 w 617"/>
                  <a:gd name="T33" fmla="*/ 91 h 617"/>
                  <a:gd name="T34" fmla="*/ 493 w 617"/>
                  <a:gd name="T35" fmla="*/ 61 h 617"/>
                  <a:gd name="T36" fmla="*/ 456 w 617"/>
                  <a:gd name="T37" fmla="*/ 37 h 617"/>
                  <a:gd name="T38" fmla="*/ 415 w 617"/>
                  <a:gd name="T39" fmla="*/ 18 h 617"/>
                  <a:gd name="T40" fmla="*/ 370 w 617"/>
                  <a:gd name="T41" fmla="*/ 7 h 617"/>
                  <a:gd name="T42" fmla="*/ 324 w 617"/>
                  <a:gd name="T43" fmla="*/ 0 h 617"/>
                  <a:gd name="T44" fmla="*/ 292 w 617"/>
                  <a:gd name="T45" fmla="*/ 0 h 617"/>
                  <a:gd name="T46" fmla="*/ 246 w 617"/>
                  <a:gd name="T47" fmla="*/ 7 h 617"/>
                  <a:gd name="T48" fmla="*/ 203 w 617"/>
                  <a:gd name="T49" fmla="*/ 18 h 617"/>
                  <a:gd name="T50" fmla="*/ 161 w 617"/>
                  <a:gd name="T51" fmla="*/ 37 h 617"/>
                  <a:gd name="T52" fmla="*/ 124 w 617"/>
                  <a:gd name="T53" fmla="*/ 61 h 617"/>
                  <a:gd name="T54" fmla="*/ 91 w 617"/>
                  <a:gd name="T55" fmla="*/ 91 h 617"/>
                  <a:gd name="T56" fmla="*/ 61 w 617"/>
                  <a:gd name="T57" fmla="*/ 124 h 617"/>
                  <a:gd name="T58" fmla="*/ 37 w 617"/>
                  <a:gd name="T59" fmla="*/ 161 h 617"/>
                  <a:gd name="T60" fmla="*/ 18 w 617"/>
                  <a:gd name="T61" fmla="*/ 203 h 617"/>
                  <a:gd name="T62" fmla="*/ 6 w 617"/>
                  <a:gd name="T63" fmla="*/ 247 h 617"/>
                  <a:gd name="T64" fmla="*/ 0 w 617"/>
                  <a:gd name="T65" fmla="*/ 292 h 617"/>
                  <a:gd name="T66" fmla="*/ 0 w 617"/>
                  <a:gd name="T67" fmla="*/ 324 h 617"/>
                  <a:gd name="T68" fmla="*/ 6 w 617"/>
                  <a:gd name="T69" fmla="*/ 370 h 617"/>
                  <a:gd name="T70" fmla="*/ 18 w 617"/>
                  <a:gd name="T71" fmla="*/ 415 h 617"/>
                  <a:gd name="T72" fmla="*/ 37 w 617"/>
                  <a:gd name="T73" fmla="*/ 456 h 617"/>
                  <a:gd name="T74" fmla="*/ 61 w 617"/>
                  <a:gd name="T75" fmla="*/ 493 h 617"/>
                  <a:gd name="T76" fmla="*/ 91 w 617"/>
                  <a:gd name="T77" fmla="*/ 527 h 617"/>
                  <a:gd name="T78" fmla="*/ 124 w 617"/>
                  <a:gd name="T79" fmla="*/ 556 h 617"/>
                  <a:gd name="T80" fmla="*/ 161 w 617"/>
                  <a:gd name="T81" fmla="*/ 580 h 617"/>
                  <a:gd name="T82" fmla="*/ 203 w 617"/>
                  <a:gd name="T83" fmla="*/ 599 h 617"/>
                  <a:gd name="T84" fmla="*/ 246 w 617"/>
                  <a:gd name="T85" fmla="*/ 611 h 617"/>
                  <a:gd name="T86" fmla="*/ 292 w 617"/>
                  <a:gd name="T87" fmla="*/ 617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17" h="617">
                    <a:moveTo>
                      <a:pt x="308" y="617"/>
                    </a:moveTo>
                    <a:lnTo>
                      <a:pt x="308" y="617"/>
                    </a:lnTo>
                    <a:lnTo>
                      <a:pt x="324" y="617"/>
                    </a:lnTo>
                    <a:lnTo>
                      <a:pt x="340" y="616"/>
                    </a:lnTo>
                    <a:lnTo>
                      <a:pt x="355" y="614"/>
                    </a:lnTo>
                    <a:lnTo>
                      <a:pt x="370" y="611"/>
                    </a:lnTo>
                    <a:lnTo>
                      <a:pt x="385" y="607"/>
                    </a:lnTo>
                    <a:lnTo>
                      <a:pt x="400" y="603"/>
                    </a:lnTo>
                    <a:lnTo>
                      <a:pt x="415" y="599"/>
                    </a:lnTo>
                    <a:lnTo>
                      <a:pt x="429" y="593"/>
                    </a:lnTo>
                    <a:lnTo>
                      <a:pt x="443" y="587"/>
                    </a:lnTo>
                    <a:lnTo>
                      <a:pt x="456" y="580"/>
                    </a:lnTo>
                    <a:lnTo>
                      <a:pt x="468" y="573"/>
                    </a:lnTo>
                    <a:lnTo>
                      <a:pt x="481" y="564"/>
                    </a:lnTo>
                    <a:lnTo>
                      <a:pt x="493" y="556"/>
                    </a:lnTo>
                    <a:lnTo>
                      <a:pt x="505" y="546"/>
                    </a:lnTo>
                    <a:lnTo>
                      <a:pt x="516" y="537"/>
                    </a:lnTo>
                    <a:lnTo>
                      <a:pt x="527" y="527"/>
                    </a:lnTo>
                    <a:lnTo>
                      <a:pt x="537" y="516"/>
                    </a:lnTo>
                    <a:lnTo>
                      <a:pt x="546" y="505"/>
                    </a:lnTo>
                    <a:lnTo>
                      <a:pt x="556" y="493"/>
                    </a:lnTo>
                    <a:lnTo>
                      <a:pt x="564" y="481"/>
                    </a:lnTo>
                    <a:lnTo>
                      <a:pt x="573" y="468"/>
                    </a:lnTo>
                    <a:lnTo>
                      <a:pt x="580" y="456"/>
                    </a:lnTo>
                    <a:lnTo>
                      <a:pt x="587" y="443"/>
                    </a:lnTo>
                    <a:lnTo>
                      <a:pt x="593" y="429"/>
                    </a:lnTo>
                    <a:lnTo>
                      <a:pt x="598" y="415"/>
                    </a:lnTo>
                    <a:lnTo>
                      <a:pt x="603" y="400"/>
                    </a:lnTo>
                    <a:lnTo>
                      <a:pt x="607" y="385"/>
                    </a:lnTo>
                    <a:lnTo>
                      <a:pt x="611" y="370"/>
                    </a:lnTo>
                    <a:lnTo>
                      <a:pt x="613" y="355"/>
                    </a:lnTo>
                    <a:lnTo>
                      <a:pt x="616" y="340"/>
                    </a:lnTo>
                    <a:lnTo>
                      <a:pt x="617" y="324"/>
                    </a:lnTo>
                    <a:lnTo>
                      <a:pt x="617" y="308"/>
                    </a:lnTo>
                    <a:lnTo>
                      <a:pt x="617" y="308"/>
                    </a:lnTo>
                    <a:lnTo>
                      <a:pt x="617" y="292"/>
                    </a:lnTo>
                    <a:lnTo>
                      <a:pt x="616" y="277"/>
                    </a:lnTo>
                    <a:lnTo>
                      <a:pt x="613" y="261"/>
                    </a:lnTo>
                    <a:lnTo>
                      <a:pt x="611" y="247"/>
                    </a:lnTo>
                    <a:lnTo>
                      <a:pt x="607" y="232"/>
                    </a:lnTo>
                    <a:lnTo>
                      <a:pt x="603" y="217"/>
                    </a:lnTo>
                    <a:lnTo>
                      <a:pt x="598" y="203"/>
                    </a:lnTo>
                    <a:lnTo>
                      <a:pt x="593" y="189"/>
                    </a:lnTo>
                    <a:lnTo>
                      <a:pt x="587" y="175"/>
                    </a:lnTo>
                    <a:lnTo>
                      <a:pt x="580" y="161"/>
                    </a:lnTo>
                    <a:lnTo>
                      <a:pt x="573" y="148"/>
                    </a:lnTo>
                    <a:lnTo>
                      <a:pt x="564" y="136"/>
                    </a:lnTo>
                    <a:lnTo>
                      <a:pt x="556" y="124"/>
                    </a:lnTo>
                    <a:lnTo>
                      <a:pt x="546" y="112"/>
                    </a:lnTo>
                    <a:lnTo>
                      <a:pt x="537" y="101"/>
                    </a:lnTo>
                    <a:lnTo>
                      <a:pt x="527" y="91"/>
                    </a:lnTo>
                    <a:lnTo>
                      <a:pt x="516" y="80"/>
                    </a:lnTo>
                    <a:lnTo>
                      <a:pt x="505" y="71"/>
                    </a:lnTo>
                    <a:lnTo>
                      <a:pt x="493" y="61"/>
                    </a:lnTo>
                    <a:lnTo>
                      <a:pt x="481" y="52"/>
                    </a:lnTo>
                    <a:lnTo>
                      <a:pt x="468" y="45"/>
                    </a:lnTo>
                    <a:lnTo>
                      <a:pt x="456" y="37"/>
                    </a:lnTo>
                    <a:lnTo>
                      <a:pt x="443" y="30"/>
                    </a:lnTo>
                    <a:lnTo>
                      <a:pt x="429" y="25"/>
                    </a:lnTo>
                    <a:lnTo>
                      <a:pt x="415" y="18"/>
                    </a:lnTo>
                    <a:lnTo>
                      <a:pt x="400" y="14"/>
                    </a:lnTo>
                    <a:lnTo>
                      <a:pt x="385" y="10"/>
                    </a:lnTo>
                    <a:lnTo>
                      <a:pt x="370" y="7"/>
                    </a:lnTo>
                    <a:lnTo>
                      <a:pt x="355" y="3"/>
                    </a:lnTo>
                    <a:lnTo>
                      <a:pt x="340" y="1"/>
                    </a:lnTo>
                    <a:lnTo>
                      <a:pt x="324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2" y="0"/>
                    </a:lnTo>
                    <a:lnTo>
                      <a:pt x="277" y="1"/>
                    </a:lnTo>
                    <a:lnTo>
                      <a:pt x="261" y="3"/>
                    </a:lnTo>
                    <a:lnTo>
                      <a:pt x="246" y="7"/>
                    </a:lnTo>
                    <a:lnTo>
                      <a:pt x="232" y="10"/>
                    </a:lnTo>
                    <a:lnTo>
                      <a:pt x="217" y="14"/>
                    </a:lnTo>
                    <a:lnTo>
                      <a:pt x="203" y="18"/>
                    </a:lnTo>
                    <a:lnTo>
                      <a:pt x="188" y="25"/>
                    </a:lnTo>
                    <a:lnTo>
                      <a:pt x="175" y="30"/>
                    </a:lnTo>
                    <a:lnTo>
                      <a:pt x="161" y="37"/>
                    </a:lnTo>
                    <a:lnTo>
                      <a:pt x="148" y="45"/>
                    </a:lnTo>
                    <a:lnTo>
                      <a:pt x="136" y="52"/>
                    </a:lnTo>
                    <a:lnTo>
                      <a:pt x="124" y="61"/>
                    </a:lnTo>
                    <a:lnTo>
                      <a:pt x="112" y="71"/>
                    </a:lnTo>
                    <a:lnTo>
                      <a:pt x="101" y="80"/>
                    </a:lnTo>
                    <a:lnTo>
                      <a:pt x="91" y="91"/>
                    </a:lnTo>
                    <a:lnTo>
                      <a:pt x="80" y="101"/>
                    </a:lnTo>
                    <a:lnTo>
                      <a:pt x="70" y="112"/>
                    </a:lnTo>
                    <a:lnTo>
                      <a:pt x="61" y="124"/>
                    </a:lnTo>
                    <a:lnTo>
                      <a:pt x="52" y="136"/>
                    </a:lnTo>
                    <a:lnTo>
                      <a:pt x="45" y="148"/>
                    </a:lnTo>
                    <a:lnTo>
                      <a:pt x="37" y="161"/>
                    </a:lnTo>
                    <a:lnTo>
                      <a:pt x="30" y="175"/>
                    </a:lnTo>
                    <a:lnTo>
                      <a:pt x="25" y="189"/>
                    </a:lnTo>
                    <a:lnTo>
                      <a:pt x="18" y="203"/>
                    </a:lnTo>
                    <a:lnTo>
                      <a:pt x="14" y="217"/>
                    </a:lnTo>
                    <a:lnTo>
                      <a:pt x="10" y="232"/>
                    </a:lnTo>
                    <a:lnTo>
                      <a:pt x="6" y="247"/>
                    </a:lnTo>
                    <a:lnTo>
                      <a:pt x="3" y="261"/>
                    </a:lnTo>
                    <a:lnTo>
                      <a:pt x="1" y="277"/>
                    </a:lnTo>
                    <a:lnTo>
                      <a:pt x="0" y="292"/>
                    </a:lnTo>
                    <a:lnTo>
                      <a:pt x="0" y="308"/>
                    </a:lnTo>
                    <a:lnTo>
                      <a:pt x="0" y="308"/>
                    </a:lnTo>
                    <a:lnTo>
                      <a:pt x="0" y="324"/>
                    </a:lnTo>
                    <a:lnTo>
                      <a:pt x="1" y="340"/>
                    </a:lnTo>
                    <a:lnTo>
                      <a:pt x="3" y="355"/>
                    </a:lnTo>
                    <a:lnTo>
                      <a:pt x="6" y="370"/>
                    </a:lnTo>
                    <a:lnTo>
                      <a:pt x="10" y="385"/>
                    </a:lnTo>
                    <a:lnTo>
                      <a:pt x="14" y="400"/>
                    </a:lnTo>
                    <a:lnTo>
                      <a:pt x="18" y="415"/>
                    </a:lnTo>
                    <a:lnTo>
                      <a:pt x="25" y="429"/>
                    </a:lnTo>
                    <a:lnTo>
                      <a:pt x="30" y="443"/>
                    </a:lnTo>
                    <a:lnTo>
                      <a:pt x="37" y="456"/>
                    </a:lnTo>
                    <a:lnTo>
                      <a:pt x="45" y="468"/>
                    </a:lnTo>
                    <a:lnTo>
                      <a:pt x="52" y="481"/>
                    </a:lnTo>
                    <a:lnTo>
                      <a:pt x="61" y="493"/>
                    </a:lnTo>
                    <a:lnTo>
                      <a:pt x="70" y="505"/>
                    </a:lnTo>
                    <a:lnTo>
                      <a:pt x="80" y="516"/>
                    </a:lnTo>
                    <a:lnTo>
                      <a:pt x="91" y="527"/>
                    </a:lnTo>
                    <a:lnTo>
                      <a:pt x="101" y="537"/>
                    </a:lnTo>
                    <a:lnTo>
                      <a:pt x="112" y="546"/>
                    </a:lnTo>
                    <a:lnTo>
                      <a:pt x="124" y="556"/>
                    </a:lnTo>
                    <a:lnTo>
                      <a:pt x="136" y="564"/>
                    </a:lnTo>
                    <a:lnTo>
                      <a:pt x="148" y="573"/>
                    </a:lnTo>
                    <a:lnTo>
                      <a:pt x="161" y="580"/>
                    </a:lnTo>
                    <a:lnTo>
                      <a:pt x="175" y="587"/>
                    </a:lnTo>
                    <a:lnTo>
                      <a:pt x="188" y="593"/>
                    </a:lnTo>
                    <a:lnTo>
                      <a:pt x="203" y="599"/>
                    </a:lnTo>
                    <a:lnTo>
                      <a:pt x="217" y="603"/>
                    </a:lnTo>
                    <a:lnTo>
                      <a:pt x="232" y="607"/>
                    </a:lnTo>
                    <a:lnTo>
                      <a:pt x="246" y="611"/>
                    </a:lnTo>
                    <a:lnTo>
                      <a:pt x="261" y="614"/>
                    </a:lnTo>
                    <a:lnTo>
                      <a:pt x="277" y="616"/>
                    </a:lnTo>
                    <a:lnTo>
                      <a:pt x="292" y="617"/>
                    </a:lnTo>
                    <a:lnTo>
                      <a:pt x="308" y="617"/>
                    </a:lnTo>
                    <a:lnTo>
                      <a:pt x="308" y="617"/>
                    </a:lnTo>
                    <a:close/>
                  </a:path>
                </a:pathLst>
              </a:custGeom>
              <a:grpFill/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1" name="Freeform 135"/>
              <p:cNvSpPr>
                <a:spLocks/>
              </p:cNvSpPr>
              <p:nvPr/>
            </p:nvSpPr>
            <p:spPr bwMode="auto">
              <a:xfrm>
                <a:off x="1182688" y="2181226"/>
                <a:ext cx="954088" cy="1720850"/>
              </a:xfrm>
              <a:custGeom>
                <a:avLst/>
                <a:gdLst>
                  <a:gd name="T0" fmla="*/ 1484 w 1805"/>
                  <a:gd name="T1" fmla="*/ 188 h 3254"/>
                  <a:gd name="T2" fmla="*/ 1447 w 1805"/>
                  <a:gd name="T3" fmla="*/ 105 h 3254"/>
                  <a:gd name="T4" fmla="*/ 1396 w 1805"/>
                  <a:gd name="T5" fmla="*/ 46 h 3254"/>
                  <a:gd name="T6" fmla="*/ 1356 w 1805"/>
                  <a:gd name="T7" fmla="*/ 19 h 3254"/>
                  <a:gd name="T8" fmla="*/ 1306 w 1805"/>
                  <a:gd name="T9" fmla="*/ 3 h 3254"/>
                  <a:gd name="T10" fmla="*/ 874 w 1805"/>
                  <a:gd name="T11" fmla="*/ 0 h 3254"/>
                  <a:gd name="T12" fmla="*/ 513 w 1805"/>
                  <a:gd name="T13" fmla="*/ 1 h 3254"/>
                  <a:gd name="T14" fmla="*/ 461 w 1805"/>
                  <a:gd name="T15" fmla="*/ 14 h 3254"/>
                  <a:gd name="T16" fmla="*/ 418 w 1805"/>
                  <a:gd name="T17" fmla="*/ 39 h 3254"/>
                  <a:gd name="T18" fmla="*/ 370 w 1805"/>
                  <a:gd name="T19" fmla="*/ 88 h 3254"/>
                  <a:gd name="T20" fmla="*/ 332 w 1805"/>
                  <a:gd name="T21" fmla="*/ 158 h 3254"/>
                  <a:gd name="T22" fmla="*/ 5 w 1805"/>
                  <a:gd name="T23" fmla="*/ 1212 h 3254"/>
                  <a:gd name="T24" fmla="*/ 1 w 1805"/>
                  <a:gd name="T25" fmla="*/ 1263 h 3254"/>
                  <a:gd name="T26" fmla="*/ 15 w 1805"/>
                  <a:gd name="T27" fmla="*/ 1310 h 3254"/>
                  <a:gd name="T28" fmla="*/ 46 w 1805"/>
                  <a:gd name="T29" fmla="*/ 1349 h 3254"/>
                  <a:gd name="T30" fmla="*/ 91 w 1805"/>
                  <a:gd name="T31" fmla="*/ 1373 h 3254"/>
                  <a:gd name="T32" fmla="*/ 129 w 1805"/>
                  <a:gd name="T33" fmla="*/ 1378 h 3254"/>
                  <a:gd name="T34" fmla="*/ 178 w 1805"/>
                  <a:gd name="T35" fmla="*/ 1369 h 3254"/>
                  <a:gd name="T36" fmla="*/ 219 w 1805"/>
                  <a:gd name="T37" fmla="*/ 1342 h 3254"/>
                  <a:gd name="T38" fmla="*/ 248 w 1805"/>
                  <a:gd name="T39" fmla="*/ 1300 h 3254"/>
                  <a:gd name="T40" fmla="*/ 527 w 1805"/>
                  <a:gd name="T41" fmla="*/ 428 h 3254"/>
                  <a:gd name="T42" fmla="*/ 548 w 1805"/>
                  <a:gd name="T43" fmla="*/ 3102 h 3254"/>
                  <a:gd name="T44" fmla="*/ 555 w 1805"/>
                  <a:gd name="T45" fmla="*/ 3147 h 3254"/>
                  <a:gd name="T46" fmla="*/ 583 w 1805"/>
                  <a:gd name="T47" fmla="*/ 3198 h 3254"/>
                  <a:gd name="T48" fmla="*/ 627 w 1805"/>
                  <a:gd name="T49" fmla="*/ 3236 h 3254"/>
                  <a:gd name="T50" fmla="*/ 684 w 1805"/>
                  <a:gd name="T51" fmla="*/ 3253 h 3254"/>
                  <a:gd name="T52" fmla="*/ 730 w 1805"/>
                  <a:gd name="T53" fmla="*/ 3251 h 3254"/>
                  <a:gd name="T54" fmla="*/ 783 w 1805"/>
                  <a:gd name="T55" fmla="*/ 3227 h 3254"/>
                  <a:gd name="T56" fmla="*/ 825 w 1805"/>
                  <a:gd name="T57" fmla="*/ 3187 h 3254"/>
                  <a:gd name="T58" fmla="*/ 847 w 1805"/>
                  <a:gd name="T59" fmla="*/ 3133 h 3254"/>
                  <a:gd name="T60" fmla="*/ 903 w 1805"/>
                  <a:gd name="T61" fmla="*/ 1923 h 3254"/>
                  <a:gd name="T62" fmla="*/ 956 w 1805"/>
                  <a:gd name="T63" fmla="*/ 3118 h 3254"/>
                  <a:gd name="T64" fmla="*/ 973 w 1805"/>
                  <a:gd name="T65" fmla="*/ 3175 h 3254"/>
                  <a:gd name="T66" fmla="*/ 1010 w 1805"/>
                  <a:gd name="T67" fmla="*/ 3219 h 3254"/>
                  <a:gd name="T68" fmla="*/ 1062 w 1805"/>
                  <a:gd name="T69" fmla="*/ 3246 h 3254"/>
                  <a:gd name="T70" fmla="*/ 1106 w 1805"/>
                  <a:gd name="T71" fmla="*/ 3254 h 3254"/>
                  <a:gd name="T72" fmla="*/ 1165 w 1805"/>
                  <a:gd name="T73" fmla="*/ 3242 h 3254"/>
                  <a:gd name="T74" fmla="*/ 1213 w 1805"/>
                  <a:gd name="T75" fmla="*/ 3209 h 3254"/>
                  <a:gd name="T76" fmla="*/ 1245 w 1805"/>
                  <a:gd name="T77" fmla="*/ 3161 h 3254"/>
                  <a:gd name="T78" fmla="*/ 1257 w 1805"/>
                  <a:gd name="T79" fmla="*/ 3102 h 3254"/>
                  <a:gd name="T80" fmla="*/ 1278 w 1805"/>
                  <a:gd name="T81" fmla="*/ 428 h 3254"/>
                  <a:gd name="T82" fmla="*/ 1553 w 1805"/>
                  <a:gd name="T83" fmla="*/ 1288 h 3254"/>
                  <a:gd name="T84" fmla="*/ 1578 w 1805"/>
                  <a:gd name="T85" fmla="*/ 1333 h 3254"/>
                  <a:gd name="T86" fmla="*/ 1616 w 1805"/>
                  <a:gd name="T87" fmla="*/ 1364 h 3254"/>
                  <a:gd name="T88" fmla="*/ 1663 w 1805"/>
                  <a:gd name="T89" fmla="*/ 1378 h 3254"/>
                  <a:gd name="T90" fmla="*/ 1714 w 1805"/>
                  <a:gd name="T91" fmla="*/ 1373 h 3254"/>
                  <a:gd name="T92" fmla="*/ 1749 w 1805"/>
                  <a:gd name="T93" fmla="*/ 1356 h 3254"/>
                  <a:gd name="T94" fmla="*/ 1784 w 1805"/>
                  <a:gd name="T95" fmla="*/ 1321 h 3254"/>
                  <a:gd name="T96" fmla="*/ 1803 w 1805"/>
                  <a:gd name="T97" fmla="*/ 1276 h 3254"/>
                  <a:gd name="T98" fmla="*/ 1803 w 1805"/>
                  <a:gd name="T99" fmla="*/ 1225 h 3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05" h="3254">
                    <a:moveTo>
                      <a:pt x="1800" y="1212"/>
                    </a:moveTo>
                    <a:lnTo>
                      <a:pt x="1493" y="209"/>
                    </a:lnTo>
                    <a:lnTo>
                      <a:pt x="1493" y="209"/>
                    </a:lnTo>
                    <a:lnTo>
                      <a:pt x="1484" y="188"/>
                    </a:lnTo>
                    <a:lnTo>
                      <a:pt x="1473" y="158"/>
                    </a:lnTo>
                    <a:lnTo>
                      <a:pt x="1466" y="141"/>
                    </a:lnTo>
                    <a:lnTo>
                      <a:pt x="1457" y="123"/>
                    </a:lnTo>
                    <a:lnTo>
                      <a:pt x="1447" y="105"/>
                    </a:lnTo>
                    <a:lnTo>
                      <a:pt x="1435" y="88"/>
                    </a:lnTo>
                    <a:lnTo>
                      <a:pt x="1421" y="70"/>
                    </a:lnTo>
                    <a:lnTo>
                      <a:pt x="1405" y="54"/>
                    </a:lnTo>
                    <a:lnTo>
                      <a:pt x="1396" y="46"/>
                    </a:lnTo>
                    <a:lnTo>
                      <a:pt x="1387" y="39"/>
                    </a:lnTo>
                    <a:lnTo>
                      <a:pt x="1377" y="31"/>
                    </a:lnTo>
                    <a:lnTo>
                      <a:pt x="1367" y="25"/>
                    </a:lnTo>
                    <a:lnTo>
                      <a:pt x="1356" y="19"/>
                    </a:lnTo>
                    <a:lnTo>
                      <a:pt x="1344" y="14"/>
                    </a:lnTo>
                    <a:lnTo>
                      <a:pt x="1332" y="10"/>
                    </a:lnTo>
                    <a:lnTo>
                      <a:pt x="1320" y="7"/>
                    </a:lnTo>
                    <a:lnTo>
                      <a:pt x="1306" y="3"/>
                    </a:lnTo>
                    <a:lnTo>
                      <a:pt x="1292" y="1"/>
                    </a:lnTo>
                    <a:lnTo>
                      <a:pt x="1277" y="0"/>
                    </a:lnTo>
                    <a:lnTo>
                      <a:pt x="1261" y="0"/>
                    </a:lnTo>
                    <a:lnTo>
                      <a:pt x="874" y="0"/>
                    </a:lnTo>
                    <a:lnTo>
                      <a:pt x="544" y="0"/>
                    </a:lnTo>
                    <a:lnTo>
                      <a:pt x="544" y="0"/>
                    </a:lnTo>
                    <a:lnTo>
                      <a:pt x="528" y="0"/>
                    </a:lnTo>
                    <a:lnTo>
                      <a:pt x="513" y="1"/>
                    </a:lnTo>
                    <a:lnTo>
                      <a:pt x="499" y="3"/>
                    </a:lnTo>
                    <a:lnTo>
                      <a:pt x="486" y="7"/>
                    </a:lnTo>
                    <a:lnTo>
                      <a:pt x="473" y="10"/>
                    </a:lnTo>
                    <a:lnTo>
                      <a:pt x="461" y="14"/>
                    </a:lnTo>
                    <a:lnTo>
                      <a:pt x="449" y="19"/>
                    </a:lnTo>
                    <a:lnTo>
                      <a:pt x="439" y="25"/>
                    </a:lnTo>
                    <a:lnTo>
                      <a:pt x="428" y="31"/>
                    </a:lnTo>
                    <a:lnTo>
                      <a:pt x="418" y="39"/>
                    </a:lnTo>
                    <a:lnTo>
                      <a:pt x="409" y="46"/>
                    </a:lnTo>
                    <a:lnTo>
                      <a:pt x="400" y="54"/>
                    </a:lnTo>
                    <a:lnTo>
                      <a:pt x="384" y="70"/>
                    </a:lnTo>
                    <a:lnTo>
                      <a:pt x="370" y="88"/>
                    </a:lnTo>
                    <a:lnTo>
                      <a:pt x="359" y="105"/>
                    </a:lnTo>
                    <a:lnTo>
                      <a:pt x="348" y="123"/>
                    </a:lnTo>
                    <a:lnTo>
                      <a:pt x="339" y="141"/>
                    </a:lnTo>
                    <a:lnTo>
                      <a:pt x="332" y="158"/>
                    </a:lnTo>
                    <a:lnTo>
                      <a:pt x="320" y="188"/>
                    </a:lnTo>
                    <a:lnTo>
                      <a:pt x="313" y="209"/>
                    </a:lnTo>
                    <a:lnTo>
                      <a:pt x="5" y="1212"/>
                    </a:lnTo>
                    <a:lnTo>
                      <a:pt x="5" y="1212"/>
                    </a:lnTo>
                    <a:lnTo>
                      <a:pt x="2" y="1225"/>
                    </a:lnTo>
                    <a:lnTo>
                      <a:pt x="1" y="1238"/>
                    </a:lnTo>
                    <a:lnTo>
                      <a:pt x="0" y="1250"/>
                    </a:lnTo>
                    <a:lnTo>
                      <a:pt x="1" y="1263"/>
                    </a:lnTo>
                    <a:lnTo>
                      <a:pt x="2" y="1276"/>
                    </a:lnTo>
                    <a:lnTo>
                      <a:pt x="5" y="1288"/>
                    </a:lnTo>
                    <a:lnTo>
                      <a:pt x="10" y="1300"/>
                    </a:lnTo>
                    <a:lnTo>
                      <a:pt x="15" y="1310"/>
                    </a:lnTo>
                    <a:lnTo>
                      <a:pt x="21" y="1321"/>
                    </a:lnTo>
                    <a:lnTo>
                      <a:pt x="29" y="1330"/>
                    </a:lnTo>
                    <a:lnTo>
                      <a:pt x="37" y="1340"/>
                    </a:lnTo>
                    <a:lnTo>
                      <a:pt x="46" y="1349"/>
                    </a:lnTo>
                    <a:lnTo>
                      <a:pt x="57" y="1356"/>
                    </a:lnTo>
                    <a:lnTo>
                      <a:pt x="67" y="1362"/>
                    </a:lnTo>
                    <a:lnTo>
                      <a:pt x="79" y="1369"/>
                    </a:lnTo>
                    <a:lnTo>
                      <a:pt x="91" y="1373"/>
                    </a:lnTo>
                    <a:lnTo>
                      <a:pt x="91" y="1373"/>
                    </a:lnTo>
                    <a:lnTo>
                      <a:pt x="104" y="1376"/>
                    </a:lnTo>
                    <a:lnTo>
                      <a:pt x="116" y="1378"/>
                    </a:lnTo>
                    <a:lnTo>
                      <a:pt x="129" y="1378"/>
                    </a:lnTo>
                    <a:lnTo>
                      <a:pt x="142" y="1378"/>
                    </a:lnTo>
                    <a:lnTo>
                      <a:pt x="155" y="1376"/>
                    </a:lnTo>
                    <a:lnTo>
                      <a:pt x="167" y="1373"/>
                    </a:lnTo>
                    <a:lnTo>
                      <a:pt x="178" y="1369"/>
                    </a:lnTo>
                    <a:lnTo>
                      <a:pt x="189" y="1364"/>
                    </a:lnTo>
                    <a:lnTo>
                      <a:pt x="200" y="1357"/>
                    </a:lnTo>
                    <a:lnTo>
                      <a:pt x="209" y="1350"/>
                    </a:lnTo>
                    <a:lnTo>
                      <a:pt x="219" y="1342"/>
                    </a:lnTo>
                    <a:lnTo>
                      <a:pt x="227" y="1333"/>
                    </a:lnTo>
                    <a:lnTo>
                      <a:pt x="235" y="1323"/>
                    </a:lnTo>
                    <a:lnTo>
                      <a:pt x="241" y="1311"/>
                    </a:lnTo>
                    <a:lnTo>
                      <a:pt x="248" y="1300"/>
                    </a:lnTo>
                    <a:lnTo>
                      <a:pt x="252" y="1288"/>
                    </a:lnTo>
                    <a:lnTo>
                      <a:pt x="515" y="427"/>
                    </a:lnTo>
                    <a:lnTo>
                      <a:pt x="515" y="427"/>
                    </a:lnTo>
                    <a:lnTo>
                      <a:pt x="527" y="428"/>
                    </a:lnTo>
                    <a:lnTo>
                      <a:pt x="562" y="428"/>
                    </a:lnTo>
                    <a:lnTo>
                      <a:pt x="164" y="1923"/>
                    </a:lnTo>
                    <a:lnTo>
                      <a:pt x="548" y="1923"/>
                    </a:lnTo>
                    <a:lnTo>
                      <a:pt x="548" y="3102"/>
                    </a:lnTo>
                    <a:lnTo>
                      <a:pt x="548" y="3102"/>
                    </a:lnTo>
                    <a:lnTo>
                      <a:pt x="548" y="3118"/>
                    </a:lnTo>
                    <a:lnTo>
                      <a:pt x="551" y="3133"/>
                    </a:lnTo>
                    <a:lnTo>
                      <a:pt x="555" y="3147"/>
                    </a:lnTo>
                    <a:lnTo>
                      <a:pt x="560" y="3161"/>
                    </a:lnTo>
                    <a:lnTo>
                      <a:pt x="567" y="3175"/>
                    </a:lnTo>
                    <a:lnTo>
                      <a:pt x="574" y="3187"/>
                    </a:lnTo>
                    <a:lnTo>
                      <a:pt x="583" y="3198"/>
                    </a:lnTo>
                    <a:lnTo>
                      <a:pt x="592" y="3209"/>
                    </a:lnTo>
                    <a:lnTo>
                      <a:pt x="603" y="3219"/>
                    </a:lnTo>
                    <a:lnTo>
                      <a:pt x="615" y="3227"/>
                    </a:lnTo>
                    <a:lnTo>
                      <a:pt x="627" y="3236"/>
                    </a:lnTo>
                    <a:lnTo>
                      <a:pt x="640" y="3242"/>
                    </a:lnTo>
                    <a:lnTo>
                      <a:pt x="654" y="3246"/>
                    </a:lnTo>
                    <a:lnTo>
                      <a:pt x="669" y="3251"/>
                    </a:lnTo>
                    <a:lnTo>
                      <a:pt x="684" y="3253"/>
                    </a:lnTo>
                    <a:lnTo>
                      <a:pt x="699" y="3254"/>
                    </a:lnTo>
                    <a:lnTo>
                      <a:pt x="699" y="3254"/>
                    </a:lnTo>
                    <a:lnTo>
                      <a:pt x="715" y="3253"/>
                    </a:lnTo>
                    <a:lnTo>
                      <a:pt x="730" y="3251"/>
                    </a:lnTo>
                    <a:lnTo>
                      <a:pt x="744" y="3246"/>
                    </a:lnTo>
                    <a:lnTo>
                      <a:pt x="758" y="3242"/>
                    </a:lnTo>
                    <a:lnTo>
                      <a:pt x="771" y="3236"/>
                    </a:lnTo>
                    <a:lnTo>
                      <a:pt x="783" y="3227"/>
                    </a:lnTo>
                    <a:lnTo>
                      <a:pt x="795" y="3219"/>
                    </a:lnTo>
                    <a:lnTo>
                      <a:pt x="806" y="3209"/>
                    </a:lnTo>
                    <a:lnTo>
                      <a:pt x="815" y="3198"/>
                    </a:lnTo>
                    <a:lnTo>
                      <a:pt x="825" y="3187"/>
                    </a:lnTo>
                    <a:lnTo>
                      <a:pt x="832" y="3175"/>
                    </a:lnTo>
                    <a:lnTo>
                      <a:pt x="839" y="3161"/>
                    </a:lnTo>
                    <a:lnTo>
                      <a:pt x="843" y="3147"/>
                    </a:lnTo>
                    <a:lnTo>
                      <a:pt x="847" y="3133"/>
                    </a:lnTo>
                    <a:lnTo>
                      <a:pt x="849" y="3118"/>
                    </a:lnTo>
                    <a:lnTo>
                      <a:pt x="850" y="3102"/>
                    </a:lnTo>
                    <a:lnTo>
                      <a:pt x="850" y="1923"/>
                    </a:lnTo>
                    <a:lnTo>
                      <a:pt x="903" y="1923"/>
                    </a:lnTo>
                    <a:lnTo>
                      <a:pt x="955" y="1923"/>
                    </a:lnTo>
                    <a:lnTo>
                      <a:pt x="955" y="3102"/>
                    </a:lnTo>
                    <a:lnTo>
                      <a:pt x="955" y="3102"/>
                    </a:lnTo>
                    <a:lnTo>
                      <a:pt x="956" y="3118"/>
                    </a:lnTo>
                    <a:lnTo>
                      <a:pt x="958" y="3133"/>
                    </a:lnTo>
                    <a:lnTo>
                      <a:pt x="962" y="3147"/>
                    </a:lnTo>
                    <a:lnTo>
                      <a:pt x="967" y="3161"/>
                    </a:lnTo>
                    <a:lnTo>
                      <a:pt x="973" y="3175"/>
                    </a:lnTo>
                    <a:lnTo>
                      <a:pt x="980" y="3187"/>
                    </a:lnTo>
                    <a:lnTo>
                      <a:pt x="990" y="3198"/>
                    </a:lnTo>
                    <a:lnTo>
                      <a:pt x="1000" y="3209"/>
                    </a:lnTo>
                    <a:lnTo>
                      <a:pt x="1010" y="3219"/>
                    </a:lnTo>
                    <a:lnTo>
                      <a:pt x="1022" y="3227"/>
                    </a:lnTo>
                    <a:lnTo>
                      <a:pt x="1034" y="3236"/>
                    </a:lnTo>
                    <a:lnTo>
                      <a:pt x="1048" y="3242"/>
                    </a:lnTo>
                    <a:lnTo>
                      <a:pt x="1062" y="3246"/>
                    </a:lnTo>
                    <a:lnTo>
                      <a:pt x="1075" y="3251"/>
                    </a:lnTo>
                    <a:lnTo>
                      <a:pt x="1090" y="3253"/>
                    </a:lnTo>
                    <a:lnTo>
                      <a:pt x="1106" y="3254"/>
                    </a:lnTo>
                    <a:lnTo>
                      <a:pt x="1106" y="3254"/>
                    </a:lnTo>
                    <a:lnTo>
                      <a:pt x="1121" y="3253"/>
                    </a:lnTo>
                    <a:lnTo>
                      <a:pt x="1136" y="3251"/>
                    </a:lnTo>
                    <a:lnTo>
                      <a:pt x="1151" y="3246"/>
                    </a:lnTo>
                    <a:lnTo>
                      <a:pt x="1165" y="3242"/>
                    </a:lnTo>
                    <a:lnTo>
                      <a:pt x="1178" y="3236"/>
                    </a:lnTo>
                    <a:lnTo>
                      <a:pt x="1191" y="3227"/>
                    </a:lnTo>
                    <a:lnTo>
                      <a:pt x="1202" y="3219"/>
                    </a:lnTo>
                    <a:lnTo>
                      <a:pt x="1213" y="3209"/>
                    </a:lnTo>
                    <a:lnTo>
                      <a:pt x="1223" y="3198"/>
                    </a:lnTo>
                    <a:lnTo>
                      <a:pt x="1231" y="3187"/>
                    </a:lnTo>
                    <a:lnTo>
                      <a:pt x="1239" y="3175"/>
                    </a:lnTo>
                    <a:lnTo>
                      <a:pt x="1245" y="3161"/>
                    </a:lnTo>
                    <a:lnTo>
                      <a:pt x="1250" y="3147"/>
                    </a:lnTo>
                    <a:lnTo>
                      <a:pt x="1255" y="3133"/>
                    </a:lnTo>
                    <a:lnTo>
                      <a:pt x="1257" y="3118"/>
                    </a:lnTo>
                    <a:lnTo>
                      <a:pt x="1257" y="3102"/>
                    </a:lnTo>
                    <a:lnTo>
                      <a:pt x="1257" y="1923"/>
                    </a:lnTo>
                    <a:lnTo>
                      <a:pt x="1641" y="1923"/>
                    </a:lnTo>
                    <a:lnTo>
                      <a:pt x="1243" y="428"/>
                    </a:lnTo>
                    <a:lnTo>
                      <a:pt x="1278" y="428"/>
                    </a:lnTo>
                    <a:lnTo>
                      <a:pt x="1278" y="428"/>
                    </a:lnTo>
                    <a:lnTo>
                      <a:pt x="1290" y="427"/>
                    </a:lnTo>
                    <a:lnTo>
                      <a:pt x="1553" y="1288"/>
                    </a:lnTo>
                    <a:lnTo>
                      <a:pt x="1553" y="1288"/>
                    </a:lnTo>
                    <a:lnTo>
                      <a:pt x="1558" y="1300"/>
                    </a:lnTo>
                    <a:lnTo>
                      <a:pt x="1564" y="1311"/>
                    </a:lnTo>
                    <a:lnTo>
                      <a:pt x="1570" y="1323"/>
                    </a:lnTo>
                    <a:lnTo>
                      <a:pt x="1578" y="1333"/>
                    </a:lnTo>
                    <a:lnTo>
                      <a:pt x="1586" y="1342"/>
                    </a:lnTo>
                    <a:lnTo>
                      <a:pt x="1595" y="1350"/>
                    </a:lnTo>
                    <a:lnTo>
                      <a:pt x="1606" y="1357"/>
                    </a:lnTo>
                    <a:lnTo>
                      <a:pt x="1616" y="1364"/>
                    </a:lnTo>
                    <a:lnTo>
                      <a:pt x="1627" y="1369"/>
                    </a:lnTo>
                    <a:lnTo>
                      <a:pt x="1639" y="1373"/>
                    </a:lnTo>
                    <a:lnTo>
                      <a:pt x="1650" y="1376"/>
                    </a:lnTo>
                    <a:lnTo>
                      <a:pt x="1663" y="1378"/>
                    </a:lnTo>
                    <a:lnTo>
                      <a:pt x="1676" y="1378"/>
                    </a:lnTo>
                    <a:lnTo>
                      <a:pt x="1689" y="1378"/>
                    </a:lnTo>
                    <a:lnTo>
                      <a:pt x="1702" y="1376"/>
                    </a:lnTo>
                    <a:lnTo>
                      <a:pt x="1714" y="1373"/>
                    </a:lnTo>
                    <a:lnTo>
                      <a:pt x="1714" y="1373"/>
                    </a:lnTo>
                    <a:lnTo>
                      <a:pt x="1726" y="1369"/>
                    </a:lnTo>
                    <a:lnTo>
                      <a:pt x="1738" y="1362"/>
                    </a:lnTo>
                    <a:lnTo>
                      <a:pt x="1749" y="1356"/>
                    </a:lnTo>
                    <a:lnTo>
                      <a:pt x="1759" y="1349"/>
                    </a:lnTo>
                    <a:lnTo>
                      <a:pt x="1768" y="1340"/>
                    </a:lnTo>
                    <a:lnTo>
                      <a:pt x="1776" y="1330"/>
                    </a:lnTo>
                    <a:lnTo>
                      <a:pt x="1784" y="1321"/>
                    </a:lnTo>
                    <a:lnTo>
                      <a:pt x="1790" y="1310"/>
                    </a:lnTo>
                    <a:lnTo>
                      <a:pt x="1795" y="1300"/>
                    </a:lnTo>
                    <a:lnTo>
                      <a:pt x="1800" y="1288"/>
                    </a:lnTo>
                    <a:lnTo>
                      <a:pt x="1803" y="1276"/>
                    </a:lnTo>
                    <a:lnTo>
                      <a:pt x="1804" y="1263"/>
                    </a:lnTo>
                    <a:lnTo>
                      <a:pt x="1805" y="1250"/>
                    </a:lnTo>
                    <a:lnTo>
                      <a:pt x="1804" y="1238"/>
                    </a:lnTo>
                    <a:lnTo>
                      <a:pt x="1803" y="1225"/>
                    </a:lnTo>
                    <a:lnTo>
                      <a:pt x="1800" y="1212"/>
                    </a:lnTo>
                    <a:lnTo>
                      <a:pt x="1800" y="1212"/>
                    </a:lnTo>
                    <a:close/>
                  </a:path>
                </a:pathLst>
              </a:custGeom>
              <a:grpFill/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31" name="Group 125"/>
            <p:cNvGrpSpPr/>
            <p:nvPr/>
          </p:nvGrpSpPr>
          <p:grpSpPr>
            <a:xfrm>
              <a:off x="5194300" y="2917827"/>
              <a:ext cx="498662" cy="1098550"/>
              <a:chOff x="1182688" y="1800226"/>
              <a:chExt cx="954088" cy="2101850"/>
            </a:xfrm>
            <a:grpFill/>
            <a:effectLst/>
          </p:grpSpPr>
          <p:sp>
            <p:nvSpPr>
              <p:cNvPr id="38" name="Freeform 132"/>
              <p:cNvSpPr>
                <a:spLocks/>
              </p:cNvSpPr>
              <p:nvPr/>
            </p:nvSpPr>
            <p:spPr bwMode="auto">
              <a:xfrm>
                <a:off x="1503363" y="1800226"/>
                <a:ext cx="325438" cy="325438"/>
              </a:xfrm>
              <a:custGeom>
                <a:avLst/>
                <a:gdLst>
                  <a:gd name="T0" fmla="*/ 324 w 617"/>
                  <a:gd name="T1" fmla="*/ 617 h 617"/>
                  <a:gd name="T2" fmla="*/ 370 w 617"/>
                  <a:gd name="T3" fmla="*/ 611 h 617"/>
                  <a:gd name="T4" fmla="*/ 415 w 617"/>
                  <a:gd name="T5" fmla="*/ 599 h 617"/>
                  <a:gd name="T6" fmla="*/ 456 w 617"/>
                  <a:gd name="T7" fmla="*/ 580 h 617"/>
                  <a:gd name="T8" fmla="*/ 493 w 617"/>
                  <a:gd name="T9" fmla="*/ 556 h 617"/>
                  <a:gd name="T10" fmla="*/ 527 w 617"/>
                  <a:gd name="T11" fmla="*/ 527 h 617"/>
                  <a:gd name="T12" fmla="*/ 556 w 617"/>
                  <a:gd name="T13" fmla="*/ 493 h 617"/>
                  <a:gd name="T14" fmla="*/ 580 w 617"/>
                  <a:gd name="T15" fmla="*/ 456 h 617"/>
                  <a:gd name="T16" fmla="*/ 598 w 617"/>
                  <a:gd name="T17" fmla="*/ 415 h 617"/>
                  <a:gd name="T18" fmla="*/ 611 w 617"/>
                  <a:gd name="T19" fmla="*/ 370 h 617"/>
                  <a:gd name="T20" fmla="*/ 617 w 617"/>
                  <a:gd name="T21" fmla="*/ 324 h 617"/>
                  <a:gd name="T22" fmla="*/ 617 w 617"/>
                  <a:gd name="T23" fmla="*/ 292 h 617"/>
                  <a:gd name="T24" fmla="*/ 611 w 617"/>
                  <a:gd name="T25" fmla="*/ 247 h 617"/>
                  <a:gd name="T26" fmla="*/ 598 w 617"/>
                  <a:gd name="T27" fmla="*/ 203 h 617"/>
                  <a:gd name="T28" fmla="*/ 580 w 617"/>
                  <a:gd name="T29" fmla="*/ 161 h 617"/>
                  <a:gd name="T30" fmla="*/ 556 w 617"/>
                  <a:gd name="T31" fmla="*/ 124 h 617"/>
                  <a:gd name="T32" fmla="*/ 527 w 617"/>
                  <a:gd name="T33" fmla="*/ 91 h 617"/>
                  <a:gd name="T34" fmla="*/ 493 w 617"/>
                  <a:gd name="T35" fmla="*/ 61 h 617"/>
                  <a:gd name="T36" fmla="*/ 456 w 617"/>
                  <a:gd name="T37" fmla="*/ 37 h 617"/>
                  <a:gd name="T38" fmla="*/ 415 w 617"/>
                  <a:gd name="T39" fmla="*/ 18 h 617"/>
                  <a:gd name="T40" fmla="*/ 370 w 617"/>
                  <a:gd name="T41" fmla="*/ 7 h 617"/>
                  <a:gd name="T42" fmla="*/ 324 w 617"/>
                  <a:gd name="T43" fmla="*/ 0 h 617"/>
                  <a:gd name="T44" fmla="*/ 292 w 617"/>
                  <a:gd name="T45" fmla="*/ 0 h 617"/>
                  <a:gd name="T46" fmla="*/ 246 w 617"/>
                  <a:gd name="T47" fmla="*/ 7 h 617"/>
                  <a:gd name="T48" fmla="*/ 203 w 617"/>
                  <a:gd name="T49" fmla="*/ 18 h 617"/>
                  <a:gd name="T50" fmla="*/ 161 w 617"/>
                  <a:gd name="T51" fmla="*/ 37 h 617"/>
                  <a:gd name="T52" fmla="*/ 124 w 617"/>
                  <a:gd name="T53" fmla="*/ 61 h 617"/>
                  <a:gd name="T54" fmla="*/ 91 w 617"/>
                  <a:gd name="T55" fmla="*/ 91 h 617"/>
                  <a:gd name="T56" fmla="*/ 61 w 617"/>
                  <a:gd name="T57" fmla="*/ 124 h 617"/>
                  <a:gd name="T58" fmla="*/ 37 w 617"/>
                  <a:gd name="T59" fmla="*/ 161 h 617"/>
                  <a:gd name="T60" fmla="*/ 18 w 617"/>
                  <a:gd name="T61" fmla="*/ 203 h 617"/>
                  <a:gd name="T62" fmla="*/ 6 w 617"/>
                  <a:gd name="T63" fmla="*/ 247 h 617"/>
                  <a:gd name="T64" fmla="*/ 0 w 617"/>
                  <a:gd name="T65" fmla="*/ 292 h 617"/>
                  <a:gd name="T66" fmla="*/ 0 w 617"/>
                  <a:gd name="T67" fmla="*/ 324 h 617"/>
                  <a:gd name="T68" fmla="*/ 6 w 617"/>
                  <a:gd name="T69" fmla="*/ 370 h 617"/>
                  <a:gd name="T70" fmla="*/ 18 w 617"/>
                  <a:gd name="T71" fmla="*/ 415 h 617"/>
                  <a:gd name="T72" fmla="*/ 37 w 617"/>
                  <a:gd name="T73" fmla="*/ 456 h 617"/>
                  <a:gd name="T74" fmla="*/ 61 w 617"/>
                  <a:gd name="T75" fmla="*/ 493 h 617"/>
                  <a:gd name="T76" fmla="*/ 91 w 617"/>
                  <a:gd name="T77" fmla="*/ 527 h 617"/>
                  <a:gd name="T78" fmla="*/ 124 w 617"/>
                  <a:gd name="T79" fmla="*/ 556 h 617"/>
                  <a:gd name="T80" fmla="*/ 161 w 617"/>
                  <a:gd name="T81" fmla="*/ 580 h 617"/>
                  <a:gd name="T82" fmla="*/ 203 w 617"/>
                  <a:gd name="T83" fmla="*/ 599 h 617"/>
                  <a:gd name="T84" fmla="*/ 246 w 617"/>
                  <a:gd name="T85" fmla="*/ 611 h 617"/>
                  <a:gd name="T86" fmla="*/ 292 w 617"/>
                  <a:gd name="T87" fmla="*/ 617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17" h="617">
                    <a:moveTo>
                      <a:pt x="308" y="617"/>
                    </a:moveTo>
                    <a:lnTo>
                      <a:pt x="308" y="617"/>
                    </a:lnTo>
                    <a:lnTo>
                      <a:pt x="324" y="617"/>
                    </a:lnTo>
                    <a:lnTo>
                      <a:pt x="340" y="616"/>
                    </a:lnTo>
                    <a:lnTo>
                      <a:pt x="355" y="614"/>
                    </a:lnTo>
                    <a:lnTo>
                      <a:pt x="370" y="611"/>
                    </a:lnTo>
                    <a:lnTo>
                      <a:pt x="385" y="607"/>
                    </a:lnTo>
                    <a:lnTo>
                      <a:pt x="400" y="603"/>
                    </a:lnTo>
                    <a:lnTo>
                      <a:pt x="415" y="599"/>
                    </a:lnTo>
                    <a:lnTo>
                      <a:pt x="429" y="593"/>
                    </a:lnTo>
                    <a:lnTo>
                      <a:pt x="443" y="587"/>
                    </a:lnTo>
                    <a:lnTo>
                      <a:pt x="456" y="580"/>
                    </a:lnTo>
                    <a:lnTo>
                      <a:pt x="468" y="573"/>
                    </a:lnTo>
                    <a:lnTo>
                      <a:pt x="481" y="564"/>
                    </a:lnTo>
                    <a:lnTo>
                      <a:pt x="493" y="556"/>
                    </a:lnTo>
                    <a:lnTo>
                      <a:pt x="505" y="546"/>
                    </a:lnTo>
                    <a:lnTo>
                      <a:pt x="516" y="537"/>
                    </a:lnTo>
                    <a:lnTo>
                      <a:pt x="527" y="527"/>
                    </a:lnTo>
                    <a:lnTo>
                      <a:pt x="537" y="516"/>
                    </a:lnTo>
                    <a:lnTo>
                      <a:pt x="546" y="505"/>
                    </a:lnTo>
                    <a:lnTo>
                      <a:pt x="556" y="493"/>
                    </a:lnTo>
                    <a:lnTo>
                      <a:pt x="564" y="481"/>
                    </a:lnTo>
                    <a:lnTo>
                      <a:pt x="573" y="468"/>
                    </a:lnTo>
                    <a:lnTo>
                      <a:pt x="580" y="456"/>
                    </a:lnTo>
                    <a:lnTo>
                      <a:pt x="587" y="443"/>
                    </a:lnTo>
                    <a:lnTo>
                      <a:pt x="593" y="429"/>
                    </a:lnTo>
                    <a:lnTo>
                      <a:pt x="598" y="415"/>
                    </a:lnTo>
                    <a:lnTo>
                      <a:pt x="603" y="400"/>
                    </a:lnTo>
                    <a:lnTo>
                      <a:pt x="607" y="385"/>
                    </a:lnTo>
                    <a:lnTo>
                      <a:pt x="611" y="370"/>
                    </a:lnTo>
                    <a:lnTo>
                      <a:pt x="613" y="355"/>
                    </a:lnTo>
                    <a:lnTo>
                      <a:pt x="616" y="340"/>
                    </a:lnTo>
                    <a:lnTo>
                      <a:pt x="617" y="324"/>
                    </a:lnTo>
                    <a:lnTo>
                      <a:pt x="617" y="308"/>
                    </a:lnTo>
                    <a:lnTo>
                      <a:pt x="617" y="308"/>
                    </a:lnTo>
                    <a:lnTo>
                      <a:pt x="617" y="292"/>
                    </a:lnTo>
                    <a:lnTo>
                      <a:pt x="616" y="277"/>
                    </a:lnTo>
                    <a:lnTo>
                      <a:pt x="613" y="261"/>
                    </a:lnTo>
                    <a:lnTo>
                      <a:pt x="611" y="247"/>
                    </a:lnTo>
                    <a:lnTo>
                      <a:pt x="607" y="232"/>
                    </a:lnTo>
                    <a:lnTo>
                      <a:pt x="603" y="217"/>
                    </a:lnTo>
                    <a:lnTo>
                      <a:pt x="598" y="203"/>
                    </a:lnTo>
                    <a:lnTo>
                      <a:pt x="593" y="189"/>
                    </a:lnTo>
                    <a:lnTo>
                      <a:pt x="587" y="175"/>
                    </a:lnTo>
                    <a:lnTo>
                      <a:pt x="580" y="161"/>
                    </a:lnTo>
                    <a:lnTo>
                      <a:pt x="573" y="148"/>
                    </a:lnTo>
                    <a:lnTo>
                      <a:pt x="564" y="136"/>
                    </a:lnTo>
                    <a:lnTo>
                      <a:pt x="556" y="124"/>
                    </a:lnTo>
                    <a:lnTo>
                      <a:pt x="546" y="112"/>
                    </a:lnTo>
                    <a:lnTo>
                      <a:pt x="537" y="101"/>
                    </a:lnTo>
                    <a:lnTo>
                      <a:pt x="527" y="91"/>
                    </a:lnTo>
                    <a:lnTo>
                      <a:pt x="516" y="80"/>
                    </a:lnTo>
                    <a:lnTo>
                      <a:pt x="505" y="71"/>
                    </a:lnTo>
                    <a:lnTo>
                      <a:pt x="493" y="61"/>
                    </a:lnTo>
                    <a:lnTo>
                      <a:pt x="481" y="52"/>
                    </a:lnTo>
                    <a:lnTo>
                      <a:pt x="468" y="45"/>
                    </a:lnTo>
                    <a:lnTo>
                      <a:pt x="456" y="37"/>
                    </a:lnTo>
                    <a:lnTo>
                      <a:pt x="443" y="30"/>
                    </a:lnTo>
                    <a:lnTo>
                      <a:pt x="429" y="25"/>
                    </a:lnTo>
                    <a:lnTo>
                      <a:pt x="415" y="18"/>
                    </a:lnTo>
                    <a:lnTo>
                      <a:pt x="400" y="14"/>
                    </a:lnTo>
                    <a:lnTo>
                      <a:pt x="385" y="10"/>
                    </a:lnTo>
                    <a:lnTo>
                      <a:pt x="370" y="7"/>
                    </a:lnTo>
                    <a:lnTo>
                      <a:pt x="355" y="3"/>
                    </a:lnTo>
                    <a:lnTo>
                      <a:pt x="340" y="1"/>
                    </a:lnTo>
                    <a:lnTo>
                      <a:pt x="324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2" y="0"/>
                    </a:lnTo>
                    <a:lnTo>
                      <a:pt x="277" y="1"/>
                    </a:lnTo>
                    <a:lnTo>
                      <a:pt x="261" y="3"/>
                    </a:lnTo>
                    <a:lnTo>
                      <a:pt x="246" y="7"/>
                    </a:lnTo>
                    <a:lnTo>
                      <a:pt x="232" y="10"/>
                    </a:lnTo>
                    <a:lnTo>
                      <a:pt x="217" y="14"/>
                    </a:lnTo>
                    <a:lnTo>
                      <a:pt x="203" y="18"/>
                    </a:lnTo>
                    <a:lnTo>
                      <a:pt x="188" y="25"/>
                    </a:lnTo>
                    <a:lnTo>
                      <a:pt x="175" y="30"/>
                    </a:lnTo>
                    <a:lnTo>
                      <a:pt x="161" y="37"/>
                    </a:lnTo>
                    <a:lnTo>
                      <a:pt x="148" y="45"/>
                    </a:lnTo>
                    <a:lnTo>
                      <a:pt x="136" y="52"/>
                    </a:lnTo>
                    <a:lnTo>
                      <a:pt x="124" y="61"/>
                    </a:lnTo>
                    <a:lnTo>
                      <a:pt x="112" y="71"/>
                    </a:lnTo>
                    <a:lnTo>
                      <a:pt x="101" y="80"/>
                    </a:lnTo>
                    <a:lnTo>
                      <a:pt x="91" y="91"/>
                    </a:lnTo>
                    <a:lnTo>
                      <a:pt x="80" y="101"/>
                    </a:lnTo>
                    <a:lnTo>
                      <a:pt x="70" y="112"/>
                    </a:lnTo>
                    <a:lnTo>
                      <a:pt x="61" y="124"/>
                    </a:lnTo>
                    <a:lnTo>
                      <a:pt x="52" y="136"/>
                    </a:lnTo>
                    <a:lnTo>
                      <a:pt x="45" y="148"/>
                    </a:lnTo>
                    <a:lnTo>
                      <a:pt x="37" y="161"/>
                    </a:lnTo>
                    <a:lnTo>
                      <a:pt x="30" y="175"/>
                    </a:lnTo>
                    <a:lnTo>
                      <a:pt x="25" y="189"/>
                    </a:lnTo>
                    <a:lnTo>
                      <a:pt x="18" y="203"/>
                    </a:lnTo>
                    <a:lnTo>
                      <a:pt x="14" y="217"/>
                    </a:lnTo>
                    <a:lnTo>
                      <a:pt x="10" y="232"/>
                    </a:lnTo>
                    <a:lnTo>
                      <a:pt x="6" y="247"/>
                    </a:lnTo>
                    <a:lnTo>
                      <a:pt x="3" y="261"/>
                    </a:lnTo>
                    <a:lnTo>
                      <a:pt x="1" y="277"/>
                    </a:lnTo>
                    <a:lnTo>
                      <a:pt x="0" y="292"/>
                    </a:lnTo>
                    <a:lnTo>
                      <a:pt x="0" y="308"/>
                    </a:lnTo>
                    <a:lnTo>
                      <a:pt x="0" y="308"/>
                    </a:lnTo>
                    <a:lnTo>
                      <a:pt x="0" y="324"/>
                    </a:lnTo>
                    <a:lnTo>
                      <a:pt x="1" y="340"/>
                    </a:lnTo>
                    <a:lnTo>
                      <a:pt x="3" y="355"/>
                    </a:lnTo>
                    <a:lnTo>
                      <a:pt x="6" y="370"/>
                    </a:lnTo>
                    <a:lnTo>
                      <a:pt x="10" y="385"/>
                    </a:lnTo>
                    <a:lnTo>
                      <a:pt x="14" y="400"/>
                    </a:lnTo>
                    <a:lnTo>
                      <a:pt x="18" y="415"/>
                    </a:lnTo>
                    <a:lnTo>
                      <a:pt x="25" y="429"/>
                    </a:lnTo>
                    <a:lnTo>
                      <a:pt x="30" y="443"/>
                    </a:lnTo>
                    <a:lnTo>
                      <a:pt x="37" y="456"/>
                    </a:lnTo>
                    <a:lnTo>
                      <a:pt x="45" y="468"/>
                    </a:lnTo>
                    <a:lnTo>
                      <a:pt x="52" y="481"/>
                    </a:lnTo>
                    <a:lnTo>
                      <a:pt x="61" y="493"/>
                    </a:lnTo>
                    <a:lnTo>
                      <a:pt x="70" y="505"/>
                    </a:lnTo>
                    <a:lnTo>
                      <a:pt x="80" y="516"/>
                    </a:lnTo>
                    <a:lnTo>
                      <a:pt x="91" y="527"/>
                    </a:lnTo>
                    <a:lnTo>
                      <a:pt x="101" y="537"/>
                    </a:lnTo>
                    <a:lnTo>
                      <a:pt x="112" y="546"/>
                    </a:lnTo>
                    <a:lnTo>
                      <a:pt x="124" y="556"/>
                    </a:lnTo>
                    <a:lnTo>
                      <a:pt x="136" y="564"/>
                    </a:lnTo>
                    <a:lnTo>
                      <a:pt x="148" y="573"/>
                    </a:lnTo>
                    <a:lnTo>
                      <a:pt x="161" y="580"/>
                    </a:lnTo>
                    <a:lnTo>
                      <a:pt x="175" y="587"/>
                    </a:lnTo>
                    <a:lnTo>
                      <a:pt x="188" y="593"/>
                    </a:lnTo>
                    <a:lnTo>
                      <a:pt x="203" y="599"/>
                    </a:lnTo>
                    <a:lnTo>
                      <a:pt x="217" y="603"/>
                    </a:lnTo>
                    <a:lnTo>
                      <a:pt x="232" y="607"/>
                    </a:lnTo>
                    <a:lnTo>
                      <a:pt x="246" y="611"/>
                    </a:lnTo>
                    <a:lnTo>
                      <a:pt x="261" y="614"/>
                    </a:lnTo>
                    <a:lnTo>
                      <a:pt x="277" y="616"/>
                    </a:lnTo>
                    <a:lnTo>
                      <a:pt x="292" y="617"/>
                    </a:lnTo>
                    <a:lnTo>
                      <a:pt x="308" y="617"/>
                    </a:lnTo>
                    <a:lnTo>
                      <a:pt x="308" y="617"/>
                    </a:lnTo>
                    <a:close/>
                  </a:path>
                </a:pathLst>
              </a:custGeom>
              <a:grpFill/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9" name="Freeform 133"/>
              <p:cNvSpPr>
                <a:spLocks/>
              </p:cNvSpPr>
              <p:nvPr/>
            </p:nvSpPr>
            <p:spPr bwMode="auto">
              <a:xfrm>
                <a:off x="1182688" y="2181226"/>
                <a:ext cx="954088" cy="1720850"/>
              </a:xfrm>
              <a:custGeom>
                <a:avLst/>
                <a:gdLst>
                  <a:gd name="T0" fmla="*/ 1484 w 1805"/>
                  <a:gd name="T1" fmla="*/ 188 h 3254"/>
                  <a:gd name="T2" fmla="*/ 1447 w 1805"/>
                  <a:gd name="T3" fmla="*/ 105 h 3254"/>
                  <a:gd name="T4" fmla="*/ 1396 w 1805"/>
                  <a:gd name="T5" fmla="*/ 46 h 3254"/>
                  <a:gd name="T6" fmla="*/ 1356 w 1805"/>
                  <a:gd name="T7" fmla="*/ 19 h 3254"/>
                  <a:gd name="T8" fmla="*/ 1306 w 1805"/>
                  <a:gd name="T9" fmla="*/ 3 h 3254"/>
                  <a:gd name="T10" fmla="*/ 874 w 1805"/>
                  <a:gd name="T11" fmla="*/ 0 h 3254"/>
                  <a:gd name="T12" fmla="*/ 513 w 1805"/>
                  <a:gd name="T13" fmla="*/ 1 h 3254"/>
                  <a:gd name="T14" fmla="*/ 461 w 1805"/>
                  <a:gd name="T15" fmla="*/ 14 h 3254"/>
                  <a:gd name="T16" fmla="*/ 418 w 1805"/>
                  <a:gd name="T17" fmla="*/ 39 h 3254"/>
                  <a:gd name="T18" fmla="*/ 370 w 1805"/>
                  <a:gd name="T19" fmla="*/ 88 h 3254"/>
                  <a:gd name="T20" fmla="*/ 332 w 1805"/>
                  <a:gd name="T21" fmla="*/ 158 h 3254"/>
                  <a:gd name="T22" fmla="*/ 5 w 1805"/>
                  <a:gd name="T23" fmla="*/ 1212 h 3254"/>
                  <a:gd name="T24" fmla="*/ 1 w 1805"/>
                  <a:gd name="T25" fmla="*/ 1263 h 3254"/>
                  <a:gd name="T26" fmla="*/ 15 w 1805"/>
                  <a:gd name="T27" fmla="*/ 1310 h 3254"/>
                  <a:gd name="T28" fmla="*/ 46 w 1805"/>
                  <a:gd name="T29" fmla="*/ 1349 h 3254"/>
                  <a:gd name="T30" fmla="*/ 91 w 1805"/>
                  <a:gd name="T31" fmla="*/ 1373 h 3254"/>
                  <a:gd name="T32" fmla="*/ 129 w 1805"/>
                  <a:gd name="T33" fmla="*/ 1378 h 3254"/>
                  <a:gd name="T34" fmla="*/ 178 w 1805"/>
                  <a:gd name="T35" fmla="*/ 1369 h 3254"/>
                  <a:gd name="T36" fmla="*/ 219 w 1805"/>
                  <a:gd name="T37" fmla="*/ 1342 h 3254"/>
                  <a:gd name="T38" fmla="*/ 248 w 1805"/>
                  <a:gd name="T39" fmla="*/ 1300 h 3254"/>
                  <a:gd name="T40" fmla="*/ 527 w 1805"/>
                  <a:gd name="T41" fmla="*/ 428 h 3254"/>
                  <a:gd name="T42" fmla="*/ 548 w 1805"/>
                  <a:gd name="T43" fmla="*/ 3102 h 3254"/>
                  <a:gd name="T44" fmla="*/ 555 w 1805"/>
                  <a:gd name="T45" fmla="*/ 3147 h 3254"/>
                  <a:gd name="T46" fmla="*/ 583 w 1805"/>
                  <a:gd name="T47" fmla="*/ 3198 h 3254"/>
                  <a:gd name="T48" fmla="*/ 627 w 1805"/>
                  <a:gd name="T49" fmla="*/ 3236 h 3254"/>
                  <a:gd name="T50" fmla="*/ 684 w 1805"/>
                  <a:gd name="T51" fmla="*/ 3253 h 3254"/>
                  <a:gd name="T52" fmla="*/ 730 w 1805"/>
                  <a:gd name="T53" fmla="*/ 3251 h 3254"/>
                  <a:gd name="T54" fmla="*/ 783 w 1805"/>
                  <a:gd name="T55" fmla="*/ 3227 h 3254"/>
                  <a:gd name="T56" fmla="*/ 825 w 1805"/>
                  <a:gd name="T57" fmla="*/ 3187 h 3254"/>
                  <a:gd name="T58" fmla="*/ 847 w 1805"/>
                  <a:gd name="T59" fmla="*/ 3133 h 3254"/>
                  <a:gd name="T60" fmla="*/ 903 w 1805"/>
                  <a:gd name="T61" fmla="*/ 1923 h 3254"/>
                  <a:gd name="T62" fmla="*/ 956 w 1805"/>
                  <a:gd name="T63" fmla="*/ 3118 h 3254"/>
                  <a:gd name="T64" fmla="*/ 973 w 1805"/>
                  <a:gd name="T65" fmla="*/ 3175 h 3254"/>
                  <a:gd name="T66" fmla="*/ 1010 w 1805"/>
                  <a:gd name="T67" fmla="*/ 3219 h 3254"/>
                  <a:gd name="T68" fmla="*/ 1062 w 1805"/>
                  <a:gd name="T69" fmla="*/ 3246 h 3254"/>
                  <a:gd name="T70" fmla="*/ 1106 w 1805"/>
                  <a:gd name="T71" fmla="*/ 3254 h 3254"/>
                  <a:gd name="T72" fmla="*/ 1165 w 1805"/>
                  <a:gd name="T73" fmla="*/ 3242 h 3254"/>
                  <a:gd name="T74" fmla="*/ 1213 w 1805"/>
                  <a:gd name="T75" fmla="*/ 3209 h 3254"/>
                  <a:gd name="T76" fmla="*/ 1245 w 1805"/>
                  <a:gd name="T77" fmla="*/ 3161 h 3254"/>
                  <a:gd name="T78" fmla="*/ 1257 w 1805"/>
                  <a:gd name="T79" fmla="*/ 3102 h 3254"/>
                  <a:gd name="T80" fmla="*/ 1278 w 1805"/>
                  <a:gd name="T81" fmla="*/ 428 h 3254"/>
                  <a:gd name="T82" fmla="*/ 1553 w 1805"/>
                  <a:gd name="T83" fmla="*/ 1288 h 3254"/>
                  <a:gd name="T84" fmla="*/ 1578 w 1805"/>
                  <a:gd name="T85" fmla="*/ 1333 h 3254"/>
                  <a:gd name="T86" fmla="*/ 1616 w 1805"/>
                  <a:gd name="T87" fmla="*/ 1364 h 3254"/>
                  <a:gd name="T88" fmla="*/ 1663 w 1805"/>
                  <a:gd name="T89" fmla="*/ 1378 h 3254"/>
                  <a:gd name="T90" fmla="*/ 1714 w 1805"/>
                  <a:gd name="T91" fmla="*/ 1373 h 3254"/>
                  <a:gd name="T92" fmla="*/ 1749 w 1805"/>
                  <a:gd name="T93" fmla="*/ 1356 h 3254"/>
                  <a:gd name="T94" fmla="*/ 1784 w 1805"/>
                  <a:gd name="T95" fmla="*/ 1321 h 3254"/>
                  <a:gd name="T96" fmla="*/ 1803 w 1805"/>
                  <a:gd name="T97" fmla="*/ 1276 h 3254"/>
                  <a:gd name="T98" fmla="*/ 1803 w 1805"/>
                  <a:gd name="T99" fmla="*/ 1225 h 3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05" h="3254">
                    <a:moveTo>
                      <a:pt x="1800" y="1212"/>
                    </a:moveTo>
                    <a:lnTo>
                      <a:pt x="1493" y="209"/>
                    </a:lnTo>
                    <a:lnTo>
                      <a:pt x="1493" y="209"/>
                    </a:lnTo>
                    <a:lnTo>
                      <a:pt x="1484" y="188"/>
                    </a:lnTo>
                    <a:lnTo>
                      <a:pt x="1473" y="158"/>
                    </a:lnTo>
                    <a:lnTo>
                      <a:pt x="1466" y="141"/>
                    </a:lnTo>
                    <a:lnTo>
                      <a:pt x="1457" y="123"/>
                    </a:lnTo>
                    <a:lnTo>
                      <a:pt x="1447" y="105"/>
                    </a:lnTo>
                    <a:lnTo>
                      <a:pt x="1435" y="88"/>
                    </a:lnTo>
                    <a:lnTo>
                      <a:pt x="1421" y="70"/>
                    </a:lnTo>
                    <a:lnTo>
                      <a:pt x="1405" y="54"/>
                    </a:lnTo>
                    <a:lnTo>
                      <a:pt x="1396" y="46"/>
                    </a:lnTo>
                    <a:lnTo>
                      <a:pt x="1387" y="39"/>
                    </a:lnTo>
                    <a:lnTo>
                      <a:pt x="1377" y="31"/>
                    </a:lnTo>
                    <a:lnTo>
                      <a:pt x="1367" y="25"/>
                    </a:lnTo>
                    <a:lnTo>
                      <a:pt x="1356" y="19"/>
                    </a:lnTo>
                    <a:lnTo>
                      <a:pt x="1344" y="14"/>
                    </a:lnTo>
                    <a:lnTo>
                      <a:pt x="1332" y="10"/>
                    </a:lnTo>
                    <a:lnTo>
                      <a:pt x="1320" y="7"/>
                    </a:lnTo>
                    <a:lnTo>
                      <a:pt x="1306" y="3"/>
                    </a:lnTo>
                    <a:lnTo>
                      <a:pt x="1292" y="1"/>
                    </a:lnTo>
                    <a:lnTo>
                      <a:pt x="1277" y="0"/>
                    </a:lnTo>
                    <a:lnTo>
                      <a:pt x="1261" y="0"/>
                    </a:lnTo>
                    <a:lnTo>
                      <a:pt x="874" y="0"/>
                    </a:lnTo>
                    <a:lnTo>
                      <a:pt x="544" y="0"/>
                    </a:lnTo>
                    <a:lnTo>
                      <a:pt x="544" y="0"/>
                    </a:lnTo>
                    <a:lnTo>
                      <a:pt x="528" y="0"/>
                    </a:lnTo>
                    <a:lnTo>
                      <a:pt x="513" y="1"/>
                    </a:lnTo>
                    <a:lnTo>
                      <a:pt x="499" y="3"/>
                    </a:lnTo>
                    <a:lnTo>
                      <a:pt x="486" y="7"/>
                    </a:lnTo>
                    <a:lnTo>
                      <a:pt x="473" y="10"/>
                    </a:lnTo>
                    <a:lnTo>
                      <a:pt x="461" y="14"/>
                    </a:lnTo>
                    <a:lnTo>
                      <a:pt x="449" y="19"/>
                    </a:lnTo>
                    <a:lnTo>
                      <a:pt x="439" y="25"/>
                    </a:lnTo>
                    <a:lnTo>
                      <a:pt x="428" y="31"/>
                    </a:lnTo>
                    <a:lnTo>
                      <a:pt x="418" y="39"/>
                    </a:lnTo>
                    <a:lnTo>
                      <a:pt x="409" y="46"/>
                    </a:lnTo>
                    <a:lnTo>
                      <a:pt x="400" y="54"/>
                    </a:lnTo>
                    <a:lnTo>
                      <a:pt x="384" y="70"/>
                    </a:lnTo>
                    <a:lnTo>
                      <a:pt x="370" y="88"/>
                    </a:lnTo>
                    <a:lnTo>
                      <a:pt x="359" y="105"/>
                    </a:lnTo>
                    <a:lnTo>
                      <a:pt x="348" y="123"/>
                    </a:lnTo>
                    <a:lnTo>
                      <a:pt x="339" y="141"/>
                    </a:lnTo>
                    <a:lnTo>
                      <a:pt x="332" y="158"/>
                    </a:lnTo>
                    <a:lnTo>
                      <a:pt x="320" y="188"/>
                    </a:lnTo>
                    <a:lnTo>
                      <a:pt x="313" y="209"/>
                    </a:lnTo>
                    <a:lnTo>
                      <a:pt x="5" y="1212"/>
                    </a:lnTo>
                    <a:lnTo>
                      <a:pt x="5" y="1212"/>
                    </a:lnTo>
                    <a:lnTo>
                      <a:pt x="2" y="1225"/>
                    </a:lnTo>
                    <a:lnTo>
                      <a:pt x="1" y="1238"/>
                    </a:lnTo>
                    <a:lnTo>
                      <a:pt x="0" y="1250"/>
                    </a:lnTo>
                    <a:lnTo>
                      <a:pt x="1" y="1263"/>
                    </a:lnTo>
                    <a:lnTo>
                      <a:pt x="2" y="1276"/>
                    </a:lnTo>
                    <a:lnTo>
                      <a:pt x="5" y="1288"/>
                    </a:lnTo>
                    <a:lnTo>
                      <a:pt x="10" y="1300"/>
                    </a:lnTo>
                    <a:lnTo>
                      <a:pt x="15" y="1310"/>
                    </a:lnTo>
                    <a:lnTo>
                      <a:pt x="21" y="1321"/>
                    </a:lnTo>
                    <a:lnTo>
                      <a:pt x="29" y="1330"/>
                    </a:lnTo>
                    <a:lnTo>
                      <a:pt x="37" y="1340"/>
                    </a:lnTo>
                    <a:lnTo>
                      <a:pt x="46" y="1349"/>
                    </a:lnTo>
                    <a:lnTo>
                      <a:pt x="57" y="1356"/>
                    </a:lnTo>
                    <a:lnTo>
                      <a:pt x="67" y="1362"/>
                    </a:lnTo>
                    <a:lnTo>
                      <a:pt x="79" y="1369"/>
                    </a:lnTo>
                    <a:lnTo>
                      <a:pt x="91" y="1373"/>
                    </a:lnTo>
                    <a:lnTo>
                      <a:pt x="91" y="1373"/>
                    </a:lnTo>
                    <a:lnTo>
                      <a:pt x="104" y="1376"/>
                    </a:lnTo>
                    <a:lnTo>
                      <a:pt x="116" y="1378"/>
                    </a:lnTo>
                    <a:lnTo>
                      <a:pt x="129" y="1378"/>
                    </a:lnTo>
                    <a:lnTo>
                      <a:pt x="142" y="1378"/>
                    </a:lnTo>
                    <a:lnTo>
                      <a:pt x="155" y="1376"/>
                    </a:lnTo>
                    <a:lnTo>
                      <a:pt x="167" y="1373"/>
                    </a:lnTo>
                    <a:lnTo>
                      <a:pt x="178" y="1369"/>
                    </a:lnTo>
                    <a:lnTo>
                      <a:pt x="189" y="1364"/>
                    </a:lnTo>
                    <a:lnTo>
                      <a:pt x="200" y="1357"/>
                    </a:lnTo>
                    <a:lnTo>
                      <a:pt x="209" y="1350"/>
                    </a:lnTo>
                    <a:lnTo>
                      <a:pt x="219" y="1342"/>
                    </a:lnTo>
                    <a:lnTo>
                      <a:pt x="227" y="1333"/>
                    </a:lnTo>
                    <a:lnTo>
                      <a:pt x="235" y="1323"/>
                    </a:lnTo>
                    <a:lnTo>
                      <a:pt x="241" y="1311"/>
                    </a:lnTo>
                    <a:lnTo>
                      <a:pt x="248" y="1300"/>
                    </a:lnTo>
                    <a:lnTo>
                      <a:pt x="252" y="1288"/>
                    </a:lnTo>
                    <a:lnTo>
                      <a:pt x="515" y="427"/>
                    </a:lnTo>
                    <a:lnTo>
                      <a:pt x="515" y="427"/>
                    </a:lnTo>
                    <a:lnTo>
                      <a:pt x="527" y="428"/>
                    </a:lnTo>
                    <a:lnTo>
                      <a:pt x="562" y="428"/>
                    </a:lnTo>
                    <a:lnTo>
                      <a:pt x="164" y="1923"/>
                    </a:lnTo>
                    <a:lnTo>
                      <a:pt x="548" y="1923"/>
                    </a:lnTo>
                    <a:lnTo>
                      <a:pt x="548" y="3102"/>
                    </a:lnTo>
                    <a:lnTo>
                      <a:pt x="548" y="3102"/>
                    </a:lnTo>
                    <a:lnTo>
                      <a:pt x="548" y="3118"/>
                    </a:lnTo>
                    <a:lnTo>
                      <a:pt x="551" y="3133"/>
                    </a:lnTo>
                    <a:lnTo>
                      <a:pt x="555" y="3147"/>
                    </a:lnTo>
                    <a:lnTo>
                      <a:pt x="560" y="3161"/>
                    </a:lnTo>
                    <a:lnTo>
                      <a:pt x="567" y="3175"/>
                    </a:lnTo>
                    <a:lnTo>
                      <a:pt x="574" y="3187"/>
                    </a:lnTo>
                    <a:lnTo>
                      <a:pt x="583" y="3198"/>
                    </a:lnTo>
                    <a:lnTo>
                      <a:pt x="592" y="3209"/>
                    </a:lnTo>
                    <a:lnTo>
                      <a:pt x="603" y="3219"/>
                    </a:lnTo>
                    <a:lnTo>
                      <a:pt x="615" y="3227"/>
                    </a:lnTo>
                    <a:lnTo>
                      <a:pt x="627" y="3236"/>
                    </a:lnTo>
                    <a:lnTo>
                      <a:pt x="640" y="3242"/>
                    </a:lnTo>
                    <a:lnTo>
                      <a:pt x="654" y="3246"/>
                    </a:lnTo>
                    <a:lnTo>
                      <a:pt x="669" y="3251"/>
                    </a:lnTo>
                    <a:lnTo>
                      <a:pt x="684" y="3253"/>
                    </a:lnTo>
                    <a:lnTo>
                      <a:pt x="699" y="3254"/>
                    </a:lnTo>
                    <a:lnTo>
                      <a:pt x="699" y="3254"/>
                    </a:lnTo>
                    <a:lnTo>
                      <a:pt x="715" y="3253"/>
                    </a:lnTo>
                    <a:lnTo>
                      <a:pt x="730" y="3251"/>
                    </a:lnTo>
                    <a:lnTo>
                      <a:pt x="744" y="3246"/>
                    </a:lnTo>
                    <a:lnTo>
                      <a:pt x="758" y="3242"/>
                    </a:lnTo>
                    <a:lnTo>
                      <a:pt x="771" y="3236"/>
                    </a:lnTo>
                    <a:lnTo>
                      <a:pt x="783" y="3227"/>
                    </a:lnTo>
                    <a:lnTo>
                      <a:pt x="795" y="3219"/>
                    </a:lnTo>
                    <a:lnTo>
                      <a:pt x="806" y="3209"/>
                    </a:lnTo>
                    <a:lnTo>
                      <a:pt x="815" y="3198"/>
                    </a:lnTo>
                    <a:lnTo>
                      <a:pt x="825" y="3187"/>
                    </a:lnTo>
                    <a:lnTo>
                      <a:pt x="832" y="3175"/>
                    </a:lnTo>
                    <a:lnTo>
                      <a:pt x="839" y="3161"/>
                    </a:lnTo>
                    <a:lnTo>
                      <a:pt x="843" y="3147"/>
                    </a:lnTo>
                    <a:lnTo>
                      <a:pt x="847" y="3133"/>
                    </a:lnTo>
                    <a:lnTo>
                      <a:pt x="849" y="3118"/>
                    </a:lnTo>
                    <a:lnTo>
                      <a:pt x="850" y="3102"/>
                    </a:lnTo>
                    <a:lnTo>
                      <a:pt x="850" y="1923"/>
                    </a:lnTo>
                    <a:lnTo>
                      <a:pt x="903" y="1923"/>
                    </a:lnTo>
                    <a:lnTo>
                      <a:pt x="955" y="1923"/>
                    </a:lnTo>
                    <a:lnTo>
                      <a:pt x="955" y="3102"/>
                    </a:lnTo>
                    <a:lnTo>
                      <a:pt x="955" y="3102"/>
                    </a:lnTo>
                    <a:lnTo>
                      <a:pt x="956" y="3118"/>
                    </a:lnTo>
                    <a:lnTo>
                      <a:pt x="958" y="3133"/>
                    </a:lnTo>
                    <a:lnTo>
                      <a:pt x="962" y="3147"/>
                    </a:lnTo>
                    <a:lnTo>
                      <a:pt x="967" y="3161"/>
                    </a:lnTo>
                    <a:lnTo>
                      <a:pt x="973" y="3175"/>
                    </a:lnTo>
                    <a:lnTo>
                      <a:pt x="980" y="3187"/>
                    </a:lnTo>
                    <a:lnTo>
                      <a:pt x="990" y="3198"/>
                    </a:lnTo>
                    <a:lnTo>
                      <a:pt x="1000" y="3209"/>
                    </a:lnTo>
                    <a:lnTo>
                      <a:pt x="1010" y="3219"/>
                    </a:lnTo>
                    <a:lnTo>
                      <a:pt x="1022" y="3227"/>
                    </a:lnTo>
                    <a:lnTo>
                      <a:pt x="1034" y="3236"/>
                    </a:lnTo>
                    <a:lnTo>
                      <a:pt x="1048" y="3242"/>
                    </a:lnTo>
                    <a:lnTo>
                      <a:pt x="1062" y="3246"/>
                    </a:lnTo>
                    <a:lnTo>
                      <a:pt x="1075" y="3251"/>
                    </a:lnTo>
                    <a:lnTo>
                      <a:pt x="1090" y="3253"/>
                    </a:lnTo>
                    <a:lnTo>
                      <a:pt x="1106" y="3254"/>
                    </a:lnTo>
                    <a:lnTo>
                      <a:pt x="1106" y="3254"/>
                    </a:lnTo>
                    <a:lnTo>
                      <a:pt x="1121" y="3253"/>
                    </a:lnTo>
                    <a:lnTo>
                      <a:pt x="1136" y="3251"/>
                    </a:lnTo>
                    <a:lnTo>
                      <a:pt x="1151" y="3246"/>
                    </a:lnTo>
                    <a:lnTo>
                      <a:pt x="1165" y="3242"/>
                    </a:lnTo>
                    <a:lnTo>
                      <a:pt x="1178" y="3236"/>
                    </a:lnTo>
                    <a:lnTo>
                      <a:pt x="1191" y="3227"/>
                    </a:lnTo>
                    <a:lnTo>
                      <a:pt x="1202" y="3219"/>
                    </a:lnTo>
                    <a:lnTo>
                      <a:pt x="1213" y="3209"/>
                    </a:lnTo>
                    <a:lnTo>
                      <a:pt x="1223" y="3198"/>
                    </a:lnTo>
                    <a:lnTo>
                      <a:pt x="1231" y="3187"/>
                    </a:lnTo>
                    <a:lnTo>
                      <a:pt x="1239" y="3175"/>
                    </a:lnTo>
                    <a:lnTo>
                      <a:pt x="1245" y="3161"/>
                    </a:lnTo>
                    <a:lnTo>
                      <a:pt x="1250" y="3147"/>
                    </a:lnTo>
                    <a:lnTo>
                      <a:pt x="1255" y="3133"/>
                    </a:lnTo>
                    <a:lnTo>
                      <a:pt x="1257" y="3118"/>
                    </a:lnTo>
                    <a:lnTo>
                      <a:pt x="1257" y="3102"/>
                    </a:lnTo>
                    <a:lnTo>
                      <a:pt x="1257" y="1923"/>
                    </a:lnTo>
                    <a:lnTo>
                      <a:pt x="1641" y="1923"/>
                    </a:lnTo>
                    <a:lnTo>
                      <a:pt x="1243" y="428"/>
                    </a:lnTo>
                    <a:lnTo>
                      <a:pt x="1278" y="428"/>
                    </a:lnTo>
                    <a:lnTo>
                      <a:pt x="1278" y="428"/>
                    </a:lnTo>
                    <a:lnTo>
                      <a:pt x="1290" y="427"/>
                    </a:lnTo>
                    <a:lnTo>
                      <a:pt x="1553" y="1288"/>
                    </a:lnTo>
                    <a:lnTo>
                      <a:pt x="1553" y="1288"/>
                    </a:lnTo>
                    <a:lnTo>
                      <a:pt x="1558" y="1300"/>
                    </a:lnTo>
                    <a:lnTo>
                      <a:pt x="1564" y="1311"/>
                    </a:lnTo>
                    <a:lnTo>
                      <a:pt x="1570" y="1323"/>
                    </a:lnTo>
                    <a:lnTo>
                      <a:pt x="1578" y="1333"/>
                    </a:lnTo>
                    <a:lnTo>
                      <a:pt x="1586" y="1342"/>
                    </a:lnTo>
                    <a:lnTo>
                      <a:pt x="1595" y="1350"/>
                    </a:lnTo>
                    <a:lnTo>
                      <a:pt x="1606" y="1357"/>
                    </a:lnTo>
                    <a:lnTo>
                      <a:pt x="1616" y="1364"/>
                    </a:lnTo>
                    <a:lnTo>
                      <a:pt x="1627" y="1369"/>
                    </a:lnTo>
                    <a:lnTo>
                      <a:pt x="1639" y="1373"/>
                    </a:lnTo>
                    <a:lnTo>
                      <a:pt x="1650" y="1376"/>
                    </a:lnTo>
                    <a:lnTo>
                      <a:pt x="1663" y="1378"/>
                    </a:lnTo>
                    <a:lnTo>
                      <a:pt x="1676" y="1378"/>
                    </a:lnTo>
                    <a:lnTo>
                      <a:pt x="1689" y="1378"/>
                    </a:lnTo>
                    <a:lnTo>
                      <a:pt x="1702" y="1376"/>
                    </a:lnTo>
                    <a:lnTo>
                      <a:pt x="1714" y="1373"/>
                    </a:lnTo>
                    <a:lnTo>
                      <a:pt x="1714" y="1373"/>
                    </a:lnTo>
                    <a:lnTo>
                      <a:pt x="1726" y="1369"/>
                    </a:lnTo>
                    <a:lnTo>
                      <a:pt x="1738" y="1362"/>
                    </a:lnTo>
                    <a:lnTo>
                      <a:pt x="1749" y="1356"/>
                    </a:lnTo>
                    <a:lnTo>
                      <a:pt x="1759" y="1349"/>
                    </a:lnTo>
                    <a:lnTo>
                      <a:pt x="1768" y="1340"/>
                    </a:lnTo>
                    <a:lnTo>
                      <a:pt x="1776" y="1330"/>
                    </a:lnTo>
                    <a:lnTo>
                      <a:pt x="1784" y="1321"/>
                    </a:lnTo>
                    <a:lnTo>
                      <a:pt x="1790" y="1310"/>
                    </a:lnTo>
                    <a:lnTo>
                      <a:pt x="1795" y="1300"/>
                    </a:lnTo>
                    <a:lnTo>
                      <a:pt x="1800" y="1288"/>
                    </a:lnTo>
                    <a:lnTo>
                      <a:pt x="1803" y="1276"/>
                    </a:lnTo>
                    <a:lnTo>
                      <a:pt x="1804" y="1263"/>
                    </a:lnTo>
                    <a:lnTo>
                      <a:pt x="1805" y="1250"/>
                    </a:lnTo>
                    <a:lnTo>
                      <a:pt x="1804" y="1238"/>
                    </a:lnTo>
                    <a:lnTo>
                      <a:pt x="1803" y="1225"/>
                    </a:lnTo>
                    <a:lnTo>
                      <a:pt x="1800" y="1212"/>
                    </a:lnTo>
                    <a:lnTo>
                      <a:pt x="1800" y="1212"/>
                    </a:lnTo>
                    <a:close/>
                  </a:path>
                </a:pathLst>
              </a:custGeom>
              <a:grpFill/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32" name="Group 126"/>
            <p:cNvGrpSpPr/>
            <p:nvPr/>
          </p:nvGrpSpPr>
          <p:grpSpPr>
            <a:xfrm>
              <a:off x="7670800" y="2917827"/>
              <a:ext cx="498662" cy="1098550"/>
              <a:chOff x="1182688" y="1800226"/>
              <a:chExt cx="954088" cy="2101850"/>
            </a:xfrm>
            <a:grpFill/>
            <a:effectLst/>
          </p:grpSpPr>
          <p:sp>
            <p:nvSpPr>
              <p:cNvPr id="36" name="Freeform 130"/>
              <p:cNvSpPr>
                <a:spLocks/>
              </p:cNvSpPr>
              <p:nvPr/>
            </p:nvSpPr>
            <p:spPr bwMode="auto">
              <a:xfrm>
                <a:off x="1503363" y="1800226"/>
                <a:ext cx="325438" cy="325438"/>
              </a:xfrm>
              <a:custGeom>
                <a:avLst/>
                <a:gdLst>
                  <a:gd name="T0" fmla="*/ 324 w 617"/>
                  <a:gd name="T1" fmla="*/ 617 h 617"/>
                  <a:gd name="T2" fmla="*/ 370 w 617"/>
                  <a:gd name="T3" fmla="*/ 611 h 617"/>
                  <a:gd name="T4" fmla="*/ 415 w 617"/>
                  <a:gd name="T5" fmla="*/ 599 h 617"/>
                  <a:gd name="T6" fmla="*/ 456 w 617"/>
                  <a:gd name="T7" fmla="*/ 580 h 617"/>
                  <a:gd name="T8" fmla="*/ 493 w 617"/>
                  <a:gd name="T9" fmla="*/ 556 h 617"/>
                  <a:gd name="T10" fmla="*/ 527 w 617"/>
                  <a:gd name="T11" fmla="*/ 527 h 617"/>
                  <a:gd name="T12" fmla="*/ 556 w 617"/>
                  <a:gd name="T13" fmla="*/ 493 h 617"/>
                  <a:gd name="T14" fmla="*/ 580 w 617"/>
                  <a:gd name="T15" fmla="*/ 456 h 617"/>
                  <a:gd name="T16" fmla="*/ 598 w 617"/>
                  <a:gd name="T17" fmla="*/ 415 h 617"/>
                  <a:gd name="T18" fmla="*/ 611 w 617"/>
                  <a:gd name="T19" fmla="*/ 370 h 617"/>
                  <a:gd name="T20" fmla="*/ 617 w 617"/>
                  <a:gd name="T21" fmla="*/ 324 h 617"/>
                  <a:gd name="T22" fmla="*/ 617 w 617"/>
                  <a:gd name="T23" fmla="*/ 292 h 617"/>
                  <a:gd name="T24" fmla="*/ 611 w 617"/>
                  <a:gd name="T25" fmla="*/ 247 h 617"/>
                  <a:gd name="T26" fmla="*/ 598 w 617"/>
                  <a:gd name="T27" fmla="*/ 203 h 617"/>
                  <a:gd name="T28" fmla="*/ 580 w 617"/>
                  <a:gd name="T29" fmla="*/ 161 h 617"/>
                  <a:gd name="T30" fmla="*/ 556 w 617"/>
                  <a:gd name="T31" fmla="*/ 124 h 617"/>
                  <a:gd name="T32" fmla="*/ 527 w 617"/>
                  <a:gd name="T33" fmla="*/ 91 h 617"/>
                  <a:gd name="T34" fmla="*/ 493 w 617"/>
                  <a:gd name="T35" fmla="*/ 61 h 617"/>
                  <a:gd name="T36" fmla="*/ 456 w 617"/>
                  <a:gd name="T37" fmla="*/ 37 h 617"/>
                  <a:gd name="T38" fmla="*/ 415 w 617"/>
                  <a:gd name="T39" fmla="*/ 18 h 617"/>
                  <a:gd name="T40" fmla="*/ 370 w 617"/>
                  <a:gd name="T41" fmla="*/ 7 h 617"/>
                  <a:gd name="T42" fmla="*/ 324 w 617"/>
                  <a:gd name="T43" fmla="*/ 0 h 617"/>
                  <a:gd name="T44" fmla="*/ 292 w 617"/>
                  <a:gd name="T45" fmla="*/ 0 h 617"/>
                  <a:gd name="T46" fmla="*/ 246 w 617"/>
                  <a:gd name="T47" fmla="*/ 7 h 617"/>
                  <a:gd name="T48" fmla="*/ 203 w 617"/>
                  <a:gd name="T49" fmla="*/ 18 h 617"/>
                  <a:gd name="T50" fmla="*/ 161 w 617"/>
                  <a:gd name="T51" fmla="*/ 37 h 617"/>
                  <a:gd name="T52" fmla="*/ 124 w 617"/>
                  <a:gd name="T53" fmla="*/ 61 h 617"/>
                  <a:gd name="T54" fmla="*/ 91 w 617"/>
                  <a:gd name="T55" fmla="*/ 91 h 617"/>
                  <a:gd name="T56" fmla="*/ 61 w 617"/>
                  <a:gd name="T57" fmla="*/ 124 h 617"/>
                  <a:gd name="T58" fmla="*/ 37 w 617"/>
                  <a:gd name="T59" fmla="*/ 161 h 617"/>
                  <a:gd name="T60" fmla="*/ 18 w 617"/>
                  <a:gd name="T61" fmla="*/ 203 h 617"/>
                  <a:gd name="T62" fmla="*/ 6 w 617"/>
                  <a:gd name="T63" fmla="*/ 247 h 617"/>
                  <a:gd name="T64" fmla="*/ 0 w 617"/>
                  <a:gd name="T65" fmla="*/ 292 h 617"/>
                  <a:gd name="T66" fmla="*/ 0 w 617"/>
                  <a:gd name="T67" fmla="*/ 324 h 617"/>
                  <a:gd name="T68" fmla="*/ 6 w 617"/>
                  <a:gd name="T69" fmla="*/ 370 h 617"/>
                  <a:gd name="T70" fmla="*/ 18 w 617"/>
                  <a:gd name="T71" fmla="*/ 415 h 617"/>
                  <a:gd name="T72" fmla="*/ 37 w 617"/>
                  <a:gd name="T73" fmla="*/ 456 h 617"/>
                  <a:gd name="T74" fmla="*/ 61 w 617"/>
                  <a:gd name="T75" fmla="*/ 493 h 617"/>
                  <a:gd name="T76" fmla="*/ 91 w 617"/>
                  <a:gd name="T77" fmla="*/ 527 h 617"/>
                  <a:gd name="T78" fmla="*/ 124 w 617"/>
                  <a:gd name="T79" fmla="*/ 556 h 617"/>
                  <a:gd name="T80" fmla="*/ 161 w 617"/>
                  <a:gd name="T81" fmla="*/ 580 h 617"/>
                  <a:gd name="T82" fmla="*/ 203 w 617"/>
                  <a:gd name="T83" fmla="*/ 599 h 617"/>
                  <a:gd name="T84" fmla="*/ 246 w 617"/>
                  <a:gd name="T85" fmla="*/ 611 h 617"/>
                  <a:gd name="T86" fmla="*/ 292 w 617"/>
                  <a:gd name="T87" fmla="*/ 617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17" h="617">
                    <a:moveTo>
                      <a:pt x="308" y="617"/>
                    </a:moveTo>
                    <a:lnTo>
                      <a:pt x="308" y="617"/>
                    </a:lnTo>
                    <a:lnTo>
                      <a:pt x="324" y="617"/>
                    </a:lnTo>
                    <a:lnTo>
                      <a:pt x="340" y="616"/>
                    </a:lnTo>
                    <a:lnTo>
                      <a:pt x="355" y="614"/>
                    </a:lnTo>
                    <a:lnTo>
                      <a:pt x="370" y="611"/>
                    </a:lnTo>
                    <a:lnTo>
                      <a:pt x="385" y="607"/>
                    </a:lnTo>
                    <a:lnTo>
                      <a:pt x="400" y="603"/>
                    </a:lnTo>
                    <a:lnTo>
                      <a:pt x="415" y="599"/>
                    </a:lnTo>
                    <a:lnTo>
                      <a:pt x="429" y="593"/>
                    </a:lnTo>
                    <a:lnTo>
                      <a:pt x="443" y="587"/>
                    </a:lnTo>
                    <a:lnTo>
                      <a:pt x="456" y="580"/>
                    </a:lnTo>
                    <a:lnTo>
                      <a:pt x="468" y="573"/>
                    </a:lnTo>
                    <a:lnTo>
                      <a:pt x="481" y="564"/>
                    </a:lnTo>
                    <a:lnTo>
                      <a:pt x="493" y="556"/>
                    </a:lnTo>
                    <a:lnTo>
                      <a:pt x="505" y="546"/>
                    </a:lnTo>
                    <a:lnTo>
                      <a:pt x="516" y="537"/>
                    </a:lnTo>
                    <a:lnTo>
                      <a:pt x="527" y="527"/>
                    </a:lnTo>
                    <a:lnTo>
                      <a:pt x="537" y="516"/>
                    </a:lnTo>
                    <a:lnTo>
                      <a:pt x="546" y="505"/>
                    </a:lnTo>
                    <a:lnTo>
                      <a:pt x="556" y="493"/>
                    </a:lnTo>
                    <a:lnTo>
                      <a:pt x="564" y="481"/>
                    </a:lnTo>
                    <a:lnTo>
                      <a:pt x="573" y="468"/>
                    </a:lnTo>
                    <a:lnTo>
                      <a:pt x="580" y="456"/>
                    </a:lnTo>
                    <a:lnTo>
                      <a:pt x="587" y="443"/>
                    </a:lnTo>
                    <a:lnTo>
                      <a:pt x="593" y="429"/>
                    </a:lnTo>
                    <a:lnTo>
                      <a:pt x="598" y="415"/>
                    </a:lnTo>
                    <a:lnTo>
                      <a:pt x="603" y="400"/>
                    </a:lnTo>
                    <a:lnTo>
                      <a:pt x="607" y="385"/>
                    </a:lnTo>
                    <a:lnTo>
                      <a:pt x="611" y="370"/>
                    </a:lnTo>
                    <a:lnTo>
                      <a:pt x="613" y="355"/>
                    </a:lnTo>
                    <a:lnTo>
                      <a:pt x="616" y="340"/>
                    </a:lnTo>
                    <a:lnTo>
                      <a:pt x="617" y="324"/>
                    </a:lnTo>
                    <a:lnTo>
                      <a:pt x="617" y="308"/>
                    </a:lnTo>
                    <a:lnTo>
                      <a:pt x="617" y="308"/>
                    </a:lnTo>
                    <a:lnTo>
                      <a:pt x="617" y="292"/>
                    </a:lnTo>
                    <a:lnTo>
                      <a:pt x="616" y="277"/>
                    </a:lnTo>
                    <a:lnTo>
                      <a:pt x="613" y="261"/>
                    </a:lnTo>
                    <a:lnTo>
                      <a:pt x="611" y="247"/>
                    </a:lnTo>
                    <a:lnTo>
                      <a:pt x="607" y="232"/>
                    </a:lnTo>
                    <a:lnTo>
                      <a:pt x="603" y="217"/>
                    </a:lnTo>
                    <a:lnTo>
                      <a:pt x="598" y="203"/>
                    </a:lnTo>
                    <a:lnTo>
                      <a:pt x="593" y="189"/>
                    </a:lnTo>
                    <a:lnTo>
                      <a:pt x="587" y="175"/>
                    </a:lnTo>
                    <a:lnTo>
                      <a:pt x="580" y="161"/>
                    </a:lnTo>
                    <a:lnTo>
                      <a:pt x="573" y="148"/>
                    </a:lnTo>
                    <a:lnTo>
                      <a:pt x="564" y="136"/>
                    </a:lnTo>
                    <a:lnTo>
                      <a:pt x="556" y="124"/>
                    </a:lnTo>
                    <a:lnTo>
                      <a:pt x="546" y="112"/>
                    </a:lnTo>
                    <a:lnTo>
                      <a:pt x="537" y="101"/>
                    </a:lnTo>
                    <a:lnTo>
                      <a:pt x="527" y="91"/>
                    </a:lnTo>
                    <a:lnTo>
                      <a:pt x="516" y="80"/>
                    </a:lnTo>
                    <a:lnTo>
                      <a:pt x="505" y="71"/>
                    </a:lnTo>
                    <a:lnTo>
                      <a:pt x="493" y="61"/>
                    </a:lnTo>
                    <a:lnTo>
                      <a:pt x="481" y="52"/>
                    </a:lnTo>
                    <a:lnTo>
                      <a:pt x="468" y="45"/>
                    </a:lnTo>
                    <a:lnTo>
                      <a:pt x="456" y="37"/>
                    </a:lnTo>
                    <a:lnTo>
                      <a:pt x="443" y="30"/>
                    </a:lnTo>
                    <a:lnTo>
                      <a:pt x="429" y="25"/>
                    </a:lnTo>
                    <a:lnTo>
                      <a:pt x="415" y="18"/>
                    </a:lnTo>
                    <a:lnTo>
                      <a:pt x="400" y="14"/>
                    </a:lnTo>
                    <a:lnTo>
                      <a:pt x="385" y="10"/>
                    </a:lnTo>
                    <a:lnTo>
                      <a:pt x="370" y="7"/>
                    </a:lnTo>
                    <a:lnTo>
                      <a:pt x="355" y="3"/>
                    </a:lnTo>
                    <a:lnTo>
                      <a:pt x="340" y="1"/>
                    </a:lnTo>
                    <a:lnTo>
                      <a:pt x="324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2" y="0"/>
                    </a:lnTo>
                    <a:lnTo>
                      <a:pt x="277" y="1"/>
                    </a:lnTo>
                    <a:lnTo>
                      <a:pt x="261" y="3"/>
                    </a:lnTo>
                    <a:lnTo>
                      <a:pt x="246" y="7"/>
                    </a:lnTo>
                    <a:lnTo>
                      <a:pt x="232" y="10"/>
                    </a:lnTo>
                    <a:lnTo>
                      <a:pt x="217" y="14"/>
                    </a:lnTo>
                    <a:lnTo>
                      <a:pt x="203" y="18"/>
                    </a:lnTo>
                    <a:lnTo>
                      <a:pt x="188" y="25"/>
                    </a:lnTo>
                    <a:lnTo>
                      <a:pt x="175" y="30"/>
                    </a:lnTo>
                    <a:lnTo>
                      <a:pt x="161" y="37"/>
                    </a:lnTo>
                    <a:lnTo>
                      <a:pt x="148" y="45"/>
                    </a:lnTo>
                    <a:lnTo>
                      <a:pt x="136" y="52"/>
                    </a:lnTo>
                    <a:lnTo>
                      <a:pt x="124" y="61"/>
                    </a:lnTo>
                    <a:lnTo>
                      <a:pt x="112" y="71"/>
                    </a:lnTo>
                    <a:lnTo>
                      <a:pt x="101" y="80"/>
                    </a:lnTo>
                    <a:lnTo>
                      <a:pt x="91" y="91"/>
                    </a:lnTo>
                    <a:lnTo>
                      <a:pt x="80" y="101"/>
                    </a:lnTo>
                    <a:lnTo>
                      <a:pt x="70" y="112"/>
                    </a:lnTo>
                    <a:lnTo>
                      <a:pt x="61" y="124"/>
                    </a:lnTo>
                    <a:lnTo>
                      <a:pt x="52" y="136"/>
                    </a:lnTo>
                    <a:lnTo>
                      <a:pt x="45" y="148"/>
                    </a:lnTo>
                    <a:lnTo>
                      <a:pt x="37" y="161"/>
                    </a:lnTo>
                    <a:lnTo>
                      <a:pt x="30" y="175"/>
                    </a:lnTo>
                    <a:lnTo>
                      <a:pt x="25" y="189"/>
                    </a:lnTo>
                    <a:lnTo>
                      <a:pt x="18" y="203"/>
                    </a:lnTo>
                    <a:lnTo>
                      <a:pt x="14" y="217"/>
                    </a:lnTo>
                    <a:lnTo>
                      <a:pt x="10" y="232"/>
                    </a:lnTo>
                    <a:lnTo>
                      <a:pt x="6" y="247"/>
                    </a:lnTo>
                    <a:lnTo>
                      <a:pt x="3" y="261"/>
                    </a:lnTo>
                    <a:lnTo>
                      <a:pt x="1" y="277"/>
                    </a:lnTo>
                    <a:lnTo>
                      <a:pt x="0" y="292"/>
                    </a:lnTo>
                    <a:lnTo>
                      <a:pt x="0" y="308"/>
                    </a:lnTo>
                    <a:lnTo>
                      <a:pt x="0" y="308"/>
                    </a:lnTo>
                    <a:lnTo>
                      <a:pt x="0" y="324"/>
                    </a:lnTo>
                    <a:lnTo>
                      <a:pt x="1" y="340"/>
                    </a:lnTo>
                    <a:lnTo>
                      <a:pt x="3" y="355"/>
                    </a:lnTo>
                    <a:lnTo>
                      <a:pt x="6" y="370"/>
                    </a:lnTo>
                    <a:lnTo>
                      <a:pt x="10" y="385"/>
                    </a:lnTo>
                    <a:lnTo>
                      <a:pt x="14" y="400"/>
                    </a:lnTo>
                    <a:lnTo>
                      <a:pt x="18" y="415"/>
                    </a:lnTo>
                    <a:lnTo>
                      <a:pt x="25" y="429"/>
                    </a:lnTo>
                    <a:lnTo>
                      <a:pt x="30" y="443"/>
                    </a:lnTo>
                    <a:lnTo>
                      <a:pt x="37" y="456"/>
                    </a:lnTo>
                    <a:lnTo>
                      <a:pt x="45" y="468"/>
                    </a:lnTo>
                    <a:lnTo>
                      <a:pt x="52" y="481"/>
                    </a:lnTo>
                    <a:lnTo>
                      <a:pt x="61" y="493"/>
                    </a:lnTo>
                    <a:lnTo>
                      <a:pt x="70" y="505"/>
                    </a:lnTo>
                    <a:lnTo>
                      <a:pt x="80" y="516"/>
                    </a:lnTo>
                    <a:lnTo>
                      <a:pt x="91" y="527"/>
                    </a:lnTo>
                    <a:lnTo>
                      <a:pt x="101" y="537"/>
                    </a:lnTo>
                    <a:lnTo>
                      <a:pt x="112" y="546"/>
                    </a:lnTo>
                    <a:lnTo>
                      <a:pt x="124" y="556"/>
                    </a:lnTo>
                    <a:lnTo>
                      <a:pt x="136" y="564"/>
                    </a:lnTo>
                    <a:lnTo>
                      <a:pt x="148" y="573"/>
                    </a:lnTo>
                    <a:lnTo>
                      <a:pt x="161" y="580"/>
                    </a:lnTo>
                    <a:lnTo>
                      <a:pt x="175" y="587"/>
                    </a:lnTo>
                    <a:lnTo>
                      <a:pt x="188" y="593"/>
                    </a:lnTo>
                    <a:lnTo>
                      <a:pt x="203" y="599"/>
                    </a:lnTo>
                    <a:lnTo>
                      <a:pt x="217" y="603"/>
                    </a:lnTo>
                    <a:lnTo>
                      <a:pt x="232" y="607"/>
                    </a:lnTo>
                    <a:lnTo>
                      <a:pt x="246" y="611"/>
                    </a:lnTo>
                    <a:lnTo>
                      <a:pt x="261" y="614"/>
                    </a:lnTo>
                    <a:lnTo>
                      <a:pt x="277" y="616"/>
                    </a:lnTo>
                    <a:lnTo>
                      <a:pt x="292" y="617"/>
                    </a:lnTo>
                    <a:lnTo>
                      <a:pt x="308" y="617"/>
                    </a:lnTo>
                    <a:lnTo>
                      <a:pt x="308" y="617"/>
                    </a:lnTo>
                    <a:close/>
                  </a:path>
                </a:pathLst>
              </a:custGeom>
              <a:grpFill/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7" name="Freeform 131"/>
              <p:cNvSpPr>
                <a:spLocks/>
              </p:cNvSpPr>
              <p:nvPr/>
            </p:nvSpPr>
            <p:spPr bwMode="auto">
              <a:xfrm>
                <a:off x="1182688" y="2181226"/>
                <a:ext cx="954088" cy="1720850"/>
              </a:xfrm>
              <a:custGeom>
                <a:avLst/>
                <a:gdLst>
                  <a:gd name="T0" fmla="*/ 1484 w 1805"/>
                  <a:gd name="T1" fmla="*/ 188 h 3254"/>
                  <a:gd name="T2" fmla="*/ 1447 w 1805"/>
                  <a:gd name="T3" fmla="*/ 105 h 3254"/>
                  <a:gd name="T4" fmla="*/ 1396 w 1805"/>
                  <a:gd name="T5" fmla="*/ 46 h 3254"/>
                  <a:gd name="T6" fmla="*/ 1356 w 1805"/>
                  <a:gd name="T7" fmla="*/ 19 h 3254"/>
                  <a:gd name="T8" fmla="*/ 1306 w 1805"/>
                  <a:gd name="T9" fmla="*/ 3 h 3254"/>
                  <a:gd name="T10" fmla="*/ 874 w 1805"/>
                  <a:gd name="T11" fmla="*/ 0 h 3254"/>
                  <a:gd name="T12" fmla="*/ 513 w 1805"/>
                  <a:gd name="T13" fmla="*/ 1 h 3254"/>
                  <a:gd name="T14" fmla="*/ 461 w 1805"/>
                  <a:gd name="T15" fmla="*/ 14 h 3254"/>
                  <a:gd name="T16" fmla="*/ 418 w 1805"/>
                  <a:gd name="T17" fmla="*/ 39 h 3254"/>
                  <a:gd name="T18" fmla="*/ 370 w 1805"/>
                  <a:gd name="T19" fmla="*/ 88 h 3254"/>
                  <a:gd name="T20" fmla="*/ 332 w 1805"/>
                  <a:gd name="T21" fmla="*/ 158 h 3254"/>
                  <a:gd name="T22" fmla="*/ 5 w 1805"/>
                  <a:gd name="T23" fmla="*/ 1212 h 3254"/>
                  <a:gd name="T24" fmla="*/ 1 w 1805"/>
                  <a:gd name="T25" fmla="*/ 1263 h 3254"/>
                  <a:gd name="T26" fmla="*/ 15 w 1805"/>
                  <a:gd name="T27" fmla="*/ 1310 h 3254"/>
                  <a:gd name="T28" fmla="*/ 46 w 1805"/>
                  <a:gd name="T29" fmla="*/ 1349 h 3254"/>
                  <a:gd name="T30" fmla="*/ 91 w 1805"/>
                  <a:gd name="T31" fmla="*/ 1373 h 3254"/>
                  <a:gd name="T32" fmla="*/ 129 w 1805"/>
                  <a:gd name="T33" fmla="*/ 1378 h 3254"/>
                  <a:gd name="T34" fmla="*/ 178 w 1805"/>
                  <a:gd name="T35" fmla="*/ 1369 h 3254"/>
                  <a:gd name="T36" fmla="*/ 219 w 1805"/>
                  <a:gd name="T37" fmla="*/ 1342 h 3254"/>
                  <a:gd name="T38" fmla="*/ 248 w 1805"/>
                  <a:gd name="T39" fmla="*/ 1300 h 3254"/>
                  <a:gd name="T40" fmla="*/ 527 w 1805"/>
                  <a:gd name="T41" fmla="*/ 428 h 3254"/>
                  <a:gd name="T42" fmla="*/ 548 w 1805"/>
                  <a:gd name="T43" fmla="*/ 3102 h 3254"/>
                  <a:gd name="T44" fmla="*/ 555 w 1805"/>
                  <a:gd name="T45" fmla="*/ 3147 h 3254"/>
                  <a:gd name="T46" fmla="*/ 583 w 1805"/>
                  <a:gd name="T47" fmla="*/ 3198 h 3254"/>
                  <a:gd name="T48" fmla="*/ 627 w 1805"/>
                  <a:gd name="T49" fmla="*/ 3236 h 3254"/>
                  <a:gd name="T50" fmla="*/ 684 w 1805"/>
                  <a:gd name="T51" fmla="*/ 3253 h 3254"/>
                  <a:gd name="T52" fmla="*/ 730 w 1805"/>
                  <a:gd name="T53" fmla="*/ 3251 h 3254"/>
                  <a:gd name="T54" fmla="*/ 783 w 1805"/>
                  <a:gd name="T55" fmla="*/ 3227 h 3254"/>
                  <a:gd name="T56" fmla="*/ 825 w 1805"/>
                  <a:gd name="T57" fmla="*/ 3187 h 3254"/>
                  <a:gd name="T58" fmla="*/ 847 w 1805"/>
                  <a:gd name="T59" fmla="*/ 3133 h 3254"/>
                  <a:gd name="T60" fmla="*/ 903 w 1805"/>
                  <a:gd name="T61" fmla="*/ 1923 h 3254"/>
                  <a:gd name="T62" fmla="*/ 956 w 1805"/>
                  <a:gd name="T63" fmla="*/ 3118 h 3254"/>
                  <a:gd name="T64" fmla="*/ 973 w 1805"/>
                  <a:gd name="T65" fmla="*/ 3175 h 3254"/>
                  <a:gd name="T66" fmla="*/ 1010 w 1805"/>
                  <a:gd name="T67" fmla="*/ 3219 h 3254"/>
                  <a:gd name="T68" fmla="*/ 1062 w 1805"/>
                  <a:gd name="T69" fmla="*/ 3246 h 3254"/>
                  <a:gd name="T70" fmla="*/ 1106 w 1805"/>
                  <a:gd name="T71" fmla="*/ 3254 h 3254"/>
                  <a:gd name="T72" fmla="*/ 1165 w 1805"/>
                  <a:gd name="T73" fmla="*/ 3242 h 3254"/>
                  <a:gd name="T74" fmla="*/ 1213 w 1805"/>
                  <a:gd name="T75" fmla="*/ 3209 h 3254"/>
                  <a:gd name="T76" fmla="*/ 1245 w 1805"/>
                  <a:gd name="T77" fmla="*/ 3161 h 3254"/>
                  <a:gd name="T78" fmla="*/ 1257 w 1805"/>
                  <a:gd name="T79" fmla="*/ 3102 h 3254"/>
                  <a:gd name="T80" fmla="*/ 1278 w 1805"/>
                  <a:gd name="T81" fmla="*/ 428 h 3254"/>
                  <a:gd name="T82" fmla="*/ 1553 w 1805"/>
                  <a:gd name="T83" fmla="*/ 1288 h 3254"/>
                  <a:gd name="T84" fmla="*/ 1578 w 1805"/>
                  <a:gd name="T85" fmla="*/ 1333 h 3254"/>
                  <a:gd name="T86" fmla="*/ 1616 w 1805"/>
                  <a:gd name="T87" fmla="*/ 1364 h 3254"/>
                  <a:gd name="T88" fmla="*/ 1663 w 1805"/>
                  <a:gd name="T89" fmla="*/ 1378 h 3254"/>
                  <a:gd name="T90" fmla="*/ 1714 w 1805"/>
                  <a:gd name="T91" fmla="*/ 1373 h 3254"/>
                  <a:gd name="T92" fmla="*/ 1749 w 1805"/>
                  <a:gd name="T93" fmla="*/ 1356 h 3254"/>
                  <a:gd name="T94" fmla="*/ 1784 w 1805"/>
                  <a:gd name="T95" fmla="*/ 1321 h 3254"/>
                  <a:gd name="T96" fmla="*/ 1803 w 1805"/>
                  <a:gd name="T97" fmla="*/ 1276 h 3254"/>
                  <a:gd name="T98" fmla="*/ 1803 w 1805"/>
                  <a:gd name="T99" fmla="*/ 1225 h 3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05" h="3254">
                    <a:moveTo>
                      <a:pt x="1800" y="1212"/>
                    </a:moveTo>
                    <a:lnTo>
                      <a:pt x="1493" y="209"/>
                    </a:lnTo>
                    <a:lnTo>
                      <a:pt x="1493" y="209"/>
                    </a:lnTo>
                    <a:lnTo>
                      <a:pt x="1484" y="188"/>
                    </a:lnTo>
                    <a:lnTo>
                      <a:pt x="1473" y="158"/>
                    </a:lnTo>
                    <a:lnTo>
                      <a:pt x="1466" y="141"/>
                    </a:lnTo>
                    <a:lnTo>
                      <a:pt x="1457" y="123"/>
                    </a:lnTo>
                    <a:lnTo>
                      <a:pt x="1447" y="105"/>
                    </a:lnTo>
                    <a:lnTo>
                      <a:pt x="1435" y="88"/>
                    </a:lnTo>
                    <a:lnTo>
                      <a:pt x="1421" y="70"/>
                    </a:lnTo>
                    <a:lnTo>
                      <a:pt x="1405" y="54"/>
                    </a:lnTo>
                    <a:lnTo>
                      <a:pt x="1396" y="46"/>
                    </a:lnTo>
                    <a:lnTo>
                      <a:pt x="1387" y="39"/>
                    </a:lnTo>
                    <a:lnTo>
                      <a:pt x="1377" y="31"/>
                    </a:lnTo>
                    <a:lnTo>
                      <a:pt x="1367" y="25"/>
                    </a:lnTo>
                    <a:lnTo>
                      <a:pt x="1356" y="19"/>
                    </a:lnTo>
                    <a:lnTo>
                      <a:pt x="1344" y="14"/>
                    </a:lnTo>
                    <a:lnTo>
                      <a:pt x="1332" y="10"/>
                    </a:lnTo>
                    <a:lnTo>
                      <a:pt x="1320" y="7"/>
                    </a:lnTo>
                    <a:lnTo>
                      <a:pt x="1306" y="3"/>
                    </a:lnTo>
                    <a:lnTo>
                      <a:pt x="1292" y="1"/>
                    </a:lnTo>
                    <a:lnTo>
                      <a:pt x="1277" y="0"/>
                    </a:lnTo>
                    <a:lnTo>
                      <a:pt x="1261" y="0"/>
                    </a:lnTo>
                    <a:lnTo>
                      <a:pt x="874" y="0"/>
                    </a:lnTo>
                    <a:lnTo>
                      <a:pt x="544" y="0"/>
                    </a:lnTo>
                    <a:lnTo>
                      <a:pt x="544" y="0"/>
                    </a:lnTo>
                    <a:lnTo>
                      <a:pt x="528" y="0"/>
                    </a:lnTo>
                    <a:lnTo>
                      <a:pt x="513" y="1"/>
                    </a:lnTo>
                    <a:lnTo>
                      <a:pt x="499" y="3"/>
                    </a:lnTo>
                    <a:lnTo>
                      <a:pt x="486" y="7"/>
                    </a:lnTo>
                    <a:lnTo>
                      <a:pt x="473" y="10"/>
                    </a:lnTo>
                    <a:lnTo>
                      <a:pt x="461" y="14"/>
                    </a:lnTo>
                    <a:lnTo>
                      <a:pt x="449" y="19"/>
                    </a:lnTo>
                    <a:lnTo>
                      <a:pt x="439" y="25"/>
                    </a:lnTo>
                    <a:lnTo>
                      <a:pt x="428" y="31"/>
                    </a:lnTo>
                    <a:lnTo>
                      <a:pt x="418" y="39"/>
                    </a:lnTo>
                    <a:lnTo>
                      <a:pt x="409" y="46"/>
                    </a:lnTo>
                    <a:lnTo>
                      <a:pt x="400" y="54"/>
                    </a:lnTo>
                    <a:lnTo>
                      <a:pt x="384" y="70"/>
                    </a:lnTo>
                    <a:lnTo>
                      <a:pt x="370" y="88"/>
                    </a:lnTo>
                    <a:lnTo>
                      <a:pt x="359" y="105"/>
                    </a:lnTo>
                    <a:lnTo>
                      <a:pt x="348" y="123"/>
                    </a:lnTo>
                    <a:lnTo>
                      <a:pt x="339" y="141"/>
                    </a:lnTo>
                    <a:lnTo>
                      <a:pt x="332" y="158"/>
                    </a:lnTo>
                    <a:lnTo>
                      <a:pt x="320" y="188"/>
                    </a:lnTo>
                    <a:lnTo>
                      <a:pt x="313" y="209"/>
                    </a:lnTo>
                    <a:lnTo>
                      <a:pt x="5" y="1212"/>
                    </a:lnTo>
                    <a:lnTo>
                      <a:pt x="5" y="1212"/>
                    </a:lnTo>
                    <a:lnTo>
                      <a:pt x="2" y="1225"/>
                    </a:lnTo>
                    <a:lnTo>
                      <a:pt x="1" y="1238"/>
                    </a:lnTo>
                    <a:lnTo>
                      <a:pt x="0" y="1250"/>
                    </a:lnTo>
                    <a:lnTo>
                      <a:pt x="1" y="1263"/>
                    </a:lnTo>
                    <a:lnTo>
                      <a:pt x="2" y="1276"/>
                    </a:lnTo>
                    <a:lnTo>
                      <a:pt x="5" y="1288"/>
                    </a:lnTo>
                    <a:lnTo>
                      <a:pt x="10" y="1300"/>
                    </a:lnTo>
                    <a:lnTo>
                      <a:pt x="15" y="1310"/>
                    </a:lnTo>
                    <a:lnTo>
                      <a:pt x="21" y="1321"/>
                    </a:lnTo>
                    <a:lnTo>
                      <a:pt x="29" y="1330"/>
                    </a:lnTo>
                    <a:lnTo>
                      <a:pt x="37" y="1340"/>
                    </a:lnTo>
                    <a:lnTo>
                      <a:pt x="46" y="1349"/>
                    </a:lnTo>
                    <a:lnTo>
                      <a:pt x="57" y="1356"/>
                    </a:lnTo>
                    <a:lnTo>
                      <a:pt x="67" y="1362"/>
                    </a:lnTo>
                    <a:lnTo>
                      <a:pt x="79" y="1369"/>
                    </a:lnTo>
                    <a:lnTo>
                      <a:pt x="91" y="1373"/>
                    </a:lnTo>
                    <a:lnTo>
                      <a:pt x="91" y="1373"/>
                    </a:lnTo>
                    <a:lnTo>
                      <a:pt x="104" y="1376"/>
                    </a:lnTo>
                    <a:lnTo>
                      <a:pt x="116" y="1378"/>
                    </a:lnTo>
                    <a:lnTo>
                      <a:pt x="129" y="1378"/>
                    </a:lnTo>
                    <a:lnTo>
                      <a:pt x="142" y="1378"/>
                    </a:lnTo>
                    <a:lnTo>
                      <a:pt x="155" y="1376"/>
                    </a:lnTo>
                    <a:lnTo>
                      <a:pt x="167" y="1373"/>
                    </a:lnTo>
                    <a:lnTo>
                      <a:pt x="178" y="1369"/>
                    </a:lnTo>
                    <a:lnTo>
                      <a:pt x="189" y="1364"/>
                    </a:lnTo>
                    <a:lnTo>
                      <a:pt x="200" y="1357"/>
                    </a:lnTo>
                    <a:lnTo>
                      <a:pt x="209" y="1350"/>
                    </a:lnTo>
                    <a:lnTo>
                      <a:pt x="219" y="1342"/>
                    </a:lnTo>
                    <a:lnTo>
                      <a:pt x="227" y="1333"/>
                    </a:lnTo>
                    <a:lnTo>
                      <a:pt x="235" y="1323"/>
                    </a:lnTo>
                    <a:lnTo>
                      <a:pt x="241" y="1311"/>
                    </a:lnTo>
                    <a:lnTo>
                      <a:pt x="248" y="1300"/>
                    </a:lnTo>
                    <a:lnTo>
                      <a:pt x="252" y="1288"/>
                    </a:lnTo>
                    <a:lnTo>
                      <a:pt x="515" y="427"/>
                    </a:lnTo>
                    <a:lnTo>
                      <a:pt x="515" y="427"/>
                    </a:lnTo>
                    <a:lnTo>
                      <a:pt x="527" y="428"/>
                    </a:lnTo>
                    <a:lnTo>
                      <a:pt x="562" y="428"/>
                    </a:lnTo>
                    <a:lnTo>
                      <a:pt x="164" y="1923"/>
                    </a:lnTo>
                    <a:lnTo>
                      <a:pt x="548" y="1923"/>
                    </a:lnTo>
                    <a:lnTo>
                      <a:pt x="548" y="3102"/>
                    </a:lnTo>
                    <a:lnTo>
                      <a:pt x="548" y="3102"/>
                    </a:lnTo>
                    <a:lnTo>
                      <a:pt x="548" y="3118"/>
                    </a:lnTo>
                    <a:lnTo>
                      <a:pt x="551" y="3133"/>
                    </a:lnTo>
                    <a:lnTo>
                      <a:pt x="555" y="3147"/>
                    </a:lnTo>
                    <a:lnTo>
                      <a:pt x="560" y="3161"/>
                    </a:lnTo>
                    <a:lnTo>
                      <a:pt x="567" y="3175"/>
                    </a:lnTo>
                    <a:lnTo>
                      <a:pt x="574" y="3187"/>
                    </a:lnTo>
                    <a:lnTo>
                      <a:pt x="583" y="3198"/>
                    </a:lnTo>
                    <a:lnTo>
                      <a:pt x="592" y="3209"/>
                    </a:lnTo>
                    <a:lnTo>
                      <a:pt x="603" y="3219"/>
                    </a:lnTo>
                    <a:lnTo>
                      <a:pt x="615" y="3227"/>
                    </a:lnTo>
                    <a:lnTo>
                      <a:pt x="627" y="3236"/>
                    </a:lnTo>
                    <a:lnTo>
                      <a:pt x="640" y="3242"/>
                    </a:lnTo>
                    <a:lnTo>
                      <a:pt x="654" y="3246"/>
                    </a:lnTo>
                    <a:lnTo>
                      <a:pt x="669" y="3251"/>
                    </a:lnTo>
                    <a:lnTo>
                      <a:pt x="684" y="3253"/>
                    </a:lnTo>
                    <a:lnTo>
                      <a:pt x="699" y="3254"/>
                    </a:lnTo>
                    <a:lnTo>
                      <a:pt x="699" y="3254"/>
                    </a:lnTo>
                    <a:lnTo>
                      <a:pt x="715" y="3253"/>
                    </a:lnTo>
                    <a:lnTo>
                      <a:pt x="730" y="3251"/>
                    </a:lnTo>
                    <a:lnTo>
                      <a:pt x="744" y="3246"/>
                    </a:lnTo>
                    <a:lnTo>
                      <a:pt x="758" y="3242"/>
                    </a:lnTo>
                    <a:lnTo>
                      <a:pt x="771" y="3236"/>
                    </a:lnTo>
                    <a:lnTo>
                      <a:pt x="783" y="3227"/>
                    </a:lnTo>
                    <a:lnTo>
                      <a:pt x="795" y="3219"/>
                    </a:lnTo>
                    <a:lnTo>
                      <a:pt x="806" y="3209"/>
                    </a:lnTo>
                    <a:lnTo>
                      <a:pt x="815" y="3198"/>
                    </a:lnTo>
                    <a:lnTo>
                      <a:pt x="825" y="3187"/>
                    </a:lnTo>
                    <a:lnTo>
                      <a:pt x="832" y="3175"/>
                    </a:lnTo>
                    <a:lnTo>
                      <a:pt x="839" y="3161"/>
                    </a:lnTo>
                    <a:lnTo>
                      <a:pt x="843" y="3147"/>
                    </a:lnTo>
                    <a:lnTo>
                      <a:pt x="847" y="3133"/>
                    </a:lnTo>
                    <a:lnTo>
                      <a:pt x="849" y="3118"/>
                    </a:lnTo>
                    <a:lnTo>
                      <a:pt x="850" y="3102"/>
                    </a:lnTo>
                    <a:lnTo>
                      <a:pt x="850" y="1923"/>
                    </a:lnTo>
                    <a:lnTo>
                      <a:pt x="903" y="1923"/>
                    </a:lnTo>
                    <a:lnTo>
                      <a:pt x="955" y="1923"/>
                    </a:lnTo>
                    <a:lnTo>
                      <a:pt x="955" y="3102"/>
                    </a:lnTo>
                    <a:lnTo>
                      <a:pt x="955" y="3102"/>
                    </a:lnTo>
                    <a:lnTo>
                      <a:pt x="956" y="3118"/>
                    </a:lnTo>
                    <a:lnTo>
                      <a:pt x="958" y="3133"/>
                    </a:lnTo>
                    <a:lnTo>
                      <a:pt x="962" y="3147"/>
                    </a:lnTo>
                    <a:lnTo>
                      <a:pt x="967" y="3161"/>
                    </a:lnTo>
                    <a:lnTo>
                      <a:pt x="973" y="3175"/>
                    </a:lnTo>
                    <a:lnTo>
                      <a:pt x="980" y="3187"/>
                    </a:lnTo>
                    <a:lnTo>
                      <a:pt x="990" y="3198"/>
                    </a:lnTo>
                    <a:lnTo>
                      <a:pt x="1000" y="3209"/>
                    </a:lnTo>
                    <a:lnTo>
                      <a:pt x="1010" y="3219"/>
                    </a:lnTo>
                    <a:lnTo>
                      <a:pt x="1022" y="3227"/>
                    </a:lnTo>
                    <a:lnTo>
                      <a:pt x="1034" y="3236"/>
                    </a:lnTo>
                    <a:lnTo>
                      <a:pt x="1048" y="3242"/>
                    </a:lnTo>
                    <a:lnTo>
                      <a:pt x="1062" y="3246"/>
                    </a:lnTo>
                    <a:lnTo>
                      <a:pt x="1075" y="3251"/>
                    </a:lnTo>
                    <a:lnTo>
                      <a:pt x="1090" y="3253"/>
                    </a:lnTo>
                    <a:lnTo>
                      <a:pt x="1106" y="3254"/>
                    </a:lnTo>
                    <a:lnTo>
                      <a:pt x="1106" y="3254"/>
                    </a:lnTo>
                    <a:lnTo>
                      <a:pt x="1121" y="3253"/>
                    </a:lnTo>
                    <a:lnTo>
                      <a:pt x="1136" y="3251"/>
                    </a:lnTo>
                    <a:lnTo>
                      <a:pt x="1151" y="3246"/>
                    </a:lnTo>
                    <a:lnTo>
                      <a:pt x="1165" y="3242"/>
                    </a:lnTo>
                    <a:lnTo>
                      <a:pt x="1178" y="3236"/>
                    </a:lnTo>
                    <a:lnTo>
                      <a:pt x="1191" y="3227"/>
                    </a:lnTo>
                    <a:lnTo>
                      <a:pt x="1202" y="3219"/>
                    </a:lnTo>
                    <a:lnTo>
                      <a:pt x="1213" y="3209"/>
                    </a:lnTo>
                    <a:lnTo>
                      <a:pt x="1223" y="3198"/>
                    </a:lnTo>
                    <a:lnTo>
                      <a:pt x="1231" y="3187"/>
                    </a:lnTo>
                    <a:lnTo>
                      <a:pt x="1239" y="3175"/>
                    </a:lnTo>
                    <a:lnTo>
                      <a:pt x="1245" y="3161"/>
                    </a:lnTo>
                    <a:lnTo>
                      <a:pt x="1250" y="3147"/>
                    </a:lnTo>
                    <a:lnTo>
                      <a:pt x="1255" y="3133"/>
                    </a:lnTo>
                    <a:lnTo>
                      <a:pt x="1257" y="3118"/>
                    </a:lnTo>
                    <a:lnTo>
                      <a:pt x="1257" y="3102"/>
                    </a:lnTo>
                    <a:lnTo>
                      <a:pt x="1257" y="1923"/>
                    </a:lnTo>
                    <a:lnTo>
                      <a:pt x="1641" y="1923"/>
                    </a:lnTo>
                    <a:lnTo>
                      <a:pt x="1243" y="428"/>
                    </a:lnTo>
                    <a:lnTo>
                      <a:pt x="1278" y="428"/>
                    </a:lnTo>
                    <a:lnTo>
                      <a:pt x="1278" y="428"/>
                    </a:lnTo>
                    <a:lnTo>
                      <a:pt x="1290" y="427"/>
                    </a:lnTo>
                    <a:lnTo>
                      <a:pt x="1553" y="1288"/>
                    </a:lnTo>
                    <a:lnTo>
                      <a:pt x="1553" y="1288"/>
                    </a:lnTo>
                    <a:lnTo>
                      <a:pt x="1558" y="1300"/>
                    </a:lnTo>
                    <a:lnTo>
                      <a:pt x="1564" y="1311"/>
                    </a:lnTo>
                    <a:lnTo>
                      <a:pt x="1570" y="1323"/>
                    </a:lnTo>
                    <a:lnTo>
                      <a:pt x="1578" y="1333"/>
                    </a:lnTo>
                    <a:lnTo>
                      <a:pt x="1586" y="1342"/>
                    </a:lnTo>
                    <a:lnTo>
                      <a:pt x="1595" y="1350"/>
                    </a:lnTo>
                    <a:lnTo>
                      <a:pt x="1606" y="1357"/>
                    </a:lnTo>
                    <a:lnTo>
                      <a:pt x="1616" y="1364"/>
                    </a:lnTo>
                    <a:lnTo>
                      <a:pt x="1627" y="1369"/>
                    </a:lnTo>
                    <a:lnTo>
                      <a:pt x="1639" y="1373"/>
                    </a:lnTo>
                    <a:lnTo>
                      <a:pt x="1650" y="1376"/>
                    </a:lnTo>
                    <a:lnTo>
                      <a:pt x="1663" y="1378"/>
                    </a:lnTo>
                    <a:lnTo>
                      <a:pt x="1676" y="1378"/>
                    </a:lnTo>
                    <a:lnTo>
                      <a:pt x="1689" y="1378"/>
                    </a:lnTo>
                    <a:lnTo>
                      <a:pt x="1702" y="1376"/>
                    </a:lnTo>
                    <a:lnTo>
                      <a:pt x="1714" y="1373"/>
                    </a:lnTo>
                    <a:lnTo>
                      <a:pt x="1714" y="1373"/>
                    </a:lnTo>
                    <a:lnTo>
                      <a:pt x="1726" y="1369"/>
                    </a:lnTo>
                    <a:lnTo>
                      <a:pt x="1738" y="1362"/>
                    </a:lnTo>
                    <a:lnTo>
                      <a:pt x="1749" y="1356"/>
                    </a:lnTo>
                    <a:lnTo>
                      <a:pt x="1759" y="1349"/>
                    </a:lnTo>
                    <a:lnTo>
                      <a:pt x="1768" y="1340"/>
                    </a:lnTo>
                    <a:lnTo>
                      <a:pt x="1776" y="1330"/>
                    </a:lnTo>
                    <a:lnTo>
                      <a:pt x="1784" y="1321"/>
                    </a:lnTo>
                    <a:lnTo>
                      <a:pt x="1790" y="1310"/>
                    </a:lnTo>
                    <a:lnTo>
                      <a:pt x="1795" y="1300"/>
                    </a:lnTo>
                    <a:lnTo>
                      <a:pt x="1800" y="1288"/>
                    </a:lnTo>
                    <a:lnTo>
                      <a:pt x="1803" y="1276"/>
                    </a:lnTo>
                    <a:lnTo>
                      <a:pt x="1804" y="1263"/>
                    </a:lnTo>
                    <a:lnTo>
                      <a:pt x="1805" y="1250"/>
                    </a:lnTo>
                    <a:lnTo>
                      <a:pt x="1804" y="1238"/>
                    </a:lnTo>
                    <a:lnTo>
                      <a:pt x="1803" y="1225"/>
                    </a:lnTo>
                    <a:lnTo>
                      <a:pt x="1800" y="1212"/>
                    </a:lnTo>
                    <a:lnTo>
                      <a:pt x="1800" y="1212"/>
                    </a:lnTo>
                    <a:close/>
                  </a:path>
                </a:pathLst>
              </a:custGeom>
              <a:grpFill/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33" name="Group 127"/>
            <p:cNvGrpSpPr/>
            <p:nvPr/>
          </p:nvGrpSpPr>
          <p:grpSpPr>
            <a:xfrm>
              <a:off x="7023101" y="2673428"/>
              <a:ext cx="609601" cy="1342941"/>
              <a:chOff x="1182688" y="1800226"/>
              <a:chExt cx="954088" cy="2101850"/>
            </a:xfrm>
            <a:grpFill/>
            <a:effectLst/>
          </p:grpSpPr>
          <p:sp>
            <p:nvSpPr>
              <p:cNvPr id="34" name="Freeform 128"/>
              <p:cNvSpPr>
                <a:spLocks/>
              </p:cNvSpPr>
              <p:nvPr/>
            </p:nvSpPr>
            <p:spPr bwMode="auto">
              <a:xfrm>
                <a:off x="1503363" y="1800226"/>
                <a:ext cx="325438" cy="325438"/>
              </a:xfrm>
              <a:custGeom>
                <a:avLst/>
                <a:gdLst>
                  <a:gd name="T0" fmla="*/ 324 w 617"/>
                  <a:gd name="T1" fmla="*/ 617 h 617"/>
                  <a:gd name="T2" fmla="*/ 370 w 617"/>
                  <a:gd name="T3" fmla="*/ 611 h 617"/>
                  <a:gd name="T4" fmla="*/ 415 w 617"/>
                  <a:gd name="T5" fmla="*/ 599 h 617"/>
                  <a:gd name="T6" fmla="*/ 456 w 617"/>
                  <a:gd name="T7" fmla="*/ 580 h 617"/>
                  <a:gd name="T8" fmla="*/ 493 w 617"/>
                  <a:gd name="T9" fmla="*/ 556 h 617"/>
                  <a:gd name="T10" fmla="*/ 527 w 617"/>
                  <a:gd name="T11" fmla="*/ 527 h 617"/>
                  <a:gd name="T12" fmla="*/ 556 w 617"/>
                  <a:gd name="T13" fmla="*/ 493 h 617"/>
                  <a:gd name="T14" fmla="*/ 580 w 617"/>
                  <a:gd name="T15" fmla="*/ 456 h 617"/>
                  <a:gd name="T16" fmla="*/ 598 w 617"/>
                  <a:gd name="T17" fmla="*/ 415 h 617"/>
                  <a:gd name="T18" fmla="*/ 611 w 617"/>
                  <a:gd name="T19" fmla="*/ 370 h 617"/>
                  <a:gd name="T20" fmla="*/ 617 w 617"/>
                  <a:gd name="T21" fmla="*/ 324 h 617"/>
                  <a:gd name="T22" fmla="*/ 617 w 617"/>
                  <a:gd name="T23" fmla="*/ 292 h 617"/>
                  <a:gd name="T24" fmla="*/ 611 w 617"/>
                  <a:gd name="T25" fmla="*/ 247 h 617"/>
                  <a:gd name="T26" fmla="*/ 598 w 617"/>
                  <a:gd name="T27" fmla="*/ 203 h 617"/>
                  <a:gd name="T28" fmla="*/ 580 w 617"/>
                  <a:gd name="T29" fmla="*/ 161 h 617"/>
                  <a:gd name="T30" fmla="*/ 556 w 617"/>
                  <a:gd name="T31" fmla="*/ 124 h 617"/>
                  <a:gd name="T32" fmla="*/ 527 w 617"/>
                  <a:gd name="T33" fmla="*/ 91 h 617"/>
                  <a:gd name="T34" fmla="*/ 493 w 617"/>
                  <a:gd name="T35" fmla="*/ 61 h 617"/>
                  <a:gd name="T36" fmla="*/ 456 w 617"/>
                  <a:gd name="T37" fmla="*/ 37 h 617"/>
                  <a:gd name="T38" fmla="*/ 415 w 617"/>
                  <a:gd name="T39" fmla="*/ 18 h 617"/>
                  <a:gd name="T40" fmla="*/ 370 w 617"/>
                  <a:gd name="T41" fmla="*/ 7 h 617"/>
                  <a:gd name="T42" fmla="*/ 324 w 617"/>
                  <a:gd name="T43" fmla="*/ 0 h 617"/>
                  <a:gd name="T44" fmla="*/ 292 w 617"/>
                  <a:gd name="T45" fmla="*/ 0 h 617"/>
                  <a:gd name="T46" fmla="*/ 246 w 617"/>
                  <a:gd name="T47" fmla="*/ 7 h 617"/>
                  <a:gd name="T48" fmla="*/ 203 w 617"/>
                  <a:gd name="T49" fmla="*/ 18 h 617"/>
                  <a:gd name="T50" fmla="*/ 161 w 617"/>
                  <a:gd name="T51" fmla="*/ 37 h 617"/>
                  <a:gd name="T52" fmla="*/ 124 w 617"/>
                  <a:gd name="T53" fmla="*/ 61 h 617"/>
                  <a:gd name="T54" fmla="*/ 91 w 617"/>
                  <a:gd name="T55" fmla="*/ 91 h 617"/>
                  <a:gd name="T56" fmla="*/ 61 w 617"/>
                  <a:gd name="T57" fmla="*/ 124 h 617"/>
                  <a:gd name="T58" fmla="*/ 37 w 617"/>
                  <a:gd name="T59" fmla="*/ 161 h 617"/>
                  <a:gd name="T60" fmla="*/ 18 w 617"/>
                  <a:gd name="T61" fmla="*/ 203 h 617"/>
                  <a:gd name="T62" fmla="*/ 6 w 617"/>
                  <a:gd name="T63" fmla="*/ 247 h 617"/>
                  <a:gd name="T64" fmla="*/ 0 w 617"/>
                  <a:gd name="T65" fmla="*/ 292 h 617"/>
                  <a:gd name="T66" fmla="*/ 0 w 617"/>
                  <a:gd name="T67" fmla="*/ 324 h 617"/>
                  <a:gd name="T68" fmla="*/ 6 w 617"/>
                  <a:gd name="T69" fmla="*/ 370 h 617"/>
                  <a:gd name="T70" fmla="*/ 18 w 617"/>
                  <a:gd name="T71" fmla="*/ 415 h 617"/>
                  <a:gd name="T72" fmla="*/ 37 w 617"/>
                  <a:gd name="T73" fmla="*/ 456 h 617"/>
                  <a:gd name="T74" fmla="*/ 61 w 617"/>
                  <a:gd name="T75" fmla="*/ 493 h 617"/>
                  <a:gd name="T76" fmla="*/ 91 w 617"/>
                  <a:gd name="T77" fmla="*/ 527 h 617"/>
                  <a:gd name="T78" fmla="*/ 124 w 617"/>
                  <a:gd name="T79" fmla="*/ 556 h 617"/>
                  <a:gd name="T80" fmla="*/ 161 w 617"/>
                  <a:gd name="T81" fmla="*/ 580 h 617"/>
                  <a:gd name="T82" fmla="*/ 203 w 617"/>
                  <a:gd name="T83" fmla="*/ 599 h 617"/>
                  <a:gd name="T84" fmla="*/ 246 w 617"/>
                  <a:gd name="T85" fmla="*/ 611 h 617"/>
                  <a:gd name="T86" fmla="*/ 292 w 617"/>
                  <a:gd name="T87" fmla="*/ 617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17" h="617">
                    <a:moveTo>
                      <a:pt x="308" y="617"/>
                    </a:moveTo>
                    <a:lnTo>
                      <a:pt x="308" y="617"/>
                    </a:lnTo>
                    <a:lnTo>
                      <a:pt x="324" y="617"/>
                    </a:lnTo>
                    <a:lnTo>
                      <a:pt x="340" y="616"/>
                    </a:lnTo>
                    <a:lnTo>
                      <a:pt x="355" y="614"/>
                    </a:lnTo>
                    <a:lnTo>
                      <a:pt x="370" y="611"/>
                    </a:lnTo>
                    <a:lnTo>
                      <a:pt x="385" y="607"/>
                    </a:lnTo>
                    <a:lnTo>
                      <a:pt x="400" y="603"/>
                    </a:lnTo>
                    <a:lnTo>
                      <a:pt x="415" y="599"/>
                    </a:lnTo>
                    <a:lnTo>
                      <a:pt x="429" y="593"/>
                    </a:lnTo>
                    <a:lnTo>
                      <a:pt x="443" y="587"/>
                    </a:lnTo>
                    <a:lnTo>
                      <a:pt x="456" y="580"/>
                    </a:lnTo>
                    <a:lnTo>
                      <a:pt x="468" y="573"/>
                    </a:lnTo>
                    <a:lnTo>
                      <a:pt x="481" y="564"/>
                    </a:lnTo>
                    <a:lnTo>
                      <a:pt x="493" y="556"/>
                    </a:lnTo>
                    <a:lnTo>
                      <a:pt x="505" y="546"/>
                    </a:lnTo>
                    <a:lnTo>
                      <a:pt x="516" y="537"/>
                    </a:lnTo>
                    <a:lnTo>
                      <a:pt x="527" y="527"/>
                    </a:lnTo>
                    <a:lnTo>
                      <a:pt x="537" y="516"/>
                    </a:lnTo>
                    <a:lnTo>
                      <a:pt x="546" y="505"/>
                    </a:lnTo>
                    <a:lnTo>
                      <a:pt x="556" y="493"/>
                    </a:lnTo>
                    <a:lnTo>
                      <a:pt x="564" y="481"/>
                    </a:lnTo>
                    <a:lnTo>
                      <a:pt x="573" y="468"/>
                    </a:lnTo>
                    <a:lnTo>
                      <a:pt x="580" y="456"/>
                    </a:lnTo>
                    <a:lnTo>
                      <a:pt x="587" y="443"/>
                    </a:lnTo>
                    <a:lnTo>
                      <a:pt x="593" y="429"/>
                    </a:lnTo>
                    <a:lnTo>
                      <a:pt x="598" y="415"/>
                    </a:lnTo>
                    <a:lnTo>
                      <a:pt x="603" y="400"/>
                    </a:lnTo>
                    <a:lnTo>
                      <a:pt x="607" y="385"/>
                    </a:lnTo>
                    <a:lnTo>
                      <a:pt x="611" y="370"/>
                    </a:lnTo>
                    <a:lnTo>
                      <a:pt x="613" y="355"/>
                    </a:lnTo>
                    <a:lnTo>
                      <a:pt x="616" y="340"/>
                    </a:lnTo>
                    <a:lnTo>
                      <a:pt x="617" y="324"/>
                    </a:lnTo>
                    <a:lnTo>
                      <a:pt x="617" y="308"/>
                    </a:lnTo>
                    <a:lnTo>
                      <a:pt x="617" y="308"/>
                    </a:lnTo>
                    <a:lnTo>
                      <a:pt x="617" y="292"/>
                    </a:lnTo>
                    <a:lnTo>
                      <a:pt x="616" y="277"/>
                    </a:lnTo>
                    <a:lnTo>
                      <a:pt x="613" y="261"/>
                    </a:lnTo>
                    <a:lnTo>
                      <a:pt x="611" y="247"/>
                    </a:lnTo>
                    <a:lnTo>
                      <a:pt x="607" y="232"/>
                    </a:lnTo>
                    <a:lnTo>
                      <a:pt x="603" y="217"/>
                    </a:lnTo>
                    <a:lnTo>
                      <a:pt x="598" y="203"/>
                    </a:lnTo>
                    <a:lnTo>
                      <a:pt x="593" y="189"/>
                    </a:lnTo>
                    <a:lnTo>
                      <a:pt x="587" y="175"/>
                    </a:lnTo>
                    <a:lnTo>
                      <a:pt x="580" y="161"/>
                    </a:lnTo>
                    <a:lnTo>
                      <a:pt x="573" y="148"/>
                    </a:lnTo>
                    <a:lnTo>
                      <a:pt x="564" y="136"/>
                    </a:lnTo>
                    <a:lnTo>
                      <a:pt x="556" y="124"/>
                    </a:lnTo>
                    <a:lnTo>
                      <a:pt x="546" y="112"/>
                    </a:lnTo>
                    <a:lnTo>
                      <a:pt x="537" y="101"/>
                    </a:lnTo>
                    <a:lnTo>
                      <a:pt x="527" y="91"/>
                    </a:lnTo>
                    <a:lnTo>
                      <a:pt x="516" y="80"/>
                    </a:lnTo>
                    <a:lnTo>
                      <a:pt x="505" y="71"/>
                    </a:lnTo>
                    <a:lnTo>
                      <a:pt x="493" y="61"/>
                    </a:lnTo>
                    <a:lnTo>
                      <a:pt x="481" y="52"/>
                    </a:lnTo>
                    <a:lnTo>
                      <a:pt x="468" y="45"/>
                    </a:lnTo>
                    <a:lnTo>
                      <a:pt x="456" y="37"/>
                    </a:lnTo>
                    <a:lnTo>
                      <a:pt x="443" y="30"/>
                    </a:lnTo>
                    <a:lnTo>
                      <a:pt x="429" y="25"/>
                    </a:lnTo>
                    <a:lnTo>
                      <a:pt x="415" y="18"/>
                    </a:lnTo>
                    <a:lnTo>
                      <a:pt x="400" y="14"/>
                    </a:lnTo>
                    <a:lnTo>
                      <a:pt x="385" y="10"/>
                    </a:lnTo>
                    <a:lnTo>
                      <a:pt x="370" y="7"/>
                    </a:lnTo>
                    <a:lnTo>
                      <a:pt x="355" y="3"/>
                    </a:lnTo>
                    <a:lnTo>
                      <a:pt x="340" y="1"/>
                    </a:lnTo>
                    <a:lnTo>
                      <a:pt x="324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2" y="0"/>
                    </a:lnTo>
                    <a:lnTo>
                      <a:pt x="277" y="1"/>
                    </a:lnTo>
                    <a:lnTo>
                      <a:pt x="261" y="3"/>
                    </a:lnTo>
                    <a:lnTo>
                      <a:pt x="246" y="7"/>
                    </a:lnTo>
                    <a:lnTo>
                      <a:pt x="232" y="10"/>
                    </a:lnTo>
                    <a:lnTo>
                      <a:pt x="217" y="14"/>
                    </a:lnTo>
                    <a:lnTo>
                      <a:pt x="203" y="18"/>
                    </a:lnTo>
                    <a:lnTo>
                      <a:pt x="188" y="25"/>
                    </a:lnTo>
                    <a:lnTo>
                      <a:pt x="175" y="30"/>
                    </a:lnTo>
                    <a:lnTo>
                      <a:pt x="161" y="37"/>
                    </a:lnTo>
                    <a:lnTo>
                      <a:pt x="148" y="45"/>
                    </a:lnTo>
                    <a:lnTo>
                      <a:pt x="136" y="52"/>
                    </a:lnTo>
                    <a:lnTo>
                      <a:pt x="124" y="61"/>
                    </a:lnTo>
                    <a:lnTo>
                      <a:pt x="112" y="71"/>
                    </a:lnTo>
                    <a:lnTo>
                      <a:pt x="101" y="80"/>
                    </a:lnTo>
                    <a:lnTo>
                      <a:pt x="91" y="91"/>
                    </a:lnTo>
                    <a:lnTo>
                      <a:pt x="80" y="101"/>
                    </a:lnTo>
                    <a:lnTo>
                      <a:pt x="70" y="112"/>
                    </a:lnTo>
                    <a:lnTo>
                      <a:pt x="61" y="124"/>
                    </a:lnTo>
                    <a:lnTo>
                      <a:pt x="52" y="136"/>
                    </a:lnTo>
                    <a:lnTo>
                      <a:pt x="45" y="148"/>
                    </a:lnTo>
                    <a:lnTo>
                      <a:pt x="37" y="161"/>
                    </a:lnTo>
                    <a:lnTo>
                      <a:pt x="30" y="175"/>
                    </a:lnTo>
                    <a:lnTo>
                      <a:pt x="25" y="189"/>
                    </a:lnTo>
                    <a:lnTo>
                      <a:pt x="18" y="203"/>
                    </a:lnTo>
                    <a:lnTo>
                      <a:pt x="14" y="217"/>
                    </a:lnTo>
                    <a:lnTo>
                      <a:pt x="10" y="232"/>
                    </a:lnTo>
                    <a:lnTo>
                      <a:pt x="6" y="247"/>
                    </a:lnTo>
                    <a:lnTo>
                      <a:pt x="3" y="261"/>
                    </a:lnTo>
                    <a:lnTo>
                      <a:pt x="1" y="277"/>
                    </a:lnTo>
                    <a:lnTo>
                      <a:pt x="0" y="292"/>
                    </a:lnTo>
                    <a:lnTo>
                      <a:pt x="0" y="308"/>
                    </a:lnTo>
                    <a:lnTo>
                      <a:pt x="0" y="308"/>
                    </a:lnTo>
                    <a:lnTo>
                      <a:pt x="0" y="324"/>
                    </a:lnTo>
                    <a:lnTo>
                      <a:pt x="1" y="340"/>
                    </a:lnTo>
                    <a:lnTo>
                      <a:pt x="3" y="355"/>
                    </a:lnTo>
                    <a:lnTo>
                      <a:pt x="6" y="370"/>
                    </a:lnTo>
                    <a:lnTo>
                      <a:pt x="10" y="385"/>
                    </a:lnTo>
                    <a:lnTo>
                      <a:pt x="14" y="400"/>
                    </a:lnTo>
                    <a:lnTo>
                      <a:pt x="18" y="415"/>
                    </a:lnTo>
                    <a:lnTo>
                      <a:pt x="25" y="429"/>
                    </a:lnTo>
                    <a:lnTo>
                      <a:pt x="30" y="443"/>
                    </a:lnTo>
                    <a:lnTo>
                      <a:pt x="37" y="456"/>
                    </a:lnTo>
                    <a:lnTo>
                      <a:pt x="45" y="468"/>
                    </a:lnTo>
                    <a:lnTo>
                      <a:pt x="52" y="481"/>
                    </a:lnTo>
                    <a:lnTo>
                      <a:pt x="61" y="493"/>
                    </a:lnTo>
                    <a:lnTo>
                      <a:pt x="70" y="505"/>
                    </a:lnTo>
                    <a:lnTo>
                      <a:pt x="80" y="516"/>
                    </a:lnTo>
                    <a:lnTo>
                      <a:pt x="91" y="527"/>
                    </a:lnTo>
                    <a:lnTo>
                      <a:pt x="101" y="537"/>
                    </a:lnTo>
                    <a:lnTo>
                      <a:pt x="112" y="546"/>
                    </a:lnTo>
                    <a:lnTo>
                      <a:pt x="124" y="556"/>
                    </a:lnTo>
                    <a:lnTo>
                      <a:pt x="136" y="564"/>
                    </a:lnTo>
                    <a:lnTo>
                      <a:pt x="148" y="573"/>
                    </a:lnTo>
                    <a:lnTo>
                      <a:pt x="161" y="580"/>
                    </a:lnTo>
                    <a:lnTo>
                      <a:pt x="175" y="587"/>
                    </a:lnTo>
                    <a:lnTo>
                      <a:pt x="188" y="593"/>
                    </a:lnTo>
                    <a:lnTo>
                      <a:pt x="203" y="599"/>
                    </a:lnTo>
                    <a:lnTo>
                      <a:pt x="217" y="603"/>
                    </a:lnTo>
                    <a:lnTo>
                      <a:pt x="232" y="607"/>
                    </a:lnTo>
                    <a:lnTo>
                      <a:pt x="246" y="611"/>
                    </a:lnTo>
                    <a:lnTo>
                      <a:pt x="261" y="614"/>
                    </a:lnTo>
                    <a:lnTo>
                      <a:pt x="277" y="616"/>
                    </a:lnTo>
                    <a:lnTo>
                      <a:pt x="292" y="617"/>
                    </a:lnTo>
                    <a:lnTo>
                      <a:pt x="308" y="617"/>
                    </a:lnTo>
                    <a:lnTo>
                      <a:pt x="308" y="617"/>
                    </a:lnTo>
                    <a:close/>
                  </a:path>
                </a:pathLst>
              </a:custGeom>
              <a:grpFill/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5" name="Freeform 129"/>
              <p:cNvSpPr>
                <a:spLocks/>
              </p:cNvSpPr>
              <p:nvPr/>
            </p:nvSpPr>
            <p:spPr bwMode="auto">
              <a:xfrm>
                <a:off x="1182688" y="2181226"/>
                <a:ext cx="954088" cy="1720850"/>
              </a:xfrm>
              <a:custGeom>
                <a:avLst/>
                <a:gdLst>
                  <a:gd name="T0" fmla="*/ 1484 w 1805"/>
                  <a:gd name="T1" fmla="*/ 188 h 3254"/>
                  <a:gd name="T2" fmla="*/ 1447 w 1805"/>
                  <a:gd name="T3" fmla="*/ 105 h 3254"/>
                  <a:gd name="T4" fmla="*/ 1396 w 1805"/>
                  <a:gd name="T5" fmla="*/ 46 h 3254"/>
                  <a:gd name="T6" fmla="*/ 1356 w 1805"/>
                  <a:gd name="T7" fmla="*/ 19 h 3254"/>
                  <a:gd name="T8" fmla="*/ 1306 w 1805"/>
                  <a:gd name="T9" fmla="*/ 3 h 3254"/>
                  <a:gd name="T10" fmla="*/ 874 w 1805"/>
                  <a:gd name="T11" fmla="*/ 0 h 3254"/>
                  <a:gd name="T12" fmla="*/ 513 w 1805"/>
                  <a:gd name="T13" fmla="*/ 1 h 3254"/>
                  <a:gd name="T14" fmla="*/ 461 w 1805"/>
                  <a:gd name="T15" fmla="*/ 14 h 3254"/>
                  <a:gd name="T16" fmla="*/ 418 w 1805"/>
                  <a:gd name="T17" fmla="*/ 39 h 3254"/>
                  <a:gd name="T18" fmla="*/ 370 w 1805"/>
                  <a:gd name="T19" fmla="*/ 88 h 3254"/>
                  <a:gd name="T20" fmla="*/ 332 w 1805"/>
                  <a:gd name="T21" fmla="*/ 158 h 3254"/>
                  <a:gd name="T22" fmla="*/ 5 w 1805"/>
                  <a:gd name="T23" fmla="*/ 1212 h 3254"/>
                  <a:gd name="T24" fmla="*/ 1 w 1805"/>
                  <a:gd name="T25" fmla="*/ 1263 h 3254"/>
                  <a:gd name="T26" fmla="*/ 15 w 1805"/>
                  <a:gd name="T27" fmla="*/ 1310 h 3254"/>
                  <a:gd name="T28" fmla="*/ 46 w 1805"/>
                  <a:gd name="T29" fmla="*/ 1349 h 3254"/>
                  <a:gd name="T30" fmla="*/ 91 w 1805"/>
                  <a:gd name="T31" fmla="*/ 1373 h 3254"/>
                  <a:gd name="T32" fmla="*/ 129 w 1805"/>
                  <a:gd name="T33" fmla="*/ 1378 h 3254"/>
                  <a:gd name="T34" fmla="*/ 178 w 1805"/>
                  <a:gd name="T35" fmla="*/ 1369 h 3254"/>
                  <a:gd name="T36" fmla="*/ 219 w 1805"/>
                  <a:gd name="T37" fmla="*/ 1342 h 3254"/>
                  <a:gd name="T38" fmla="*/ 248 w 1805"/>
                  <a:gd name="T39" fmla="*/ 1300 h 3254"/>
                  <a:gd name="T40" fmla="*/ 527 w 1805"/>
                  <a:gd name="T41" fmla="*/ 428 h 3254"/>
                  <a:gd name="T42" fmla="*/ 548 w 1805"/>
                  <a:gd name="T43" fmla="*/ 3102 h 3254"/>
                  <a:gd name="T44" fmla="*/ 555 w 1805"/>
                  <a:gd name="T45" fmla="*/ 3147 h 3254"/>
                  <a:gd name="T46" fmla="*/ 583 w 1805"/>
                  <a:gd name="T47" fmla="*/ 3198 h 3254"/>
                  <a:gd name="T48" fmla="*/ 627 w 1805"/>
                  <a:gd name="T49" fmla="*/ 3236 h 3254"/>
                  <a:gd name="T50" fmla="*/ 684 w 1805"/>
                  <a:gd name="T51" fmla="*/ 3253 h 3254"/>
                  <a:gd name="T52" fmla="*/ 730 w 1805"/>
                  <a:gd name="T53" fmla="*/ 3251 h 3254"/>
                  <a:gd name="T54" fmla="*/ 783 w 1805"/>
                  <a:gd name="T55" fmla="*/ 3227 h 3254"/>
                  <a:gd name="T56" fmla="*/ 825 w 1805"/>
                  <a:gd name="T57" fmla="*/ 3187 h 3254"/>
                  <a:gd name="T58" fmla="*/ 847 w 1805"/>
                  <a:gd name="T59" fmla="*/ 3133 h 3254"/>
                  <a:gd name="T60" fmla="*/ 903 w 1805"/>
                  <a:gd name="T61" fmla="*/ 1923 h 3254"/>
                  <a:gd name="T62" fmla="*/ 956 w 1805"/>
                  <a:gd name="T63" fmla="*/ 3118 h 3254"/>
                  <a:gd name="T64" fmla="*/ 973 w 1805"/>
                  <a:gd name="T65" fmla="*/ 3175 h 3254"/>
                  <a:gd name="T66" fmla="*/ 1010 w 1805"/>
                  <a:gd name="T67" fmla="*/ 3219 h 3254"/>
                  <a:gd name="T68" fmla="*/ 1062 w 1805"/>
                  <a:gd name="T69" fmla="*/ 3246 h 3254"/>
                  <a:gd name="T70" fmla="*/ 1106 w 1805"/>
                  <a:gd name="T71" fmla="*/ 3254 h 3254"/>
                  <a:gd name="T72" fmla="*/ 1165 w 1805"/>
                  <a:gd name="T73" fmla="*/ 3242 h 3254"/>
                  <a:gd name="T74" fmla="*/ 1213 w 1805"/>
                  <a:gd name="T75" fmla="*/ 3209 h 3254"/>
                  <a:gd name="T76" fmla="*/ 1245 w 1805"/>
                  <a:gd name="T77" fmla="*/ 3161 h 3254"/>
                  <a:gd name="T78" fmla="*/ 1257 w 1805"/>
                  <a:gd name="T79" fmla="*/ 3102 h 3254"/>
                  <a:gd name="T80" fmla="*/ 1278 w 1805"/>
                  <a:gd name="T81" fmla="*/ 428 h 3254"/>
                  <a:gd name="T82" fmla="*/ 1553 w 1805"/>
                  <a:gd name="T83" fmla="*/ 1288 h 3254"/>
                  <a:gd name="T84" fmla="*/ 1578 w 1805"/>
                  <a:gd name="T85" fmla="*/ 1333 h 3254"/>
                  <a:gd name="T86" fmla="*/ 1616 w 1805"/>
                  <a:gd name="T87" fmla="*/ 1364 h 3254"/>
                  <a:gd name="T88" fmla="*/ 1663 w 1805"/>
                  <a:gd name="T89" fmla="*/ 1378 h 3254"/>
                  <a:gd name="T90" fmla="*/ 1714 w 1805"/>
                  <a:gd name="T91" fmla="*/ 1373 h 3254"/>
                  <a:gd name="T92" fmla="*/ 1749 w 1805"/>
                  <a:gd name="T93" fmla="*/ 1356 h 3254"/>
                  <a:gd name="T94" fmla="*/ 1784 w 1805"/>
                  <a:gd name="T95" fmla="*/ 1321 h 3254"/>
                  <a:gd name="T96" fmla="*/ 1803 w 1805"/>
                  <a:gd name="T97" fmla="*/ 1276 h 3254"/>
                  <a:gd name="T98" fmla="*/ 1803 w 1805"/>
                  <a:gd name="T99" fmla="*/ 1225 h 3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05" h="3254">
                    <a:moveTo>
                      <a:pt x="1800" y="1212"/>
                    </a:moveTo>
                    <a:lnTo>
                      <a:pt x="1493" y="209"/>
                    </a:lnTo>
                    <a:lnTo>
                      <a:pt x="1493" y="209"/>
                    </a:lnTo>
                    <a:lnTo>
                      <a:pt x="1484" y="188"/>
                    </a:lnTo>
                    <a:lnTo>
                      <a:pt x="1473" y="158"/>
                    </a:lnTo>
                    <a:lnTo>
                      <a:pt x="1466" y="141"/>
                    </a:lnTo>
                    <a:lnTo>
                      <a:pt x="1457" y="123"/>
                    </a:lnTo>
                    <a:lnTo>
                      <a:pt x="1447" y="105"/>
                    </a:lnTo>
                    <a:lnTo>
                      <a:pt x="1435" y="88"/>
                    </a:lnTo>
                    <a:lnTo>
                      <a:pt x="1421" y="70"/>
                    </a:lnTo>
                    <a:lnTo>
                      <a:pt x="1405" y="54"/>
                    </a:lnTo>
                    <a:lnTo>
                      <a:pt x="1396" y="46"/>
                    </a:lnTo>
                    <a:lnTo>
                      <a:pt x="1387" y="39"/>
                    </a:lnTo>
                    <a:lnTo>
                      <a:pt x="1377" y="31"/>
                    </a:lnTo>
                    <a:lnTo>
                      <a:pt x="1367" y="25"/>
                    </a:lnTo>
                    <a:lnTo>
                      <a:pt x="1356" y="19"/>
                    </a:lnTo>
                    <a:lnTo>
                      <a:pt x="1344" y="14"/>
                    </a:lnTo>
                    <a:lnTo>
                      <a:pt x="1332" y="10"/>
                    </a:lnTo>
                    <a:lnTo>
                      <a:pt x="1320" y="7"/>
                    </a:lnTo>
                    <a:lnTo>
                      <a:pt x="1306" y="3"/>
                    </a:lnTo>
                    <a:lnTo>
                      <a:pt x="1292" y="1"/>
                    </a:lnTo>
                    <a:lnTo>
                      <a:pt x="1277" y="0"/>
                    </a:lnTo>
                    <a:lnTo>
                      <a:pt x="1261" y="0"/>
                    </a:lnTo>
                    <a:lnTo>
                      <a:pt x="874" y="0"/>
                    </a:lnTo>
                    <a:lnTo>
                      <a:pt x="544" y="0"/>
                    </a:lnTo>
                    <a:lnTo>
                      <a:pt x="544" y="0"/>
                    </a:lnTo>
                    <a:lnTo>
                      <a:pt x="528" y="0"/>
                    </a:lnTo>
                    <a:lnTo>
                      <a:pt x="513" y="1"/>
                    </a:lnTo>
                    <a:lnTo>
                      <a:pt x="499" y="3"/>
                    </a:lnTo>
                    <a:lnTo>
                      <a:pt x="486" y="7"/>
                    </a:lnTo>
                    <a:lnTo>
                      <a:pt x="473" y="10"/>
                    </a:lnTo>
                    <a:lnTo>
                      <a:pt x="461" y="14"/>
                    </a:lnTo>
                    <a:lnTo>
                      <a:pt x="449" y="19"/>
                    </a:lnTo>
                    <a:lnTo>
                      <a:pt x="439" y="25"/>
                    </a:lnTo>
                    <a:lnTo>
                      <a:pt x="428" y="31"/>
                    </a:lnTo>
                    <a:lnTo>
                      <a:pt x="418" y="39"/>
                    </a:lnTo>
                    <a:lnTo>
                      <a:pt x="409" y="46"/>
                    </a:lnTo>
                    <a:lnTo>
                      <a:pt x="400" y="54"/>
                    </a:lnTo>
                    <a:lnTo>
                      <a:pt x="384" y="70"/>
                    </a:lnTo>
                    <a:lnTo>
                      <a:pt x="370" y="88"/>
                    </a:lnTo>
                    <a:lnTo>
                      <a:pt x="359" y="105"/>
                    </a:lnTo>
                    <a:lnTo>
                      <a:pt x="348" y="123"/>
                    </a:lnTo>
                    <a:lnTo>
                      <a:pt x="339" y="141"/>
                    </a:lnTo>
                    <a:lnTo>
                      <a:pt x="332" y="158"/>
                    </a:lnTo>
                    <a:lnTo>
                      <a:pt x="320" y="188"/>
                    </a:lnTo>
                    <a:lnTo>
                      <a:pt x="313" y="209"/>
                    </a:lnTo>
                    <a:lnTo>
                      <a:pt x="5" y="1212"/>
                    </a:lnTo>
                    <a:lnTo>
                      <a:pt x="5" y="1212"/>
                    </a:lnTo>
                    <a:lnTo>
                      <a:pt x="2" y="1225"/>
                    </a:lnTo>
                    <a:lnTo>
                      <a:pt x="1" y="1238"/>
                    </a:lnTo>
                    <a:lnTo>
                      <a:pt x="0" y="1250"/>
                    </a:lnTo>
                    <a:lnTo>
                      <a:pt x="1" y="1263"/>
                    </a:lnTo>
                    <a:lnTo>
                      <a:pt x="2" y="1276"/>
                    </a:lnTo>
                    <a:lnTo>
                      <a:pt x="5" y="1288"/>
                    </a:lnTo>
                    <a:lnTo>
                      <a:pt x="10" y="1300"/>
                    </a:lnTo>
                    <a:lnTo>
                      <a:pt x="15" y="1310"/>
                    </a:lnTo>
                    <a:lnTo>
                      <a:pt x="21" y="1321"/>
                    </a:lnTo>
                    <a:lnTo>
                      <a:pt x="29" y="1330"/>
                    </a:lnTo>
                    <a:lnTo>
                      <a:pt x="37" y="1340"/>
                    </a:lnTo>
                    <a:lnTo>
                      <a:pt x="46" y="1349"/>
                    </a:lnTo>
                    <a:lnTo>
                      <a:pt x="57" y="1356"/>
                    </a:lnTo>
                    <a:lnTo>
                      <a:pt x="67" y="1362"/>
                    </a:lnTo>
                    <a:lnTo>
                      <a:pt x="79" y="1369"/>
                    </a:lnTo>
                    <a:lnTo>
                      <a:pt x="91" y="1373"/>
                    </a:lnTo>
                    <a:lnTo>
                      <a:pt x="91" y="1373"/>
                    </a:lnTo>
                    <a:lnTo>
                      <a:pt x="104" y="1376"/>
                    </a:lnTo>
                    <a:lnTo>
                      <a:pt x="116" y="1378"/>
                    </a:lnTo>
                    <a:lnTo>
                      <a:pt x="129" y="1378"/>
                    </a:lnTo>
                    <a:lnTo>
                      <a:pt x="142" y="1378"/>
                    </a:lnTo>
                    <a:lnTo>
                      <a:pt x="155" y="1376"/>
                    </a:lnTo>
                    <a:lnTo>
                      <a:pt x="167" y="1373"/>
                    </a:lnTo>
                    <a:lnTo>
                      <a:pt x="178" y="1369"/>
                    </a:lnTo>
                    <a:lnTo>
                      <a:pt x="189" y="1364"/>
                    </a:lnTo>
                    <a:lnTo>
                      <a:pt x="200" y="1357"/>
                    </a:lnTo>
                    <a:lnTo>
                      <a:pt x="209" y="1350"/>
                    </a:lnTo>
                    <a:lnTo>
                      <a:pt x="219" y="1342"/>
                    </a:lnTo>
                    <a:lnTo>
                      <a:pt x="227" y="1333"/>
                    </a:lnTo>
                    <a:lnTo>
                      <a:pt x="235" y="1323"/>
                    </a:lnTo>
                    <a:lnTo>
                      <a:pt x="241" y="1311"/>
                    </a:lnTo>
                    <a:lnTo>
                      <a:pt x="248" y="1300"/>
                    </a:lnTo>
                    <a:lnTo>
                      <a:pt x="252" y="1288"/>
                    </a:lnTo>
                    <a:lnTo>
                      <a:pt x="515" y="427"/>
                    </a:lnTo>
                    <a:lnTo>
                      <a:pt x="515" y="427"/>
                    </a:lnTo>
                    <a:lnTo>
                      <a:pt x="527" y="428"/>
                    </a:lnTo>
                    <a:lnTo>
                      <a:pt x="562" y="428"/>
                    </a:lnTo>
                    <a:lnTo>
                      <a:pt x="164" y="1923"/>
                    </a:lnTo>
                    <a:lnTo>
                      <a:pt x="548" y="1923"/>
                    </a:lnTo>
                    <a:lnTo>
                      <a:pt x="548" y="3102"/>
                    </a:lnTo>
                    <a:lnTo>
                      <a:pt x="548" y="3102"/>
                    </a:lnTo>
                    <a:lnTo>
                      <a:pt x="548" y="3118"/>
                    </a:lnTo>
                    <a:lnTo>
                      <a:pt x="551" y="3133"/>
                    </a:lnTo>
                    <a:lnTo>
                      <a:pt x="555" y="3147"/>
                    </a:lnTo>
                    <a:lnTo>
                      <a:pt x="560" y="3161"/>
                    </a:lnTo>
                    <a:lnTo>
                      <a:pt x="567" y="3175"/>
                    </a:lnTo>
                    <a:lnTo>
                      <a:pt x="574" y="3187"/>
                    </a:lnTo>
                    <a:lnTo>
                      <a:pt x="583" y="3198"/>
                    </a:lnTo>
                    <a:lnTo>
                      <a:pt x="592" y="3209"/>
                    </a:lnTo>
                    <a:lnTo>
                      <a:pt x="603" y="3219"/>
                    </a:lnTo>
                    <a:lnTo>
                      <a:pt x="615" y="3227"/>
                    </a:lnTo>
                    <a:lnTo>
                      <a:pt x="627" y="3236"/>
                    </a:lnTo>
                    <a:lnTo>
                      <a:pt x="640" y="3242"/>
                    </a:lnTo>
                    <a:lnTo>
                      <a:pt x="654" y="3246"/>
                    </a:lnTo>
                    <a:lnTo>
                      <a:pt x="669" y="3251"/>
                    </a:lnTo>
                    <a:lnTo>
                      <a:pt x="684" y="3253"/>
                    </a:lnTo>
                    <a:lnTo>
                      <a:pt x="699" y="3254"/>
                    </a:lnTo>
                    <a:lnTo>
                      <a:pt x="699" y="3254"/>
                    </a:lnTo>
                    <a:lnTo>
                      <a:pt x="715" y="3253"/>
                    </a:lnTo>
                    <a:lnTo>
                      <a:pt x="730" y="3251"/>
                    </a:lnTo>
                    <a:lnTo>
                      <a:pt x="744" y="3246"/>
                    </a:lnTo>
                    <a:lnTo>
                      <a:pt x="758" y="3242"/>
                    </a:lnTo>
                    <a:lnTo>
                      <a:pt x="771" y="3236"/>
                    </a:lnTo>
                    <a:lnTo>
                      <a:pt x="783" y="3227"/>
                    </a:lnTo>
                    <a:lnTo>
                      <a:pt x="795" y="3219"/>
                    </a:lnTo>
                    <a:lnTo>
                      <a:pt x="806" y="3209"/>
                    </a:lnTo>
                    <a:lnTo>
                      <a:pt x="815" y="3198"/>
                    </a:lnTo>
                    <a:lnTo>
                      <a:pt x="825" y="3187"/>
                    </a:lnTo>
                    <a:lnTo>
                      <a:pt x="832" y="3175"/>
                    </a:lnTo>
                    <a:lnTo>
                      <a:pt x="839" y="3161"/>
                    </a:lnTo>
                    <a:lnTo>
                      <a:pt x="843" y="3147"/>
                    </a:lnTo>
                    <a:lnTo>
                      <a:pt x="847" y="3133"/>
                    </a:lnTo>
                    <a:lnTo>
                      <a:pt x="849" y="3118"/>
                    </a:lnTo>
                    <a:lnTo>
                      <a:pt x="850" y="3102"/>
                    </a:lnTo>
                    <a:lnTo>
                      <a:pt x="850" y="1923"/>
                    </a:lnTo>
                    <a:lnTo>
                      <a:pt x="903" y="1923"/>
                    </a:lnTo>
                    <a:lnTo>
                      <a:pt x="955" y="1923"/>
                    </a:lnTo>
                    <a:lnTo>
                      <a:pt x="955" y="3102"/>
                    </a:lnTo>
                    <a:lnTo>
                      <a:pt x="955" y="3102"/>
                    </a:lnTo>
                    <a:lnTo>
                      <a:pt x="956" y="3118"/>
                    </a:lnTo>
                    <a:lnTo>
                      <a:pt x="958" y="3133"/>
                    </a:lnTo>
                    <a:lnTo>
                      <a:pt x="962" y="3147"/>
                    </a:lnTo>
                    <a:lnTo>
                      <a:pt x="967" y="3161"/>
                    </a:lnTo>
                    <a:lnTo>
                      <a:pt x="973" y="3175"/>
                    </a:lnTo>
                    <a:lnTo>
                      <a:pt x="980" y="3187"/>
                    </a:lnTo>
                    <a:lnTo>
                      <a:pt x="990" y="3198"/>
                    </a:lnTo>
                    <a:lnTo>
                      <a:pt x="1000" y="3209"/>
                    </a:lnTo>
                    <a:lnTo>
                      <a:pt x="1010" y="3219"/>
                    </a:lnTo>
                    <a:lnTo>
                      <a:pt x="1022" y="3227"/>
                    </a:lnTo>
                    <a:lnTo>
                      <a:pt x="1034" y="3236"/>
                    </a:lnTo>
                    <a:lnTo>
                      <a:pt x="1048" y="3242"/>
                    </a:lnTo>
                    <a:lnTo>
                      <a:pt x="1062" y="3246"/>
                    </a:lnTo>
                    <a:lnTo>
                      <a:pt x="1075" y="3251"/>
                    </a:lnTo>
                    <a:lnTo>
                      <a:pt x="1090" y="3253"/>
                    </a:lnTo>
                    <a:lnTo>
                      <a:pt x="1106" y="3254"/>
                    </a:lnTo>
                    <a:lnTo>
                      <a:pt x="1106" y="3254"/>
                    </a:lnTo>
                    <a:lnTo>
                      <a:pt x="1121" y="3253"/>
                    </a:lnTo>
                    <a:lnTo>
                      <a:pt x="1136" y="3251"/>
                    </a:lnTo>
                    <a:lnTo>
                      <a:pt x="1151" y="3246"/>
                    </a:lnTo>
                    <a:lnTo>
                      <a:pt x="1165" y="3242"/>
                    </a:lnTo>
                    <a:lnTo>
                      <a:pt x="1178" y="3236"/>
                    </a:lnTo>
                    <a:lnTo>
                      <a:pt x="1191" y="3227"/>
                    </a:lnTo>
                    <a:lnTo>
                      <a:pt x="1202" y="3219"/>
                    </a:lnTo>
                    <a:lnTo>
                      <a:pt x="1213" y="3209"/>
                    </a:lnTo>
                    <a:lnTo>
                      <a:pt x="1223" y="3198"/>
                    </a:lnTo>
                    <a:lnTo>
                      <a:pt x="1231" y="3187"/>
                    </a:lnTo>
                    <a:lnTo>
                      <a:pt x="1239" y="3175"/>
                    </a:lnTo>
                    <a:lnTo>
                      <a:pt x="1245" y="3161"/>
                    </a:lnTo>
                    <a:lnTo>
                      <a:pt x="1250" y="3147"/>
                    </a:lnTo>
                    <a:lnTo>
                      <a:pt x="1255" y="3133"/>
                    </a:lnTo>
                    <a:lnTo>
                      <a:pt x="1257" y="3118"/>
                    </a:lnTo>
                    <a:lnTo>
                      <a:pt x="1257" y="3102"/>
                    </a:lnTo>
                    <a:lnTo>
                      <a:pt x="1257" y="1923"/>
                    </a:lnTo>
                    <a:lnTo>
                      <a:pt x="1641" y="1923"/>
                    </a:lnTo>
                    <a:lnTo>
                      <a:pt x="1243" y="428"/>
                    </a:lnTo>
                    <a:lnTo>
                      <a:pt x="1278" y="428"/>
                    </a:lnTo>
                    <a:lnTo>
                      <a:pt x="1278" y="428"/>
                    </a:lnTo>
                    <a:lnTo>
                      <a:pt x="1290" y="427"/>
                    </a:lnTo>
                    <a:lnTo>
                      <a:pt x="1553" y="1288"/>
                    </a:lnTo>
                    <a:lnTo>
                      <a:pt x="1553" y="1288"/>
                    </a:lnTo>
                    <a:lnTo>
                      <a:pt x="1558" y="1300"/>
                    </a:lnTo>
                    <a:lnTo>
                      <a:pt x="1564" y="1311"/>
                    </a:lnTo>
                    <a:lnTo>
                      <a:pt x="1570" y="1323"/>
                    </a:lnTo>
                    <a:lnTo>
                      <a:pt x="1578" y="1333"/>
                    </a:lnTo>
                    <a:lnTo>
                      <a:pt x="1586" y="1342"/>
                    </a:lnTo>
                    <a:lnTo>
                      <a:pt x="1595" y="1350"/>
                    </a:lnTo>
                    <a:lnTo>
                      <a:pt x="1606" y="1357"/>
                    </a:lnTo>
                    <a:lnTo>
                      <a:pt x="1616" y="1364"/>
                    </a:lnTo>
                    <a:lnTo>
                      <a:pt x="1627" y="1369"/>
                    </a:lnTo>
                    <a:lnTo>
                      <a:pt x="1639" y="1373"/>
                    </a:lnTo>
                    <a:lnTo>
                      <a:pt x="1650" y="1376"/>
                    </a:lnTo>
                    <a:lnTo>
                      <a:pt x="1663" y="1378"/>
                    </a:lnTo>
                    <a:lnTo>
                      <a:pt x="1676" y="1378"/>
                    </a:lnTo>
                    <a:lnTo>
                      <a:pt x="1689" y="1378"/>
                    </a:lnTo>
                    <a:lnTo>
                      <a:pt x="1702" y="1376"/>
                    </a:lnTo>
                    <a:lnTo>
                      <a:pt x="1714" y="1373"/>
                    </a:lnTo>
                    <a:lnTo>
                      <a:pt x="1714" y="1373"/>
                    </a:lnTo>
                    <a:lnTo>
                      <a:pt x="1726" y="1369"/>
                    </a:lnTo>
                    <a:lnTo>
                      <a:pt x="1738" y="1362"/>
                    </a:lnTo>
                    <a:lnTo>
                      <a:pt x="1749" y="1356"/>
                    </a:lnTo>
                    <a:lnTo>
                      <a:pt x="1759" y="1349"/>
                    </a:lnTo>
                    <a:lnTo>
                      <a:pt x="1768" y="1340"/>
                    </a:lnTo>
                    <a:lnTo>
                      <a:pt x="1776" y="1330"/>
                    </a:lnTo>
                    <a:lnTo>
                      <a:pt x="1784" y="1321"/>
                    </a:lnTo>
                    <a:lnTo>
                      <a:pt x="1790" y="1310"/>
                    </a:lnTo>
                    <a:lnTo>
                      <a:pt x="1795" y="1300"/>
                    </a:lnTo>
                    <a:lnTo>
                      <a:pt x="1800" y="1288"/>
                    </a:lnTo>
                    <a:lnTo>
                      <a:pt x="1803" y="1276"/>
                    </a:lnTo>
                    <a:lnTo>
                      <a:pt x="1804" y="1263"/>
                    </a:lnTo>
                    <a:lnTo>
                      <a:pt x="1805" y="1250"/>
                    </a:lnTo>
                    <a:lnTo>
                      <a:pt x="1804" y="1238"/>
                    </a:lnTo>
                    <a:lnTo>
                      <a:pt x="1803" y="1225"/>
                    </a:lnTo>
                    <a:lnTo>
                      <a:pt x="1800" y="1212"/>
                    </a:lnTo>
                    <a:lnTo>
                      <a:pt x="1800" y="1212"/>
                    </a:lnTo>
                    <a:close/>
                  </a:path>
                </a:pathLst>
              </a:custGeom>
              <a:grpFill/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44" name="Group 5"/>
          <p:cNvGrpSpPr/>
          <p:nvPr/>
        </p:nvGrpSpPr>
        <p:grpSpPr>
          <a:xfrm>
            <a:off x="4143938" y="2474259"/>
            <a:ext cx="800844" cy="797234"/>
            <a:chOff x="4236720" y="2596405"/>
            <a:chExt cx="670560" cy="670560"/>
          </a:xfrm>
        </p:grpSpPr>
        <p:sp>
          <p:nvSpPr>
            <p:cNvPr id="45" name="Oval 140"/>
            <p:cNvSpPr/>
            <p:nvPr/>
          </p:nvSpPr>
          <p:spPr>
            <a:xfrm>
              <a:off x="4236720" y="2596405"/>
              <a:ext cx="670560" cy="670560"/>
            </a:xfrm>
            <a:prstGeom prst="ellipse">
              <a:avLst/>
            </a:prstGeom>
            <a:solidFill>
              <a:schemeClr val="tx2"/>
            </a:solidFill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ar-SA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6" name="TextBox 51"/>
            <p:cNvSpPr txBox="1"/>
            <p:nvPr/>
          </p:nvSpPr>
          <p:spPr>
            <a:xfrm>
              <a:off x="4253113" y="2764453"/>
              <a:ext cx="637774" cy="266700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defTabSz="898528">
                <a:defRPr/>
              </a:pPr>
              <a:r>
                <a:rPr lang="en-US" sz="2800" b="1" kern="0" dirty="0">
                  <a:solidFill>
                    <a:schemeClr val="bg1"/>
                  </a:solidFill>
                  <a:latin typeface="+mn-ea"/>
                  <a:cs typeface="Open Sans" pitchFamily="34" charset="0"/>
                </a:rPr>
                <a:t>VS</a:t>
              </a:r>
              <a:endParaRPr lang="ar-SA" sz="2800" b="1" kern="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7" name="Group 54"/>
          <p:cNvGrpSpPr/>
          <p:nvPr/>
        </p:nvGrpSpPr>
        <p:grpSpPr>
          <a:xfrm>
            <a:off x="3639768" y="2850735"/>
            <a:ext cx="404065" cy="76100"/>
            <a:chOff x="2656464" y="2476500"/>
            <a:chExt cx="338330" cy="64008"/>
          </a:xfrm>
        </p:grpSpPr>
        <p:cxnSp>
          <p:nvCxnSpPr>
            <p:cNvPr id="48" name="Straight Connector 55"/>
            <p:cNvCxnSpPr>
              <a:endCxn id="49" idx="2"/>
            </p:cNvCxnSpPr>
            <p:nvPr/>
          </p:nvCxnSpPr>
          <p:spPr>
            <a:xfrm rot="10800000">
              <a:off x="2720473" y="2508505"/>
              <a:ext cx="274321" cy="128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49" name="Oval 56"/>
            <p:cNvSpPr/>
            <p:nvPr/>
          </p:nvSpPr>
          <p:spPr>
            <a:xfrm rot="10800000">
              <a:off x="2656464" y="2476500"/>
              <a:ext cx="64008" cy="6400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98528">
                <a:defRPr/>
              </a:pPr>
              <a:endParaRPr lang="ar-SA" sz="18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/>
              </a:endParaRPr>
            </a:p>
          </p:txBody>
        </p:sp>
      </p:grpSp>
      <p:grpSp>
        <p:nvGrpSpPr>
          <p:cNvPr id="50" name="Group 63"/>
          <p:cNvGrpSpPr/>
          <p:nvPr/>
        </p:nvGrpSpPr>
        <p:grpSpPr>
          <a:xfrm rot="10800000">
            <a:off x="5017975" y="2850735"/>
            <a:ext cx="404065" cy="76100"/>
            <a:chOff x="2656464" y="2476500"/>
            <a:chExt cx="338330" cy="64008"/>
          </a:xfrm>
        </p:grpSpPr>
        <p:cxnSp>
          <p:nvCxnSpPr>
            <p:cNvPr id="51" name="Straight Connector 64"/>
            <p:cNvCxnSpPr>
              <a:endCxn id="52" idx="2"/>
            </p:cNvCxnSpPr>
            <p:nvPr/>
          </p:nvCxnSpPr>
          <p:spPr>
            <a:xfrm rot="10800000">
              <a:off x="2720473" y="2508505"/>
              <a:ext cx="274321" cy="128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52" name="Oval 66"/>
            <p:cNvSpPr/>
            <p:nvPr/>
          </p:nvSpPr>
          <p:spPr>
            <a:xfrm rot="10800000">
              <a:off x="2656464" y="2476500"/>
              <a:ext cx="64008" cy="6400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98528">
                <a:defRPr/>
              </a:pPr>
              <a:endParaRPr lang="ar-SA" sz="18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/>
              </a:endParaRPr>
            </a:p>
          </p:txBody>
        </p:sp>
      </p:grpSp>
      <p:sp>
        <p:nvSpPr>
          <p:cNvPr id="53" name="矩形 1"/>
          <p:cNvSpPr>
            <a:spLocks noChangeArrowheads="1"/>
          </p:cNvSpPr>
          <p:nvPr/>
        </p:nvSpPr>
        <p:spPr bwMode="auto">
          <a:xfrm>
            <a:off x="1006512" y="3660127"/>
            <a:ext cx="2414740" cy="73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54" name="矩形 1"/>
          <p:cNvSpPr>
            <a:spLocks noChangeArrowheads="1"/>
          </p:cNvSpPr>
          <p:nvPr/>
        </p:nvSpPr>
        <p:spPr bwMode="auto">
          <a:xfrm>
            <a:off x="5679026" y="3660127"/>
            <a:ext cx="2414740" cy="73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55" name="矩形 54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57" name="文本框 23"/>
          <p:cNvSpPr>
            <a:spLocks noChangeArrowheads="1"/>
          </p:cNvSpPr>
          <p:nvPr/>
        </p:nvSpPr>
        <p:spPr bwMode="auto">
          <a:xfrm>
            <a:off x="7858321" y="206224"/>
            <a:ext cx="1183469" cy="43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89" tIns="33694" rIns="67389" bIns="33694">
            <a:spAutoFit/>
          </a:bodyPr>
          <a:lstStyle/>
          <a:p>
            <a:pPr defTabSz="673312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sym typeface="方正姚体" panose="02010601030101010101" pitchFamily="2" charset="-122"/>
              </a:rPr>
              <a:t>LOGO</a:t>
            </a:r>
          </a:p>
        </p:txBody>
      </p:sp>
      <p:sp>
        <p:nvSpPr>
          <p:cNvPr id="58" name="矩形 57"/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59" name="TextBox 8"/>
          <p:cNvSpPr txBox="1"/>
          <p:nvPr/>
        </p:nvSpPr>
        <p:spPr>
          <a:xfrm>
            <a:off x="568961" y="144848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sym typeface="Arial" panose="020B0604020202020204" pitchFamily="34" charset="0"/>
              </a:rPr>
              <a:t>年度工作概述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sym typeface="Arial" panose="020B0604020202020204" pitchFamily="34" charset="0"/>
            </a:endParaRPr>
          </a:p>
        </p:txBody>
      </p:sp>
      <p:sp>
        <p:nvSpPr>
          <p:cNvPr id="60" name="TextBox 8"/>
          <p:cNvSpPr txBox="1"/>
          <p:nvPr/>
        </p:nvSpPr>
        <p:spPr>
          <a:xfrm>
            <a:off x="568961" y="465700"/>
            <a:ext cx="1617823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sym typeface="Arial" panose="020B0604020202020204" pitchFamily="34" charset="0"/>
              </a:rPr>
              <a:t>CLICK TO ADD CAPTION TEXT</a:t>
            </a:r>
            <a:endParaRPr lang="zh-CN" altLang="en-US" sz="1000" dirty="0">
              <a:solidFill>
                <a:prstClr val="white">
                  <a:lumMod val="50000"/>
                </a:prstClr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1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6"/>
    </mc:Choice>
    <mc:Fallback xmlns="">
      <p:transition spd="slow" advTm="5256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350"/>
                                </p:stCondLst>
                                <p:childTnLst>
                                  <p:par>
                                    <p:cTn id="1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4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4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7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5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350"/>
                                </p:stCondLst>
                                <p:childTnLst>
                                  <p:par>
                                    <p:cTn id="1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4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4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7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54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弧形 1"/>
          <p:cNvSpPr/>
          <p:nvPr/>
        </p:nvSpPr>
        <p:spPr>
          <a:xfrm>
            <a:off x="3246548" y="1489469"/>
            <a:ext cx="2622667" cy="2610846"/>
          </a:xfrm>
          <a:prstGeom prst="arc">
            <a:avLst>
              <a:gd name="adj1" fmla="val 8872451"/>
              <a:gd name="adj2" fmla="val 16231944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弧形 2"/>
          <p:cNvSpPr/>
          <p:nvPr/>
        </p:nvSpPr>
        <p:spPr>
          <a:xfrm flipH="1" flipV="1">
            <a:off x="3223501" y="1506955"/>
            <a:ext cx="2622667" cy="2610846"/>
          </a:xfrm>
          <a:prstGeom prst="arc">
            <a:avLst>
              <a:gd name="adj1" fmla="val 8622946"/>
              <a:gd name="adj2" fmla="val 16231944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 sz="1800"/>
          </a:p>
        </p:txBody>
      </p:sp>
      <p:cxnSp>
        <p:nvCxnSpPr>
          <p:cNvPr id="4" name="直接连接符 3"/>
          <p:cNvCxnSpPr/>
          <p:nvPr/>
        </p:nvCxnSpPr>
        <p:spPr>
          <a:xfrm>
            <a:off x="5593557" y="2038658"/>
            <a:ext cx="439340" cy="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011092" y="3490851"/>
            <a:ext cx="439340" cy="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椭圆 5"/>
          <p:cNvSpPr/>
          <p:nvPr/>
        </p:nvSpPr>
        <p:spPr>
          <a:xfrm>
            <a:off x="3517579" y="1770750"/>
            <a:ext cx="2086133" cy="2076730"/>
          </a:xfrm>
          <a:prstGeom prst="ellipse">
            <a:avLst/>
          </a:prstGeom>
          <a:solidFill>
            <a:srgbClr val="17375E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391" tIns="33696" rIns="67391" bIns="33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4596" y="3252884"/>
            <a:ext cx="2087427" cy="437382"/>
          </a:xfrm>
          <a:prstGeom prst="rect">
            <a:avLst/>
          </a:prstGeom>
        </p:spPr>
        <p:txBody>
          <a:bodyPr wrap="square" lIns="67391" tIns="33696" rIns="67391" bIns="33696" anchor="ctr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17375E"/>
                </a:solidFill>
                <a:latin typeface="+mn-ea"/>
              </a:rPr>
              <a:t>上半年</a:t>
            </a:r>
          </a:p>
        </p:txBody>
      </p:sp>
      <p:sp>
        <p:nvSpPr>
          <p:cNvPr id="8" name="矩形 7"/>
          <p:cNvSpPr/>
          <p:nvPr/>
        </p:nvSpPr>
        <p:spPr>
          <a:xfrm>
            <a:off x="6059987" y="1800076"/>
            <a:ext cx="2087427" cy="437382"/>
          </a:xfrm>
          <a:prstGeom prst="rect">
            <a:avLst/>
          </a:prstGeom>
        </p:spPr>
        <p:txBody>
          <a:bodyPr wrap="square" lIns="67391" tIns="33696" rIns="67391" bIns="33696" anchor="ctr">
            <a:spAutoFit/>
          </a:bodyPr>
          <a:lstStyle/>
          <a:p>
            <a:r>
              <a:rPr lang="zh-CN" altLang="en-US" sz="2400" b="1" dirty="0">
                <a:solidFill>
                  <a:srgbClr val="17375E"/>
                </a:solidFill>
                <a:latin typeface="+mn-ea"/>
              </a:rPr>
              <a:t>下半年</a:t>
            </a:r>
          </a:p>
        </p:txBody>
      </p:sp>
      <p:sp>
        <p:nvSpPr>
          <p:cNvPr id="9" name="矩形 8"/>
          <p:cNvSpPr/>
          <p:nvPr/>
        </p:nvSpPr>
        <p:spPr>
          <a:xfrm>
            <a:off x="6059986" y="2562414"/>
            <a:ext cx="2292999" cy="1145268"/>
          </a:xfrm>
          <a:prstGeom prst="rect">
            <a:avLst/>
          </a:prstGeom>
        </p:spPr>
        <p:txBody>
          <a:bodyPr wrap="square" lIns="67391" tIns="33696" rIns="67391" bIns="33696" anchor="ctr">
            <a:spAutoFit/>
          </a:bodyPr>
          <a:lstStyle/>
          <a:p>
            <a:pPr algn="just">
              <a:defRPr/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请替换文字内容，点击添加相关标题文字，修改文字内容，也可以直接复制你的内容到此。请替换文字内容，修改文字内容。</a:t>
            </a:r>
          </a:p>
        </p:txBody>
      </p:sp>
      <p:sp>
        <p:nvSpPr>
          <p:cNvPr id="10" name="矩形 9"/>
          <p:cNvSpPr/>
          <p:nvPr/>
        </p:nvSpPr>
        <p:spPr>
          <a:xfrm>
            <a:off x="719024" y="2130366"/>
            <a:ext cx="2292999" cy="1145268"/>
          </a:xfrm>
          <a:prstGeom prst="rect">
            <a:avLst/>
          </a:prstGeom>
        </p:spPr>
        <p:txBody>
          <a:bodyPr wrap="square" lIns="67391" tIns="33696" rIns="67391" bIns="33696" anchor="ctr">
            <a:spAutoFit/>
          </a:bodyPr>
          <a:lstStyle/>
          <a:p>
            <a:pPr algn="just">
              <a:defRPr/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请替换文字内容，点击添加相关标题文字，修改文字内容，也可以直接复制你的内容到此。请替换文字内容，修改文字内容。</a:t>
            </a:r>
          </a:p>
        </p:txBody>
      </p:sp>
      <p:sp>
        <p:nvSpPr>
          <p:cNvPr id="11" name="椭圆 10"/>
          <p:cNvSpPr/>
          <p:nvPr/>
        </p:nvSpPr>
        <p:spPr>
          <a:xfrm>
            <a:off x="3649978" y="1924527"/>
            <a:ext cx="1784376" cy="1776333"/>
          </a:xfrm>
          <a:prstGeom prst="ellipse">
            <a:avLst/>
          </a:prstGeom>
          <a:solidFill>
            <a:srgbClr val="17375E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391" tIns="33696" rIns="67391" bIns="33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921084" y="2186361"/>
            <a:ext cx="1273596" cy="1271878"/>
            <a:chOff x="8742363" y="4948238"/>
            <a:chExt cx="500063" cy="501650"/>
          </a:xfrm>
          <a:solidFill>
            <a:schemeClr val="bg1"/>
          </a:solidFill>
        </p:grpSpPr>
        <p:sp>
          <p:nvSpPr>
            <p:cNvPr id="13" name="Freeform 14"/>
            <p:cNvSpPr>
              <a:spLocks noEditPoints="1"/>
            </p:cNvSpPr>
            <p:nvPr/>
          </p:nvSpPr>
          <p:spPr bwMode="auto">
            <a:xfrm>
              <a:off x="8742363" y="4948238"/>
              <a:ext cx="500063" cy="501650"/>
            </a:xfrm>
            <a:custGeom>
              <a:avLst/>
              <a:gdLst>
                <a:gd name="T0" fmla="*/ 74 w 149"/>
                <a:gd name="T1" fmla="*/ 150 h 150"/>
                <a:gd name="T2" fmla="*/ 0 w 149"/>
                <a:gd name="T3" fmla="*/ 75 h 150"/>
                <a:gd name="T4" fmla="*/ 74 w 149"/>
                <a:gd name="T5" fmla="*/ 0 h 150"/>
                <a:gd name="T6" fmla="*/ 149 w 149"/>
                <a:gd name="T7" fmla="*/ 75 h 150"/>
                <a:gd name="T8" fmla="*/ 74 w 149"/>
                <a:gd name="T9" fmla="*/ 150 h 150"/>
                <a:gd name="T10" fmla="*/ 74 w 149"/>
                <a:gd name="T11" fmla="*/ 8 h 150"/>
                <a:gd name="T12" fmla="*/ 8 w 149"/>
                <a:gd name="T13" fmla="*/ 75 h 150"/>
                <a:gd name="T14" fmla="*/ 74 w 149"/>
                <a:gd name="T15" fmla="*/ 142 h 150"/>
                <a:gd name="T16" fmla="*/ 141 w 149"/>
                <a:gd name="T17" fmla="*/ 75 h 150"/>
                <a:gd name="T18" fmla="*/ 74 w 149"/>
                <a:gd name="T19" fmla="*/ 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150">
                  <a:moveTo>
                    <a:pt x="74" y="150"/>
                  </a:moveTo>
                  <a:cubicBezTo>
                    <a:pt x="33" y="150"/>
                    <a:pt x="0" y="116"/>
                    <a:pt x="0" y="75"/>
                  </a:cubicBezTo>
                  <a:cubicBezTo>
                    <a:pt x="0" y="34"/>
                    <a:pt x="33" y="0"/>
                    <a:pt x="74" y="0"/>
                  </a:cubicBezTo>
                  <a:cubicBezTo>
                    <a:pt x="116" y="0"/>
                    <a:pt x="149" y="34"/>
                    <a:pt x="149" y="75"/>
                  </a:cubicBezTo>
                  <a:cubicBezTo>
                    <a:pt x="149" y="116"/>
                    <a:pt x="116" y="150"/>
                    <a:pt x="74" y="150"/>
                  </a:cubicBezTo>
                  <a:close/>
                  <a:moveTo>
                    <a:pt x="74" y="8"/>
                  </a:moveTo>
                  <a:cubicBezTo>
                    <a:pt x="38" y="8"/>
                    <a:pt x="8" y="38"/>
                    <a:pt x="8" y="75"/>
                  </a:cubicBezTo>
                  <a:cubicBezTo>
                    <a:pt x="8" y="112"/>
                    <a:pt x="38" y="142"/>
                    <a:pt x="74" y="142"/>
                  </a:cubicBezTo>
                  <a:cubicBezTo>
                    <a:pt x="111" y="142"/>
                    <a:pt x="141" y="112"/>
                    <a:pt x="141" y="75"/>
                  </a:cubicBezTo>
                  <a:cubicBezTo>
                    <a:pt x="141" y="38"/>
                    <a:pt x="111" y="8"/>
                    <a:pt x="7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8983663" y="4987925"/>
              <a:ext cx="12700" cy="47625"/>
            </a:xfrm>
            <a:custGeom>
              <a:avLst/>
              <a:gdLst>
                <a:gd name="T0" fmla="*/ 2 w 4"/>
                <a:gd name="T1" fmla="*/ 14 h 14"/>
                <a:gd name="T2" fmla="*/ 0 w 4"/>
                <a:gd name="T3" fmla="*/ 12 h 14"/>
                <a:gd name="T4" fmla="*/ 0 w 4"/>
                <a:gd name="T5" fmla="*/ 2 h 14"/>
                <a:gd name="T6" fmla="*/ 2 w 4"/>
                <a:gd name="T7" fmla="*/ 0 h 14"/>
                <a:gd name="T8" fmla="*/ 4 w 4"/>
                <a:gd name="T9" fmla="*/ 2 h 14"/>
                <a:gd name="T10" fmla="*/ 4 w 4"/>
                <a:gd name="T11" fmla="*/ 12 h 14"/>
                <a:gd name="T12" fmla="*/ 2 w 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4">
                  <a:moveTo>
                    <a:pt x="2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4"/>
                    <a:pt x="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8983663" y="5367338"/>
              <a:ext cx="12700" cy="42863"/>
            </a:xfrm>
            <a:custGeom>
              <a:avLst/>
              <a:gdLst>
                <a:gd name="T0" fmla="*/ 2 w 4"/>
                <a:gd name="T1" fmla="*/ 13 h 13"/>
                <a:gd name="T2" fmla="*/ 0 w 4"/>
                <a:gd name="T3" fmla="*/ 11 h 13"/>
                <a:gd name="T4" fmla="*/ 0 w 4"/>
                <a:gd name="T5" fmla="*/ 2 h 13"/>
                <a:gd name="T6" fmla="*/ 2 w 4"/>
                <a:gd name="T7" fmla="*/ 0 h 13"/>
                <a:gd name="T8" fmla="*/ 4 w 4"/>
                <a:gd name="T9" fmla="*/ 2 h 13"/>
                <a:gd name="T10" fmla="*/ 4 w 4"/>
                <a:gd name="T11" fmla="*/ 11 h 13"/>
                <a:gd name="T12" fmla="*/ 2 w 4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3">
                  <a:moveTo>
                    <a:pt x="2" y="13"/>
                  </a:moveTo>
                  <a:cubicBezTo>
                    <a:pt x="1" y="13"/>
                    <a:pt x="0" y="13"/>
                    <a:pt x="0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3" y="13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9158288" y="5192713"/>
              <a:ext cx="46038" cy="12700"/>
            </a:xfrm>
            <a:custGeom>
              <a:avLst/>
              <a:gdLst>
                <a:gd name="T0" fmla="*/ 12 w 14"/>
                <a:gd name="T1" fmla="*/ 4 h 4"/>
                <a:gd name="T2" fmla="*/ 2 w 14"/>
                <a:gd name="T3" fmla="*/ 4 h 4"/>
                <a:gd name="T4" fmla="*/ 0 w 14"/>
                <a:gd name="T5" fmla="*/ 2 h 4"/>
                <a:gd name="T6" fmla="*/ 2 w 14"/>
                <a:gd name="T7" fmla="*/ 0 h 4"/>
                <a:gd name="T8" fmla="*/ 12 w 14"/>
                <a:gd name="T9" fmla="*/ 0 h 4"/>
                <a:gd name="T10" fmla="*/ 14 w 14"/>
                <a:gd name="T11" fmla="*/ 2 h 4"/>
                <a:gd name="T12" fmla="*/ 12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1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1"/>
                    <a:pt x="14" y="2"/>
                  </a:cubicBezTo>
                  <a:cubicBezTo>
                    <a:pt x="14" y="3"/>
                    <a:pt x="13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8778875" y="5192713"/>
              <a:ext cx="47625" cy="12700"/>
            </a:xfrm>
            <a:custGeom>
              <a:avLst/>
              <a:gdLst>
                <a:gd name="T0" fmla="*/ 12 w 14"/>
                <a:gd name="T1" fmla="*/ 4 h 4"/>
                <a:gd name="T2" fmla="*/ 2 w 14"/>
                <a:gd name="T3" fmla="*/ 4 h 4"/>
                <a:gd name="T4" fmla="*/ 0 w 14"/>
                <a:gd name="T5" fmla="*/ 2 h 4"/>
                <a:gd name="T6" fmla="*/ 2 w 14"/>
                <a:gd name="T7" fmla="*/ 0 h 4"/>
                <a:gd name="T8" fmla="*/ 12 w 14"/>
                <a:gd name="T9" fmla="*/ 0 h 4"/>
                <a:gd name="T10" fmla="*/ 14 w 14"/>
                <a:gd name="T11" fmla="*/ 2 h 4"/>
                <a:gd name="T12" fmla="*/ 12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1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1"/>
                    <a:pt x="14" y="2"/>
                  </a:cubicBezTo>
                  <a:cubicBezTo>
                    <a:pt x="14" y="3"/>
                    <a:pt x="13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9134475" y="5087938"/>
              <a:ext cx="42863" cy="30163"/>
            </a:xfrm>
            <a:custGeom>
              <a:avLst/>
              <a:gdLst>
                <a:gd name="T0" fmla="*/ 2 w 13"/>
                <a:gd name="T1" fmla="*/ 9 h 9"/>
                <a:gd name="T2" fmla="*/ 1 w 13"/>
                <a:gd name="T3" fmla="*/ 8 h 9"/>
                <a:gd name="T4" fmla="*/ 1 w 13"/>
                <a:gd name="T5" fmla="*/ 5 h 9"/>
                <a:gd name="T6" fmla="*/ 9 w 13"/>
                <a:gd name="T7" fmla="*/ 1 h 9"/>
                <a:gd name="T8" fmla="*/ 12 w 13"/>
                <a:gd name="T9" fmla="*/ 2 h 9"/>
                <a:gd name="T10" fmla="*/ 11 w 13"/>
                <a:gd name="T11" fmla="*/ 4 h 9"/>
                <a:gd name="T12" fmla="*/ 3 w 13"/>
                <a:gd name="T13" fmla="*/ 9 h 9"/>
                <a:gd name="T14" fmla="*/ 2 w 1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2" y="9"/>
                  </a:moveTo>
                  <a:cubicBezTo>
                    <a:pt x="2" y="9"/>
                    <a:pt x="1" y="9"/>
                    <a:pt x="1" y="8"/>
                  </a:cubicBezTo>
                  <a:cubicBezTo>
                    <a:pt x="0" y="7"/>
                    <a:pt x="0" y="6"/>
                    <a:pt x="1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1" y="1"/>
                    <a:pt x="12" y="2"/>
                  </a:cubicBezTo>
                  <a:cubicBezTo>
                    <a:pt x="13" y="3"/>
                    <a:pt x="12" y="4"/>
                    <a:pt x="11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8805863" y="5280025"/>
              <a:ext cx="44450" cy="30163"/>
            </a:xfrm>
            <a:custGeom>
              <a:avLst/>
              <a:gdLst>
                <a:gd name="T0" fmla="*/ 2 w 13"/>
                <a:gd name="T1" fmla="*/ 9 h 9"/>
                <a:gd name="T2" fmla="*/ 1 w 13"/>
                <a:gd name="T3" fmla="*/ 8 h 9"/>
                <a:gd name="T4" fmla="*/ 1 w 13"/>
                <a:gd name="T5" fmla="*/ 5 h 9"/>
                <a:gd name="T6" fmla="*/ 10 w 13"/>
                <a:gd name="T7" fmla="*/ 0 h 9"/>
                <a:gd name="T8" fmla="*/ 12 w 13"/>
                <a:gd name="T9" fmla="*/ 1 h 9"/>
                <a:gd name="T10" fmla="*/ 12 w 13"/>
                <a:gd name="T11" fmla="*/ 4 h 9"/>
                <a:gd name="T12" fmla="*/ 3 w 13"/>
                <a:gd name="T13" fmla="*/ 8 h 9"/>
                <a:gd name="T14" fmla="*/ 2 w 1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2" y="9"/>
                  </a:moveTo>
                  <a:cubicBezTo>
                    <a:pt x="2" y="9"/>
                    <a:pt x="1" y="8"/>
                    <a:pt x="1" y="8"/>
                  </a:cubicBezTo>
                  <a:cubicBezTo>
                    <a:pt x="0" y="7"/>
                    <a:pt x="1" y="5"/>
                    <a:pt x="1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2" y="0"/>
                    <a:pt x="12" y="1"/>
                  </a:cubicBezTo>
                  <a:cubicBezTo>
                    <a:pt x="13" y="2"/>
                    <a:pt x="12" y="3"/>
                    <a:pt x="12" y="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9070975" y="5343525"/>
              <a:ext cx="30163" cy="39688"/>
            </a:xfrm>
            <a:custGeom>
              <a:avLst/>
              <a:gdLst>
                <a:gd name="T0" fmla="*/ 7 w 9"/>
                <a:gd name="T1" fmla="*/ 12 h 12"/>
                <a:gd name="T2" fmla="*/ 5 w 9"/>
                <a:gd name="T3" fmla="*/ 11 h 12"/>
                <a:gd name="T4" fmla="*/ 1 w 9"/>
                <a:gd name="T5" fmla="*/ 3 h 12"/>
                <a:gd name="T6" fmla="*/ 1 w 9"/>
                <a:gd name="T7" fmla="*/ 0 h 12"/>
                <a:gd name="T8" fmla="*/ 4 w 9"/>
                <a:gd name="T9" fmla="*/ 1 h 12"/>
                <a:gd name="T10" fmla="*/ 9 w 9"/>
                <a:gd name="T11" fmla="*/ 9 h 12"/>
                <a:gd name="T12" fmla="*/ 8 w 9"/>
                <a:gd name="T13" fmla="*/ 12 h 12"/>
                <a:gd name="T14" fmla="*/ 7 w 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7" y="12"/>
                  </a:moveTo>
                  <a:cubicBezTo>
                    <a:pt x="6" y="12"/>
                    <a:pt x="6" y="12"/>
                    <a:pt x="5" y="1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2"/>
                    <a:pt x="7" y="12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8883650" y="5014913"/>
              <a:ext cx="30163" cy="39688"/>
            </a:xfrm>
            <a:custGeom>
              <a:avLst/>
              <a:gdLst>
                <a:gd name="T0" fmla="*/ 6 w 9"/>
                <a:gd name="T1" fmla="*/ 12 h 12"/>
                <a:gd name="T2" fmla="*/ 5 w 9"/>
                <a:gd name="T3" fmla="*/ 11 h 12"/>
                <a:gd name="T4" fmla="*/ 0 w 9"/>
                <a:gd name="T5" fmla="*/ 3 h 12"/>
                <a:gd name="T6" fmla="*/ 1 w 9"/>
                <a:gd name="T7" fmla="*/ 0 h 12"/>
                <a:gd name="T8" fmla="*/ 4 w 9"/>
                <a:gd name="T9" fmla="*/ 1 h 12"/>
                <a:gd name="T10" fmla="*/ 8 w 9"/>
                <a:gd name="T11" fmla="*/ 9 h 12"/>
                <a:gd name="T12" fmla="*/ 7 w 9"/>
                <a:gd name="T13" fmla="*/ 12 h 12"/>
                <a:gd name="T14" fmla="*/ 6 w 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6" y="12"/>
                  </a:moveTo>
                  <a:cubicBezTo>
                    <a:pt x="6" y="12"/>
                    <a:pt x="5" y="12"/>
                    <a:pt x="5" y="1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8" y="11"/>
                    <a:pt x="7" y="12"/>
                  </a:cubicBezTo>
                  <a:cubicBezTo>
                    <a:pt x="7" y="12"/>
                    <a:pt x="7" y="12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8805863" y="5087938"/>
              <a:ext cx="44450" cy="30163"/>
            </a:xfrm>
            <a:custGeom>
              <a:avLst/>
              <a:gdLst>
                <a:gd name="T0" fmla="*/ 11 w 13"/>
                <a:gd name="T1" fmla="*/ 9 h 9"/>
                <a:gd name="T2" fmla="*/ 10 w 13"/>
                <a:gd name="T3" fmla="*/ 9 h 9"/>
                <a:gd name="T4" fmla="*/ 1 w 13"/>
                <a:gd name="T5" fmla="*/ 4 h 9"/>
                <a:gd name="T6" fmla="*/ 1 w 13"/>
                <a:gd name="T7" fmla="*/ 2 h 9"/>
                <a:gd name="T8" fmla="*/ 3 w 13"/>
                <a:gd name="T9" fmla="*/ 1 h 9"/>
                <a:gd name="T10" fmla="*/ 12 w 13"/>
                <a:gd name="T11" fmla="*/ 5 h 9"/>
                <a:gd name="T12" fmla="*/ 12 w 13"/>
                <a:gd name="T13" fmla="*/ 8 h 9"/>
                <a:gd name="T14" fmla="*/ 11 w 1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11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6"/>
                    <a:pt x="13" y="7"/>
                    <a:pt x="12" y="8"/>
                  </a:cubicBezTo>
                  <a:cubicBezTo>
                    <a:pt x="12" y="9"/>
                    <a:pt x="11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9134475" y="5280025"/>
              <a:ext cx="42863" cy="30163"/>
            </a:xfrm>
            <a:custGeom>
              <a:avLst/>
              <a:gdLst>
                <a:gd name="T0" fmla="*/ 10 w 13"/>
                <a:gd name="T1" fmla="*/ 9 h 9"/>
                <a:gd name="T2" fmla="*/ 9 w 13"/>
                <a:gd name="T3" fmla="*/ 8 h 9"/>
                <a:gd name="T4" fmla="*/ 1 w 13"/>
                <a:gd name="T5" fmla="*/ 4 h 9"/>
                <a:gd name="T6" fmla="*/ 1 w 13"/>
                <a:gd name="T7" fmla="*/ 1 h 9"/>
                <a:gd name="T8" fmla="*/ 3 w 13"/>
                <a:gd name="T9" fmla="*/ 0 h 9"/>
                <a:gd name="T10" fmla="*/ 11 w 13"/>
                <a:gd name="T11" fmla="*/ 5 h 9"/>
                <a:gd name="T12" fmla="*/ 12 w 13"/>
                <a:gd name="T13" fmla="*/ 8 h 9"/>
                <a:gd name="T14" fmla="*/ 10 w 1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10" y="9"/>
                  </a:moveTo>
                  <a:cubicBezTo>
                    <a:pt x="10" y="9"/>
                    <a:pt x="10" y="9"/>
                    <a:pt x="9" y="8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5"/>
                    <a:pt x="13" y="7"/>
                    <a:pt x="12" y="8"/>
                  </a:cubicBezTo>
                  <a:cubicBezTo>
                    <a:pt x="12" y="8"/>
                    <a:pt x="11" y="9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8883650" y="5343525"/>
              <a:ext cx="30163" cy="39688"/>
            </a:xfrm>
            <a:custGeom>
              <a:avLst/>
              <a:gdLst>
                <a:gd name="T0" fmla="*/ 2 w 9"/>
                <a:gd name="T1" fmla="*/ 12 h 12"/>
                <a:gd name="T2" fmla="*/ 1 w 9"/>
                <a:gd name="T3" fmla="*/ 12 h 12"/>
                <a:gd name="T4" fmla="*/ 0 w 9"/>
                <a:gd name="T5" fmla="*/ 9 h 12"/>
                <a:gd name="T6" fmla="*/ 5 w 9"/>
                <a:gd name="T7" fmla="*/ 1 h 12"/>
                <a:gd name="T8" fmla="*/ 7 w 9"/>
                <a:gd name="T9" fmla="*/ 0 h 12"/>
                <a:gd name="T10" fmla="*/ 8 w 9"/>
                <a:gd name="T11" fmla="*/ 3 h 12"/>
                <a:gd name="T12" fmla="*/ 4 w 9"/>
                <a:gd name="T13" fmla="*/ 11 h 12"/>
                <a:gd name="T14" fmla="*/ 2 w 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2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0" y="11"/>
                    <a:pt x="0" y="10"/>
                    <a:pt x="0" y="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7" y="0"/>
                    <a:pt x="7" y="0"/>
                  </a:cubicBezTo>
                  <a:cubicBezTo>
                    <a:pt x="8" y="1"/>
                    <a:pt x="9" y="2"/>
                    <a:pt x="8" y="3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2"/>
                    <a:pt x="3" y="12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9070975" y="5014913"/>
              <a:ext cx="30163" cy="39688"/>
            </a:xfrm>
            <a:custGeom>
              <a:avLst/>
              <a:gdLst>
                <a:gd name="T0" fmla="*/ 2 w 9"/>
                <a:gd name="T1" fmla="*/ 12 h 12"/>
                <a:gd name="T2" fmla="*/ 1 w 9"/>
                <a:gd name="T3" fmla="*/ 12 h 12"/>
                <a:gd name="T4" fmla="*/ 1 w 9"/>
                <a:gd name="T5" fmla="*/ 9 h 12"/>
                <a:gd name="T6" fmla="*/ 5 w 9"/>
                <a:gd name="T7" fmla="*/ 1 h 12"/>
                <a:gd name="T8" fmla="*/ 8 w 9"/>
                <a:gd name="T9" fmla="*/ 0 h 12"/>
                <a:gd name="T10" fmla="*/ 9 w 9"/>
                <a:gd name="T11" fmla="*/ 3 h 12"/>
                <a:gd name="T12" fmla="*/ 4 w 9"/>
                <a:gd name="T13" fmla="*/ 11 h 12"/>
                <a:gd name="T14" fmla="*/ 2 w 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2" y="12"/>
                  </a:moveTo>
                  <a:cubicBezTo>
                    <a:pt x="2" y="12"/>
                    <a:pt x="2" y="12"/>
                    <a:pt x="1" y="12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9" y="1"/>
                    <a:pt x="9" y="2"/>
                    <a:pt x="9" y="3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3" y="12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8970963" y="5175250"/>
              <a:ext cx="42863" cy="47625"/>
            </a:xfrm>
            <a:custGeom>
              <a:avLst/>
              <a:gdLst>
                <a:gd name="T0" fmla="*/ 6 w 13"/>
                <a:gd name="T1" fmla="*/ 14 h 14"/>
                <a:gd name="T2" fmla="*/ 0 w 13"/>
                <a:gd name="T3" fmla="*/ 7 h 14"/>
                <a:gd name="T4" fmla="*/ 1 w 13"/>
                <a:gd name="T5" fmla="*/ 2 h 14"/>
                <a:gd name="T6" fmla="*/ 6 w 13"/>
                <a:gd name="T7" fmla="*/ 0 h 14"/>
                <a:gd name="T8" fmla="*/ 13 w 13"/>
                <a:gd name="T9" fmla="*/ 7 h 14"/>
                <a:gd name="T10" fmla="*/ 12 w 13"/>
                <a:gd name="T11" fmla="*/ 12 h 14"/>
                <a:gd name="T12" fmla="*/ 6 w 13"/>
                <a:gd name="T13" fmla="*/ 14 h 14"/>
                <a:gd name="T14" fmla="*/ 6 w 13"/>
                <a:gd name="T15" fmla="*/ 4 h 14"/>
                <a:gd name="T16" fmla="*/ 4 w 13"/>
                <a:gd name="T17" fmla="*/ 5 h 14"/>
                <a:gd name="T18" fmla="*/ 4 w 13"/>
                <a:gd name="T19" fmla="*/ 7 h 14"/>
                <a:gd name="T20" fmla="*/ 6 w 13"/>
                <a:gd name="T21" fmla="*/ 10 h 14"/>
                <a:gd name="T22" fmla="*/ 8 w 13"/>
                <a:gd name="T23" fmla="*/ 9 h 14"/>
                <a:gd name="T24" fmla="*/ 9 w 13"/>
                <a:gd name="T25" fmla="*/ 7 h 14"/>
                <a:gd name="T26" fmla="*/ 6 w 13"/>
                <a:gd name="T2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4">
                  <a:moveTo>
                    <a:pt x="6" y="14"/>
                  </a:moveTo>
                  <a:cubicBezTo>
                    <a:pt x="2" y="14"/>
                    <a:pt x="0" y="11"/>
                    <a:pt x="0" y="7"/>
                  </a:cubicBezTo>
                  <a:cubicBezTo>
                    <a:pt x="0" y="5"/>
                    <a:pt x="0" y="4"/>
                    <a:pt x="1" y="2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11" y="0"/>
                    <a:pt x="13" y="4"/>
                    <a:pt x="13" y="7"/>
                  </a:cubicBezTo>
                  <a:cubicBezTo>
                    <a:pt x="13" y="9"/>
                    <a:pt x="13" y="11"/>
                    <a:pt x="12" y="12"/>
                  </a:cubicBezTo>
                  <a:cubicBezTo>
                    <a:pt x="10" y="13"/>
                    <a:pt x="8" y="14"/>
                    <a:pt x="6" y="14"/>
                  </a:cubicBezTo>
                  <a:close/>
                  <a:moveTo>
                    <a:pt x="6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7"/>
                    <a:pt x="4" y="10"/>
                    <a:pt x="6" y="10"/>
                  </a:cubicBezTo>
                  <a:cubicBezTo>
                    <a:pt x="7" y="10"/>
                    <a:pt x="8" y="10"/>
                    <a:pt x="8" y="9"/>
                  </a:cubicBezTo>
                  <a:cubicBezTo>
                    <a:pt x="9" y="9"/>
                    <a:pt x="9" y="8"/>
                    <a:pt x="9" y="7"/>
                  </a:cubicBezTo>
                  <a:cubicBezTo>
                    <a:pt x="9" y="7"/>
                    <a:pt x="9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8983663" y="5105400"/>
              <a:ext cx="33338" cy="100013"/>
            </a:xfrm>
            <a:custGeom>
              <a:avLst/>
              <a:gdLst>
                <a:gd name="T0" fmla="*/ 2 w 10"/>
                <a:gd name="T1" fmla="*/ 30 h 30"/>
                <a:gd name="T2" fmla="*/ 2 w 10"/>
                <a:gd name="T3" fmla="*/ 30 h 30"/>
                <a:gd name="T4" fmla="*/ 0 w 10"/>
                <a:gd name="T5" fmla="*/ 27 h 30"/>
                <a:gd name="T6" fmla="*/ 5 w 10"/>
                <a:gd name="T7" fmla="*/ 2 h 30"/>
                <a:gd name="T8" fmla="*/ 8 w 10"/>
                <a:gd name="T9" fmla="*/ 0 h 30"/>
                <a:gd name="T10" fmla="*/ 9 w 10"/>
                <a:gd name="T11" fmla="*/ 3 h 30"/>
                <a:gd name="T12" fmla="*/ 4 w 10"/>
                <a:gd name="T13" fmla="*/ 28 h 30"/>
                <a:gd name="T14" fmla="*/ 2 w 10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30">
                  <a:moveTo>
                    <a:pt x="2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29"/>
                    <a:pt x="0" y="27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0"/>
                    <a:pt x="8" y="0"/>
                  </a:cubicBezTo>
                  <a:cubicBezTo>
                    <a:pt x="9" y="1"/>
                    <a:pt x="10" y="2"/>
                    <a:pt x="9" y="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9"/>
                    <a:pt x="3" y="30"/>
                    <a:pt x="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8983663" y="5192713"/>
              <a:ext cx="153988" cy="12700"/>
            </a:xfrm>
            <a:custGeom>
              <a:avLst/>
              <a:gdLst>
                <a:gd name="T0" fmla="*/ 44 w 46"/>
                <a:gd name="T1" fmla="*/ 4 h 4"/>
                <a:gd name="T2" fmla="*/ 2 w 46"/>
                <a:gd name="T3" fmla="*/ 4 h 4"/>
                <a:gd name="T4" fmla="*/ 0 w 46"/>
                <a:gd name="T5" fmla="*/ 2 h 4"/>
                <a:gd name="T6" fmla="*/ 2 w 46"/>
                <a:gd name="T7" fmla="*/ 0 h 4"/>
                <a:gd name="T8" fmla="*/ 44 w 46"/>
                <a:gd name="T9" fmla="*/ 0 h 4"/>
                <a:gd name="T10" fmla="*/ 46 w 46"/>
                <a:gd name="T11" fmla="*/ 2 h 4"/>
                <a:gd name="T12" fmla="*/ 44 w 4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">
                  <a:moveTo>
                    <a:pt x="4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6" y="1"/>
                    <a:pt x="46" y="2"/>
                  </a:cubicBezTo>
                  <a:cubicBezTo>
                    <a:pt x="46" y="3"/>
                    <a:pt x="45" y="4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</p:grpSp>
      <p:sp>
        <p:nvSpPr>
          <p:cNvPr id="29" name="矩形 28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1" name="文本框 23"/>
          <p:cNvSpPr>
            <a:spLocks noChangeArrowheads="1"/>
          </p:cNvSpPr>
          <p:nvPr/>
        </p:nvSpPr>
        <p:spPr bwMode="auto">
          <a:xfrm>
            <a:off x="7858321" y="206224"/>
            <a:ext cx="1183469" cy="43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89" tIns="33694" rIns="67389" bIns="33694">
            <a:spAutoFit/>
          </a:bodyPr>
          <a:lstStyle/>
          <a:p>
            <a:pPr defTabSz="673312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sym typeface="方正姚体" panose="02010601030101010101" pitchFamily="2" charset="-122"/>
              </a:rPr>
              <a:t>LOGO</a:t>
            </a:r>
          </a:p>
        </p:txBody>
      </p:sp>
      <p:sp>
        <p:nvSpPr>
          <p:cNvPr id="32" name="矩形 31"/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3" name="TextBox 8"/>
          <p:cNvSpPr txBox="1"/>
          <p:nvPr/>
        </p:nvSpPr>
        <p:spPr>
          <a:xfrm>
            <a:off x="568961" y="144848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sym typeface="Arial" panose="020B0604020202020204" pitchFamily="34" charset="0"/>
              </a:rPr>
              <a:t>年度工作概述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sym typeface="Arial" panose="020B0604020202020204" pitchFamily="34" charset="0"/>
            </a:endParaRPr>
          </a:p>
        </p:txBody>
      </p:sp>
      <p:sp>
        <p:nvSpPr>
          <p:cNvPr id="34" name="TextBox 8"/>
          <p:cNvSpPr txBox="1"/>
          <p:nvPr/>
        </p:nvSpPr>
        <p:spPr>
          <a:xfrm>
            <a:off x="568961" y="465700"/>
            <a:ext cx="1617823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sym typeface="Arial" panose="020B0604020202020204" pitchFamily="34" charset="0"/>
              </a:rPr>
              <a:t>CLICK TO ADD CAPTION TEXT</a:t>
            </a:r>
            <a:endParaRPr lang="zh-CN" altLang="en-US" sz="1000" dirty="0">
              <a:solidFill>
                <a:prstClr val="white">
                  <a:lumMod val="50000"/>
                </a:prstClr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1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08"/>
    </mc:Choice>
    <mc:Fallback xmlns="">
      <p:transition spd="slow" advTm="5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/>
      <p:bldP spid="8" grpId="0"/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2733502"/>
            <a:ext cx="9001125" cy="12448"/>
            <a:chOff x="0" y="3428999"/>
            <a:chExt cx="12192000" cy="1693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0" y="3445936"/>
              <a:ext cx="12192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0" y="3428999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193031" y="1560689"/>
            <a:ext cx="2341973" cy="2331417"/>
            <a:chOff x="664329" y="2299272"/>
            <a:chExt cx="2212236" cy="2212236"/>
          </a:xfrm>
        </p:grpSpPr>
        <p:grpSp>
          <p:nvGrpSpPr>
            <p:cNvPr id="6" name="组合 5"/>
            <p:cNvGrpSpPr/>
            <p:nvPr/>
          </p:nvGrpSpPr>
          <p:grpSpPr>
            <a:xfrm>
              <a:off x="664329" y="2299272"/>
              <a:ext cx="2212236" cy="2212236"/>
              <a:chOff x="413242" y="2498776"/>
              <a:chExt cx="1860446" cy="186044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13242" y="2498776"/>
                <a:ext cx="1860446" cy="1860447"/>
              </a:xfrm>
              <a:prstGeom prst="ellipse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6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 rot="10800000">
                <a:off x="621171" y="2706704"/>
                <a:ext cx="1444588" cy="1444589"/>
              </a:xfrm>
              <a:prstGeom prst="ellipse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6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7" name="文本框 11"/>
            <p:cNvSpPr txBox="1"/>
            <p:nvPr/>
          </p:nvSpPr>
          <p:spPr>
            <a:xfrm>
              <a:off x="884042" y="3078762"/>
              <a:ext cx="1773434" cy="730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latin typeface="+mn-ea"/>
                </a:rPr>
                <a:t>关键词</a:t>
              </a:r>
            </a:p>
          </p:txBody>
        </p:sp>
      </p:grpSp>
      <p:sp>
        <p:nvSpPr>
          <p:cNvPr id="10" name="椭圆 9"/>
          <p:cNvSpPr/>
          <p:nvPr/>
        </p:nvSpPr>
        <p:spPr>
          <a:xfrm rot="10800000">
            <a:off x="2776574" y="2590035"/>
            <a:ext cx="332242" cy="330745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椭圆 10"/>
          <p:cNvSpPr/>
          <p:nvPr/>
        </p:nvSpPr>
        <p:spPr>
          <a:xfrm rot="10800000">
            <a:off x="4832572" y="2590035"/>
            <a:ext cx="332242" cy="330745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椭圆 11"/>
          <p:cNvSpPr/>
          <p:nvPr/>
        </p:nvSpPr>
        <p:spPr>
          <a:xfrm rot="10800000">
            <a:off x="6889508" y="2590035"/>
            <a:ext cx="332242" cy="330745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370562" y="2144785"/>
            <a:ext cx="1226772" cy="1221243"/>
            <a:chOff x="4565417" y="2918258"/>
            <a:chExt cx="1661660" cy="1661660"/>
          </a:xfrm>
        </p:grpSpPr>
        <p:grpSp>
          <p:nvGrpSpPr>
            <p:cNvPr id="14" name="组合 13"/>
            <p:cNvGrpSpPr/>
            <p:nvPr/>
          </p:nvGrpSpPr>
          <p:grpSpPr>
            <a:xfrm>
              <a:off x="4565417" y="2918258"/>
              <a:ext cx="1661660" cy="1661660"/>
              <a:chOff x="4056364" y="1384713"/>
              <a:chExt cx="4088570" cy="4088570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4500033" y="1833033"/>
                <a:ext cx="3191933" cy="3191933"/>
              </a:xfrm>
              <a:prstGeom prst="ellipse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6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7" name="同心圆 16"/>
              <p:cNvSpPr/>
              <p:nvPr/>
            </p:nvSpPr>
            <p:spPr>
              <a:xfrm rot="10800000">
                <a:off x="4056364" y="1384713"/>
                <a:ext cx="4088570" cy="4088570"/>
              </a:xfrm>
              <a:prstGeom prst="donut">
                <a:avLst>
                  <a:gd name="adj" fmla="val 14371"/>
                </a:avLst>
              </a:prstGeom>
              <a:solidFill>
                <a:srgbClr val="17375E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6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5" name="文本框 19"/>
            <p:cNvSpPr txBox="1"/>
            <p:nvPr/>
          </p:nvSpPr>
          <p:spPr>
            <a:xfrm>
              <a:off x="5144793" y="3491525"/>
              <a:ext cx="584504" cy="5653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zh-CN" altLang="en-US" sz="21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426561" y="2144785"/>
            <a:ext cx="1226772" cy="1221243"/>
            <a:chOff x="7350262" y="2918258"/>
            <a:chExt cx="1661660" cy="1661660"/>
          </a:xfrm>
        </p:grpSpPr>
        <p:grpSp>
          <p:nvGrpSpPr>
            <p:cNvPr id="19" name="组合 18"/>
            <p:cNvGrpSpPr/>
            <p:nvPr/>
          </p:nvGrpSpPr>
          <p:grpSpPr>
            <a:xfrm>
              <a:off x="7350262" y="2918258"/>
              <a:ext cx="1661660" cy="1661660"/>
              <a:chOff x="4056364" y="1384713"/>
              <a:chExt cx="4088570" cy="408857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4500033" y="1833033"/>
                <a:ext cx="3191933" cy="3191933"/>
              </a:xfrm>
              <a:prstGeom prst="ellipse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6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同心圆 21"/>
              <p:cNvSpPr/>
              <p:nvPr/>
            </p:nvSpPr>
            <p:spPr>
              <a:xfrm rot="10800000">
                <a:off x="4056364" y="1384713"/>
                <a:ext cx="4088570" cy="4088570"/>
              </a:xfrm>
              <a:prstGeom prst="donut">
                <a:avLst>
                  <a:gd name="adj" fmla="val 14371"/>
                </a:avLst>
              </a:prstGeom>
              <a:solidFill>
                <a:srgbClr val="17375E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6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20" name="文本框 24"/>
            <p:cNvSpPr txBox="1"/>
            <p:nvPr/>
          </p:nvSpPr>
          <p:spPr>
            <a:xfrm>
              <a:off x="7904126" y="3487478"/>
              <a:ext cx="627929" cy="5653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zh-CN" altLang="en-US" sz="21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483497" y="2144785"/>
            <a:ext cx="1226772" cy="1221243"/>
            <a:chOff x="10136376" y="2918258"/>
            <a:chExt cx="1661660" cy="1661660"/>
          </a:xfrm>
        </p:grpSpPr>
        <p:grpSp>
          <p:nvGrpSpPr>
            <p:cNvPr id="24" name="组合 23"/>
            <p:cNvGrpSpPr/>
            <p:nvPr/>
          </p:nvGrpSpPr>
          <p:grpSpPr>
            <a:xfrm>
              <a:off x="10136376" y="2918258"/>
              <a:ext cx="1661660" cy="1661660"/>
              <a:chOff x="4056364" y="1384713"/>
              <a:chExt cx="4088570" cy="408857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4500033" y="1833033"/>
                <a:ext cx="3191933" cy="3191933"/>
              </a:xfrm>
              <a:prstGeom prst="ellipse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6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同心圆 26"/>
              <p:cNvSpPr/>
              <p:nvPr/>
            </p:nvSpPr>
            <p:spPr>
              <a:xfrm rot="10800000">
                <a:off x="4056364" y="1384713"/>
                <a:ext cx="4088570" cy="4088570"/>
              </a:xfrm>
              <a:prstGeom prst="donut">
                <a:avLst>
                  <a:gd name="adj" fmla="val 14371"/>
                </a:avLst>
              </a:prstGeom>
              <a:solidFill>
                <a:srgbClr val="17375E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6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25" name="文本框 29"/>
            <p:cNvSpPr txBox="1"/>
            <p:nvPr/>
          </p:nvSpPr>
          <p:spPr>
            <a:xfrm>
              <a:off x="10690240" y="3487478"/>
              <a:ext cx="638787" cy="5653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zh-CN" altLang="en-US" sz="21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等腰三角形 27"/>
          <p:cNvSpPr/>
          <p:nvPr/>
        </p:nvSpPr>
        <p:spPr>
          <a:xfrm flipV="1">
            <a:off x="3882524" y="3521082"/>
            <a:ext cx="191473" cy="162941"/>
          </a:xfrm>
          <a:prstGeom prst="triangl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等腰三角形 28"/>
          <p:cNvSpPr/>
          <p:nvPr/>
        </p:nvSpPr>
        <p:spPr>
          <a:xfrm flipV="1">
            <a:off x="8025514" y="3521082"/>
            <a:ext cx="191473" cy="162941"/>
          </a:xfrm>
          <a:prstGeom prst="triangl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等腰三角形 29"/>
          <p:cNvSpPr/>
          <p:nvPr/>
        </p:nvSpPr>
        <p:spPr>
          <a:xfrm rot="10800000" flipV="1">
            <a:off x="5961054" y="1878096"/>
            <a:ext cx="191473" cy="162941"/>
          </a:xfrm>
          <a:prstGeom prst="triangl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947051" y="3743832"/>
            <a:ext cx="2099615" cy="1135031"/>
            <a:chOff x="1642867" y="4368045"/>
            <a:chExt cx="2843923" cy="1544357"/>
          </a:xfrm>
        </p:grpSpPr>
        <p:sp>
          <p:nvSpPr>
            <p:cNvPr id="32" name="矩形 31"/>
            <p:cNvSpPr/>
            <p:nvPr/>
          </p:nvSpPr>
          <p:spPr>
            <a:xfrm>
              <a:off x="1642867" y="4699762"/>
              <a:ext cx="2843923" cy="121264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 defTabSz="898528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3" name="TextBox 301"/>
            <p:cNvSpPr txBox="1"/>
            <p:nvPr/>
          </p:nvSpPr>
          <p:spPr>
            <a:xfrm>
              <a:off x="1763876" y="4368045"/>
              <a:ext cx="2601904" cy="46064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 defTabSz="898528"/>
              <a:r>
                <a:rPr lang="zh-CN" altLang="en-US" sz="1600" b="1" dirty="0">
                  <a:solidFill>
                    <a:srgbClr val="17375E"/>
                  </a:solidFill>
                  <a:latin typeface="+mn-ea"/>
                </a:rPr>
                <a:t>点击此处添加标题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014401" y="730619"/>
            <a:ext cx="2099615" cy="1135031"/>
            <a:chOff x="1642867" y="4368045"/>
            <a:chExt cx="2843923" cy="1544357"/>
          </a:xfrm>
        </p:grpSpPr>
        <p:sp>
          <p:nvSpPr>
            <p:cNvPr id="35" name="矩形 34"/>
            <p:cNvSpPr/>
            <p:nvPr/>
          </p:nvSpPr>
          <p:spPr>
            <a:xfrm>
              <a:off x="1642867" y="4699762"/>
              <a:ext cx="2843923" cy="121264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 defTabSz="898528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6" name="TextBox 301"/>
            <p:cNvSpPr txBox="1"/>
            <p:nvPr/>
          </p:nvSpPr>
          <p:spPr>
            <a:xfrm>
              <a:off x="1763876" y="4368045"/>
              <a:ext cx="2601904" cy="46064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 defTabSz="898528"/>
              <a:r>
                <a:rPr lang="zh-CN" altLang="en-US" sz="1600" b="1" dirty="0">
                  <a:solidFill>
                    <a:srgbClr val="17375E"/>
                  </a:solidFill>
                  <a:latin typeface="+mn-ea"/>
                </a:rPr>
                <a:t>点击此处添加标题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889508" y="3743832"/>
            <a:ext cx="2099615" cy="1135031"/>
            <a:chOff x="1642867" y="4368045"/>
            <a:chExt cx="2843923" cy="1544357"/>
          </a:xfrm>
        </p:grpSpPr>
        <p:sp>
          <p:nvSpPr>
            <p:cNvPr id="38" name="矩形 37"/>
            <p:cNvSpPr/>
            <p:nvPr/>
          </p:nvSpPr>
          <p:spPr>
            <a:xfrm>
              <a:off x="1642867" y="4699762"/>
              <a:ext cx="2843923" cy="121264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 defTabSz="898528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9" name="TextBox 301"/>
            <p:cNvSpPr txBox="1"/>
            <p:nvPr/>
          </p:nvSpPr>
          <p:spPr>
            <a:xfrm>
              <a:off x="1763876" y="4368045"/>
              <a:ext cx="2601904" cy="46064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 defTabSz="898528"/>
              <a:r>
                <a:rPr lang="zh-CN" altLang="en-US" sz="1600" b="1" dirty="0">
                  <a:solidFill>
                    <a:srgbClr val="17375E"/>
                  </a:solidFill>
                  <a:latin typeface="+mn-ea"/>
                </a:rPr>
                <a:t>点击此处添加标题</a:t>
              </a:r>
            </a:p>
          </p:txBody>
        </p:sp>
      </p:grpSp>
      <p:sp>
        <p:nvSpPr>
          <p:cNvPr id="40" name="矩形 39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42" name="文本框 23"/>
          <p:cNvSpPr>
            <a:spLocks noChangeArrowheads="1"/>
          </p:cNvSpPr>
          <p:nvPr/>
        </p:nvSpPr>
        <p:spPr bwMode="auto">
          <a:xfrm>
            <a:off x="7858321" y="206224"/>
            <a:ext cx="1183469" cy="43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89" tIns="33694" rIns="67389" bIns="33694">
            <a:spAutoFit/>
          </a:bodyPr>
          <a:lstStyle/>
          <a:p>
            <a:pPr defTabSz="673312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sym typeface="方正姚体" panose="02010601030101010101" pitchFamily="2" charset="-122"/>
              </a:rPr>
              <a:t>LOGO</a:t>
            </a:r>
          </a:p>
        </p:txBody>
      </p:sp>
      <p:sp>
        <p:nvSpPr>
          <p:cNvPr id="43" name="矩形 42"/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44" name="TextBox 8"/>
          <p:cNvSpPr txBox="1"/>
          <p:nvPr/>
        </p:nvSpPr>
        <p:spPr>
          <a:xfrm>
            <a:off x="568961" y="144848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sym typeface="Arial" panose="020B0604020202020204" pitchFamily="34" charset="0"/>
              </a:rPr>
              <a:t>年度工作概述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sym typeface="Arial" panose="020B0604020202020204" pitchFamily="34" charset="0"/>
            </a:endParaRPr>
          </a:p>
        </p:txBody>
      </p:sp>
      <p:sp>
        <p:nvSpPr>
          <p:cNvPr id="45" name="TextBox 8"/>
          <p:cNvSpPr txBox="1"/>
          <p:nvPr/>
        </p:nvSpPr>
        <p:spPr>
          <a:xfrm>
            <a:off x="568961" y="465700"/>
            <a:ext cx="1617823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sym typeface="Arial" panose="020B0604020202020204" pitchFamily="34" charset="0"/>
              </a:rPr>
              <a:t>CLICK TO ADD CAPTION TEXT</a:t>
            </a:r>
            <a:endParaRPr lang="zh-CN" altLang="en-US" sz="1000" dirty="0">
              <a:solidFill>
                <a:prstClr val="white">
                  <a:lumMod val="50000"/>
                </a:prstClr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1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84"/>
    </mc:Choice>
    <mc:Fallback xmlns="">
      <p:transition spd="slow" advTm="6984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8" presetID="3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400" decel="100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400" decel="10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400" decel="10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400" decel="10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" accel="1000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" accel="1000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47" presetID="3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400" decel="100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400" decel="100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400" decel="100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400" decel="100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" accel="1000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" accel="1000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6" presetID="3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400" decel="100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400" decel="100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400" decel="100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400" decel="100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" accel="1000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" accel="1000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65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450" decel="100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72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450" decel="100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79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450" decel="100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  <p:bldP spid="28" grpId="0" animBg="1"/>
          <p:bldP spid="29" grpId="0" animBg="1"/>
          <p:bldP spid="3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8" presetID="3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400" decel="100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400" decel="10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400" decel="10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400" decel="10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" accel="1000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" accel="1000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47" presetID="3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400" decel="100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400" decel="100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400" decel="100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400" decel="100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" accel="1000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" accel="1000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6" presetID="3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400" decel="100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400" decel="100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400" decel="100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400" decel="100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" accel="1000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" accel="1000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65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450" decel="100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72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450" decel="100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79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450" decel="100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  <p:bldP spid="28" grpId="0" animBg="1"/>
          <p:bldP spid="29" grpId="0" animBg="1"/>
          <p:bldP spid="30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3891" y="4032506"/>
            <a:ext cx="5741836" cy="463713"/>
          </a:xfrm>
          <a:prstGeom prst="rect">
            <a:avLst/>
          </a:prstGeom>
          <a:noFill/>
        </p:spPr>
        <p:txBody>
          <a:bodyPr wrap="square" lIns="0" tIns="33696" rIns="67391" bIns="33696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00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顶部“开始”面板中可以对字体、字号、颜色、行距等进行修改</a:t>
            </a:r>
            <a:r>
              <a:rPr lang="en-US" altLang="zh-CN" sz="100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.</a:t>
            </a:r>
            <a:r>
              <a:rPr lang="zh-CN" altLang="en-US" sz="100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顶部“开始”面板中可以对字体、字号、颜色、行距等进行修改。顶部“开始”</a:t>
            </a:r>
            <a:endParaRPr lang="en-US" altLang="zh-CN" sz="1000" dirty="0">
              <a:solidFill>
                <a:schemeClr val="bg2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620000" y="1132915"/>
            <a:ext cx="1772096" cy="2352146"/>
            <a:chOff x="839788" y="1541478"/>
            <a:chExt cx="2400300" cy="3200400"/>
          </a:xfrm>
        </p:grpSpPr>
        <p:sp>
          <p:nvSpPr>
            <p:cNvPr id="4" name="Rounded Rectangle 31"/>
            <p:cNvSpPr/>
            <p:nvPr/>
          </p:nvSpPr>
          <p:spPr>
            <a:xfrm>
              <a:off x="839788" y="1541478"/>
              <a:ext cx="2400300" cy="3200400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dist="127000" dir="5400000" algn="t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5" name="Group 8"/>
            <p:cNvGrpSpPr/>
            <p:nvPr/>
          </p:nvGrpSpPr>
          <p:grpSpPr>
            <a:xfrm>
              <a:off x="1671413" y="1853967"/>
              <a:ext cx="737050" cy="737050"/>
              <a:chOff x="6197019" y="1440267"/>
              <a:chExt cx="737050" cy="737050"/>
            </a:xfrm>
          </p:grpSpPr>
          <p:sp>
            <p:nvSpPr>
              <p:cNvPr id="11" name="Oval 11"/>
              <p:cNvSpPr/>
              <p:nvPr/>
            </p:nvSpPr>
            <p:spPr>
              <a:xfrm>
                <a:off x="6197019" y="1440267"/>
                <a:ext cx="737050" cy="737050"/>
              </a:xfrm>
              <a:prstGeom prst="ellipse">
                <a:avLst/>
              </a:prstGeom>
              <a:solidFill>
                <a:srgbClr val="17375E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2" name="Freeform 112"/>
              <p:cNvSpPr>
                <a:spLocks noChangeArrowheads="1"/>
              </p:cNvSpPr>
              <p:nvPr/>
            </p:nvSpPr>
            <p:spPr bwMode="auto">
              <a:xfrm>
                <a:off x="6397779" y="1665698"/>
                <a:ext cx="335530" cy="286188"/>
              </a:xfrm>
              <a:custGeom>
                <a:avLst/>
                <a:gdLst>
                  <a:gd name="T0" fmla="*/ 172426 w 601"/>
                  <a:gd name="T1" fmla="*/ 114823 h 510"/>
                  <a:gd name="T2" fmla="*/ 172426 w 601"/>
                  <a:gd name="T3" fmla="*/ 28164 h 510"/>
                  <a:gd name="T4" fmla="*/ 172426 w 601"/>
                  <a:gd name="T5" fmla="*/ 114823 h 510"/>
                  <a:gd name="T6" fmla="*/ 192902 w 601"/>
                  <a:gd name="T7" fmla="*/ 61383 h 510"/>
                  <a:gd name="T8" fmla="*/ 182844 w 601"/>
                  <a:gd name="T9" fmla="*/ 50912 h 510"/>
                  <a:gd name="T10" fmla="*/ 162368 w 601"/>
                  <a:gd name="T11" fmla="*/ 50912 h 510"/>
                  <a:gd name="T12" fmla="*/ 152310 w 601"/>
                  <a:gd name="T13" fmla="*/ 61383 h 510"/>
                  <a:gd name="T14" fmla="*/ 152310 w 601"/>
                  <a:gd name="T15" fmla="*/ 81604 h 510"/>
                  <a:gd name="T16" fmla="*/ 162368 w 601"/>
                  <a:gd name="T17" fmla="*/ 91714 h 510"/>
                  <a:gd name="T18" fmla="*/ 182844 w 601"/>
                  <a:gd name="T19" fmla="*/ 91714 h 510"/>
                  <a:gd name="T20" fmla="*/ 192902 w 601"/>
                  <a:gd name="T21" fmla="*/ 81604 h 510"/>
                  <a:gd name="T22" fmla="*/ 192902 w 601"/>
                  <a:gd name="T23" fmla="*/ 61383 h 510"/>
                  <a:gd name="T24" fmla="*/ 129320 w 601"/>
                  <a:gd name="T25" fmla="*/ 35747 h 510"/>
                  <a:gd name="T26" fmla="*/ 119261 w 601"/>
                  <a:gd name="T27" fmla="*/ 15165 h 510"/>
                  <a:gd name="T28" fmla="*/ 126805 w 601"/>
                  <a:gd name="T29" fmla="*/ 0 h 510"/>
                  <a:gd name="T30" fmla="*/ 136863 w 601"/>
                  <a:gd name="T31" fmla="*/ 5055 h 510"/>
                  <a:gd name="T32" fmla="*/ 129320 w 601"/>
                  <a:gd name="T33" fmla="*/ 35747 h 510"/>
                  <a:gd name="T34" fmla="*/ 96271 w 601"/>
                  <a:gd name="T35" fmla="*/ 15165 h 510"/>
                  <a:gd name="T36" fmla="*/ 50650 w 601"/>
                  <a:gd name="T37" fmla="*/ 58856 h 510"/>
                  <a:gd name="T38" fmla="*/ 78669 w 601"/>
                  <a:gd name="T39" fmla="*/ 5055 h 510"/>
                  <a:gd name="T40" fmla="*/ 96271 w 601"/>
                  <a:gd name="T41" fmla="*/ 10110 h 510"/>
                  <a:gd name="T42" fmla="*/ 81184 w 601"/>
                  <a:gd name="T43" fmla="*/ 68966 h 510"/>
                  <a:gd name="T44" fmla="*/ 116747 w 601"/>
                  <a:gd name="T45" fmla="*/ 68966 h 510"/>
                  <a:gd name="T46" fmla="*/ 136863 w 601"/>
                  <a:gd name="T47" fmla="*/ 114823 h 510"/>
                  <a:gd name="T48" fmla="*/ 147281 w 601"/>
                  <a:gd name="T49" fmla="*/ 163207 h 510"/>
                  <a:gd name="T50" fmla="*/ 157339 w 601"/>
                  <a:gd name="T51" fmla="*/ 124933 h 510"/>
                  <a:gd name="T52" fmla="*/ 187873 w 601"/>
                  <a:gd name="T53" fmla="*/ 122406 h 510"/>
                  <a:gd name="T54" fmla="*/ 174941 w 601"/>
                  <a:gd name="T55" fmla="*/ 176206 h 510"/>
                  <a:gd name="T56" fmla="*/ 164883 w 601"/>
                  <a:gd name="T57" fmla="*/ 183789 h 510"/>
                  <a:gd name="T58" fmla="*/ 159853 w 601"/>
                  <a:gd name="T59" fmla="*/ 183789 h 510"/>
                  <a:gd name="T60" fmla="*/ 50650 w 601"/>
                  <a:gd name="T61" fmla="*/ 183789 h 510"/>
                  <a:gd name="T62" fmla="*/ 50650 w 601"/>
                  <a:gd name="T63" fmla="*/ 183789 h 510"/>
                  <a:gd name="T64" fmla="*/ 40592 w 601"/>
                  <a:gd name="T65" fmla="*/ 176206 h 510"/>
                  <a:gd name="T66" fmla="*/ 10058 w 601"/>
                  <a:gd name="T67" fmla="*/ 89186 h 510"/>
                  <a:gd name="T68" fmla="*/ 10058 w 601"/>
                  <a:gd name="T69" fmla="*/ 68966 h 510"/>
                  <a:gd name="T70" fmla="*/ 81184 w 601"/>
                  <a:gd name="T71" fmla="*/ 68966 h 510"/>
                  <a:gd name="T72" fmla="*/ 96271 w 601"/>
                  <a:gd name="T73" fmla="*/ 153097 h 510"/>
                  <a:gd name="T74" fmla="*/ 116747 w 601"/>
                  <a:gd name="T75" fmla="*/ 153097 h 510"/>
                  <a:gd name="T76" fmla="*/ 106689 w 601"/>
                  <a:gd name="T77" fmla="*/ 89186 h 510"/>
                  <a:gd name="T78" fmla="*/ 96271 w 601"/>
                  <a:gd name="T79" fmla="*/ 153097 h 510"/>
                  <a:gd name="T80" fmla="*/ 76155 w 601"/>
                  <a:gd name="T81" fmla="*/ 99658 h 510"/>
                  <a:gd name="T82" fmla="*/ 55679 w 601"/>
                  <a:gd name="T83" fmla="*/ 99658 h 510"/>
                  <a:gd name="T84" fmla="*/ 65737 w 601"/>
                  <a:gd name="T85" fmla="*/ 163207 h 510"/>
                  <a:gd name="T86" fmla="*/ 76155 w 601"/>
                  <a:gd name="T87" fmla="*/ 99658 h 51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601" h="510">
                    <a:moveTo>
                      <a:pt x="480" y="318"/>
                    </a:moveTo>
                    <a:lnTo>
                      <a:pt x="480" y="318"/>
                    </a:lnTo>
                    <a:cubicBezTo>
                      <a:pt x="410" y="318"/>
                      <a:pt x="353" y="269"/>
                      <a:pt x="353" y="198"/>
                    </a:cubicBezTo>
                    <a:cubicBezTo>
                      <a:pt x="353" y="127"/>
                      <a:pt x="410" y="78"/>
                      <a:pt x="480" y="78"/>
                    </a:cubicBezTo>
                    <a:cubicBezTo>
                      <a:pt x="544" y="78"/>
                      <a:pt x="600" y="127"/>
                      <a:pt x="600" y="198"/>
                    </a:cubicBezTo>
                    <a:cubicBezTo>
                      <a:pt x="600" y="269"/>
                      <a:pt x="544" y="318"/>
                      <a:pt x="480" y="318"/>
                    </a:cubicBezTo>
                    <a:close/>
                    <a:moveTo>
                      <a:pt x="537" y="170"/>
                    </a:moveTo>
                    <a:lnTo>
                      <a:pt x="537" y="170"/>
                    </a:ln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09" y="127"/>
                      <a:pt x="494" y="113"/>
                      <a:pt x="480" y="113"/>
                    </a:cubicBezTo>
                    <a:cubicBezTo>
                      <a:pt x="459" y="113"/>
                      <a:pt x="452" y="127"/>
                      <a:pt x="452" y="141"/>
                    </a:cubicBezTo>
                    <a:cubicBezTo>
                      <a:pt x="452" y="170"/>
                      <a:pt x="452" y="170"/>
                      <a:pt x="452" y="170"/>
                    </a:cubicBezTo>
                    <a:cubicBezTo>
                      <a:pt x="424" y="170"/>
                      <a:pt x="424" y="170"/>
                      <a:pt x="424" y="170"/>
                    </a:cubicBezTo>
                    <a:cubicBezTo>
                      <a:pt x="403" y="170"/>
                      <a:pt x="396" y="184"/>
                      <a:pt x="396" y="198"/>
                    </a:cubicBezTo>
                    <a:cubicBezTo>
                      <a:pt x="396" y="212"/>
                      <a:pt x="403" y="226"/>
                      <a:pt x="424" y="226"/>
                    </a:cubicBezTo>
                    <a:cubicBezTo>
                      <a:pt x="452" y="226"/>
                      <a:pt x="452" y="226"/>
                      <a:pt x="452" y="226"/>
                    </a:cubicBezTo>
                    <a:cubicBezTo>
                      <a:pt x="452" y="254"/>
                      <a:pt x="452" y="254"/>
                      <a:pt x="452" y="254"/>
                    </a:cubicBezTo>
                    <a:cubicBezTo>
                      <a:pt x="452" y="269"/>
                      <a:pt x="459" y="283"/>
                      <a:pt x="480" y="283"/>
                    </a:cubicBezTo>
                    <a:cubicBezTo>
                      <a:pt x="494" y="283"/>
                      <a:pt x="509" y="269"/>
                      <a:pt x="509" y="254"/>
                    </a:cubicBezTo>
                    <a:cubicBezTo>
                      <a:pt x="509" y="226"/>
                      <a:pt x="509" y="226"/>
                      <a:pt x="509" y="226"/>
                    </a:cubicBezTo>
                    <a:cubicBezTo>
                      <a:pt x="537" y="226"/>
                      <a:pt x="537" y="226"/>
                      <a:pt x="537" y="226"/>
                    </a:cubicBezTo>
                    <a:cubicBezTo>
                      <a:pt x="551" y="226"/>
                      <a:pt x="565" y="212"/>
                      <a:pt x="565" y="198"/>
                    </a:cubicBezTo>
                    <a:cubicBezTo>
                      <a:pt x="565" y="184"/>
                      <a:pt x="551" y="170"/>
                      <a:pt x="537" y="170"/>
                    </a:cubicBezTo>
                    <a:close/>
                    <a:moveTo>
                      <a:pt x="360" y="99"/>
                    </a:moveTo>
                    <a:lnTo>
                      <a:pt x="360" y="99"/>
                    </a:lnTo>
                    <a:cubicBezTo>
                      <a:pt x="332" y="42"/>
                      <a:pt x="332" y="42"/>
                      <a:pt x="332" y="42"/>
                    </a:cubicBezTo>
                    <a:cubicBezTo>
                      <a:pt x="332" y="35"/>
                      <a:pt x="325" y="35"/>
                      <a:pt x="325" y="28"/>
                    </a:cubicBezTo>
                    <a:cubicBezTo>
                      <a:pt x="325" y="14"/>
                      <a:pt x="339" y="0"/>
                      <a:pt x="353" y="0"/>
                    </a:cubicBezTo>
                    <a:cubicBezTo>
                      <a:pt x="367" y="0"/>
                      <a:pt x="374" y="7"/>
                      <a:pt x="381" y="14"/>
                    </a:cubicBezTo>
                    <a:cubicBezTo>
                      <a:pt x="410" y="63"/>
                      <a:pt x="410" y="63"/>
                      <a:pt x="410" y="63"/>
                    </a:cubicBezTo>
                    <a:cubicBezTo>
                      <a:pt x="389" y="71"/>
                      <a:pt x="374" y="85"/>
                      <a:pt x="360" y="99"/>
                    </a:cubicBezTo>
                    <a:close/>
                    <a:moveTo>
                      <a:pt x="268" y="42"/>
                    </a:moveTo>
                    <a:lnTo>
                      <a:pt x="268" y="42"/>
                    </a:lnTo>
                    <a:cubicBezTo>
                      <a:pt x="205" y="163"/>
                      <a:pt x="205" y="163"/>
                      <a:pt x="205" y="163"/>
                    </a:cubicBezTo>
                    <a:cubicBezTo>
                      <a:pt x="141" y="163"/>
                      <a:pt x="141" y="163"/>
                      <a:pt x="141" y="163"/>
                    </a:cubicBezTo>
                    <a:cubicBezTo>
                      <a:pt x="219" y="14"/>
                      <a:pt x="219" y="14"/>
                      <a:pt x="219" y="14"/>
                    </a:cubicBezTo>
                    <a:cubicBezTo>
                      <a:pt x="219" y="7"/>
                      <a:pt x="233" y="0"/>
                      <a:pt x="240" y="0"/>
                    </a:cubicBezTo>
                    <a:cubicBezTo>
                      <a:pt x="261" y="0"/>
                      <a:pt x="268" y="14"/>
                      <a:pt x="268" y="28"/>
                    </a:cubicBezTo>
                    <a:cubicBezTo>
                      <a:pt x="268" y="35"/>
                      <a:pt x="268" y="35"/>
                      <a:pt x="268" y="42"/>
                    </a:cubicBezTo>
                    <a:close/>
                    <a:moveTo>
                      <a:pt x="226" y="191"/>
                    </a:moveTo>
                    <a:lnTo>
                      <a:pt x="226" y="191"/>
                    </a:lnTo>
                    <a:cubicBezTo>
                      <a:pt x="325" y="191"/>
                      <a:pt x="325" y="191"/>
                      <a:pt x="325" y="191"/>
                    </a:cubicBezTo>
                    <a:lnTo>
                      <a:pt x="325" y="198"/>
                    </a:lnTo>
                    <a:cubicBezTo>
                      <a:pt x="325" y="247"/>
                      <a:pt x="346" y="290"/>
                      <a:pt x="381" y="318"/>
                    </a:cubicBezTo>
                    <a:cubicBezTo>
                      <a:pt x="381" y="424"/>
                      <a:pt x="381" y="424"/>
                      <a:pt x="381" y="424"/>
                    </a:cubicBezTo>
                    <a:cubicBezTo>
                      <a:pt x="381" y="438"/>
                      <a:pt x="396" y="452"/>
                      <a:pt x="410" y="452"/>
                    </a:cubicBezTo>
                    <a:cubicBezTo>
                      <a:pt x="431" y="452"/>
                      <a:pt x="438" y="438"/>
                      <a:pt x="438" y="424"/>
                    </a:cubicBezTo>
                    <a:cubicBezTo>
                      <a:pt x="438" y="346"/>
                      <a:pt x="438" y="346"/>
                      <a:pt x="438" y="346"/>
                    </a:cubicBezTo>
                    <a:cubicBezTo>
                      <a:pt x="452" y="346"/>
                      <a:pt x="466" y="346"/>
                      <a:pt x="480" y="346"/>
                    </a:cubicBezTo>
                    <a:cubicBezTo>
                      <a:pt x="494" y="346"/>
                      <a:pt x="509" y="346"/>
                      <a:pt x="523" y="339"/>
                    </a:cubicBezTo>
                    <a:cubicBezTo>
                      <a:pt x="487" y="488"/>
                      <a:pt x="487" y="488"/>
                      <a:pt x="487" y="488"/>
                    </a:cubicBezTo>
                    <a:cubicBezTo>
                      <a:pt x="480" y="502"/>
                      <a:pt x="473" y="509"/>
                      <a:pt x="459" y="509"/>
                    </a:cubicBezTo>
                    <a:cubicBezTo>
                      <a:pt x="452" y="509"/>
                      <a:pt x="452" y="509"/>
                      <a:pt x="452" y="509"/>
                    </a:cubicBezTo>
                    <a:cubicBezTo>
                      <a:pt x="445" y="509"/>
                      <a:pt x="445" y="509"/>
                      <a:pt x="445" y="509"/>
                    </a:cubicBezTo>
                    <a:cubicBezTo>
                      <a:pt x="141" y="509"/>
                      <a:pt x="141" y="509"/>
                      <a:pt x="141" y="509"/>
                    </a:cubicBezTo>
                    <a:cubicBezTo>
                      <a:pt x="127" y="509"/>
                      <a:pt x="113" y="502"/>
                      <a:pt x="113" y="488"/>
                    </a:cubicBezTo>
                    <a:cubicBezTo>
                      <a:pt x="49" y="247"/>
                      <a:pt x="49" y="247"/>
                      <a:pt x="49" y="247"/>
                    </a:cubicBezTo>
                    <a:cubicBezTo>
                      <a:pt x="28" y="247"/>
                      <a:pt x="28" y="247"/>
                      <a:pt x="28" y="247"/>
                    </a:cubicBezTo>
                    <a:cubicBezTo>
                      <a:pt x="7" y="247"/>
                      <a:pt x="0" y="233"/>
                      <a:pt x="0" y="219"/>
                    </a:cubicBezTo>
                    <a:cubicBezTo>
                      <a:pt x="0" y="198"/>
                      <a:pt x="7" y="191"/>
                      <a:pt x="28" y="191"/>
                    </a:cubicBezTo>
                    <a:cubicBezTo>
                      <a:pt x="134" y="191"/>
                      <a:pt x="134" y="191"/>
                      <a:pt x="134" y="191"/>
                    </a:cubicBezTo>
                    <a:cubicBezTo>
                      <a:pt x="226" y="191"/>
                      <a:pt x="226" y="191"/>
                      <a:pt x="226" y="191"/>
                    </a:cubicBezTo>
                    <a:close/>
                    <a:moveTo>
                      <a:pt x="268" y="424"/>
                    </a:moveTo>
                    <a:lnTo>
                      <a:pt x="268" y="424"/>
                    </a:lnTo>
                    <a:cubicBezTo>
                      <a:pt x="268" y="438"/>
                      <a:pt x="283" y="452"/>
                      <a:pt x="297" y="452"/>
                    </a:cubicBezTo>
                    <a:cubicBezTo>
                      <a:pt x="318" y="452"/>
                      <a:pt x="325" y="438"/>
                      <a:pt x="325" y="424"/>
                    </a:cubicBezTo>
                    <a:cubicBezTo>
                      <a:pt x="325" y="276"/>
                      <a:pt x="325" y="276"/>
                      <a:pt x="325" y="276"/>
                    </a:cubicBezTo>
                    <a:cubicBezTo>
                      <a:pt x="325" y="254"/>
                      <a:pt x="318" y="247"/>
                      <a:pt x="297" y="247"/>
                    </a:cubicBezTo>
                    <a:cubicBezTo>
                      <a:pt x="283" y="247"/>
                      <a:pt x="268" y="254"/>
                      <a:pt x="268" y="276"/>
                    </a:cubicBezTo>
                    <a:lnTo>
                      <a:pt x="268" y="424"/>
                    </a:lnTo>
                    <a:close/>
                    <a:moveTo>
                      <a:pt x="212" y="276"/>
                    </a:moveTo>
                    <a:lnTo>
                      <a:pt x="212" y="276"/>
                    </a:lnTo>
                    <a:cubicBezTo>
                      <a:pt x="212" y="254"/>
                      <a:pt x="205" y="247"/>
                      <a:pt x="183" y="247"/>
                    </a:cubicBezTo>
                    <a:cubicBezTo>
                      <a:pt x="169" y="247"/>
                      <a:pt x="155" y="254"/>
                      <a:pt x="155" y="276"/>
                    </a:cubicBezTo>
                    <a:cubicBezTo>
                      <a:pt x="155" y="424"/>
                      <a:pt x="155" y="424"/>
                      <a:pt x="155" y="424"/>
                    </a:cubicBezTo>
                    <a:cubicBezTo>
                      <a:pt x="155" y="438"/>
                      <a:pt x="169" y="452"/>
                      <a:pt x="183" y="452"/>
                    </a:cubicBezTo>
                    <a:cubicBezTo>
                      <a:pt x="205" y="452"/>
                      <a:pt x="212" y="438"/>
                      <a:pt x="212" y="424"/>
                    </a:cubicBezTo>
                    <a:lnTo>
                      <a:pt x="212" y="27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599874" y="2638838"/>
              <a:ext cx="880132" cy="361189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900" b="1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以客户为重</a:t>
              </a:r>
              <a:endParaRPr lang="en-US" sz="9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9788" y="3009823"/>
              <a:ext cx="2400300" cy="973641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顶部“开始”面板中可以</a:t>
              </a:r>
              <a:endParaRPr lang="en-US" altLang="zh-CN" sz="90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对字体、字号、颜色、行距等进行修改</a:t>
              </a:r>
              <a:r>
                <a:rPr lang="en-US" altLang="zh-CN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顶部“开始”面板中可</a:t>
              </a:r>
              <a:endParaRPr lang="en-US" altLang="zh-CN" sz="90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8" name="Group 35"/>
            <p:cNvGrpSpPr/>
            <p:nvPr/>
          </p:nvGrpSpPr>
          <p:grpSpPr>
            <a:xfrm>
              <a:off x="1238551" y="4074034"/>
              <a:ext cx="1602773" cy="356315"/>
              <a:chOff x="4878401" y="4187518"/>
              <a:chExt cx="2924707" cy="510450"/>
            </a:xfrm>
          </p:grpSpPr>
          <p:sp>
            <p:nvSpPr>
              <p:cNvPr id="9" name="Rounded Rectangle 36"/>
              <p:cNvSpPr/>
              <p:nvPr/>
            </p:nvSpPr>
            <p:spPr>
              <a:xfrm>
                <a:off x="4878401" y="4187518"/>
                <a:ext cx="2924707" cy="510450"/>
              </a:xfrm>
              <a:prstGeom prst="roundRect">
                <a:avLst>
                  <a:gd name="adj" fmla="val 50000"/>
                </a:avLst>
              </a:prstGeom>
              <a:solidFill>
                <a:srgbClr val="17375E"/>
              </a:solidFill>
              <a:ln>
                <a:noFill/>
              </a:ln>
              <a:effectLst>
                <a:outerShdw blurRad="381000" dist="762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68400" y="4244330"/>
                <a:ext cx="1942213" cy="449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>
                    <a:solidFill>
                      <a:schemeClr val="bg1"/>
                    </a:solidFill>
                    <a:cs typeface="+mn-ea"/>
                    <a:sym typeface="+mn-lt"/>
                  </a:rPr>
                  <a:t>AWESOME</a:t>
                </a:r>
              </a:p>
            </p:txBody>
          </p:sp>
        </p:grpSp>
      </p:grpSp>
      <p:grpSp>
        <p:nvGrpSpPr>
          <p:cNvPr id="13" name="Group 5"/>
          <p:cNvGrpSpPr/>
          <p:nvPr/>
        </p:nvGrpSpPr>
        <p:grpSpPr>
          <a:xfrm>
            <a:off x="2616734" y="1132915"/>
            <a:ext cx="1772097" cy="2352146"/>
            <a:chOff x="3544358" y="1541478"/>
            <a:chExt cx="2400301" cy="3200400"/>
          </a:xfrm>
        </p:grpSpPr>
        <p:sp>
          <p:nvSpPr>
            <p:cNvPr id="14" name="Rounded Rectangle 4"/>
            <p:cNvSpPr/>
            <p:nvPr/>
          </p:nvSpPr>
          <p:spPr>
            <a:xfrm>
              <a:off x="3544359" y="1541478"/>
              <a:ext cx="2400300" cy="3200400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15" name="Group 13"/>
            <p:cNvGrpSpPr/>
            <p:nvPr/>
          </p:nvGrpSpPr>
          <p:grpSpPr>
            <a:xfrm>
              <a:off x="4375984" y="1853967"/>
              <a:ext cx="737050" cy="737050"/>
              <a:chOff x="9309498" y="725193"/>
              <a:chExt cx="737050" cy="737050"/>
            </a:xfrm>
          </p:grpSpPr>
          <p:sp>
            <p:nvSpPr>
              <p:cNvPr id="21" name="Oval 16"/>
              <p:cNvSpPr/>
              <p:nvPr/>
            </p:nvSpPr>
            <p:spPr>
              <a:xfrm>
                <a:off x="9309498" y="725193"/>
                <a:ext cx="737050" cy="737050"/>
              </a:xfrm>
              <a:prstGeom prst="ellipse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22" name="Freeform 138"/>
              <p:cNvSpPr>
                <a:spLocks noChangeArrowheads="1"/>
              </p:cNvSpPr>
              <p:nvPr/>
            </p:nvSpPr>
            <p:spPr bwMode="auto">
              <a:xfrm>
                <a:off x="9511492" y="930887"/>
                <a:ext cx="333062" cy="325662"/>
              </a:xfrm>
              <a:custGeom>
                <a:avLst/>
                <a:gdLst>
                  <a:gd name="T0" fmla="*/ 203841 w 594"/>
                  <a:gd name="T1" fmla="*/ 122628 h 581"/>
                  <a:gd name="T2" fmla="*/ 201316 w 594"/>
                  <a:gd name="T3" fmla="*/ 122628 h 581"/>
                  <a:gd name="T4" fmla="*/ 196265 w 594"/>
                  <a:gd name="T5" fmla="*/ 140301 h 581"/>
                  <a:gd name="T6" fmla="*/ 196265 w 594"/>
                  <a:gd name="T7" fmla="*/ 142826 h 581"/>
                  <a:gd name="T8" fmla="*/ 196265 w 594"/>
                  <a:gd name="T9" fmla="*/ 145351 h 581"/>
                  <a:gd name="T10" fmla="*/ 196265 w 594"/>
                  <a:gd name="T11" fmla="*/ 145351 h 581"/>
                  <a:gd name="T12" fmla="*/ 193739 w 594"/>
                  <a:gd name="T13" fmla="*/ 147875 h 581"/>
                  <a:gd name="T14" fmla="*/ 185802 w 594"/>
                  <a:gd name="T15" fmla="*/ 150400 h 581"/>
                  <a:gd name="T16" fmla="*/ 185802 w 594"/>
                  <a:gd name="T17" fmla="*/ 150400 h 581"/>
                  <a:gd name="T18" fmla="*/ 155497 w 594"/>
                  <a:gd name="T19" fmla="*/ 122628 h 581"/>
                  <a:gd name="T20" fmla="*/ 155497 w 594"/>
                  <a:gd name="T21" fmla="*/ 122628 h 581"/>
                  <a:gd name="T22" fmla="*/ 50870 w 594"/>
                  <a:gd name="T23" fmla="*/ 112169 h 581"/>
                  <a:gd name="T24" fmla="*/ 60972 w 594"/>
                  <a:gd name="T25" fmla="*/ 0 h 581"/>
                  <a:gd name="T26" fmla="*/ 213943 w 594"/>
                  <a:gd name="T27" fmla="*/ 10459 h 581"/>
                  <a:gd name="T28" fmla="*/ 203841 w 594"/>
                  <a:gd name="T29" fmla="*/ 122628 h 581"/>
                  <a:gd name="T30" fmla="*/ 150446 w 594"/>
                  <a:gd name="T31" fmla="*/ 132727 h 581"/>
                  <a:gd name="T32" fmla="*/ 173175 w 594"/>
                  <a:gd name="T33" fmla="*/ 155810 h 581"/>
                  <a:gd name="T34" fmla="*/ 185802 w 594"/>
                  <a:gd name="T35" fmla="*/ 168433 h 581"/>
                  <a:gd name="T36" fmla="*/ 175700 w 594"/>
                  <a:gd name="T37" fmla="*/ 178532 h 581"/>
                  <a:gd name="T38" fmla="*/ 104266 w 594"/>
                  <a:gd name="T39" fmla="*/ 178532 h 581"/>
                  <a:gd name="T40" fmla="*/ 81537 w 594"/>
                  <a:gd name="T41" fmla="*/ 178532 h 581"/>
                  <a:gd name="T42" fmla="*/ 71074 w 594"/>
                  <a:gd name="T43" fmla="*/ 178532 h 581"/>
                  <a:gd name="T44" fmla="*/ 40768 w 594"/>
                  <a:gd name="T45" fmla="*/ 204140 h 581"/>
                  <a:gd name="T46" fmla="*/ 32831 w 594"/>
                  <a:gd name="T47" fmla="*/ 209189 h 581"/>
                  <a:gd name="T48" fmla="*/ 32831 w 594"/>
                  <a:gd name="T49" fmla="*/ 209189 h 581"/>
                  <a:gd name="T50" fmla="*/ 25255 w 594"/>
                  <a:gd name="T51" fmla="*/ 204140 h 581"/>
                  <a:gd name="T52" fmla="*/ 25255 w 594"/>
                  <a:gd name="T53" fmla="*/ 204140 h 581"/>
                  <a:gd name="T54" fmla="*/ 25255 w 594"/>
                  <a:gd name="T55" fmla="*/ 201615 h 581"/>
                  <a:gd name="T56" fmla="*/ 22729 w 594"/>
                  <a:gd name="T57" fmla="*/ 199091 h 581"/>
                  <a:gd name="T58" fmla="*/ 22729 w 594"/>
                  <a:gd name="T59" fmla="*/ 178532 h 581"/>
                  <a:gd name="T60" fmla="*/ 22729 w 594"/>
                  <a:gd name="T61" fmla="*/ 178532 h 581"/>
                  <a:gd name="T62" fmla="*/ 0 w 594"/>
                  <a:gd name="T63" fmla="*/ 168433 h 581"/>
                  <a:gd name="T64" fmla="*/ 0 w 594"/>
                  <a:gd name="T65" fmla="*/ 51215 h 581"/>
                  <a:gd name="T66" fmla="*/ 40768 w 594"/>
                  <a:gd name="T67" fmla="*/ 40756 h 581"/>
                  <a:gd name="T68" fmla="*/ 60972 w 594"/>
                  <a:gd name="T69" fmla="*/ 132727 h 58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94" h="581">
                    <a:moveTo>
                      <a:pt x="565" y="340"/>
                    </a:moveTo>
                    <a:lnTo>
                      <a:pt x="565" y="340"/>
                    </a:lnTo>
                    <a:cubicBezTo>
                      <a:pt x="558" y="340"/>
                      <a:pt x="558" y="340"/>
                      <a:pt x="558" y="340"/>
                    </a:cubicBezTo>
                    <a:cubicBezTo>
                      <a:pt x="544" y="340"/>
                      <a:pt x="544" y="340"/>
                      <a:pt x="544" y="340"/>
                    </a:cubicBezTo>
                    <a:cubicBezTo>
                      <a:pt x="544" y="389"/>
                      <a:pt x="544" y="389"/>
                      <a:pt x="544" y="389"/>
                    </a:cubicBezTo>
                    <a:lnTo>
                      <a:pt x="544" y="396"/>
                    </a:lnTo>
                    <a:cubicBezTo>
                      <a:pt x="544" y="396"/>
                      <a:pt x="544" y="396"/>
                      <a:pt x="544" y="403"/>
                    </a:cubicBezTo>
                    <a:lnTo>
                      <a:pt x="537" y="410"/>
                    </a:lnTo>
                    <a:cubicBezTo>
                      <a:pt x="530" y="417"/>
                      <a:pt x="523" y="417"/>
                      <a:pt x="515" y="417"/>
                    </a:cubicBezTo>
                    <a:cubicBezTo>
                      <a:pt x="508" y="417"/>
                      <a:pt x="501" y="417"/>
                      <a:pt x="501" y="410"/>
                    </a:cubicBezTo>
                    <a:cubicBezTo>
                      <a:pt x="431" y="340"/>
                      <a:pt x="431" y="340"/>
                      <a:pt x="431" y="340"/>
                    </a:cubicBezTo>
                    <a:cubicBezTo>
                      <a:pt x="169" y="340"/>
                      <a:pt x="169" y="340"/>
                      <a:pt x="169" y="340"/>
                    </a:cubicBezTo>
                    <a:cubicBezTo>
                      <a:pt x="155" y="340"/>
                      <a:pt x="141" y="332"/>
                      <a:pt x="141" y="311"/>
                    </a:cubicBezTo>
                    <a:cubicBezTo>
                      <a:pt x="141" y="29"/>
                      <a:pt x="141" y="29"/>
                      <a:pt x="141" y="29"/>
                    </a:cubicBezTo>
                    <a:cubicBezTo>
                      <a:pt x="141" y="14"/>
                      <a:pt x="155" y="0"/>
                      <a:pt x="169" y="0"/>
                    </a:cubicBezTo>
                    <a:cubicBezTo>
                      <a:pt x="565" y="0"/>
                      <a:pt x="565" y="0"/>
                      <a:pt x="565" y="0"/>
                    </a:cubicBezTo>
                    <a:cubicBezTo>
                      <a:pt x="579" y="0"/>
                      <a:pt x="593" y="14"/>
                      <a:pt x="593" y="29"/>
                    </a:cubicBezTo>
                    <a:cubicBezTo>
                      <a:pt x="593" y="311"/>
                      <a:pt x="593" y="311"/>
                      <a:pt x="593" y="311"/>
                    </a:cubicBezTo>
                    <a:cubicBezTo>
                      <a:pt x="593" y="332"/>
                      <a:pt x="579" y="340"/>
                      <a:pt x="565" y="340"/>
                    </a:cubicBezTo>
                    <a:close/>
                    <a:moveTo>
                      <a:pt x="417" y="368"/>
                    </a:moveTo>
                    <a:lnTo>
                      <a:pt x="417" y="368"/>
                    </a:lnTo>
                    <a:cubicBezTo>
                      <a:pt x="480" y="432"/>
                      <a:pt x="480" y="432"/>
                      <a:pt x="480" y="432"/>
                    </a:cubicBezTo>
                    <a:cubicBezTo>
                      <a:pt x="487" y="439"/>
                      <a:pt x="501" y="446"/>
                      <a:pt x="515" y="446"/>
                    </a:cubicBezTo>
                    <a:cubicBezTo>
                      <a:pt x="515" y="467"/>
                      <a:pt x="515" y="467"/>
                      <a:pt x="515" y="467"/>
                    </a:cubicBezTo>
                    <a:cubicBezTo>
                      <a:pt x="515" y="481"/>
                      <a:pt x="508" y="495"/>
                      <a:pt x="487" y="495"/>
                    </a:cubicBezTo>
                    <a:cubicBezTo>
                      <a:pt x="289" y="495"/>
                      <a:pt x="289" y="495"/>
                      <a:pt x="289" y="495"/>
                    </a:cubicBezTo>
                    <a:cubicBezTo>
                      <a:pt x="226" y="495"/>
                      <a:pt x="226" y="495"/>
                      <a:pt x="226" y="495"/>
                    </a:cubicBezTo>
                    <a:cubicBezTo>
                      <a:pt x="197" y="495"/>
                      <a:pt x="197" y="495"/>
                      <a:pt x="197" y="495"/>
                    </a:cubicBezTo>
                    <a:cubicBezTo>
                      <a:pt x="190" y="495"/>
                      <a:pt x="190" y="495"/>
                      <a:pt x="190" y="495"/>
                    </a:cubicBezTo>
                    <a:cubicBezTo>
                      <a:pt x="113" y="566"/>
                      <a:pt x="113" y="566"/>
                      <a:pt x="113" y="566"/>
                    </a:cubicBezTo>
                    <a:cubicBezTo>
                      <a:pt x="106" y="573"/>
                      <a:pt x="99" y="580"/>
                      <a:pt x="91" y="580"/>
                    </a:cubicBezTo>
                    <a:cubicBezTo>
                      <a:pt x="84" y="580"/>
                      <a:pt x="77" y="573"/>
                      <a:pt x="77" y="566"/>
                    </a:cubicBezTo>
                    <a:cubicBezTo>
                      <a:pt x="70" y="566"/>
                      <a:pt x="70" y="566"/>
                      <a:pt x="70" y="566"/>
                    </a:cubicBezTo>
                    <a:lnTo>
                      <a:pt x="70" y="559"/>
                    </a:lnTo>
                    <a:cubicBezTo>
                      <a:pt x="70" y="559"/>
                      <a:pt x="63" y="559"/>
                      <a:pt x="63" y="552"/>
                    </a:cubicBezTo>
                    <a:cubicBezTo>
                      <a:pt x="63" y="495"/>
                      <a:pt x="63" y="495"/>
                      <a:pt x="63" y="495"/>
                    </a:cubicBezTo>
                    <a:cubicBezTo>
                      <a:pt x="28" y="495"/>
                      <a:pt x="28" y="495"/>
                      <a:pt x="28" y="495"/>
                    </a:cubicBezTo>
                    <a:cubicBezTo>
                      <a:pt x="14" y="495"/>
                      <a:pt x="0" y="481"/>
                      <a:pt x="0" y="467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28"/>
                      <a:pt x="14" y="113"/>
                      <a:pt x="28" y="113"/>
                    </a:cubicBezTo>
                    <a:cubicBezTo>
                      <a:pt x="113" y="113"/>
                      <a:pt x="113" y="113"/>
                      <a:pt x="113" y="113"/>
                    </a:cubicBezTo>
                    <a:cubicBezTo>
                      <a:pt x="113" y="311"/>
                      <a:pt x="113" y="311"/>
                      <a:pt x="113" y="311"/>
                    </a:cubicBezTo>
                    <a:cubicBezTo>
                      <a:pt x="113" y="347"/>
                      <a:pt x="141" y="368"/>
                      <a:pt x="169" y="368"/>
                    </a:cubicBezTo>
                    <a:lnTo>
                      <a:pt x="417" y="3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4189366" y="2638838"/>
              <a:ext cx="1110287" cy="361189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900" b="1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克服难题</a:t>
              </a:r>
              <a:r>
                <a:rPr lang="en-US" altLang="zh-CN" sz="900" b="1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/</a:t>
              </a:r>
              <a:r>
                <a:rPr lang="zh-CN" altLang="en-US" sz="900" b="1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投诉</a:t>
              </a:r>
              <a:endParaRPr lang="en-US" sz="9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44358" y="3009823"/>
              <a:ext cx="2400300" cy="973641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顶部“开始”面板中可以</a:t>
              </a:r>
              <a:endParaRPr lang="en-US" altLang="zh-CN" sz="90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对字体、字号、颜色、行距等进行修改</a:t>
              </a:r>
              <a:r>
                <a:rPr lang="en-US" altLang="zh-CN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顶部“开始”面板中可</a:t>
              </a:r>
              <a:endParaRPr lang="en-US" altLang="zh-CN" sz="90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8" name="Group 38"/>
            <p:cNvGrpSpPr/>
            <p:nvPr/>
          </p:nvGrpSpPr>
          <p:grpSpPr>
            <a:xfrm>
              <a:off x="3943121" y="4074034"/>
              <a:ext cx="1602773" cy="356315"/>
              <a:chOff x="4878401" y="4187518"/>
              <a:chExt cx="2924707" cy="510450"/>
            </a:xfrm>
          </p:grpSpPr>
          <p:sp>
            <p:nvSpPr>
              <p:cNvPr id="19" name="Rounded Rectangle 39"/>
              <p:cNvSpPr/>
              <p:nvPr/>
            </p:nvSpPr>
            <p:spPr>
              <a:xfrm>
                <a:off x="4878401" y="4187518"/>
                <a:ext cx="2924707" cy="510450"/>
              </a:xfrm>
              <a:prstGeom prst="roundRect">
                <a:avLst>
                  <a:gd name="adj" fmla="val 50000"/>
                </a:avLst>
              </a:prstGeom>
              <a:solidFill>
                <a:srgbClr val="FFC000"/>
              </a:solidFill>
              <a:ln>
                <a:noFill/>
              </a:ln>
              <a:effectLst>
                <a:outerShdw blurRad="381000" dist="762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368400" y="4244330"/>
                <a:ext cx="1942213" cy="449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>
                    <a:solidFill>
                      <a:schemeClr val="bg1"/>
                    </a:solidFill>
                    <a:cs typeface="+mn-ea"/>
                    <a:sym typeface="+mn-lt"/>
                  </a:rPr>
                  <a:t>AWESOME</a:t>
                </a:r>
              </a:p>
            </p:txBody>
          </p:sp>
        </p:grpSp>
      </p:grpSp>
      <p:grpSp>
        <p:nvGrpSpPr>
          <p:cNvPr id="23" name="Group 7"/>
          <p:cNvGrpSpPr/>
          <p:nvPr/>
        </p:nvGrpSpPr>
        <p:grpSpPr>
          <a:xfrm>
            <a:off x="4613468" y="1132915"/>
            <a:ext cx="1772096" cy="2352146"/>
            <a:chOff x="6248930" y="1541478"/>
            <a:chExt cx="2400300" cy="3200400"/>
          </a:xfrm>
        </p:grpSpPr>
        <p:sp>
          <p:nvSpPr>
            <p:cNvPr id="24" name="Rounded Rectangle 32"/>
            <p:cNvSpPr/>
            <p:nvPr/>
          </p:nvSpPr>
          <p:spPr>
            <a:xfrm>
              <a:off x="6248930" y="1541478"/>
              <a:ext cx="2400300" cy="3200400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dist="127000" dir="5400000" algn="t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25" name="Group 23"/>
            <p:cNvGrpSpPr/>
            <p:nvPr/>
          </p:nvGrpSpPr>
          <p:grpSpPr>
            <a:xfrm>
              <a:off x="7063249" y="1853967"/>
              <a:ext cx="737050" cy="737050"/>
              <a:chOff x="8909343" y="1931570"/>
              <a:chExt cx="737050" cy="737050"/>
            </a:xfrm>
          </p:grpSpPr>
          <p:sp>
            <p:nvSpPr>
              <p:cNvPr id="31" name="Oval 26"/>
              <p:cNvSpPr/>
              <p:nvPr/>
            </p:nvSpPr>
            <p:spPr>
              <a:xfrm>
                <a:off x="8909343" y="1931570"/>
                <a:ext cx="737050" cy="737050"/>
              </a:xfrm>
              <a:prstGeom prst="ellipse">
                <a:avLst/>
              </a:prstGeom>
              <a:solidFill>
                <a:srgbClr val="17375E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32" name="Freeform 98"/>
              <p:cNvSpPr>
                <a:spLocks noChangeArrowheads="1"/>
              </p:cNvSpPr>
              <p:nvPr/>
            </p:nvSpPr>
            <p:spPr bwMode="auto">
              <a:xfrm>
                <a:off x="9140942" y="2132330"/>
                <a:ext cx="273853" cy="335530"/>
              </a:xfrm>
              <a:custGeom>
                <a:avLst/>
                <a:gdLst>
                  <a:gd name="T0" fmla="*/ 165736 w 488"/>
                  <a:gd name="T1" fmla="*/ 215541 h 601"/>
                  <a:gd name="T2" fmla="*/ 165736 w 488"/>
                  <a:gd name="T3" fmla="*/ 215541 h 601"/>
                  <a:gd name="T4" fmla="*/ 10110 w 488"/>
                  <a:gd name="T5" fmla="*/ 215541 h 601"/>
                  <a:gd name="T6" fmla="*/ 0 w 488"/>
                  <a:gd name="T7" fmla="*/ 205482 h 601"/>
                  <a:gd name="T8" fmla="*/ 0 w 488"/>
                  <a:gd name="T9" fmla="*/ 116751 h 601"/>
                  <a:gd name="T10" fmla="*/ 10110 w 488"/>
                  <a:gd name="T11" fmla="*/ 106333 h 601"/>
                  <a:gd name="T12" fmla="*/ 25276 w 488"/>
                  <a:gd name="T13" fmla="*/ 106333 h 601"/>
                  <a:gd name="T14" fmla="*/ 25276 w 488"/>
                  <a:gd name="T15" fmla="*/ 60711 h 601"/>
                  <a:gd name="T16" fmla="*/ 86659 w 488"/>
                  <a:gd name="T17" fmla="*/ 0 h 601"/>
                  <a:gd name="T18" fmla="*/ 147682 w 488"/>
                  <a:gd name="T19" fmla="*/ 60711 h 601"/>
                  <a:gd name="T20" fmla="*/ 147682 w 488"/>
                  <a:gd name="T21" fmla="*/ 106333 h 601"/>
                  <a:gd name="T22" fmla="*/ 165736 w 488"/>
                  <a:gd name="T23" fmla="*/ 106333 h 601"/>
                  <a:gd name="T24" fmla="*/ 175846 w 488"/>
                  <a:gd name="T25" fmla="*/ 116751 h 601"/>
                  <a:gd name="T26" fmla="*/ 175846 w 488"/>
                  <a:gd name="T27" fmla="*/ 205482 h 601"/>
                  <a:gd name="T28" fmla="*/ 165736 w 488"/>
                  <a:gd name="T29" fmla="*/ 215541 h 601"/>
                  <a:gd name="T30" fmla="*/ 76549 w 488"/>
                  <a:gd name="T31" fmla="*/ 164889 h 601"/>
                  <a:gd name="T32" fmla="*/ 76549 w 488"/>
                  <a:gd name="T33" fmla="*/ 164889 h 601"/>
                  <a:gd name="T34" fmla="*/ 76549 w 488"/>
                  <a:gd name="T35" fmla="*/ 185365 h 601"/>
                  <a:gd name="T36" fmla="*/ 86659 w 488"/>
                  <a:gd name="T37" fmla="*/ 195424 h 601"/>
                  <a:gd name="T38" fmla="*/ 96769 w 488"/>
                  <a:gd name="T39" fmla="*/ 185365 h 601"/>
                  <a:gd name="T40" fmla="*/ 96769 w 488"/>
                  <a:gd name="T41" fmla="*/ 164889 h 601"/>
                  <a:gd name="T42" fmla="*/ 106880 w 488"/>
                  <a:gd name="T43" fmla="*/ 147286 h 601"/>
                  <a:gd name="T44" fmla="*/ 86659 w 488"/>
                  <a:gd name="T45" fmla="*/ 126810 h 601"/>
                  <a:gd name="T46" fmla="*/ 66078 w 488"/>
                  <a:gd name="T47" fmla="*/ 147286 h 601"/>
                  <a:gd name="T48" fmla="*/ 76549 w 488"/>
                  <a:gd name="T49" fmla="*/ 164889 h 601"/>
                  <a:gd name="T50" fmla="*/ 127461 w 488"/>
                  <a:gd name="T51" fmla="*/ 60711 h 601"/>
                  <a:gd name="T52" fmla="*/ 127461 w 488"/>
                  <a:gd name="T53" fmla="*/ 60711 h 601"/>
                  <a:gd name="T54" fmla="*/ 86659 w 488"/>
                  <a:gd name="T55" fmla="*/ 20117 h 601"/>
                  <a:gd name="T56" fmla="*/ 45857 w 488"/>
                  <a:gd name="T57" fmla="*/ 60711 h 601"/>
                  <a:gd name="T58" fmla="*/ 45857 w 488"/>
                  <a:gd name="T59" fmla="*/ 106333 h 601"/>
                  <a:gd name="T60" fmla="*/ 127461 w 488"/>
                  <a:gd name="T61" fmla="*/ 106333 h 601"/>
                  <a:gd name="T62" fmla="*/ 127461 w 488"/>
                  <a:gd name="T63" fmla="*/ 60711 h 60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88" h="601">
                    <a:moveTo>
                      <a:pt x="459" y="600"/>
                    </a:moveTo>
                    <a:lnTo>
                      <a:pt x="459" y="600"/>
                    </a:lnTo>
                    <a:cubicBezTo>
                      <a:pt x="28" y="600"/>
                      <a:pt x="28" y="600"/>
                      <a:pt x="28" y="600"/>
                    </a:cubicBezTo>
                    <a:cubicBezTo>
                      <a:pt x="7" y="600"/>
                      <a:pt x="0" y="586"/>
                      <a:pt x="0" y="572"/>
                    </a:cubicBezTo>
                    <a:cubicBezTo>
                      <a:pt x="0" y="325"/>
                      <a:pt x="0" y="325"/>
                      <a:pt x="0" y="325"/>
                    </a:cubicBezTo>
                    <a:cubicBezTo>
                      <a:pt x="0" y="311"/>
                      <a:pt x="7" y="296"/>
                      <a:pt x="28" y="296"/>
                    </a:cubicBezTo>
                    <a:cubicBezTo>
                      <a:pt x="70" y="296"/>
                      <a:pt x="70" y="296"/>
                      <a:pt x="70" y="296"/>
                    </a:cubicBezTo>
                    <a:cubicBezTo>
                      <a:pt x="70" y="169"/>
                      <a:pt x="70" y="169"/>
                      <a:pt x="70" y="169"/>
                    </a:cubicBezTo>
                    <a:cubicBezTo>
                      <a:pt x="70" y="70"/>
                      <a:pt x="148" y="0"/>
                      <a:pt x="240" y="0"/>
                    </a:cubicBezTo>
                    <a:cubicBezTo>
                      <a:pt x="339" y="0"/>
                      <a:pt x="409" y="70"/>
                      <a:pt x="409" y="169"/>
                    </a:cubicBezTo>
                    <a:cubicBezTo>
                      <a:pt x="409" y="296"/>
                      <a:pt x="409" y="296"/>
                      <a:pt x="409" y="296"/>
                    </a:cubicBezTo>
                    <a:cubicBezTo>
                      <a:pt x="459" y="296"/>
                      <a:pt x="459" y="296"/>
                      <a:pt x="459" y="296"/>
                    </a:cubicBezTo>
                    <a:cubicBezTo>
                      <a:pt x="473" y="296"/>
                      <a:pt x="487" y="311"/>
                      <a:pt x="487" y="325"/>
                    </a:cubicBezTo>
                    <a:cubicBezTo>
                      <a:pt x="487" y="572"/>
                      <a:pt x="487" y="572"/>
                      <a:pt x="487" y="572"/>
                    </a:cubicBezTo>
                    <a:cubicBezTo>
                      <a:pt x="487" y="586"/>
                      <a:pt x="473" y="600"/>
                      <a:pt x="459" y="600"/>
                    </a:cubicBezTo>
                    <a:close/>
                    <a:moveTo>
                      <a:pt x="212" y="459"/>
                    </a:moveTo>
                    <a:lnTo>
                      <a:pt x="212" y="459"/>
                    </a:lnTo>
                    <a:cubicBezTo>
                      <a:pt x="212" y="516"/>
                      <a:pt x="212" y="516"/>
                      <a:pt x="212" y="516"/>
                    </a:cubicBezTo>
                    <a:cubicBezTo>
                      <a:pt x="212" y="530"/>
                      <a:pt x="226" y="544"/>
                      <a:pt x="240" y="544"/>
                    </a:cubicBezTo>
                    <a:cubicBezTo>
                      <a:pt x="261" y="544"/>
                      <a:pt x="268" y="530"/>
                      <a:pt x="268" y="516"/>
                    </a:cubicBezTo>
                    <a:cubicBezTo>
                      <a:pt x="268" y="459"/>
                      <a:pt x="268" y="459"/>
                      <a:pt x="268" y="459"/>
                    </a:cubicBezTo>
                    <a:cubicBezTo>
                      <a:pt x="289" y="452"/>
                      <a:pt x="296" y="431"/>
                      <a:pt x="296" y="410"/>
                    </a:cubicBezTo>
                    <a:cubicBezTo>
                      <a:pt x="296" y="381"/>
                      <a:pt x="275" y="353"/>
                      <a:pt x="240" y="353"/>
                    </a:cubicBezTo>
                    <a:cubicBezTo>
                      <a:pt x="212" y="353"/>
                      <a:pt x="183" y="381"/>
                      <a:pt x="183" y="410"/>
                    </a:cubicBezTo>
                    <a:cubicBezTo>
                      <a:pt x="183" y="431"/>
                      <a:pt x="198" y="452"/>
                      <a:pt x="212" y="459"/>
                    </a:cubicBezTo>
                    <a:close/>
                    <a:moveTo>
                      <a:pt x="353" y="169"/>
                    </a:moveTo>
                    <a:lnTo>
                      <a:pt x="353" y="169"/>
                    </a:lnTo>
                    <a:cubicBezTo>
                      <a:pt x="353" y="106"/>
                      <a:pt x="304" y="56"/>
                      <a:pt x="240" y="56"/>
                    </a:cubicBezTo>
                    <a:cubicBezTo>
                      <a:pt x="176" y="56"/>
                      <a:pt x="127" y="106"/>
                      <a:pt x="127" y="169"/>
                    </a:cubicBezTo>
                    <a:cubicBezTo>
                      <a:pt x="127" y="296"/>
                      <a:pt x="127" y="296"/>
                      <a:pt x="127" y="296"/>
                    </a:cubicBezTo>
                    <a:cubicBezTo>
                      <a:pt x="353" y="296"/>
                      <a:pt x="353" y="296"/>
                      <a:pt x="353" y="296"/>
                    </a:cubicBezTo>
                    <a:lnTo>
                      <a:pt x="353" y="16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087179" y="2641230"/>
              <a:ext cx="723802" cy="361189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900" b="1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服务至上</a:t>
              </a:r>
              <a:endParaRPr lang="en-US" sz="9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48930" y="3009823"/>
              <a:ext cx="2400300" cy="973641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顶部“开始”面板中可以</a:t>
              </a:r>
              <a:endParaRPr lang="en-US" altLang="zh-CN" sz="90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对字体、字号、颜色、行距等进行修改</a:t>
              </a:r>
              <a:r>
                <a:rPr lang="en-US" altLang="zh-CN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顶部“开始”面板中可</a:t>
              </a:r>
              <a:endParaRPr lang="en-US" altLang="zh-CN" sz="90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8" name="Group 41"/>
            <p:cNvGrpSpPr/>
            <p:nvPr/>
          </p:nvGrpSpPr>
          <p:grpSpPr>
            <a:xfrm>
              <a:off x="6630387" y="4074034"/>
              <a:ext cx="1602773" cy="356315"/>
              <a:chOff x="4878401" y="4187518"/>
              <a:chExt cx="2924707" cy="510450"/>
            </a:xfrm>
          </p:grpSpPr>
          <p:sp>
            <p:nvSpPr>
              <p:cNvPr id="29" name="Rounded Rectangle 42"/>
              <p:cNvSpPr/>
              <p:nvPr/>
            </p:nvSpPr>
            <p:spPr>
              <a:xfrm>
                <a:off x="4878401" y="4187518"/>
                <a:ext cx="2924707" cy="510450"/>
              </a:xfrm>
              <a:prstGeom prst="roundRect">
                <a:avLst>
                  <a:gd name="adj" fmla="val 50000"/>
                </a:avLst>
              </a:prstGeom>
              <a:solidFill>
                <a:srgbClr val="17375E"/>
              </a:solidFill>
              <a:ln>
                <a:noFill/>
              </a:ln>
              <a:effectLst>
                <a:outerShdw blurRad="381000" dist="762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368400" y="4244330"/>
                <a:ext cx="1942213" cy="449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>
                    <a:solidFill>
                      <a:schemeClr val="bg1"/>
                    </a:solidFill>
                    <a:cs typeface="+mn-ea"/>
                    <a:sym typeface="+mn-lt"/>
                  </a:rPr>
                  <a:t>AWESOME</a:t>
                </a:r>
              </a:p>
            </p:txBody>
          </p:sp>
        </p:grpSp>
      </p:grpSp>
      <p:grpSp>
        <p:nvGrpSpPr>
          <p:cNvPr id="33" name="Group 12"/>
          <p:cNvGrpSpPr/>
          <p:nvPr/>
        </p:nvGrpSpPr>
        <p:grpSpPr>
          <a:xfrm>
            <a:off x="6609030" y="1132915"/>
            <a:ext cx="1773268" cy="2352146"/>
            <a:chOff x="8951913" y="1541478"/>
            <a:chExt cx="2401887" cy="3200400"/>
          </a:xfrm>
        </p:grpSpPr>
        <p:sp>
          <p:nvSpPr>
            <p:cNvPr id="34" name="Rounded Rectangle 6"/>
            <p:cNvSpPr/>
            <p:nvPr/>
          </p:nvSpPr>
          <p:spPr>
            <a:xfrm>
              <a:off x="8953500" y="1541478"/>
              <a:ext cx="2400300" cy="3200400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35" name="Group 18"/>
            <p:cNvGrpSpPr/>
            <p:nvPr/>
          </p:nvGrpSpPr>
          <p:grpSpPr>
            <a:xfrm>
              <a:off x="9785125" y="1853967"/>
              <a:ext cx="737050" cy="737050"/>
              <a:chOff x="6950917" y="2500287"/>
              <a:chExt cx="737050" cy="737050"/>
            </a:xfrm>
          </p:grpSpPr>
          <p:sp>
            <p:nvSpPr>
              <p:cNvPr id="41" name="Oval 21"/>
              <p:cNvSpPr/>
              <p:nvPr/>
            </p:nvSpPr>
            <p:spPr>
              <a:xfrm>
                <a:off x="6950917" y="2500287"/>
                <a:ext cx="737050" cy="737050"/>
              </a:xfrm>
              <a:prstGeom prst="ellipse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2" name="Freeform 106"/>
              <p:cNvSpPr>
                <a:spLocks noChangeArrowheads="1"/>
              </p:cNvSpPr>
              <p:nvPr/>
            </p:nvSpPr>
            <p:spPr bwMode="auto">
              <a:xfrm>
                <a:off x="7150443" y="2709691"/>
                <a:ext cx="337998" cy="305925"/>
              </a:xfrm>
              <a:custGeom>
                <a:avLst/>
                <a:gdLst>
                  <a:gd name="T0" fmla="*/ 207003 w 602"/>
                  <a:gd name="T1" fmla="*/ 196489 h 545"/>
                  <a:gd name="T2" fmla="*/ 207003 w 602"/>
                  <a:gd name="T3" fmla="*/ 196489 h 545"/>
                  <a:gd name="T4" fmla="*/ 188940 w 602"/>
                  <a:gd name="T5" fmla="*/ 196489 h 545"/>
                  <a:gd name="T6" fmla="*/ 188940 w 602"/>
                  <a:gd name="T7" fmla="*/ 114859 h 545"/>
                  <a:gd name="T8" fmla="*/ 188940 w 602"/>
                  <a:gd name="T9" fmla="*/ 50928 h 545"/>
                  <a:gd name="T10" fmla="*/ 207003 w 602"/>
                  <a:gd name="T11" fmla="*/ 50928 h 545"/>
                  <a:gd name="T12" fmla="*/ 217119 w 602"/>
                  <a:gd name="T13" fmla="*/ 61403 h 545"/>
                  <a:gd name="T14" fmla="*/ 217119 w 602"/>
                  <a:gd name="T15" fmla="*/ 124973 h 545"/>
                  <a:gd name="T16" fmla="*/ 217119 w 602"/>
                  <a:gd name="T17" fmla="*/ 165787 h 545"/>
                  <a:gd name="T18" fmla="*/ 217119 w 602"/>
                  <a:gd name="T19" fmla="*/ 186375 h 545"/>
                  <a:gd name="T20" fmla="*/ 207003 w 602"/>
                  <a:gd name="T21" fmla="*/ 196489 h 545"/>
                  <a:gd name="T22" fmla="*/ 35765 w 602"/>
                  <a:gd name="T23" fmla="*/ 196489 h 545"/>
                  <a:gd name="T24" fmla="*/ 35765 w 602"/>
                  <a:gd name="T25" fmla="*/ 196489 h 545"/>
                  <a:gd name="T26" fmla="*/ 35765 w 602"/>
                  <a:gd name="T27" fmla="*/ 114859 h 545"/>
                  <a:gd name="T28" fmla="*/ 35765 w 602"/>
                  <a:gd name="T29" fmla="*/ 112331 h 545"/>
                  <a:gd name="T30" fmla="*/ 35765 w 602"/>
                  <a:gd name="T31" fmla="*/ 50928 h 545"/>
                  <a:gd name="T32" fmla="*/ 56357 w 602"/>
                  <a:gd name="T33" fmla="*/ 50928 h 545"/>
                  <a:gd name="T34" fmla="*/ 107295 w 602"/>
                  <a:gd name="T35" fmla="*/ 0 h 545"/>
                  <a:gd name="T36" fmla="*/ 158233 w 602"/>
                  <a:gd name="T37" fmla="*/ 50928 h 545"/>
                  <a:gd name="T38" fmla="*/ 178825 w 602"/>
                  <a:gd name="T39" fmla="*/ 50928 h 545"/>
                  <a:gd name="T40" fmla="*/ 178825 w 602"/>
                  <a:gd name="T41" fmla="*/ 114859 h 545"/>
                  <a:gd name="T42" fmla="*/ 178825 w 602"/>
                  <a:gd name="T43" fmla="*/ 196489 h 545"/>
                  <a:gd name="T44" fmla="*/ 35765 w 602"/>
                  <a:gd name="T45" fmla="*/ 196489 h 545"/>
                  <a:gd name="T46" fmla="*/ 107295 w 602"/>
                  <a:gd name="T47" fmla="*/ 20588 h 545"/>
                  <a:gd name="T48" fmla="*/ 107295 w 602"/>
                  <a:gd name="T49" fmla="*/ 20588 h 545"/>
                  <a:gd name="T50" fmla="*/ 76588 w 602"/>
                  <a:gd name="T51" fmla="*/ 50928 h 545"/>
                  <a:gd name="T52" fmla="*/ 138002 w 602"/>
                  <a:gd name="T53" fmla="*/ 50928 h 545"/>
                  <a:gd name="T54" fmla="*/ 107295 w 602"/>
                  <a:gd name="T55" fmla="*/ 20588 h 545"/>
                  <a:gd name="T56" fmla="*/ 0 w 602"/>
                  <a:gd name="T57" fmla="*/ 186375 h 545"/>
                  <a:gd name="T58" fmla="*/ 0 w 602"/>
                  <a:gd name="T59" fmla="*/ 186375 h 545"/>
                  <a:gd name="T60" fmla="*/ 0 w 602"/>
                  <a:gd name="T61" fmla="*/ 165787 h 545"/>
                  <a:gd name="T62" fmla="*/ 0 w 602"/>
                  <a:gd name="T63" fmla="*/ 124973 h 545"/>
                  <a:gd name="T64" fmla="*/ 0 w 602"/>
                  <a:gd name="T65" fmla="*/ 61403 h 545"/>
                  <a:gd name="T66" fmla="*/ 10477 w 602"/>
                  <a:gd name="T67" fmla="*/ 50928 h 545"/>
                  <a:gd name="T68" fmla="*/ 25650 w 602"/>
                  <a:gd name="T69" fmla="*/ 50928 h 545"/>
                  <a:gd name="T70" fmla="*/ 25650 w 602"/>
                  <a:gd name="T71" fmla="*/ 112331 h 545"/>
                  <a:gd name="T72" fmla="*/ 25650 w 602"/>
                  <a:gd name="T73" fmla="*/ 114859 h 545"/>
                  <a:gd name="T74" fmla="*/ 25650 w 602"/>
                  <a:gd name="T75" fmla="*/ 196489 h 545"/>
                  <a:gd name="T76" fmla="*/ 10477 w 602"/>
                  <a:gd name="T77" fmla="*/ 196489 h 545"/>
                  <a:gd name="T78" fmla="*/ 0 w 602"/>
                  <a:gd name="T79" fmla="*/ 186375 h 54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602" h="545">
                    <a:moveTo>
                      <a:pt x="573" y="544"/>
                    </a:moveTo>
                    <a:lnTo>
                      <a:pt x="573" y="544"/>
                    </a:lnTo>
                    <a:cubicBezTo>
                      <a:pt x="523" y="544"/>
                      <a:pt x="523" y="544"/>
                      <a:pt x="523" y="544"/>
                    </a:cubicBezTo>
                    <a:cubicBezTo>
                      <a:pt x="523" y="318"/>
                      <a:pt x="523" y="318"/>
                      <a:pt x="523" y="318"/>
                    </a:cubicBezTo>
                    <a:cubicBezTo>
                      <a:pt x="523" y="141"/>
                      <a:pt x="523" y="141"/>
                      <a:pt x="523" y="141"/>
                    </a:cubicBezTo>
                    <a:cubicBezTo>
                      <a:pt x="573" y="141"/>
                      <a:pt x="573" y="141"/>
                      <a:pt x="573" y="141"/>
                    </a:cubicBezTo>
                    <a:cubicBezTo>
                      <a:pt x="587" y="141"/>
                      <a:pt x="601" y="148"/>
                      <a:pt x="601" y="170"/>
                    </a:cubicBezTo>
                    <a:cubicBezTo>
                      <a:pt x="601" y="346"/>
                      <a:pt x="601" y="346"/>
                      <a:pt x="601" y="346"/>
                    </a:cubicBezTo>
                    <a:cubicBezTo>
                      <a:pt x="601" y="459"/>
                      <a:pt x="601" y="459"/>
                      <a:pt x="601" y="459"/>
                    </a:cubicBezTo>
                    <a:cubicBezTo>
                      <a:pt x="601" y="516"/>
                      <a:pt x="601" y="516"/>
                      <a:pt x="601" y="516"/>
                    </a:cubicBezTo>
                    <a:cubicBezTo>
                      <a:pt x="601" y="530"/>
                      <a:pt x="587" y="544"/>
                      <a:pt x="573" y="544"/>
                    </a:cubicBezTo>
                    <a:close/>
                    <a:moveTo>
                      <a:pt x="99" y="544"/>
                    </a:moveTo>
                    <a:lnTo>
                      <a:pt x="99" y="544"/>
                    </a:lnTo>
                    <a:cubicBezTo>
                      <a:pt x="99" y="318"/>
                      <a:pt x="99" y="318"/>
                      <a:pt x="99" y="318"/>
                    </a:cubicBezTo>
                    <a:cubicBezTo>
                      <a:pt x="99" y="311"/>
                      <a:pt x="99" y="311"/>
                      <a:pt x="99" y="311"/>
                    </a:cubicBezTo>
                    <a:cubicBezTo>
                      <a:pt x="99" y="141"/>
                      <a:pt x="99" y="141"/>
                      <a:pt x="99" y="141"/>
                    </a:cubicBezTo>
                    <a:cubicBezTo>
                      <a:pt x="156" y="141"/>
                      <a:pt x="156" y="141"/>
                      <a:pt x="156" y="141"/>
                    </a:cubicBezTo>
                    <a:cubicBezTo>
                      <a:pt x="156" y="64"/>
                      <a:pt x="219" y="0"/>
                      <a:pt x="297" y="0"/>
                    </a:cubicBezTo>
                    <a:cubicBezTo>
                      <a:pt x="375" y="0"/>
                      <a:pt x="438" y="64"/>
                      <a:pt x="438" y="141"/>
                    </a:cubicBezTo>
                    <a:cubicBezTo>
                      <a:pt x="495" y="141"/>
                      <a:pt x="495" y="141"/>
                      <a:pt x="495" y="141"/>
                    </a:cubicBezTo>
                    <a:cubicBezTo>
                      <a:pt x="495" y="318"/>
                      <a:pt x="495" y="318"/>
                      <a:pt x="495" y="318"/>
                    </a:cubicBezTo>
                    <a:cubicBezTo>
                      <a:pt x="495" y="544"/>
                      <a:pt x="495" y="544"/>
                      <a:pt x="495" y="544"/>
                    </a:cubicBezTo>
                    <a:lnTo>
                      <a:pt x="99" y="544"/>
                    </a:lnTo>
                    <a:close/>
                    <a:moveTo>
                      <a:pt x="297" y="57"/>
                    </a:moveTo>
                    <a:lnTo>
                      <a:pt x="297" y="57"/>
                    </a:lnTo>
                    <a:cubicBezTo>
                      <a:pt x="255" y="57"/>
                      <a:pt x="212" y="92"/>
                      <a:pt x="212" y="141"/>
                    </a:cubicBezTo>
                    <a:cubicBezTo>
                      <a:pt x="382" y="141"/>
                      <a:pt x="382" y="141"/>
                      <a:pt x="382" y="141"/>
                    </a:cubicBezTo>
                    <a:cubicBezTo>
                      <a:pt x="382" y="92"/>
                      <a:pt x="347" y="57"/>
                      <a:pt x="297" y="57"/>
                    </a:cubicBezTo>
                    <a:close/>
                    <a:moveTo>
                      <a:pt x="0" y="516"/>
                    </a:moveTo>
                    <a:lnTo>
                      <a:pt x="0" y="516"/>
                    </a:lnTo>
                    <a:cubicBezTo>
                      <a:pt x="0" y="459"/>
                      <a:pt x="0" y="459"/>
                      <a:pt x="0" y="459"/>
                    </a:cubicBezTo>
                    <a:cubicBezTo>
                      <a:pt x="0" y="346"/>
                      <a:pt x="0" y="346"/>
                      <a:pt x="0" y="346"/>
                    </a:cubicBezTo>
                    <a:cubicBezTo>
                      <a:pt x="0" y="170"/>
                      <a:pt x="0" y="170"/>
                      <a:pt x="0" y="170"/>
                    </a:cubicBezTo>
                    <a:cubicBezTo>
                      <a:pt x="0" y="148"/>
                      <a:pt x="7" y="141"/>
                      <a:pt x="29" y="141"/>
                    </a:cubicBezTo>
                    <a:cubicBezTo>
                      <a:pt x="71" y="141"/>
                      <a:pt x="71" y="141"/>
                      <a:pt x="71" y="141"/>
                    </a:cubicBezTo>
                    <a:cubicBezTo>
                      <a:pt x="71" y="311"/>
                      <a:pt x="71" y="311"/>
                      <a:pt x="71" y="311"/>
                    </a:cubicBezTo>
                    <a:cubicBezTo>
                      <a:pt x="71" y="318"/>
                      <a:pt x="71" y="318"/>
                      <a:pt x="71" y="318"/>
                    </a:cubicBezTo>
                    <a:cubicBezTo>
                      <a:pt x="71" y="544"/>
                      <a:pt x="71" y="544"/>
                      <a:pt x="71" y="544"/>
                    </a:cubicBezTo>
                    <a:cubicBezTo>
                      <a:pt x="29" y="544"/>
                      <a:pt x="29" y="544"/>
                      <a:pt x="29" y="544"/>
                    </a:cubicBezTo>
                    <a:cubicBezTo>
                      <a:pt x="7" y="544"/>
                      <a:pt x="0" y="530"/>
                      <a:pt x="0" y="5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9635417" y="2638838"/>
              <a:ext cx="1036463" cy="361189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900" b="1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展现品牌特色</a:t>
              </a:r>
              <a:endParaRPr lang="en-US" sz="9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951913" y="3009823"/>
              <a:ext cx="2400300" cy="973641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顶部“开始”面板中可以</a:t>
              </a:r>
              <a:endParaRPr lang="en-US" altLang="zh-CN" sz="90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对字体、字号、颜色、行距等进行修改</a:t>
              </a:r>
              <a:r>
                <a:rPr lang="en-US" altLang="zh-CN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900" dirty="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rPr>
                <a:t>顶部“开始”面板中可</a:t>
              </a:r>
              <a:endParaRPr lang="en-US" altLang="zh-CN" sz="90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8" name="Group 44"/>
            <p:cNvGrpSpPr/>
            <p:nvPr/>
          </p:nvGrpSpPr>
          <p:grpSpPr>
            <a:xfrm>
              <a:off x="9350676" y="4074034"/>
              <a:ext cx="1602773" cy="356315"/>
              <a:chOff x="4878401" y="4187518"/>
              <a:chExt cx="2924707" cy="510450"/>
            </a:xfrm>
          </p:grpSpPr>
          <p:sp>
            <p:nvSpPr>
              <p:cNvPr id="39" name="Rounded Rectangle 45"/>
              <p:cNvSpPr/>
              <p:nvPr/>
            </p:nvSpPr>
            <p:spPr>
              <a:xfrm>
                <a:off x="4878401" y="4187518"/>
                <a:ext cx="2924707" cy="510450"/>
              </a:xfrm>
              <a:prstGeom prst="roundRect">
                <a:avLst>
                  <a:gd name="adj" fmla="val 50000"/>
                </a:avLst>
              </a:prstGeom>
              <a:solidFill>
                <a:srgbClr val="FFC000"/>
              </a:solidFill>
              <a:ln>
                <a:noFill/>
              </a:ln>
              <a:effectLst>
                <a:outerShdw blurRad="381000" dist="762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368400" y="4244330"/>
                <a:ext cx="1942213" cy="449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>
                    <a:solidFill>
                      <a:schemeClr val="bg1"/>
                    </a:solidFill>
                    <a:cs typeface="+mn-ea"/>
                    <a:sym typeface="+mn-lt"/>
                  </a:rPr>
                  <a:t>AWESOME</a:t>
                </a:r>
              </a:p>
            </p:txBody>
          </p:sp>
        </p:grpSp>
      </p:grpSp>
      <p:sp>
        <p:nvSpPr>
          <p:cNvPr id="43" name="矩形 42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45" name="文本框 23"/>
          <p:cNvSpPr>
            <a:spLocks noChangeArrowheads="1"/>
          </p:cNvSpPr>
          <p:nvPr/>
        </p:nvSpPr>
        <p:spPr bwMode="auto">
          <a:xfrm>
            <a:off x="7858321" y="206224"/>
            <a:ext cx="1183469" cy="43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89" tIns="33694" rIns="67389" bIns="33694">
            <a:spAutoFit/>
          </a:bodyPr>
          <a:lstStyle/>
          <a:p>
            <a:pPr defTabSz="673312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sym typeface="方正姚体" panose="02010601030101010101" pitchFamily="2" charset="-122"/>
              </a:rPr>
              <a:t>LOGO</a:t>
            </a:r>
          </a:p>
        </p:txBody>
      </p:sp>
      <p:sp>
        <p:nvSpPr>
          <p:cNvPr id="46" name="矩形 45"/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568961" y="144848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sym typeface="Arial" panose="020B0604020202020204" pitchFamily="34" charset="0"/>
              </a:rPr>
              <a:t>年度工作概述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sym typeface="Arial" panose="020B0604020202020204" pitchFamily="34" charset="0"/>
            </a:endParaRPr>
          </a:p>
        </p:txBody>
      </p:sp>
      <p:sp>
        <p:nvSpPr>
          <p:cNvPr id="48" name="TextBox 8"/>
          <p:cNvSpPr txBox="1"/>
          <p:nvPr/>
        </p:nvSpPr>
        <p:spPr>
          <a:xfrm>
            <a:off x="568961" y="465700"/>
            <a:ext cx="1617823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sym typeface="Arial" panose="020B0604020202020204" pitchFamily="34" charset="0"/>
              </a:rPr>
              <a:t>CLICK TO ADD CAPTION TEXT</a:t>
            </a:r>
            <a:endParaRPr lang="zh-CN" altLang="en-US" sz="1000" dirty="0">
              <a:solidFill>
                <a:prstClr val="white">
                  <a:lumMod val="50000"/>
                </a:prstClr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1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9"/>
    </mc:Choice>
    <mc:Fallback xmlns="">
      <p:transition spd="slow" advTm="56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OK6.pptx1231212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2.5|1.4|1|1.8|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2|1.1|2|0.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2542</Words>
  <Application>Microsoft Office PowerPoint</Application>
  <PresentationFormat>自定义</PresentationFormat>
  <Paragraphs>306</Paragraphs>
  <Slides>27</Slides>
  <Notes>27</Notes>
  <HiddenSlides>0</HiddenSlides>
  <MMClips>1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5" baseType="lpstr">
      <vt:lpstr>Adobe Gothic Std B</vt:lpstr>
      <vt:lpstr>AvantGarde Md BT</vt:lpstr>
      <vt:lpstr>Clear Sans</vt:lpstr>
      <vt:lpstr>Clear Sans Light</vt:lpstr>
      <vt:lpstr>等线</vt:lpstr>
      <vt:lpstr>方正兰亭细黑_GBK</vt:lpstr>
      <vt:lpstr>方正姚体</vt:lpstr>
      <vt:lpstr>方正正中黑简体</vt:lpstr>
      <vt:lpstr>华文黑体</vt:lpstr>
      <vt:lpstr>宋体</vt:lpstr>
      <vt:lpstr>微软雅黑</vt:lpstr>
      <vt:lpstr>Agency FB</vt:lpstr>
      <vt:lpstr>Arial</vt:lpstr>
      <vt:lpstr>Calibri</vt:lpstr>
      <vt:lpstr>Calibri Light</vt:lpstr>
      <vt:lpstr>Open Sans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OK6.pptx12312121</dc:title>
  <cp:lastModifiedBy/>
  <cp:revision>1</cp:revision>
  <dcterms:modified xsi:type="dcterms:W3CDTF">2018-03-21T14:54:32Z</dcterms:modified>
</cp:coreProperties>
</file>