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nton"/>
      <p:regular r:id="rId41"/>
    </p:embeddedFont>
    <p:embeddedFont>
      <p:font typeface="Proxima Nova"/>
      <p:regular r:id="rId42"/>
      <p:bold r:id="rId43"/>
      <p:italic r:id="rId44"/>
      <p:boldItalic r:id="rId45"/>
    </p:embeddedFont>
    <p:embeddedFont>
      <p:font typeface="Anaheim"/>
      <p:regular r:id="rId46"/>
    </p:embeddedFont>
    <p:embeddedFont>
      <p:font typeface="Proxima Nova Semibold"/>
      <p:regular r:id="rId47"/>
      <p:bold r:id="rId48"/>
      <p:boldItalic r:id="rId49"/>
    </p:embeddedFont>
    <p:embeddedFont>
      <p:font typeface="Fira Sans Extra Condensed"/>
      <p:regular r:id="rId50"/>
      <p:bold r:id="rId51"/>
      <p:italic r:id="rId52"/>
      <p:boldItalic r:id="rId53"/>
    </p:embeddedFont>
    <p:embeddedFont>
      <p:font typeface="Advent Pro"/>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roximaNova-regular.fntdata"/><Relationship Id="rId41" Type="http://schemas.openxmlformats.org/officeDocument/2006/relationships/font" Target="fonts/Anton-regular.fntdata"/><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Anaheim-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roximaNovaSemibold-bold.fntdata"/><Relationship Id="rId47" Type="http://schemas.openxmlformats.org/officeDocument/2006/relationships/font" Target="fonts/ProximaNovaSemibold-regular.fntdata"/><Relationship Id="rId49"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bold.fntdata"/><Relationship Id="rId50" Type="http://schemas.openxmlformats.org/officeDocument/2006/relationships/font" Target="fonts/FiraSansExtraCondensed-regular.fntdata"/><Relationship Id="rId53" Type="http://schemas.openxmlformats.org/officeDocument/2006/relationships/font" Target="fonts/FiraSansExtraCondensed-boldItalic.fntdata"/><Relationship Id="rId52" Type="http://schemas.openxmlformats.org/officeDocument/2006/relationships/font" Target="fonts/FiraSansExtraCondensed-italic.fntdata"/><Relationship Id="rId11" Type="http://schemas.openxmlformats.org/officeDocument/2006/relationships/slide" Target="slides/slide6.xml"/><Relationship Id="rId55" Type="http://schemas.openxmlformats.org/officeDocument/2006/relationships/font" Target="fonts/AdventPro-bold.fntdata"/><Relationship Id="rId10" Type="http://schemas.openxmlformats.org/officeDocument/2006/relationships/slide" Target="slides/slide5.xml"/><Relationship Id="rId54" Type="http://schemas.openxmlformats.org/officeDocument/2006/relationships/font" Target="fonts/Advent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233e76c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b233e76c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9b27a0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9b27a0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9b27a058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9b27a058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9b27a0587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9b27a058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9b27a058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9b27a058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9b27a0587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b9b27a0587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b9b27a0587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b9b27a0587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9b27a0587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9b27a0587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b9b27a0587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b9b27a0587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b9b27a0587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b9b27a0587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b9b27a0587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b9b27a058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ae14fc71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ae14fc71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b9b27a0587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b9b27a0587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b9b27a058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b9b27a058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b9b27a0587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b9b27a0587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b9b27a0587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b9b27a0587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b9b27a0587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b9b27a0587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b9b27a0587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b9b27a0587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b9b27a0587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b9b27a0587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b9b27a0587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b9b27a0587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b9b27a0587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b9b27a0587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b9b27a0587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b9b27a0587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ae14fc71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ae14fc71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b9b27a0587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b9b27a0587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b9b27a0587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b9b27a0587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b9b27a0587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b9b27a0587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SLIDES_API112538232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SLIDES_API112538232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SLIDES_API11253823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SLIDES_API11253823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b9b818700f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b9b818700f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95708c1a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95708c1a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95708c1a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95708c1a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95708c1a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95708c1a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95708c1a4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95708c1a4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95708c1a4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95708c1a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5a74c96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5a74c96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68575" y="408925"/>
            <a:ext cx="3938700" cy="2600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268575" y="3101300"/>
            <a:ext cx="3228300" cy="66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2000">
                <a:solidFill>
                  <a:schemeClr val="dk1"/>
                </a:solidFill>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57200" y="408925"/>
            <a:ext cx="8229600" cy="60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684975" y="1531950"/>
            <a:ext cx="7773900" cy="303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450">
                <a:latin typeface="Anaheim"/>
                <a:ea typeface="Anaheim"/>
                <a:cs typeface="Anaheim"/>
                <a:sym typeface="Anaheim"/>
              </a:defRPr>
            </a:lvl1pPr>
            <a:lvl2pPr indent="-317500" lvl="1" marL="914400">
              <a:spcBef>
                <a:spcPts val="1600"/>
              </a:spcBef>
              <a:spcAft>
                <a:spcPts val="0"/>
              </a:spcAft>
              <a:buClr>
                <a:srgbClr val="000000"/>
              </a:buClr>
              <a:buSzPts val="1400"/>
              <a:buFont typeface="Arial"/>
              <a:buChar char="○"/>
              <a:defRPr sz="1450">
                <a:latin typeface="Anaheim"/>
                <a:ea typeface="Anaheim"/>
                <a:cs typeface="Anaheim"/>
                <a:sym typeface="Anaheim"/>
              </a:defRPr>
            </a:lvl2pPr>
            <a:lvl3pPr indent="-317500" lvl="2" marL="1371600">
              <a:spcBef>
                <a:spcPts val="1600"/>
              </a:spcBef>
              <a:spcAft>
                <a:spcPts val="0"/>
              </a:spcAft>
              <a:buClr>
                <a:srgbClr val="000000"/>
              </a:buClr>
              <a:buSzPts val="1400"/>
              <a:buFont typeface="Arial"/>
              <a:buChar char="■"/>
              <a:defRPr/>
            </a:lvl3pPr>
            <a:lvl4pPr indent="-317500" lvl="3" marL="1828800">
              <a:spcBef>
                <a:spcPts val="1600"/>
              </a:spcBef>
              <a:spcAft>
                <a:spcPts val="0"/>
              </a:spcAft>
              <a:buClr>
                <a:srgbClr val="000000"/>
              </a:buClr>
              <a:buSzPts val="1400"/>
              <a:buFont typeface="Arial"/>
              <a:buChar char="●"/>
              <a:defRPr/>
            </a:lvl4pPr>
            <a:lvl5pPr indent="-317500" lvl="4" marL="2286000">
              <a:spcBef>
                <a:spcPts val="1600"/>
              </a:spcBef>
              <a:spcAft>
                <a:spcPts val="0"/>
              </a:spcAft>
              <a:buClr>
                <a:srgbClr val="000000"/>
              </a:buClr>
              <a:buSzPts val="1400"/>
              <a:buFont typeface="Arial"/>
              <a:buChar char="○"/>
              <a:defRPr/>
            </a:lvl5pPr>
            <a:lvl6pPr indent="-317500" lvl="5" marL="2743200">
              <a:spcBef>
                <a:spcPts val="1600"/>
              </a:spcBef>
              <a:spcAft>
                <a:spcPts val="0"/>
              </a:spcAft>
              <a:buClr>
                <a:srgbClr val="000000"/>
              </a:buClr>
              <a:buSzPts val="1400"/>
              <a:buFont typeface="Arial"/>
              <a:buChar char="■"/>
              <a:defRPr/>
            </a:lvl6pPr>
            <a:lvl7pPr indent="-317500" lvl="6" marL="3200400">
              <a:spcBef>
                <a:spcPts val="1600"/>
              </a:spcBef>
              <a:spcAft>
                <a:spcPts val="0"/>
              </a:spcAft>
              <a:buClr>
                <a:srgbClr val="000000"/>
              </a:buClr>
              <a:buSzPts val="1400"/>
              <a:buFont typeface="Arial"/>
              <a:buChar char="●"/>
              <a:defRPr/>
            </a:lvl7pPr>
            <a:lvl8pPr indent="-317500" lvl="7" marL="3657600">
              <a:spcBef>
                <a:spcPts val="1600"/>
              </a:spcBef>
              <a:spcAft>
                <a:spcPts val="0"/>
              </a:spcAft>
              <a:buClr>
                <a:srgbClr val="000000"/>
              </a:buClr>
              <a:buSzPts val="1400"/>
              <a:buFont typeface="Arial"/>
              <a:buChar char="○"/>
              <a:defRPr/>
            </a:lvl8pPr>
            <a:lvl9pPr indent="-317500" lvl="8" marL="4114800">
              <a:spcBef>
                <a:spcPts val="1600"/>
              </a:spcBef>
              <a:spcAft>
                <a:spcPts val="1600"/>
              </a:spcAft>
              <a:buClr>
                <a:srgbClr val="000000"/>
              </a:buClr>
              <a:buSzPts val="1400"/>
              <a:buFont typeface="Arial"/>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457200" y="408925"/>
            <a:ext cx="8229600" cy="60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08925"/>
            <a:ext cx="8229600" cy="608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1pPr>
            <a:lvl2pPr lvl="1">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2pPr>
            <a:lvl3pPr lvl="2">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3pPr>
            <a:lvl4pPr lvl="3">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4pPr>
            <a:lvl5pPr lvl="4">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5pPr>
            <a:lvl6pPr lvl="5">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6pPr>
            <a:lvl7pPr lvl="6">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7pPr>
            <a:lvl8pPr lvl="7">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8pPr>
            <a:lvl9pPr lvl="8">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Fira Sans Extra Condensed"/>
              <a:buChar char="●"/>
              <a:defRPr sz="1800">
                <a:solidFill>
                  <a:schemeClr val="dk2"/>
                </a:solidFill>
                <a:latin typeface="Fira Sans Extra Condensed"/>
                <a:ea typeface="Fira Sans Extra Condensed"/>
                <a:cs typeface="Fira Sans Extra Condensed"/>
                <a:sym typeface="Fira Sans Extra Condensed"/>
              </a:defRPr>
            </a:lvl1pPr>
            <a:lvl2pPr indent="-317500" lvl="1" marL="9144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2pPr>
            <a:lvl3pPr indent="-317500" lvl="2" marL="13716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3pPr>
            <a:lvl4pPr indent="-317500" lvl="3" marL="18288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4pPr>
            <a:lvl5pPr indent="-317500" lvl="4" marL="22860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5pPr>
            <a:lvl6pPr indent="-317500" lvl="5" marL="27432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6pPr>
            <a:lvl7pPr indent="-317500" lvl="6" marL="32004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7pPr>
            <a:lvl8pPr indent="-317500" lvl="7" marL="36576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8pPr>
            <a:lvl9pPr indent="-317500" lvl="8" marL="4114800">
              <a:lnSpc>
                <a:spcPct val="115000"/>
              </a:lnSpc>
              <a:spcBef>
                <a:spcPts val="1600"/>
              </a:spcBef>
              <a:spcAft>
                <a:spcPts val="160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9" name="Shape 49"/>
        <p:cNvGrpSpPr/>
        <p:nvPr/>
      </p:nvGrpSpPr>
      <p:grpSpPr>
        <a:xfrm>
          <a:off x="0" y="0"/>
          <a:ext cx="0" cy="0"/>
          <a:chOff x="0" y="0"/>
          <a:chExt cx="0" cy="0"/>
        </a:xfrm>
      </p:grpSpPr>
      <p:sp>
        <p:nvSpPr>
          <p:cNvPr id="50" name="Google Shape;5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1" name="Google Shape;5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spreadsheets/d/12NFPMV3jhAIkdY35pYAzrgir9LBWq6Ww2a1_S5PFqGE/copy"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ocs.google.com/spreadsheets/d/16v4P1LNhMzCOaW2mi4jFILu6BKGRkEUTBEzokQ9jiLA/copy"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chemistry-thesis" TargetMode="External"/><Relationship Id="rId4" Type="http://schemas.openxmlformats.org/officeDocument/2006/relationships/hyperlink" Target="https://slidesgo.com/theme/chemistry-thesi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p:nvPr/>
        </p:nvSpPr>
        <p:spPr>
          <a:xfrm>
            <a:off x="49" y="4198425"/>
            <a:ext cx="9143997" cy="945126"/>
          </a:xfrm>
          <a:custGeom>
            <a:rect b="b" l="l" r="r" t="t"/>
            <a:pathLst>
              <a:path extrusionOk="0" h="46535" w="29564">
                <a:moveTo>
                  <a:pt x="0" y="0"/>
                </a:moveTo>
                <a:lnTo>
                  <a:pt x="0" y="46534"/>
                </a:lnTo>
                <a:lnTo>
                  <a:pt x="29563" y="46534"/>
                </a:lnTo>
                <a:lnTo>
                  <a:pt x="29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txBox="1"/>
          <p:nvPr>
            <p:ph type="ctrTitle"/>
          </p:nvPr>
        </p:nvSpPr>
        <p:spPr>
          <a:xfrm>
            <a:off x="4268575" y="408925"/>
            <a:ext cx="3938700" cy="26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CHEMISTRY THESIS INFOGRAPHICS</a:t>
            </a:r>
            <a:endParaRPr/>
          </a:p>
        </p:txBody>
      </p:sp>
      <p:sp>
        <p:nvSpPr>
          <p:cNvPr id="59" name="Google Shape;59;p15"/>
          <p:cNvSpPr txBox="1"/>
          <p:nvPr>
            <p:ph idx="1" type="subTitle"/>
          </p:nvPr>
        </p:nvSpPr>
        <p:spPr>
          <a:xfrm>
            <a:off x="4268575" y="3101300"/>
            <a:ext cx="3228300" cy="66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template begins here</a:t>
            </a:r>
            <a:endParaRPr/>
          </a:p>
        </p:txBody>
      </p:sp>
      <p:grpSp>
        <p:nvGrpSpPr>
          <p:cNvPr id="60" name="Google Shape;60;p15"/>
          <p:cNvGrpSpPr/>
          <p:nvPr/>
        </p:nvGrpSpPr>
        <p:grpSpPr>
          <a:xfrm>
            <a:off x="751250" y="588157"/>
            <a:ext cx="3463500" cy="4087048"/>
            <a:chOff x="751250" y="588157"/>
            <a:chExt cx="3463500" cy="4087048"/>
          </a:xfrm>
        </p:grpSpPr>
        <p:sp>
          <p:nvSpPr>
            <p:cNvPr id="61" name="Google Shape;61;p15"/>
            <p:cNvSpPr/>
            <p:nvPr/>
          </p:nvSpPr>
          <p:spPr>
            <a:xfrm>
              <a:off x="751250" y="4490105"/>
              <a:ext cx="3463500" cy="185100"/>
            </a:xfrm>
            <a:prstGeom prst="ellipse">
              <a:avLst/>
            </a:prstGeom>
            <a:solidFill>
              <a:srgbClr val="2D406A">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2224993" y="588157"/>
              <a:ext cx="516257" cy="801255"/>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1171137" y="913485"/>
              <a:ext cx="2623869" cy="3709908"/>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title="Points scored">
              <a:hlinkClick r:id="rId3"/>
            </p:cNvPr>
            <p:cNvPicPr preferRelativeResize="0"/>
            <p:nvPr/>
          </p:nvPicPr>
          <p:blipFill rotWithShape="1">
            <a:blip r:embed="rId4">
              <a:alphaModFix/>
            </a:blip>
            <a:srcRect b="0" l="19093" r="19136" t="0"/>
            <a:stretch/>
          </p:blipFill>
          <p:spPr>
            <a:xfrm>
              <a:off x="1153850" y="2101800"/>
              <a:ext cx="2658300" cy="2514600"/>
            </a:xfrm>
            <a:prstGeom prst="ellipse">
              <a:avLst/>
            </a:prstGeom>
            <a:noFill/>
            <a:ln>
              <a:noFill/>
            </a:ln>
          </p:spPr>
        </p:pic>
        <p:sp>
          <p:nvSpPr>
            <p:cNvPr id="65" name="Google Shape;65;p15"/>
            <p:cNvSpPr/>
            <p:nvPr/>
          </p:nvSpPr>
          <p:spPr>
            <a:xfrm>
              <a:off x="1472223" y="2147327"/>
              <a:ext cx="2322782" cy="2476061"/>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930436" y="2892052"/>
              <a:ext cx="344205" cy="293363"/>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666998" y="3306300"/>
              <a:ext cx="258181" cy="217636"/>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925164" y="3876829"/>
              <a:ext cx="258181" cy="217636"/>
            </a:xfrm>
            <a:custGeom>
              <a:rect b="b" l="l" r="r" t="t"/>
              <a:pathLst>
                <a:path extrusionOk="0" h="2029" w="2407">
                  <a:moveTo>
                    <a:pt x="1196" y="0"/>
                  </a:moveTo>
                  <a:cubicBezTo>
                    <a:pt x="991" y="0"/>
                    <a:pt x="784" y="59"/>
                    <a:pt x="602" y="183"/>
                  </a:cubicBezTo>
                  <a:cubicBezTo>
                    <a:pt x="126" y="509"/>
                    <a:pt x="1" y="1135"/>
                    <a:pt x="352" y="1612"/>
                  </a:cubicBezTo>
                  <a:cubicBezTo>
                    <a:pt x="548" y="1884"/>
                    <a:pt x="864" y="2029"/>
                    <a:pt x="1188" y="2029"/>
                  </a:cubicBezTo>
                  <a:cubicBezTo>
                    <a:pt x="1400" y="2029"/>
                    <a:pt x="1617" y="1966"/>
                    <a:pt x="1805" y="1837"/>
                  </a:cubicBezTo>
                  <a:cubicBezTo>
                    <a:pt x="2281" y="1511"/>
                    <a:pt x="2407" y="885"/>
                    <a:pt x="2056" y="434"/>
                  </a:cubicBezTo>
                  <a:cubicBezTo>
                    <a:pt x="1854" y="155"/>
                    <a:pt x="1528" y="0"/>
                    <a:pt x="1196" y="0"/>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966919" y="916167"/>
              <a:ext cx="1035089" cy="233941"/>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2D406A">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562203" y="2790903"/>
              <a:ext cx="137189" cy="131826"/>
            </a:xfrm>
            <a:custGeom>
              <a:rect b="b" l="l" r="r" t="t"/>
              <a:pathLst>
                <a:path extrusionOk="0" h="1229" w="1279">
                  <a:moveTo>
                    <a:pt x="652" y="1"/>
                  </a:moveTo>
                  <a:cubicBezTo>
                    <a:pt x="301" y="1"/>
                    <a:pt x="0" y="277"/>
                    <a:pt x="0" y="627"/>
                  </a:cubicBezTo>
                  <a:cubicBezTo>
                    <a:pt x="0" y="953"/>
                    <a:pt x="301" y="1229"/>
                    <a:pt x="652" y="1229"/>
                  </a:cubicBezTo>
                  <a:cubicBezTo>
                    <a:pt x="1003" y="1229"/>
                    <a:pt x="1279" y="953"/>
                    <a:pt x="1279" y="627"/>
                  </a:cubicBezTo>
                  <a:cubicBezTo>
                    <a:pt x="1279" y="277"/>
                    <a:pt x="1003" y="1"/>
                    <a:pt x="652" y="1"/>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3259316" y="3349201"/>
              <a:ext cx="137189" cy="131826"/>
            </a:xfrm>
            <a:custGeom>
              <a:rect b="b" l="l" r="r" t="t"/>
              <a:pathLst>
                <a:path extrusionOk="0" h="1229" w="1279">
                  <a:moveTo>
                    <a:pt x="627" y="0"/>
                  </a:moveTo>
                  <a:cubicBezTo>
                    <a:pt x="276" y="0"/>
                    <a:pt x="1" y="276"/>
                    <a:pt x="1" y="627"/>
                  </a:cubicBezTo>
                  <a:cubicBezTo>
                    <a:pt x="1" y="953"/>
                    <a:pt x="276" y="1228"/>
                    <a:pt x="627" y="1228"/>
                  </a:cubicBezTo>
                  <a:cubicBezTo>
                    <a:pt x="1003" y="1228"/>
                    <a:pt x="1279" y="953"/>
                    <a:pt x="1279" y="627"/>
                  </a:cubicBezTo>
                  <a:cubicBezTo>
                    <a:pt x="1279" y="276"/>
                    <a:pt x="1003" y="0"/>
                    <a:pt x="627" y="0"/>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604059" y="3621535"/>
              <a:ext cx="137189" cy="131826"/>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812928" y="2790903"/>
              <a:ext cx="137189" cy="131826"/>
            </a:xfrm>
            <a:custGeom>
              <a:rect b="b" l="l" r="r" t="t"/>
              <a:pathLst>
                <a:path extrusionOk="0" h="1229" w="1279">
                  <a:moveTo>
                    <a:pt x="652" y="1"/>
                  </a:moveTo>
                  <a:cubicBezTo>
                    <a:pt x="301" y="1"/>
                    <a:pt x="0" y="277"/>
                    <a:pt x="0" y="627"/>
                  </a:cubicBezTo>
                  <a:cubicBezTo>
                    <a:pt x="0" y="953"/>
                    <a:pt x="301" y="1229"/>
                    <a:pt x="652" y="1229"/>
                  </a:cubicBezTo>
                  <a:cubicBezTo>
                    <a:pt x="1003" y="1229"/>
                    <a:pt x="1279" y="953"/>
                    <a:pt x="1279" y="627"/>
                  </a:cubicBezTo>
                  <a:cubicBezTo>
                    <a:pt x="1279" y="277"/>
                    <a:pt x="1003" y="1"/>
                    <a:pt x="652" y="1"/>
                  </a:cubicBezTo>
                  <a:close/>
                </a:path>
              </a:pathLst>
            </a:custGeom>
            <a:solidFill>
              <a:srgbClr val="FFFFFF">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489" name="Google Shape;489;p24"/>
          <p:cNvGrpSpPr/>
          <p:nvPr/>
        </p:nvGrpSpPr>
        <p:grpSpPr>
          <a:xfrm>
            <a:off x="457200" y="1297850"/>
            <a:ext cx="8229575" cy="3436720"/>
            <a:chOff x="457200" y="1297850"/>
            <a:chExt cx="8229575" cy="3436720"/>
          </a:xfrm>
        </p:grpSpPr>
        <p:grpSp>
          <p:nvGrpSpPr>
            <p:cNvPr id="490" name="Google Shape;490;p24"/>
            <p:cNvGrpSpPr/>
            <p:nvPr/>
          </p:nvGrpSpPr>
          <p:grpSpPr>
            <a:xfrm>
              <a:off x="3449532" y="1297850"/>
              <a:ext cx="2244920" cy="3436551"/>
              <a:chOff x="3498003" y="1317841"/>
              <a:chExt cx="2148454" cy="3288880"/>
            </a:xfrm>
          </p:grpSpPr>
          <p:sp>
            <p:nvSpPr>
              <p:cNvPr id="491" name="Google Shape;491;p24"/>
              <p:cNvSpPr/>
              <p:nvPr/>
            </p:nvSpPr>
            <p:spPr>
              <a:xfrm>
                <a:off x="4259664" y="3538995"/>
                <a:ext cx="209490" cy="413425"/>
              </a:xfrm>
              <a:custGeom>
                <a:rect b="b" l="l" r="r" t="t"/>
                <a:pathLst>
                  <a:path extrusionOk="0" h="4231" w="2144">
                    <a:moveTo>
                      <a:pt x="1100" y="0"/>
                    </a:moveTo>
                    <a:lnTo>
                      <a:pt x="1" y="3938"/>
                    </a:lnTo>
                    <a:lnTo>
                      <a:pt x="1044" y="4230"/>
                    </a:lnTo>
                    <a:lnTo>
                      <a:pt x="2143" y="293"/>
                    </a:lnTo>
                    <a:lnTo>
                      <a:pt x="11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4306859" y="2252678"/>
                <a:ext cx="1161182" cy="2009472"/>
              </a:xfrm>
              <a:custGeom>
                <a:rect b="b" l="l" r="r" t="t"/>
                <a:pathLst>
                  <a:path extrusionOk="0" h="20565" w="11884">
                    <a:moveTo>
                      <a:pt x="3257" y="0"/>
                    </a:moveTo>
                    <a:lnTo>
                      <a:pt x="1700" y="6831"/>
                    </a:lnTo>
                    <a:lnTo>
                      <a:pt x="4198" y="7266"/>
                    </a:lnTo>
                    <a:cubicBezTo>
                      <a:pt x="4600" y="6214"/>
                      <a:pt x="5476" y="6081"/>
                      <a:pt x="5891" y="6081"/>
                    </a:cubicBezTo>
                    <a:cubicBezTo>
                      <a:pt x="6032" y="6081"/>
                      <a:pt x="6120" y="6096"/>
                      <a:pt x="6120" y="6096"/>
                    </a:cubicBezTo>
                    <a:cubicBezTo>
                      <a:pt x="8452" y="6626"/>
                      <a:pt x="7495" y="10737"/>
                      <a:pt x="7013" y="13465"/>
                    </a:cubicBezTo>
                    <a:cubicBezTo>
                      <a:pt x="6607" y="15800"/>
                      <a:pt x="5117" y="15968"/>
                      <a:pt x="4697" y="15968"/>
                    </a:cubicBezTo>
                    <a:cubicBezTo>
                      <a:pt x="4626" y="15968"/>
                      <a:pt x="4586" y="15963"/>
                      <a:pt x="4586" y="15963"/>
                    </a:cubicBezTo>
                    <a:lnTo>
                      <a:pt x="1162" y="15291"/>
                    </a:lnTo>
                    <a:lnTo>
                      <a:pt x="0" y="19426"/>
                    </a:lnTo>
                    <a:cubicBezTo>
                      <a:pt x="2072" y="20185"/>
                      <a:pt x="5606" y="20565"/>
                      <a:pt x="5606" y="20565"/>
                    </a:cubicBezTo>
                    <a:cubicBezTo>
                      <a:pt x="7859" y="19205"/>
                      <a:pt x="9946" y="16208"/>
                      <a:pt x="11069" y="14398"/>
                    </a:cubicBezTo>
                    <a:cubicBezTo>
                      <a:pt x="11654" y="13449"/>
                      <a:pt x="11883" y="12318"/>
                      <a:pt x="11686" y="11219"/>
                    </a:cubicBezTo>
                    <a:cubicBezTo>
                      <a:pt x="10713" y="5788"/>
                      <a:pt x="8365" y="941"/>
                      <a:pt x="8365" y="941"/>
                    </a:cubicBezTo>
                    <a:lnTo>
                      <a:pt x="3257" y="0"/>
                    </a:lnTo>
                    <a:close/>
                  </a:path>
                </a:pathLst>
              </a:custGeom>
              <a:solidFill>
                <a:srgbClr val="84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4306859" y="2252678"/>
                <a:ext cx="1161182" cy="2009472"/>
              </a:xfrm>
              <a:custGeom>
                <a:rect b="b" l="l" r="r" t="t"/>
                <a:pathLst>
                  <a:path extrusionOk="0" h="20565" w="11884">
                    <a:moveTo>
                      <a:pt x="3257" y="0"/>
                    </a:moveTo>
                    <a:lnTo>
                      <a:pt x="1700" y="6831"/>
                    </a:lnTo>
                    <a:lnTo>
                      <a:pt x="4198" y="7266"/>
                    </a:lnTo>
                    <a:cubicBezTo>
                      <a:pt x="4600" y="6214"/>
                      <a:pt x="5476" y="6081"/>
                      <a:pt x="5891" y="6081"/>
                    </a:cubicBezTo>
                    <a:cubicBezTo>
                      <a:pt x="6032" y="6081"/>
                      <a:pt x="6120" y="6096"/>
                      <a:pt x="6120" y="6096"/>
                    </a:cubicBezTo>
                    <a:cubicBezTo>
                      <a:pt x="8452" y="6626"/>
                      <a:pt x="7495" y="10737"/>
                      <a:pt x="7013" y="13465"/>
                    </a:cubicBezTo>
                    <a:cubicBezTo>
                      <a:pt x="6607" y="15800"/>
                      <a:pt x="5117" y="15968"/>
                      <a:pt x="4697" y="15968"/>
                    </a:cubicBezTo>
                    <a:cubicBezTo>
                      <a:pt x="4626" y="15968"/>
                      <a:pt x="4586" y="15963"/>
                      <a:pt x="4586" y="15963"/>
                    </a:cubicBezTo>
                    <a:lnTo>
                      <a:pt x="1162" y="15291"/>
                    </a:lnTo>
                    <a:lnTo>
                      <a:pt x="0" y="19426"/>
                    </a:lnTo>
                    <a:cubicBezTo>
                      <a:pt x="2072" y="20185"/>
                      <a:pt x="5606" y="20565"/>
                      <a:pt x="5606" y="20565"/>
                    </a:cubicBezTo>
                    <a:cubicBezTo>
                      <a:pt x="7859" y="19205"/>
                      <a:pt x="9946" y="16208"/>
                      <a:pt x="11069" y="14398"/>
                    </a:cubicBezTo>
                    <a:cubicBezTo>
                      <a:pt x="11654" y="13449"/>
                      <a:pt x="11883" y="12318"/>
                      <a:pt x="11686" y="11219"/>
                    </a:cubicBezTo>
                    <a:cubicBezTo>
                      <a:pt x="10713" y="5788"/>
                      <a:pt x="8365" y="941"/>
                      <a:pt x="8365" y="941"/>
                    </a:cubicBezTo>
                    <a:lnTo>
                      <a:pt x="32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914352" y="1973800"/>
                <a:ext cx="699992" cy="1301833"/>
              </a:xfrm>
              <a:custGeom>
                <a:rect b="b" l="l" r="r" t="t"/>
                <a:pathLst>
                  <a:path extrusionOk="0" h="13323" w="7164">
                    <a:moveTo>
                      <a:pt x="2546" y="0"/>
                    </a:moveTo>
                    <a:lnTo>
                      <a:pt x="1" y="12373"/>
                    </a:lnTo>
                    <a:lnTo>
                      <a:pt x="4618" y="13322"/>
                    </a:lnTo>
                    <a:lnTo>
                      <a:pt x="7164" y="949"/>
                    </a:lnTo>
                    <a:lnTo>
                      <a:pt x="25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4163125" y="1899634"/>
                <a:ext cx="452005" cy="166894"/>
              </a:xfrm>
              <a:custGeom>
                <a:rect b="b" l="l" r="r" t="t"/>
                <a:pathLst>
                  <a:path extrusionOk="0" h="1708" w="4626">
                    <a:moveTo>
                      <a:pt x="522" y="0"/>
                    </a:moveTo>
                    <a:lnTo>
                      <a:pt x="0" y="759"/>
                    </a:lnTo>
                    <a:lnTo>
                      <a:pt x="4626" y="1708"/>
                    </a:lnTo>
                    <a:lnTo>
                      <a:pt x="4452" y="806"/>
                    </a:lnTo>
                    <a:lnTo>
                      <a:pt x="522" y="0"/>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4213349" y="1616848"/>
                <a:ext cx="442723" cy="362418"/>
              </a:xfrm>
              <a:custGeom>
                <a:rect b="b" l="l" r="r" t="t"/>
                <a:pathLst>
                  <a:path extrusionOk="0" h="3709" w="4531">
                    <a:moveTo>
                      <a:pt x="593" y="0"/>
                    </a:moveTo>
                    <a:lnTo>
                      <a:pt x="0" y="2894"/>
                    </a:lnTo>
                    <a:lnTo>
                      <a:pt x="3938" y="3708"/>
                    </a:lnTo>
                    <a:lnTo>
                      <a:pt x="4531" y="815"/>
                    </a:lnTo>
                    <a:lnTo>
                      <a:pt x="593" y="0"/>
                    </a:ln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4252727" y="1429919"/>
                <a:ext cx="460506" cy="270470"/>
              </a:xfrm>
              <a:custGeom>
                <a:rect b="b" l="l" r="r" t="t"/>
                <a:pathLst>
                  <a:path extrusionOk="0" h="2768" w="4713">
                    <a:moveTo>
                      <a:pt x="388" y="0"/>
                    </a:moveTo>
                    <a:lnTo>
                      <a:pt x="1" y="1874"/>
                    </a:lnTo>
                    <a:lnTo>
                      <a:pt x="4325" y="2767"/>
                    </a:lnTo>
                    <a:lnTo>
                      <a:pt x="4713" y="893"/>
                    </a:lnTo>
                    <a:lnTo>
                      <a:pt x="388" y="0"/>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4290639" y="1317841"/>
                <a:ext cx="422595" cy="199433"/>
              </a:xfrm>
              <a:custGeom>
                <a:rect b="b" l="l" r="r" t="t"/>
                <a:pathLst>
                  <a:path extrusionOk="0" h="2041" w="4325">
                    <a:moveTo>
                      <a:pt x="743" y="1"/>
                    </a:moveTo>
                    <a:lnTo>
                      <a:pt x="0" y="1147"/>
                    </a:lnTo>
                    <a:lnTo>
                      <a:pt x="4325" y="2040"/>
                    </a:lnTo>
                    <a:lnTo>
                      <a:pt x="4095" y="696"/>
                    </a:lnTo>
                    <a:lnTo>
                      <a:pt x="743" y="1"/>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914352" y="3182825"/>
                <a:ext cx="451223" cy="193961"/>
              </a:xfrm>
              <a:custGeom>
                <a:rect b="b" l="l" r="r" t="t"/>
                <a:pathLst>
                  <a:path extrusionOk="0" h="1985" w="4618">
                    <a:moveTo>
                      <a:pt x="1" y="0"/>
                    </a:moveTo>
                    <a:lnTo>
                      <a:pt x="119" y="1171"/>
                    </a:lnTo>
                    <a:lnTo>
                      <a:pt x="4049" y="1985"/>
                    </a:lnTo>
                    <a:lnTo>
                      <a:pt x="4618" y="957"/>
                    </a:lnTo>
                    <a:lnTo>
                      <a:pt x="1" y="0"/>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4221068" y="1911165"/>
                <a:ext cx="394063" cy="155364"/>
              </a:xfrm>
              <a:custGeom>
                <a:rect b="b" l="l" r="r" t="t"/>
                <a:pathLst>
                  <a:path extrusionOk="0" h="1590" w="4033">
                    <a:moveTo>
                      <a:pt x="506" y="1"/>
                    </a:moveTo>
                    <a:lnTo>
                      <a:pt x="0" y="760"/>
                    </a:lnTo>
                    <a:lnTo>
                      <a:pt x="4033" y="1590"/>
                    </a:lnTo>
                    <a:lnTo>
                      <a:pt x="3859" y="688"/>
                    </a:lnTo>
                    <a:lnTo>
                      <a:pt x="5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4270510" y="1629160"/>
                <a:ext cx="385563" cy="350106"/>
              </a:xfrm>
              <a:custGeom>
                <a:rect b="b" l="l" r="r" t="t"/>
                <a:pathLst>
                  <a:path extrusionOk="0" h="3583" w="3946">
                    <a:moveTo>
                      <a:pt x="593" y="1"/>
                    </a:moveTo>
                    <a:lnTo>
                      <a:pt x="0" y="2887"/>
                    </a:lnTo>
                    <a:lnTo>
                      <a:pt x="3353" y="3582"/>
                    </a:lnTo>
                    <a:lnTo>
                      <a:pt x="3946" y="689"/>
                    </a:lnTo>
                    <a:lnTo>
                      <a:pt x="5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4309888" y="1442231"/>
                <a:ext cx="403346" cy="258158"/>
              </a:xfrm>
              <a:custGeom>
                <a:rect b="b" l="l" r="r" t="t"/>
                <a:pathLst>
                  <a:path extrusionOk="0" h="2642" w="4128">
                    <a:moveTo>
                      <a:pt x="380" y="1"/>
                    </a:moveTo>
                    <a:lnTo>
                      <a:pt x="1" y="1866"/>
                    </a:lnTo>
                    <a:lnTo>
                      <a:pt x="3740" y="2641"/>
                    </a:lnTo>
                    <a:lnTo>
                      <a:pt x="4128" y="767"/>
                    </a:lnTo>
                    <a:lnTo>
                      <a:pt x="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4347800" y="1330250"/>
                <a:ext cx="365434" cy="187023"/>
              </a:xfrm>
              <a:custGeom>
                <a:rect b="b" l="l" r="r" t="t"/>
                <a:pathLst>
                  <a:path extrusionOk="0" h="1914" w="3740">
                    <a:moveTo>
                      <a:pt x="743" y="0"/>
                    </a:moveTo>
                    <a:lnTo>
                      <a:pt x="0" y="1139"/>
                    </a:lnTo>
                    <a:lnTo>
                      <a:pt x="3740" y="1913"/>
                    </a:lnTo>
                    <a:lnTo>
                      <a:pt x="3740" y="1913"/>
                    </a:lnTo>
                    <a:lnTo>
                      <a:pt x="3510" y="569"/>
                    </a:lnTo>
                    <a:lnTo>
                      <a:pt x="7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3971513" y="3195137"/>
                <a:ext cx="394063" cy="181649"/>
              </a:xfrm>
              <a:custGeom>
                <a:rect b="b" l="l" r="r" t="t"/>
                <a:pathLst>
                  <a:path extrusionOk="0" h="1859" w="4033">
                    <a:moveTo>
                      <a:pt x="1" y="1"/>
                    </a:moveTo>
                    <a:lnTo>
                      <a:pt x="119" y="1171"/>
                    </a:lnTo>
                    <a:lnTo>
                      <a:pt x="3464" y="1859"/>
                    </a:lnTo>
                    <a:lnTo>
                      <a:pt x="4033" y="83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954511" y="2019335"/>
                <a:ext cx="275151" cy="1143440"/>
              </a:xfrm>
              <a:custGeom>
                <a:rect b="b" l="l" r="r" t="t"/>
                <a:pathLst>
                  <a:path extrusionOk="0" h="11702" w="2816">
                    <a:moveTo>
                      <a:pt x="2396" y="1"/>
                    </a:moveTo>
                    <a:lnTo>
                      <a:pt x="1" y="11623"/>
                    </a:lnTo>
                    <a:lnTo>
                      <a:pt x="428" y="11702"/>
                    </a:lnTo>
                    <a:lnTo>
                      <a:pt x="2815" y="87"/>
                    </a:lnTo>
                    <a:lnTo>
                      <a:pt x="2396" y="1"/>
                    </a:ln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4392552" y="2037901"/>
                <a:ext cx="459040" cy="458959"/>
              </a:xfrm>
              <a:custGeom>
                <a:rect b="b" l="l" r="r" t="t"/>
                <a:pathLst>
                  <a:path extrusionOk="0" h="4697" w="4698">
                    <a:moveTo>
                      <a:pt x="2349" y="0"/>
                    </a:moveTo>
                    <a:cubicBezTo>
                      <a:pt x="1052" y="0"/>
                      <a:pt x="1" y="1052"/>
                      <a:pt x="1" y="2348"/>
                    </a:cubicBezTo>
                    <a:cubicBezTo>
                      <a:pt x="1" y="3645"/>
                      <a:pt x="1052" y="4697"/>
                      <a:pt x="2349" y="4697"/>
                    </a:cubicBezTo>
                    <a:cubicBezTo>
                      <a:pt x="3645" y="4697"/>
                      <a:pt x="4697" y="3645"/>
                      <a:pt x="4697" y="2348"/>
                    </a:cubicBezTo>
                    <a:cubicBezTo>
                      <a:pt x="4697" y="1052"/>
                      <a:pt x="3645" y="0"/>
                      <a:pt x="2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4484498" y="2140403"/>
                <a:ext cx="275151" cy="254738"/>
              </a:xfrm>
              <a:custGeom>
                <a:rect b="b" l="l" r="r" t="t"/>
                <a:pathLst>
                  <a:path extrusionOk="0" h="2607" w="2816">
                    <a:moveTo>
                      <a:pt x="1405" y="0"/>
                    </a:moveTo>
                    <a:cubicBezTo>
                      <a:pt x="1333" y="0"/>
                      <a:pt x="1260" y="6"/>
                      <a:pt x="1186" y="19"/>
                    </a:cubicBezTo>
                    <a:cubicBezTo>
                      <a:pt x="475" y="137"/>
                      <a:pt x="1" y="809"/>
                      <a:pt x="119" y="1521"/>
                    </a:cubicBezTo>
                    <a:cubicBezTo>
                      <a:pt x="225" y="2159"/>
                      <a:pt x="777" y="2606"/>
                      <a:pt x="1403" y="2606"/>
                    </a:cubicBezTo>
                    <a:cubicBezTo>
                      <a:pt x="1475" y="2606"/>
                      <a:pt x="1548" y="2600"/>
                      <a:pt x="1621" y="2588"/>
                    </a:cubicBezTo>
                    <a:cubicBezTo>
                      <a:pt x="2333" y="2470"/>
                      <a:pt x="2815" y="1798"/>
                      <a:pt x="2689" y="1086"/>
                    </a:cubicBezTo>
                    <a:cubicBezTo>
                      <a:pt x="2582" y="448"/>
                      <a:pt x="2031" y="0"/>
                      <a:pt x="1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676424" y="3412845"/>
                <a:ext cx="726276" cy="256009"/>
              </a:xfrm>
              <a:custGeom>
                <a:rect b="b" l="l" r="r" t="t"/>
                <a:pathLst>
                  <a:path extrusionOk="0" h="2620" w="7433">
                    <a:moveTo>
                      <a:pt x="351" y="1"/>
                    </a:moveTo>
                    <a:cubicBezTo>
                      <a:pt x="221" y="1"/>
                      <a:pt x="104" y="83"/>
                      <a:pt x="64" y="216"/>
                    </a:cubicBezTo>
                    <a:lnTo>
                      <a:pt x="40" y="303"/>
                    </a:lnTo>
                    <a:cubicBezTo>
                      <a:pt x="1" y="453"/>
                      <a:pt x="87" y="619"/>
                      <a:pt x="246" y="659"/>
                    </a:cubicBezTo>
                    <a:lnTo>
                      <a:pt x="7251" y="2619"/>
                    </a:lnTo>
                    <a:lnTo>
                      <a:pt x="7432" y="1971"/>
                    </a:lnTo>
                    <a:lnTo>
                      <a:pt x="427" y="10"/>
                    </a:lnTo>
                    <a:cubicBezTo>
                      <a:pt x="402" y="4"/>
                      <a:pt x="376" y="1"/>
                      <a:pt x="3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870284" y="3529712"/>
                <a:ext cx="285215" cy="124487"/>
              </a:xfrm>
              <a:custGeom>
                <a:rect b="b" l="l" r="r" t="t"/>
                <a:pathLst>
                  <a:path extrusionOk="0" h="1274" w="2919">
                    <a:moveTo>
                      <a:pt x="143" y="0"/>
                    </a:moveTo>
                    <a:lnTo>
                      <a:pt x="1" y="498"/>
                    </a:lnTo>
                    <a:lnTo>
                      <a:pt x="2776" y="1273"/>
                    </a:lnTo>
                    <a:lnTo>
                      <a:pt x="2918" y="775"/>
                    </a:lnTo>
                    <a:lnTo>
                      <a:pt x="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799247" y="3562153"/>
                <a:ext cx="387908" cy="153019"/>
              </a:xfrm>
              <a:custGeom>
                <a:rect b="b" l="l" r="r" t="t"/>
                <a:pathLst>
                  <a:path extrusionOk="0" h="1566" w="3970">
                    <a:moveTo>
                      <a:pt x="135" y="0"/>
                    </a:moveTo>
                    <a:lnTo>
                      <a:pt x="1" y="499"/>
                    </a:lnTo>
                    <a:lnTo>
                      <a:pt x="3835" y="1566"/>
                    </a:lnTo>
                    <a:lnTo>
                      <a:pt x="3970" y="1076"/>
                    </a:lnTo>
                    <a:lnTo>
                      <a:pt x="1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4305296" y="3588439"/>
                <a:ext cx="163078" cy="156927"/>
              </a:xfrm>
              <a:custGeom>
                <a:rect b="b" l="l" r="r" t="t"/>
                <a:pathLst>
                  <a:path extrusionOk="0" h="1606" w="1669">
                    <a:moveTo>
                      <a:pt x="340" y="0"/>
                    </a:moveTo>
                    <a:lnTo>
                      <a:pt x="0" y="1234"/>
                    </a:lnTo>
                    <a:lnTo>
                      <a:pt x="1321" y="1605"/>
                    </a:lnTo>
                    <a:lnTo>
                      <a:pt x="1668" y="372"/>
                    </a:lnTo>
                    <a:lnTo>
                      <a:pt x="3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498003" y="3718986"/>
                <a:ext cx="863754" cy="331541"/>
              </a:xfrm>
              <a:custGeom>
                <a:rect b="b" l="l" r="r" t="t"/>
                <a:pathLst>
                  <a:path extrusionOk="0" h="3393" w="8840">
                    <a:moveTo>
                      <a:pt x="285" y="0"/>
                    </a:moveTo>
                    <a:lnTo>
                      <a:pt x="0" y="997"/>
                    </a:lnTo>
                    <a:lnTo>
                      <a:pt x="8563" y="3392"/>
                    </a:lnTo>
                    <a:lnTo>
                      <a:pt x="8839" y="2388"/>
                    </a:lnTo>
                    <a:lnTo>
                      <a:pt x="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4299824" y="3749570"/>
                <a:ext cx="214864" cy="188098"/>
              </a:xfrm>
              <a:custGeom>
                <a:rect b="b" l="l" r="r" t="t"/>
                <a:pathLst>
                  <a:path extrusionOk="0" h="1925" w="2199">
                    <a:moveTo>
                      <a:pt x="1101" y="1"/>
                    </a:moveTo>
                    <a:cubicBezTo>
                      <a:pt x="939" y="1"/>
                      <a:pt x="775" y="42"/>
                      <a:pt x="625" y="130"/>
                    </a:cubicBezTo>
                    <a:cubicBezTo>
                      <a:pt x="167" y="391"/>
                      <a:pt x="1" y="976"/>
                      <a:pt x="262" y="1443"/>
                    </a:cubicBezTo>
                    <a:cubicBezTo>
                      <a:pt x="443" y="1751"/>
                      <a:pt x="767" y="1924"/>
                      <a:pt x="1100" y="1924"/>
                    </a:cubicBezTo>
                    <a:cubicBezTo>
                      <a:pt x="1261" y="1924"/>
                      <a:pt x="1425" y="1884"/>
                      <a:pt x="1574" y="1798"/>
                    </a:cubicBezTo>
                    <a:cubicBezTo>
                      <a:pt x="2041" y="1537"/>
                      <a:pt x="2199" y="952"/>
                      <a:pt x="1938" y="486"/>
                    </a:cubicBezTo>
                    <a:cubicBezTo>
                      <a:pt x="1762" y="177"/>
                      <a:pt x="1436" y="1"/>
                      <a:pt x="1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4343110" y="3786409"/>
                <a:ext cx="127609" cy="114031"/>
              </a:xfrm>
              <a:custGeom>
                <a:rect b="b" l="l" r="r" t="t"/>
                <a:pathLst>
                  <a:path extrusionOk="0" h="1167" w="1306">
                    <a:moveTo>
                      <a:pt x="655" y="0"/>
                    </a:moveTo>
                    <a:cubicBezTo>
                      <a:pt x="396" y="0"/>
                      <a:pt x="160" y="169"/>
                      <a:pt x="88" y="425"/>
                    </a:cubicBezTo>
                    <a:cubicBezTo>
                      <a:pt x="1" y="734"/>
                      <a:pt x="190" y="1058"/>
                      <a:pt x="499" y="1145"/>
                    </a:cubicBezTo>
                    <a:cubicBezTo>
                      <a:pt x="551" y="1159"/>
                      <a:pt x="604" y="1166"/>
                      <a:pt x="656" y="1166"/>
                    </a:cubicBezTo>
                    <a:cubicBezTo>
                      <a:pt x="910" y="1166"/>
                      <a:pt x="1146" y="998"/>
                      <a:pt x="1218" y="741"/>
                    </a:cubicBezTo>
                    <a:cubicBezTo>
                      <a:pt x="1305" y="433"/>
                      <a:pt x="1123" y="109"/>
                      <a:pt x="815" y="22"/>
                    </a:cubicBezTo>
                    <a:cubicBezTo>
                      <a:pt x="761" y="7"/>
                      <a:pt x="708" y="0"/>
                      <a:pt x="6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416488" y="3875046"/>
                <a:ext cx="673025" cy="612665"/>
              </a:xfrm>
              <a:custGeom>
                <a:rect b="b" l="l" r="r" t="t"/>
                <a:pathLst>
                  <a:path extrusionOk="0" h="5978" w="6888">
                    <a:moveTo>
                      <a:pt x="3970" y="0"/>
                    </a:moveTo>
                    <a:cubicBezTo>
                      <a:pt x="3234" y="0"/>
                      <a:pt x="2570" y="420"/>
                      <a:pt x="2262" y="1084"/>
                    </a:cubicBezTo>
                    <a:lnTo>
                      <a:pt x="1" y="5978"/>
                    </a:lnTo>
                    <a:lnTo>
                      <a:pt x="6887" y="5978"/>
                    </a:lnTo>
                    <a:lnTo>
                      <a:pt x="5796" y="1439"/>
                    </a:lnTo>
                    <a:cubicBezTo>
                      <a:pt x="5591" y="593"/>
                      <a:pt x="4832" y="0"/>
                      <a:pt x="39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932917" y="4459077"/>
                <a:ext cx="1713540" cy="147644"/>
              </a:xfrm>
              <a:custGeom>
                <a:rect b="b" l="l" r="r" t="t"/>
                <a:pathLst>
                  <a:path extrusionOk="0" h="1511" w="17537">
                    <a:moveTo>
                      <a:pt x="1511" y="1"/>
                    </a:moveTo>
                    <a:cubicBezTo>
                      <a:pt x="680" y="1"/>
                      <a:pt x="0" y="673"/>
                      <a:pt x="0" y="1511"/>
                    </a:cubicBezTo>
                    <a:lnTo>
                      <a:pt x="17537" y="1511"/>
                    </a:lnTo>
                    <a:cubicBezTo>
                      <a:pt x="17537" y="673"/>
                      <a:pt x="16865" y="1"/>
                      <a:pt x="1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4710896" y="3933860"/>
                <a:ext cx="210955" cy="195915"/>
              </a:xfrm>
              <a:custGeom>
                <a:rect b="b" l="l" r="r" t="t"/>
                <a:pathLst>
                  <a:path extrusionOk="0" h="2005" w="2159">
                    <a:moveTo>
                      <a:pt x="1088" y="0"/>
                    </a:moveTo>
                    <a:cubicBezTo>
                      <a:pt x="1032" y="0"/>
                      <a:pt x="975" y="5"/>
                      <a:pt x="917" y="15"/>
                    </a:cubicBezTo>
                    <a:cubicBezTo>
                      <a:pt x="372" y="110"/>
                      <a:pt x="0" y="624"/>
                      <a:pt x="95" y="1169"/>
                    </a:cubicBezTo>
                    <a:cubicBezTo>
                      <a:pt x="180" y="1661"/>
                      <a:pt x="606" y="2005"/>
                      <a:pt x="1088" y="2005"/>
                    </a:cubicBezTo>
                    <a:cubicBezTo>
                      <a:pt x="1141" y="2005"/>
                      <a:pt x="1195" y="2000"/>
                      <a:pt x="1249" y="1992"/>
                    </a:cubicBezTo>
                    <a:cubicBezTo>
                      <a:pt x="1795" y="1897"/>
                      <a:pt x="2158" y="1383"/>
                      <a:pt x="2072" y="837"/>
                    </a:cubicBezTo>
                    <a:cubicBezTo>
                      <a:pt x="1987" y="349"/>
                      <a:pt x="1566" y="0"/>
                      <a:pt x="10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4767276" y="3980861"/>
                <a:ext cx="99762" cy="100547"/>
              </a:xfrm>
              <a:custGeom>
                <a:rect b="b" l="l" r="r" t="t"/>
                <a:pathLst>
                  <a:path extrusionOk="0" h="1029" w="1021">
                    <a:moveTo>
                      <a:pt x="506" y="1"/>
                    </a:moveTo>
                    <a:cubicBezTo>
                      <a:pt x="230" y="1"/>
                      <a:pt x="0" y="230"/>
                      <a:pt x="0" y="515"/>
                    </a:cubicBezTo>
                    <a:cubicBezTo>
                      <a:pt x="0" y="799"/>
                      <a:pt x="230" y="1028"/>
                      <a:pt x="506" y="1028"/>
                    </a:cubicBezTo>
                    <a:cubicBezTo>
                      <a:pt x="791" y="1028"/>
                      <a:pt x="1020" y="799"/>
                      <a:pt x="1020" y="515"/>
                    </a:cubicBezTo>
                    <a:cubicBezTo>
                      <a:pt x="1020" y="230"/>
                      <a:pt x="791"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4"/>
            <p:cNvSpPr txBox="1"/>
            <p:nvPr/>
          </p:nvSpPr>
          <p:spPr>
            <a:xfrm>
              <a:off x="457200" y="162484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 has a beautiful name and is the second planet from the Sun</a:t>
              </a:r>
              <a:endParaRPr sz="1200">
                <a:solidFill>
                  <a:schemeClr val="dk1"/>
                </a:solidFill>
                <a:latin typeface="Advent Pro"/>
                <a:ea typeface="Advent Pro"/>
                <a:cs typeface="Advent Pro"/>
                <a:sym typeface="Advent Pro"/>
              </a:endParaRPr>
            </a:p>
          </p:txBody>
        </p:sp>
        <p:sp>
          <p:nvSpPr>
            <p:cNvPr id="520" name="Google Shape;520;p24"/>
            <p:cNvSpPr txBox="1"/>
            <p:nvPr/>
          </p:nvSpPr>
          <p:spPr>
            <a:xfrm>
              <a:off x="457200" y="129785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cxnSp>
          <p:nvCxnSpPr>
            <p:cNvPr id="521" name="Google Shape;521;p24"/>
            <p:cNvCxnSpPr>
              <a:stCxn id="520" idx="3"/>
            </p:cNvCxnSpPr>
            <p:nvPr/>
          </p:nvCxnSpPr>
          <p:spPr>
            <a:xfrm>
              <a:off x="2553900" y="1461350"/>
              <a:ext cx="1729500" cy="0"/>
            </a:xfrm>
            <a:prstGeom prst="straightConnector1">
              <a:avLst/>
            </a:prstGeom>
            <a:noFill/>
            <a:ln cap="flat" cmpd="sng" w="19050">
              <a:solidFill>
                <a:schemeClr val="accent1"/>
              </a:solidFill>
              <a:prstDash val="solid"/>
              <a:round/>
              <a:headEnd len="med" w="med" type="none"/>
              <a:tailEnd len="med" w="med" type="diamond"/>
            </a:ln>
          </p:spPr>
        </p:cxnSp>
        <p:sp>
          <p:nvSpPr>
            <p:cNvPr id="522" name="Google Shape;522;p24"/>
            <p:cNvSpPr txBox="1"/>
            <p:nvPr/>
          </p:nvSpPr>
          <p:spPr>
            <a:xfrm>
              <a:off x="457200" y="440757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Mercury is the closest planet to the Sun and the smallest one</a:t>
              </a:r>
              <a:endParaRPr sz="1200">
                <a:solidFill>
                  <a:schemeClr val="dk1"/>
                </a:solidFill>
                <a:latin typeface="Advent Pro"/>
                <a:ea typeface="Advent Pro"/>
                <a:cs typeface="Advent Pro"/>
                <a:sym typeface="Advent Pro"/>
              </a:endParaRPr>
            </a:p>
          </p:txBody>
        </p:sp>
        <p:sp>
          <p:nvSpPr>
            <p:cNvPr id="523" name="Google Shape;523;p24"/>
            <p:cNvSpPr txBox="1"/>
            <p:nvPr/>
          </p:nvSpPr>
          <p:spPr>
            <a:xfrm>
              <a:off x="457200" y="408057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sp>
          <p:nvSpPr>
            <p:cNvPr id="524" name="Google Shape;524;p24"/>
            <p:cNvSpPr txBox="1"/>
            <p:nvPr/>
          </p:nvSpPr>
          <p:spPr>
            <a:xfrm>
              <a:off x="457200" y="3016207"/>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It's full of iron oxide dust, which gives the planet its reddish cast</a:t>
              </a:r>
              <a:endParaRPr sz="1200">
                <a:solidFill>
                  <a:schemeClr val="dk1"/>
                </a:solidFill>
                <a:latin typeface="Advent Pro"/>
                <a:ea typeface="Advent Pro"/>
                <a:cs typeface="Advent Pro"/>
                <a:sym typeface="Advent Pro"/>
              </a:endParaRPr>
            </a:p>
          </p:txBody>
        </p:sp>
        <p:sp>
          <p:nvSpPr>
            <p:cNvPr id="525" name="Google Shape;525;p24"/>
            <p:cNvSpPr txBox="1"/>
            <p:nvPr/>
          </p:nvSpPr>
          <p:spPr>
            <a:xfrm>
              <a:off x="457200" y="2689213"/>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526" name="Google Shape;526;p24"/>
            <p:cNvSpPr txBox="1"/>
            <p:nvPr/>
          </p:nvSpPr>
          <p:spPr>
            <a:xfrm>
              <a:off x="6590075" y="1624845"/>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 was named after the Roman god of wealth and agriculture</a:t>
              </a:r>
              <a:endParaRPr sz="1200">
                <a:solidFill>
                  <a:schemeClr val="dk1"/>
                </a:solidFill>
                <a:latin typeface="Advent Pro"/>
                <a:ea typeface="Advent Pro"/>
                <a:cs typeface="Advent Pro"/>
                <a:sym typeface="Advent Pro"/>
              </a:endParaRPr>
            </a:p>
          </p:txBody>
        </p:sp>
        <p:sp>
          <p:nvSpPr>
            <p:cNvPr id="527" name="Google Shape;527;p24"/>
            <p:cNvSpPr txBox="1"/>
            <p:nvPr/>
          </p:nvSpPr>
          <p:spPr>
            <a:xfrm>
              <a:off x="6590075" y="129785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SATURN</a:t>
              </a:r>
              <a:endParaRPr>
                <a:solidFill>
                  <a:schemeClr val="dk1"/>
                </a:solidFill>
                <a:latin typeface="Anton"/>
                <a:ea typeface="Anton"/>
                <a:cs typeface="Anton"/>
                <a:sym typeface="Anton"/>
              </a:endParaRPr>
            </a:p>
          </p:txBody>
        </p:sp>
        <p:sp>
          <p:nvSpPr>
            <p:cNvPr id="528" name="Google Shape;528;p24"/>
            <p:cNvSpPr txBox="1"/>
            <p:nvPr/>
          </p:nvSpPr>
          <p:spPr>
            <a:xfrm>
              <a:off x="6590075" y="440757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It’s a gas giant and the biggest planet in the Solar System</a:t>
              </a:r>
              <a:endParaRPr sz="1200">
                <a:solidFill>
                  <a:schemeClr val="dk1"/>
                </a:solidFill>
                <a:latin typeface="Advent Pro"/>
                <a:ea typeface="Advent Pro"/>
                <a:cs typeface="Advent Pro"/>
                <a:sym typeface="Advent Pro"/>
              </a:endParaRPr>
            </a:p>
          </p:txBody>
        </p:sp>
        <p:sp>
          <p:nvSpPr>
            <p:cNvPr id="529" name="Google Shape;529;p24"/>
            <p:cNvSpPr txBox="1"/>
            <p:nvPr/>
          </p:nvSpPr>
          <p:spPr>
            <a:xfrm>
              <a:off x="6590075" y="4080575"/>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sp>
          <p:nvSpPr>
            <p:cNvPr id="530" name="Google Shape;530;p24"/>
            <p:cNvSpPr txBox="1"/>
            <p:nvPr/>
          </p:nvSpPr>
          <p:spPr>
            <a:xfrm>
              <a:off x="6590075" y="3016207"/>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It's also the fourth-largest object by diameter in the Solar System</a:t>
              </a:r>
              <a:endParaRPr sz="1200">
                <a:solidFill>
                  <a:schemeClr val="dk1"/>
                </a:solidFill>
                <a:latin typeface="Advent Pro"/>
                <a:ea typeface="Advent Pro"/>
                <a:cs typeface="Advent Pro"/>
                <a:sym typeface="Advent Pro"/>
              </a:endParaRPr>
            </a:p>
          </p:txBody>
        </p:sp>
        <p:sp>
          <p:nvSpPr>
            <p:cNvPr id="531" name="Google Shape;531;p24"/>
            <p:cNvSpPr txBox="1"/>
            <p:nvPr/>
          </p:nvSpPr>
          <p:spPr>
            <a:xfrm>
              <a:off x="6590075" y="2689213"/>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NEPTUNE</a:t>
              </a:r>
              <a:endParaRPr>
                <a:solidFill>
                  <a:schemeClr val="dk1"/>
                </a:solidFill>
                <a:latin typeface="Anton"/>
                <a:ea typeface="Anton"/>
                <a:cs typeface="Anton"/>
                <a:sym typeface="Anton"/>
              </a:endParaRPr>
            </a:p>
          </p:txBody>
        </p:sp>
        <p:cxnSp>
          <p:nvCxnSpPr>
            <p:cNvPr id="532" name="Google Shape;532;p24"/>
            <p:cNvCxnSpPr>
              <a:stCxn id="525" idx="3"/>
            </p:cNvCxnSpPr>
            <p:nvPr/>
          </p:nvCxnSpPr>
          <p:spPr>
            <a:xfrm>
              <a:off x="2553900" y="2852713"/>
              <a:ext cx="1451400" cy="0"/>
            </a:xfrm>
            <a:prstGeom prst="straightConnector1">
              <a:avLst/>
            </a:prstGeom>
            <a:noFill/>
            <a:ln cap="flat" cmpd="sng" w="19050">
              <a:solidFill>
                <a:schemeClr val="accent1"/>
              </a:solidFill>
              <a:prstDash val="solid"/>
              <a:round/>
              <a:headEnd len="med" w="med" type="none"/>
              <a:tailEnd len="med" w="med" type="diamond"/>
            </a:ln>
          </p:spPr>
        </p:cxnSp>
        <p:cxnSp>
          <p:nvCxnSpPr>
            <p:cNvPr id="533" name="Google Shape;533;p24"/>
            <p:cNvCxnSpPr>
              <a:stCxn id="523" idx="3"/>
            </p:cNvCxnSpPr>
            <p:nvPr/>
          </p:nvCxnSpPr>
          <p:spPr>
            <a:xfrm>
              <a:off x="2553900" y="4244075"/>
              <a:ext cx="1729500" cy="0"/>
            </a:xfrm>
            <a:prstGeom prst="straightConnector1">
              <a:avLst/>
            </a:prstGeom>
            <a:noFill/>
            <a:ln cap="flat" cmpd="sng" w="19050">
              <a:solidFill>
                <a:schemeClr val="accent1"/>
              </a:solidFill>
              <a:prstDash val="solid"/>
              <a:round/>
              <a:headEnd len="med" w="med" type="none"/>
              <a:tailEnd len="med" w="med" type="diamond"/>
            </a:ln>
          </p:spPr>
        </p:cxnSp>
        <p:cxnSp>
          <p:nvCxnSpPr>
            <p:cNvPr id="534" name="Google Shape;534;p24"/>
            <p:cNvCxnSpPr>
              <a:stCxn id="527" idx="1"/>
            </p:cNvCxnSpPr>
            <p:nvPr/>
          </p:nvCxnSpPr>
          <p:spPr>
            <a:xfrm rot="10800000">
              <a:off x="4735175" y="1461350"/>
              <a:ext cx="1854900" cy="0"/>
            </a:xfrm>
            <a:prstGeom prst="straightConnector1">
              <a:avLst/>
            </a:prstGeom>
            <a:noFill/>
            <a:ln cap="flat" cmpd="sng" w="19050">
              <a:solidFill>
                <a:schemeClr val="accent1"/>
              </a:solidFill>
              <a:prstDash val="solid"/>
              <a:round/>
              <a:headEnd len="med" w="med" type="none"/>
              <a:tailEnd len="med" w="med" type="diamond"/>
            </a:ln>
          </p:spPr>
        </p:cxnSp>
        <p:cxnSp>
          <p:nvCxnSpPr>
            <p:cNvPr id="535" name="Google Shape;535;p24"/>
            <p:cNvCxnSpPr>
              <a:stCxn id="531" idx="1"/>
            </p:cNvCxnSpPr>
            <p:nvPr/>
          </p:nvCxnSpPr>
          <p:spPr>
            <a:xfrm rot="10800000">
              <a:off x="5325875" y="2852713"/>
              <a:ext cx="1264200" cy="0"/>
            </a:xfrm>
            <a:prstGeom prst="straightConnector1">
              <a:avLst/>
            </a:prstGeom>
            <a:noFill/>
            <a:ln cap="flat" cmpd="sng" w="19050">
              <a:solidFill>
                <a:schemeClr val="accent1"/>
              </a:solidFill>
              <a:prstDash val="solid"/>
              <a:round/>
              <a:headEnd len="med" w="med" type="none"/>
              <a:tailEnd len="med" w="med" type="diamond"/>
            </a:ln>
          </p:spPr>
        </p:cxnSp>
        <p:cxnSp>
          <p:nvCxnSpPr>
            <p:cNvPr id="536" name="Google Shape;536;p24"/>
            <p:cNvCxnSpPr>
              <a:stCxn id="529" idx="1"/>
            </p:cNvCxnSpPr>
            <p:nvPr/>
          </p:nvCxnSpPr>
          <p:spPr>
            <a:xfrm rot="10800000">
              <a:off x="4926275" y="4244075"/>
              <a:ext cx="1663800" cy="0"/>
            </a:xfrm>
            <a:prstGeom prst="straightConnector1">
              <a:avLst/>
            </a:prstGeom>
            <a:noFill/>
            <a:ln cap="flat" cmpd="sng" w="19050">
              <a:solidFill>
                <a:schemeClr val="accent1"/>
              </a:solidFill>
              <a:prstDash val="solid"/>
              <a:round/>
              <a:headEnd len="med" w="med" type="none"/>
              <a:tailEnd len="med" w="med" type="diamond"/>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5"/>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542" name="Google Shape;542;p25"/>
          <p:cNvGrpSpPr/>
          <p:nvPr/>
        </p:nvGrpSpPr>
        <p:grpSpPr>
          <a:xfrm>
            <a:off x="841123" y="1096825"/>
            <a:ext cx="7543325" cy="3637750"/>
            <a:chOff x="841123" y="1096825"/>
            <a:chExt cx="7543325" cy="3637750"/>
          </a:xfrm>
        </p:grpSpPr>
        <p:grpSp>
          <p:nvGrpSpPr>
            <p:cNvPr id="543" name="Google Shape;543;p25"/>
            <p:cNvGrpSpPr/>
            <p:nvPr/>
          </p:nvGrpSpPr>
          <p:grpSpPr>
            <a:xfrm>
              <a:off x="1152554" y="1838192"/>
              <a:ext cx="1401271" cy="2155007"/>
              <a:chOff x="1152554" y="1494242"/>
              <a:chExt cx="1401271" cy="2155007"/>
            </a:xfrm>
          </p:grpSpPr>
          <p:sp>
            <p:nvSpPr>
              <p:cNvPr id="544" name="Google Shape;544;p25"/>
              <p:cNvSpPr/>
              <p:nvPr/>
            </p:nvSpPr>
            <p:spPr>
              <a:xfrm>
                <a:off x="1715363" y="1494242"/>
                <a:ext cx="275706" cy="427908"/>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1152554" y="1667982"/>
                <a:ext cx="1401271" cy="1981267"/>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1577539" y="1669414"/>
                <a:ext cx="552787" cy="124935"/>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25"/>
            <p:cNvSpPr/>
            <p:nvPr/>
          </p:nvSpPr>
          <p:spPr>
            <a:xfrm>
              <a:off x="1233687" y="2699527"/>
              <a:ext cx="1240500" cy="1240200"/>
            </a:xfrm>
            <a:prstGeom prst="pie">
              <a:avLst>
                <a:gd fmla="val 0"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13348" y="2670863"/>
              <a:ext cx="1240453" cy="1322309"/>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25"/>
            <p:cNvGrpSpPr/>
            <p:nvPr/>
          </p:nvGrpSpPr>
          <p:grpSpPr>
            <a:xfrm>
              <a:off x="3871591" y="1838192"/>
              <a:ext cx="1401245" cy="2154970"/>
              <a:chOff x="1152554" y="1494242"/>
              <a:chExt cx="1401245" cy="2154970"/>
            </a:xfrm>
          </p:grpSpPr>
          <p:sp>
            <p:nvSpPr>
              <p:cNvPr id="550" name="Google Shape;550;p2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5"/>
            <p:cNvSpPr/>
            <p:nvPr/>
          </p:nvSpPr>
          <p:spPr>
            <a:xfrm>
              <a:off x="3952725" y="2699527"/>
              <a:ext cx="1240500" cy="1240200"/>
            </a:xfrm>
            <a:prstGeom prst="pie">
              <a:avLst>
                <a:gd fmla="val 5411040" name="adj1"/>
                <a:gd fmla="val 1620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4032385" y="2670863"/>
              <a:ext cx="1240453" cy="1322309"/>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5"/>
            <p:cNvGrpSpPr/>
            <p:nvPr/>
          </p:nvGrpSpPr>
          <p:grpSpPr>
            <a:xfrm>
              <a:off x="6670266" y="1838192"/>
              <a:ext cx="1401245" cy="2154970"/>
              <a:chOff x="1152554" y="1494242"/>
              <a:chExt cx="1401245" cy="2154970"/>
            </a:xfrm>
          </p:grpSpPr>
          <p:sp>
            <p:nvSpPr>
              <p:cNvPr id="556" name="Google Shape;556;p2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5"/>
            <p:cNvSpPr/>
            <p:nvPr/>
          </p:nvSpPr>
          <p:spPr>
            <a:xfrm>
              <a:off x="6751400" y="2699527"/>
              <a:ext cx="1240500" cy="1240200"/>
            </a:xfrm>
            <a:prstGeom prst="pie">
              <a:avLst>
                <a:gd fmla="val 10766139"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6831060" y="2670863"/>
              <a:ext cx="1240453" cy="1322309"/>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txBox="1"/>
            <p:nvPr/>
          </p:nvSpPr>
          <p:spPr>
            <a:xfrm>
              <a:off x="841123" y="4160975"/>
              <a:ext cx="20256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dvent Pro"/>
                  <a:ea typeface="Advent Pro"/>
                  <a:cs typeface="Advent Pro"/>
                  <a:sym typeface="Advent Pro"/>
                </a:rPr>
                <a:t>Mercury is the closest planet to the Sun and the smallest one in the Solar System</a:t>
              </a:r>
              <a:endParaRPr sz="1200">
                <a:solidFill>
                  <a:schemeClr val="dk1"/>
                </a:solidFill>
                <a:latin typeface="Advent Pro"/>
                <a:ea typeface="Advent Pro"/>
                <a:cs typeface="Advent Pro"/>
                <a:sym typeface="Advent Pro"/>
              </a:endParaRPr>
            </a:p>
          </p:txBody>
        </p:sp>
        <p:sp>
          <p:nvSpPr>
            <p:cNvPr id="562" name="Google Shape;562;p25"/>
            <p:cNvSpPr txBox="1"/>
            <p:nvPr/>
          </p:nvSpPr>
          <p:spPr>
            <a:xfrm>
              <a:off x="3559198" y="4160975"/>
              <a:ext cx="2025600" cy="573600"/>
            </a:xfrm>
            <a:prstGeom prst="rect">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1200">
                  <a:solidFill>
                    <a:schemeClr val="dk1"/>
                  </a:solidFill>
                  <a:latin typeface="Advent Pro"/>
                  <a:ea typeface="Advent Pro"/>
                  <a:cs typeface="Advent Pro"/>
                  <a:sym typeface="Advent Pro"/>
                </a:rPr>
                <a:t>Despite being red, Mars is a cold place, not hot. It’s full of iron oxide dust</a:t>
              </a:r>
              <a:endParaRPr sz="1200">
                <a:solidFill>
                  <a:schemeClr val="dk1"/>
                </a:solidFill>
                <a:latin typeface="Advent Pro"/>
                <a:ea typeface="Advent Pro"/>
                <a:cs typeface="Advent Pro"/>
                <a:sym typeface="Advent Pro"/>
              </a:endParaRPr>
            </a:p>
          </p:txBody>
        </p:sp>
        <p:sp>
          <p:nvSpPr>
            <p:cNvPr id="563" name="Google Shape;563;p25"/>
            <p:cNvSpPr txBox="1"/>
            <p:nvPr/>
          </p:nvSpPr>
          <p:spPr>
            <a:xfrm>
              <a:off x="6358848" y="4160975"/>
              <a:ext cx="2025600" cy="573600"/>
            </a:xfrm>
            <a:prstGeom prst="rect">
              <a:avLst/>
            </a:prstGeom>
            <a:no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sz="1200">
                  <a:solidFill>
                    <a:schemeClr val="dk1"/>
                  </a:solidFill>
                  <a:latin typeface="Advent Pro"/>
                  <a:ea typeface="Advent Pro"/>
                  <a:cs typeface="Advent Pro"/>
                  <a:sym typeface="Advent Pro"/>
                </a:rPr>
                <a:t>Venus has a beautiful name and is the second planet from the Sun</a:t>
              </a:r>
              <a:endParaRPr sz="1200">
                <a:solidFill>
                  <a:schemeClr val="dk1"/>
                </a:solidFill>
                <a:latin typeface="Advent Pro"/>
                <a:ea typeface="Advent Pro"/>
                <a:cs typeface="Advent Pro"/>
                <a:sym typeface="Advent Pro"/>
              </a:endParaRPr>
            </a:p>
          </p:txBody>
        </p:sp>
        <p:sp>
          <p:nvSpPr>
            <p:cNvPr id="564" name="Google Shape;564;p25"/>
            <p:cNvSpPr txBox="1"/>
            <p:nvPr/>
          </p:nvSpPr>
          <p:spPr>
            <a:xfrm>
              <a:off x="1368988" y="1096825"/>
              <a:ext cx="9684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2"/>
                  </a:solidFill>
                  <a:latin typeface="Anton"/>
                  <a:ea typeface="Anton"/>
                  <a:cs typeface="Anton"/>
                  <a:sym typeface="Anton"/>
                </a:rPr>
                <a:t>75%</a:t>
              </a:r>
              <a:endParaRPr sz="2500">
                <a:solidFill>
                  <a:schemeClr val="dk2"/>
                </a:solidFill>
                <a:latin typeface="Anton"/>
                <a:ea typeface="Anton"/>
                <a:cs typeface="Anton"/>
                <a:sym typeface="Anton"/>
              </a:endParaRPr>
            </a:p>
          </p:txBody>
        </p:sp>
        <p:sp>
          <p:nvSpPr>
            <p:cNvPr id="565" name="Google Shape;565;p25"/>
            <p:cNvSpPr txBox="1"/>
            <p:nvPr/>
          </p:nvSpPr>
          <p:spPr>
            <a:xfrm>
              <a:off x="4087800" y="1096825"/>
              <a:ext cx="9684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5"/>
                  </a:solidFill>
                  <a:latin typeface="Anton"/>
                  <a:ea typeface="Anton"/>
                  <a:cs typeface="Anton"/>
                  <a:sym typeface="Anton"/>
                </a:rPr>
                <a:t>50</a:t>
              </a:r>
              <a:r>
                <a:rPr lang="en" sz="2500">
                  <a:solidFill>
                    <a:schemeClr val="accent5"/>
                  </a:solidFill>
                  <a:latin typeface="Anton"/>
                  <a:ea typeface="Anton"/>
                  <a:cs typeface="Anton"/>
                  <a:sym typeface="Anton"/>
                </a:rPr>
                <a:t>%</a:t>
              </a:r>
              <a:endParaRPr sz="2500">
                <a:solidFill>
                  <a:schemeClr val="accent5"/>
                </a:solidFill>
                <a:latin typeface="Anton"/>
                <a:ea typeface="Anton"/>
                <a:cs typeface="Anton"/>
                <a:sym typeface="Anton"/>
              </a:endParaRPr>
            </a:p>
          </p:txBody>
        </p:sp>
        <p:sp>
          <p:nvSpPr>
            <p:cNvPr id="566" name="Google Shape;566;p25"/>
            <p:cNvSpPr txBox="1"/>
            <p:nvPr/>
          </p:nvSpPr>
          <p:spPr>
            <a:xfrm>
              <a:off x="6886688" y="1096825"/>
              <a:ext cx="9684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Anton"/>
                  <a:ea typeface="Anton"/>
                  <a:cs typeface="Anton"/>
                  <a:sym typeface="Anton"/>
                </a:rPr>
                <a:t>2</a:t>
              </a:r>
              <a:r>
                <a:rPr lang="en" sz="2500">
                  <a:solidFill>
                    <a:schemeClr val="dk1"/>
                  </a:solidFill>
                  <a:latin typeface="Anton"/>
                  <a:ea typeface="Anton"/>
                  <a:cs typeface="Anton"/>
                  <a:sym typeface="Anton"/>
                </a:rPr>
                <a:t>5%</a:t>
              </a:r>
              <a:endParaRPr sz="2500">
                <a:solidFill>
                  <a:schemeClr val="dk1"/>
                </a:solidFill>
                <a:latin typeface="Anton"/>
                <a:ea typeface="Anton"/>
                <a:cs typeface="Anton"/>
                <a:sym typeface="Anto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6"/>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572" name="Google Shape;572;p26"/>
          <p:cNvGrpSpPr/>
          <p:nvPr/>
        </p:nvGrpSpPr>
        <p:grpSpPr>
          <a:xfrm>
            <a:off x="7438604" y="1233286"/>
            <a:ext cx="663885" cy="1020985"/>
            <a:chOff x="4726023" y="3586161"/>
            <a:chExt cx="741688" cy="1140638"/>
          </a:xfrm>
        </p:grpSpPr>
        <p:sp>
          <p:nvSpPr>
            <p:cNvPr id="573" name="Google Shape;573;p26"/>
            <p:cNvSpPr/>
            <p:nvPr/>
          </p:nvSpPr>
          <p:spPr>
            <a:xfrm>
              <a:off x="5023915" y="3586161"/>
              <a:ext cx="145930" cy="22649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4726023" y="3678121"/>
              <a:ext cx="741688" cy="1048678"/>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4811131" y="4026891"/>
              <a:ext cx="656580" cy="699907"/>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4782266" y="4257928"/>
              <a:ext cx="629231" cy="413413"/>
            </a:xfrm>
            <a:custGeom>
              <a:rect b="b" l="l" r="r" t="t"/>
              <a:pathLst>
                <a:path extrusionOk="0" h="13635" w="20753">
                  <a:moveTo>
                    <a:pt x="702" y="0"/>
                  </a:moveTo>
                  <a:cubicBezTo>
                    <a:pt x="251" y="1128"/>
                    <a:pt x="0" y="2356"/>
                    <a:pt x="0" y="3634"/>
                  </a:cubicBezTo>
                  <a:cubicBezTo>
                    <a:pt x="0" y="9148"/>
                    <a:pt x="4637" y="13634"/>
                    <a:pt x="10376" y="13634"/>
                  </a:cubicBezTo>
                  <a:cubicBezTo>
                    <a:pt x="16115" y="13634"/>
                    <a:pt x="20752" y="9148"/>
                    <a:pt x="20752" y="3634"/>
                  </a:cubicBezTo>
                  <a:cubicBezTo>
                    <a:pt x="20752" y="2356"/>
                    <a:pt x="20501" y="1128"/>
                    <a:pt x="20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4900028" y="4257928"/>
              <a:ext cx="511468" cy="413413"/>
            </a:xfrm>
            <a:custGeom>
              <a:rect b="b" l="l" r="r" t="t"/>
              <a:pathLst>
                <a:path extrusionOk="0" h="13635" w="16869">
                  <a:moveTo>
                    <a:pt x="12808" y="0"/>
                  </a:moveTo>
                  <a:cubicBezTo>
                    <a:pt x="12908" y="576"/>
                    <a:pt x="12958" y="1153"/>
                    <a:pt x="12958" y="1754"/>
                  </a:cubicBezTo>
                  <a:cubicBezTo>
                    <a:pt x="12958" y="7268"/>
                    <a:pt x="8322" y="11754"/>
                    <a:pt x="2582" y="11754"/>
                  </a:cubicBezTo>
                  <a:cubicBezTo>
                    <a:pt x="1705" y="11754"/>
                    <a:pt x="828" y="11654"/>
                    <a:pt x="1" y="11454"/>
                  </a:cubicBezTo>
                  <a:lnTo>
                    <a:pt x="1" y="11454"/>
                  </a:lnTo>
                  <a:cubicBezTo>
                    <a:pt x="1780" y="12807"/>
                    <a:pt x="4036" y="13634"/>
                    <a:pt x="6492" y="13634"/>
                  </a:cubicBezTo>
                  <a:cubicBezTo>
                    <a:pt x="12231" y="13634"/>
                    <a:pt x="16868" y="9148"/>
                    <a:pt x="16868" y="3634"/>
                  </a:cubicBezTo>
                  <a:cubicBezTo>
                    <a:pt x="16868" y="2356"/>
                    <a:pt x="16617" y="1128"/>
                    <a:pt x="1616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4961578" y="4345007"/>
              <a:ext cx="97297" cy="82925"/>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4887112" y="4462103"/>
              <a:ext cx="72980" cy="61519"/>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5067212" y="4519104"/>
              <a:ext cx="72980" cy="61519"/>
            </a:xfrm>
            <a:custGeom>
              <a:rect b="b" l="l" r="r" t="t"/>
              <a:pathLst>
                <a:path extrusionOk="0" h="2029" w="2407">
                  <a:moveTo>
                    <a:pt x="1196" y="0"/>
                  </a:moveTo>
                  <a:cubicBezTo>
                    <a:pt x="991" y="0"/>
                    <a:pt x="784" y="59"/>
                    <a:pt x="602" y="183"/>
                  </a:cubicBezTo>
                  <a:cubicBezTo>
                    <a:pt x="126" y="509"/>
                    <a:pt x="1" y="1135"/>
                    <a:pt x="352" y="1612"/>
                  </a:cubicBezTo>
                  <a:cubicBezTo>
                    <a:pt x="548" y="1884"/>
                    <a:pt x="864" y="2029"/>
                    <a:pt x="1188" y="2029"/>
                  </a:cubicBezTo>
                  <a:cubicBezTo>
                    <a:pt x="1400" y="2029"/>
                    <a:pt x="1617" y="1966"/>
                    <a:pt x="1805" y="1837"/>
                  </a:cubicBezTo>
                  <a:cubicBezTo>
                    <a:pt x="2281" y="1511"/>
                    <a:pt x="2407" y="885"/>
                    <a:pt x="2056" y="434"/>
                  </a:cubicBezTo>
                  <a:cubicBezTo>
                    <a:pt x="1854" y="155"/>
                    <a:pt x="1528" y="0"/>
                    <a:pt x="119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950966" y="3678879"/>
              <a:ext cx="292588" cy="66128"/>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4857490" y="4316416"/>
              <a:ext cx="38779" cy="37263"/>
            </a:xfrm>
            <a:custGeom>
              <a:rect b="b" l="l" r="r" t="t"/>
              <a:pathLst>
                <a:path extrusionOk="0" h="1229" w="1279">
                  <a:moveTo>
                    <a:pt x="652" y="1"/>
                  </a:moveTo>
                  <a:cubicBezTo>
                    <a:pt x="301" y="1"/>
                    <a:pt x="0" y="277"/>
                    <a:pt x="0" y="627"/>
                  </a:cubicBezTo>
                  <a:cubicBezTo>
                    <a:pt x="0" y="953"/>
                    <a:pt x="301" y="1229"/>
                    <a:pt x="652" y="1229"/>
                  </a:cubicBezTo>
                  <a:cubicBezTo>
                    <a:pt x="1003" y="1229"/>
                    <a:pt x="1279" y="953"/>
                    <a:pt x="1279" y="627"/>
                  </a:cubicBezTo>
                  <a:cubicBezTo>
                    <a:pt x="1279" y="277"/>
                    <a:pt x="1003" y="1"/>
                    <a:pt x="652"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5297461" y="4310352"/>
              <a:ext cx="38779" cy="37263"/>
            </a:xfrm>
            <a:custGeom>
              <a:rect b="b" l="l" r="r" t="t"/>
              <a:pathLst>
                <a:path extrusionOk="0" h="1229" w="1279">
                  <a:moveTo>
                    <a:pt x="627" y="0"/>
                  </a:moveTo>
                  <a:cubicBezTo>
                    <a:pt x="276" y="0"/>
                    <a:pt x="1" y="276"/>
                    <a:pt x="1" y="627"/>
                  </a:cubicBezTo>
                  <a:cubicBezTo>
                    <a:pt x="1" y="953"/>
                    <a:pt x="276" y="1228"/>
                    <a:pt x="627" y="1228"/>
                  </a:cubicBezTo>
                  <a:cubicBezTo>
                    <a:pt x="1003" y="1228"/>
                    <a:pt x="1279" y="953"/>
                    <a:pt x="1279" y="627"/>
                  </a:cubicBezTo>
                  <a:cubicBezTo>
                    <a:pt x="1279" y="276"/>
                    <a:pt x="1003" y="0"/>
                    <a:pt x="6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5169057" y="4378753"/>
              <a:ext cx="38779" cy="37263"/>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6"/>
          <p:cNvGrpSpPr/>
          <p:nvPr/>
        </p:nvGrpSpPr>
        <p:grpSpPr>
          <a:xfrm>
            <a:off x="944514" y="1322909"/>
            <a:ext cx="865576" cy="931369"/>
            <a:chOff x="861341" y="3461628"/>
            <a:chExt cx="1062578" cy="1143345"/>
          </a:xfrm>
        </p:grpSpPr>
        <p:sp>
          <p:nvSpPr>
            <p:cNvPr id="586" name="Google Shape;586;p26"/>
            <p:cNvSpPr/>
            <p:nvPr/>
          </p:nvSpPr>
          <p:spPr>
            <a:xfrm>
              <a:off x="1270876" y="3461628"/>
              <a:ext cx="211438" cy="329875"/>
            </a:xfrm>
            <a:custGeom>
              <a:rect b="b" l="l" r="r" t="t"/>
              <a:pathLst>
                <a:path extrusionOk="0" h="7470" w="4788">
                  <a:moveTo>
                    <a:pt x="0" y="1"/>
                  </a:moveTo>
                  <a:lnTo>
                    <a:pt x="0" y="7469"/>
                  </a:lnTo>
                  <a:lnTo>
                    <a:pt x="4787" y="7469"/>
                  </a:lnTo>
                  <a:lnTo>
                    <a:pt x="47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861341" y="3612168"/>
              <a:ext cx="1062578" cy="992805"/>
            </a:xfrm>
            <a:custGeom>
              <a:rect b="b" l="l" r="r" t="t"/>
              <a:pathLst>
                <a:path extrusionOk="0" h="22482" w="24062">
                  <a:moveTo>
                    <a:pt x="8046" y="0"/>
                  </a:moveTo>
                  <a:cubicBezTo>
                    <a:pt x="7419" y="0"/>
                    <a:pt x="6868" y="476"/>
                    <a:pt x="6843" y="1078"/>
                  </a:cubicBezTo>
                  <a:cubicBezTo>
                    <a:pt x="6818" y="1704"/>
                    <a:pt x="7344" y="2231"/>
                    <a:pt x="7996" y="2231"/>
                  </a:cubicBezTo>
                  <a:lnTo>
                    <a:pt x="8221" y="2231"/>
                  </a:lnTo>
                  <a:lnTo>
                    <a:pt x="8221" y="7719"/>
                  </a:lnTo>
                  <a:lnTo>
                    <a:pt x="652" y="20126"/>
                  </a:lnTo>
                  <a:cubicBezTo>
                    <a:pt x="1" y="21178"/>
                    <a:pt x="803" y="22481"/>
                    <a:pt x="2056" y="22481"/>
                  </a:cubicBezTo>
                  <a:lnTo>
                    <a:pt x="21981" y="22481"/>
                  </a:lnTo>
                  <a:cubicBezTo>
                    <a:pt x="23284" y="22481"/>
                    <a:pt x="24061" y="21103"/>
                    <a:pt x="23359" y="20050"/>
                  </a:cubicBezTo>
                  <a:lnTo>
                    <a:pt x="15114" y="7719"/>
                  </a:lnTo>
                  <a:lnTo>
                    <a:pt x="15114" y="2231"/>
                  </a:lnTo>
                  <a:lnTo>
                    <a:pt x="15289" y="2231"/>
                  </a:lnTo>
                  <a:cubicBezTo>
                    <a:pt x="15916" y="2231"/>
                    <a:pt x="16467" y="1754"/>
                    <a:pt x="16492" y="1153"/>
                  </a:cubicBezTo>
                  <a:cubicBezTo>
                    <a:pt x="16517" y="526"/>
                    <a:pt x="15991" y="0"/>
                    <a:pt x="153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872425" y="3709539"/>
              <a:ext cx="1051494" cy="895432"/>
            </a:xfrm>
            <a:custGeom>
              <a:rect b="b" l="l" r="r" t="t"/>
              <a:pathLst>
                <a:path extrusionOk="0" h="20277" w="23811">
                  <a:moveTo>
                    <a:pt x="12231" y="1"/>
                  </a:moveTo>
                  <a:lnTo>
                    <a:pt x="12281" y="5640"/>
                  </a:lnTo>
                  <a:lnTo>
                    <a:pt x="19199" y="15966"/>
                  </a:lnTo>
                  <a:cubicBezTo>
                    <a:pt x="19900" y="17018"/>
                    <a:pt x="19123" y="18397"/>
                    <a:pt x="17820" y="18397"/>
                  </a:cubicBezTo>
                  <a:lnTo>
                    <a:pt x="201" y="18397"/>
                  </a:lnTo>
                  <a:cubicBezTo>
                    <a:pt x="0" y="19324"/>
                    <a:pt x="727" y="20276"/>
                    <a:pt x="1805" y="20276"/>
                  </a:cubicBezTo>
                  <a:lnTo>
                    <a:pt x="21730" y="20276"/>
                  </a:lnTo>
                  <a:cubicBezTo>
                    <a:pt x="23033" y="20276"/>
                    <a:pt x="23810" y="18898"/>
                    <a:pt x="23108" y="17845"/>
                  </a:cubicBezTo>
                  <a:lnTo>
                    <a:pt x="14863" y="5514"/>
                  </a:lnTo>
                  <a:lnTo>
                    <a:pt x="14863" y="26"/>
                  </a:lnTo>
                  <a:lnTo>
                    <a:pt x="14863" y="1"/>
                  </a:lnTo>
                  <a:close/>
                </a:path>
              </a:pathLst>
            </a:custGeom>
            <a:solidFill>
              <a:srgbClr val="D4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1163480" y="3614376"/>
              <a:ext cx="427292" cy="95209"/>
            </a:xfrm>
            <a:custGeom>
              <a:rect b="b" l="l" r="r" t="t"/>
              <a:pathLst>
                <a:path extrusionOk="0" h="2156" w="9676">
                  <a:moveTo>
                    <a:pt x="8848" y="0"/>
                  </a:moveTo>
                  <a:lnTo>
                    <a:pt x="8848" y="0"/>
                  </a:lnTo>
                  <a:cubicBezTo>
                    <a:pt x="8873" y="100"/>
                    <a:pt x="8898" y="201"/>
                    <a:pt x="8898" y="301"/>
                  </a:cubicBezTo>
                  <a:cubicBezTo>
                    <a:pt x="8898" y="902"/>
                    <a:pt x="8372" y="1404"/>
                    <a:pt x="7745" y="1404"/>
                  </a:cubicBezTo>
                  <a:lnTo>
                    <a:pt x="327" y="1404"/>
                  </a:lnTo>
                  <a:cubicBezTo>
                    <a:pt x="227" y="1404"/>
                    <a:pt x="101" y="1379"/>
                    <a:pt x="1" y="1354"/>
                  </a:cubicBezTo>
                  <a:lnTo>
                    <a:pt x="1" y="1354"/>
                  </a:lnTo>
                  <a:cubicBezTo>
                    <a:pt x="151" y="1830"/>
                    <a:pt x="577" y="2156"/>
                    <a:pt x="1104" y="2156"/>
                  </a:cubicBezTo>
                  <a:lnTo>
                    <a:pt x="8522" y="2156"/>
                  </a:lnTo>
                  <a:cubicBezTo>
                    <a:pt x="9149" y="2156"/>
                    <a:pt x="9675" y="1654"/>
                    <a:pt x="9675" y="1053"/>
                  </a:cubicBezTo>
                  <a:cubicBezTo>
                    <a:pt x="9675" y="552"/>
                    <a:pt x="9324" y="126"/>
                    <a:pt x="8848" y="0"/>
                  </a:cubicBezTo>
                  <a:close/>
                </a:path>
              </a:pathLst>
            </a:custGeom>
            <a:solidFill>
              <a:srgbClr val="D4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1000797" y="4249654"/>
              <a:ext cx="775891" cy="274499"/>
            </a:xfrm>
            <a:custGeom>
              <a:rect b="b" l="l" r="r" t="t"/>
              <a:pathLst>
                <a:path extrusionOk="0" h="6216" w="17570">
                  <a:moveTo>
                    <a:pt x="3459" y="0"/>
                  </a:moveTo>
                  <a:lnTo>
                    <a:pt x="276" y="5163"/>
                  </a:lnTo>
                  <a:cubicBezTo>
                    <a:pt x="1" y="5639"/>
                    <a:pt x="352" y="6216"/>
                    <a:pt x="903" y="6216"/>
                  </a:cubicBezTo>
                  <a:lnTo>
                    <a:pt x="16642" y="6216"/>
                  </a:lnTo>
                  <a:cubicBezTo>
                    <a:pt x="17219" y="6216"/>
                    <a:pt x="17570" y="5614"/>
                    <a:pt x="17244" y="5138"/>
                  </a:cubicBezTo>
                  <a:lnTo>
                    <a:pt x="138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1163480" y="4297213"/>
              <a:ext cx="64253" cy="62045"/>
            </a:xfrm>
            <a:custGeom>
              <a:rect b="b" l="l" r="r" t="t"/>
              <a:pathLst>
                <a:path extrusionOk="0" h="1405" w="1455">
                  <a:moveTo>
                    <a:pt x="728" y="1"/>
                  </a:moveTo>
                  <a:cubicBezTo>
                    <a:pt x="327" y="1"/>
                    <a:pt x="1" y="302"/>
                    <a:pt x="1" y="703"/>
                  </a:cubicBezTo>
                  <a:cubicBezTo>
                    <a:pt x="1" y="1079"/>
                    <a:pt x="327" y="1404"/>
                    <a:pt x="728" y="1404"/>
                  </a:cubicBezTo>
                  <a:cubicBezTo>
                    <a:pt x="1129" y="1404"/>
                    <a:pt x="1455" y="1079"/>
                    <a:pt x="1455" y="703"/>
                  </a:cubicBezTo>
                  <a:cubicBezTo>
                    <a:pt x="1455" y="302"/>
                    <a:pt x="1129" y="1"/>
                    <a:pt x="728"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1360520" y="4392421"/>
              <a:ext cx="64209" cy="62001"/>
            </a:xfrm>
            <a:custGeom>
              <a:rect b="b" l="l" r="r" t="t"/>
              <a:pathLst>
                <a:path extrusionOk="0" h="1404" w="1454">
                  <a:moveTo>
                    <a:pt x="727" y="0"/>
                  </a:moveTo>
                  <a:cubicBezTo>
                    <a:pt x="326" y="0"/>
                    <a:pt x="0" y="326"/>
                    <a:pt x="0" y="702"/>
                  </a:cubicBezTo>
                  <a:cubicBezTo>
                    <a:pt x="0" y="1103"/>
                    <a:pt x="326" y="1404"/>
                    <a:pt x="727" y="1404"/>
                  </a:cubicBezTo>
                  <a:cubicBezTo>
                    <a:pt x="1128" y="1404"/>
                    <a:pt x="1454" y="1103"/>
                    <a:pt x="1454" y="702"/>
                  </a:cubicBezTo>
                  <a:cubicBezTo>
                    <a:pt x="1454" y="326"/>
                    <a:pt x="1128" y="0"/>
                    <a:pt x="727"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1216648" y="4440025"/>
              <a:ext cx="44292" cy="42084"/>
            </a:xfrm>
            <a:custGeom>
              <a:rect b="b" l="l" r="r" t="t"/>
              <a:pathLst>
                <a:path extrusionOk="0" h="953" w="1003">
                  <a:moveTo>
                    <a:pt x="501" y="0"/>
                  </a:moveTo>
                  <a:cubicBezTo>
                    <a:pt x="226" y="0"/>
                    <a:pt x="0" y="201"/>
                    <a:pt x="0" y="476"/>
                  </a:cubicBezTo>
                  <a:cubicBezTo>
                    <a:pt x="0" y="752"/>
                    <a:pt x="226" y="952"/>
                    <a:pt x="501" y="952"/>
                  </a:cubicBezTo>
                  <a:cubicBezTo>
                    <a:pt x="777" y="952"/>
                    <a:pt x="1003" y="752"/>
                    <a:pt x="1003" y="476"/>
                  </a:cubicBezTo>
                  <a:cubicBezTo>
                    <a:pt x="1003" y="201"/>
                    <a:pt x="777" y="0"/>
                    <a:pt x="5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1528723" y="4307193"/>
              <a:ext cx="44337" cy="42084"/>
            </a:xfrm>
            <a:custGeom>
              <a:rect b="b" l="l" r="r" t="t"/>
              <a:pathLst>
                <a:path extrusionOk="0" h="953" w="1004">
                  <a:moveTo>
                    <a:pt x="502" y="1"/>
                  </a:moveTo>
                  <a:cubicBezTo>
                    <a:pt x="226" y="1"/>
                    <a:pt x="1" y="201"/>
                    <a:pt x="1" y="477"/>
                  </a:cubicBezTo>
                  <a:cubicBezTo>
                    <a:pt x="1" y="727"/>
                    <a:pt x="226" y="953"/>
                    <a:pt x="502" y="953"/>
                  </a:cubicBezTo>
                  <a:cubicBezTo>
                    <a:pt x="778" y="953"/>
                    <a:pt x="1003" y="727"/>
                    <a:pt x="1003" y="477"/>
                  </a:cubicBezTo>
                  <a:cubicBezTo>
                    <a:pt x="1003" y="201"/>
                    <a:pt x="778"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1628347" y="4418961"/>
              <a:ext cx="44292" cy="42129"/>
            </a:xfrm>
            <a:custGeom>
              <a:rect b="b" l="l" r="r" t="t"/>
              <a:pathLst>
                <a:path extrusionOk="0" h="954" w="1003">
                  <a:moveTo>
                    <a:pt x="502" y="1"/>
                  </a:moveTo>
                  <a:cubicBezTo>
                    <a:pt x="226" y="1"/>
                    <a:pt x="0" y="201"/>
                    <a:pt x="0" y="477"/>
                  </a:cubicBezTo>
                  <a:cubicBezTo>
                    <a:pt x="0" y="728"/>
                    <a:pt x="226" y="953"/>
                    <a:pt x="502" y="953"/>
                  </a:cubicBezTo>
                  <a:cubicBezTo>
                    <a:pt x="777" y="953"/>
                    <a:pt x="1003" y="728"/>
                    <a:pt x="1003" y="477"/>
                  </a:cubicBezTo>
                  <a:cubicBezTo>
                    <a:pt x="1003" y="201"/>
                    <a:pt x="777"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26"/>
          <p:cNvGrpSpPr/>
          <p:nvPr/>
        </p:nvGrpSpPr>
        <p:grpSpPr>
          <a:xfrm flipH="1">
            <a:off x="5459087" y="1285763"/>
            <a:ext cx="342146" cy="968515"/>
            <a:chOff x="1795200" y="2365750"/>
            <a:chExt cx="342146" cy="968515"/>
          </a:xfrm>
        </p:grpSpPr>
        <p:sp>
          <p:nvSpPr>
            <p:cNvPr id="597" name="Google Shape;597;p26"/>
            <p:cNvSpPr/>
            <p:nvPr/>
          </p:nvSpPr>
          <p:spPr>
            <a:xfrm>
              <a:off x="1795200" y="2365750"/>
              <a:ext cx="342146" cy="968515"/>
            </a:xfrm>
            <a:custGeom>
              <a:rect b="b" l="l" r="r" t="t"/>
              <a:pathLst>
                <a:path extrusionOk="0" h="23911" w="8447">
                  <a:moveTo>
                    <a:pt x="1229" y="1"/>
                  </a:moveTo>
                  <a:cubicBezTo>
                    <a:pt x="552" y="1"/>
                    <a:pt x="1" y="527"/>
                    <a:pt x="1" y="1179"/>
                  </a:cubicBezTo>
                  <a:cubicBezTo>
                    <a:pt x="1" y="1830"/>
                    <a:pt x="552" y="2332"/>
                    <a:pt x="1229" y="2332"/>
                  </a:cubicBezTo>
                  <a:lnTo>
                    <a:pt x="1454" y="2332"/>
                  </a:lnTo>
                  <a:lnTo>
                    <a:pt x="1454" y="21254"/>
                  </a:lnTo>
                  <a:cubicBezTo>
                    <a:pt x="1454" y="22733"/>
                    <a:pt x="2707" y="23911"/>
                    <a:pt x="4211" y="23911"/>
                  </a:cubicBezTo>
                  <a:cubicBezTo>
                    <a:pt x="5740" y="23911"/>
                    <a:pt x="6993" y="22733"/>
                    <a:pt x="6993" y="21254"/>
                  </a:cubicBezTo>
                  <a:lnTo>
                    <a:pt x="6993" y="2332"/>
                  </a:lnTo>
                  <a:lnTo>
                    <a:pt x="7219" y="2332"/>
                  </a:lnTo>
                  <a:cubicBezTo>
                    <a:pt x="7895" y="2332"/>
                    <a:pt x="8447" y="1830"/>
                    <a:pt x="8447" y="1179"/>
                  </a:cubicBezTo>
                  <a:cubicBezTo>
                    <a:pt x="8447" y="527"/>
                    <a:pt x="7895" y="1"/>
                    <a:pt x="7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903836" y="3011406"/>
              <a:ext cx="124877" cy="275150"/>
            </a:xfrm>
            <a:custGeom>
              <a:rect b="b" l="l" r="r" t="t"/>
              <a:pathLst>
                <a:path extrusionOk="0" h="6793" w="3083">
                  <a:moveTo>
                    <a:pt x="3083" y="1"/>
                  </a:moveTo>
                  <a:lnTo>
                    <a:pt x="0" y="26"/>
                  </a:lnTo>
                  <a:lnTo>
                    <a:pt x="0" y="5314"/>
                  </a:lnTo>
                  <a:cubicBezTo>
                    <a:pt x="0" y="6141"/>
                    <a:pt x="702" y="6793"/>
                    <a:pt x="1529" y="6793"/>
                  </a:cubicBezTo>
                  <a:cubicBezTo>
                    <a:pt x="2381" y="6793"/>
                    <a:pt x="3083" y="6141"/>
                    <a:pt x="3083" y="5314"/>
                  </a:cubicBezTo>
                  <a:lnTo>
                    <a:pt x="30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1795200" y="2365750"/>
              <a:ext cx="259921" cy="968515"/>
            </a:xfrm>
            <a:custGeom>
              <a:rect b="b" l="l" r="r" t="t"/>
              <a:pathLst>
                <a:path extrusionOk="0" h="23911" w="6417">
                  <a:moveTo>
                    <a:pt x="1204" y="1"/>
                  </a:moveTo>
                  <a:cubicBezTo>
                    <a:pt x="527" y="1"/>
                    <a:pt x="1" y="527"/>
                    <a:pt x="1" y="1179"/>
                  </a:cubicBezTo>
                  <a:cubicBezTo>
                    <a:pt x="1" y="1830"/>
                    <a:pt x="527" y="2332"/>
                    <a:pt x="1204" y="2332"/>
                  </a:cubicBezTo>
                  <a:lnTo>
                    <a:pt x="1454" y="2332"/>
                  </a:lnTo>
                  <a:lnTo>
                    <a:pt x="1454" y="21254"/>
                  </a:lnTo>
                  <a:cubicBezTo>
                    <a:pt x="1454" y="22733"/>
                    <a:pt x="2682" y="23911"/>
                    <a:pt x="4211" y="23911"/>
                  </a:cubicBezTo>
                  <a:cubicBezTo>
                    <a:pt x="5114" y="23911"/>
                    <a:pt x="5916" y="23510"/>
                    <a:pt x="6417" y="22858"/>
                  </a:cubicBezTo>
                  <a:lnTo>
                    <a:pt x="6417" y="22858"/>
                  </a:lnTo>
                  <a:cubicBezTo>
                    <a:pt x="6116" y="22958"/>
                    <a:pt x="5790" y="23033"/>
                    <a:pt x="5439" y="23033"/>
                  </a:cubicBezTo>
                  <a:cubicBezTo>
                    <a:pt x="3910" y="23033"/>
                    <a:pt x="2682" y="21830"/>
                    <a:pt x="2682" y="20377"/>
                  </a:cubicBezTo>
                  <a:lnTo>
                    <a:pt x="2682" y="1454"/>
                  </a:lnTo>
                  <a:lnTo>
                    <a:pt x="2432" y="1454"/>
                  </a:lnTo>
                  <a:cubicBezTo>
                    <a:pt x="1755" y="1454"/>
                    <a:pt x="1229" y="928"/>
                    <a:pt x="1229" y="276"/>
                  </a:cubicBezTo>
                  <a:cubicBezTo>
                    <a:pt x="1229" y="176"/>
                    <a:pt x="1229" y="101"/>
                    <a:pt x="1254" y="1"/>
                  </a:cubicBezTo>
                  <a:close/>
                </a:path>
              </a:pathLst>
            </a:custGeom>
            <a:solidFill>
              <a:srgbClr val="D4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1983024" y="3088569"/>
              <a:ext cx="24384" cy="23371"/>
            </a:xfrm>
            <a:custGeom>
              <a:rect b="b" l="l" r="r" t="t"/>
              <a:pathLst>
                <a:path extrusionOk="0" h="577" w="602">
                  <a:moveTo>
                    <a:pt x="301" y="0"/>
                  </a:moveTo>
                  <a:cubicBezTo>
                    <a:pt x="126" y="0"/>
                    <a:pt x="0" y="126"/>
                    <a:pt x="0" y="301"/>
                  </a:cubicBezTo>
                  <a:cubicBezTo>
                    <a:pt x="0" y="452"/>
                    <a:pt x="126" y="577"/>
                    <a:pt x="301" y="577"/>
                  </a:cubicBezTo>
                  <a:cubicBezTo>
                    <a:pt x="451" y="577"/>
                    <a:pt x="602" y="452"/>
                    <a:pt x="602" y="301"/>
                  </a:cubicBezTo>
                  <a:cubicBezTo>
                    <a:pt x="602" y="126"/>
                    <a:pt x="451" y="0"/>
                    <a:pt x="3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1925142" y="3033765"/>
              <a:ext cx="46743" cy="45690"/>
            </a:xfrm>
            <a:custGeom>
              <a:rect b="b" l="l" r="r" t="t"/>
              <a:pathLst>
                <a:path extrusionOk="0" h="1128" w="1154">
                  <a:moveTo>
                    <a:pt x="577" y="0"/>
                  </a:moveTo>
                  <a:cubicBezTo>
                    <a:pt x="276" y="0"/>
                    <a:pt x="1" y="251"/>
                    <a:pt x="1" y="577"/>
                  </a:cubicBezTo>
                  <a:cubicBezTo>
                    <a:pt x="1" y="877"/>
                    <a:pt x="276" y="1128"/>
                    <a:pt x="577" y="1128"/>
                  </a:cubicBezTo>
                  <a:cubicBezTo>
                    <a:pt x="903" y="1128"/>
                    <a:pt x="1153" y="877"/>
                    <a:pt x="1153" y="577"/>
                  </a:cubicBezTo>
                  <a:cubicBezTo>
                    <a:pt x="1153" y="251"/>
                    <a:pt x="903" y="0"/>
                    <a:pt x="577"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1927167" y="3204293"/>
              <a:ext cx="46743" cy="44718"/>
            </a:xfrm>
            <a:custGeom>
              <a:rect b="b" l="l" r="r" t="t"/>
              <a:pathLst>
                <a:path extrusionOk="0" h="1104" w="1154">
                  <a:moveTo>
                    <a:pt x="577" y="1"/>
                  </a:moveTo>
                  <a:cubicBezTo>
                    <a:pt x="251" y="1"/>
                    <a:pt x="1" y="251"/>
                    <a:pt x="1" y="552"/>
                  </a:cubicBezTo>
                  <a:cubicBezTo>
                    <a:pt x="1" y="853"/>
                    <a:pt x="251" y="1103"/>
                    <a:pt x="577" y="1103"/>
                  </a:cubicBezTo>
                  <a:cubicBezTo>
                    <a:pt x="903" y="1103"/>
                    <a:pt x="1154" y="853"/>
                    <a:pt x="1154" y="552"/>
                  </a:cubicBezTo>
                  <a:cubicBezTo>
                    <a:pt x="1154" y="251"/>
                    <a:pt x="903" y="1"/>
                    <a:pt x="577"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6"/>
          <p:cNvGrpSpPr/>
          <p:nvPr/>
        </p:nvGrpSpPr>
        <p:grpSpPr>
          <a:xfrm>
            <a:off x="3192498" y="1408219"/>
            <a:ext cx="629204" cy="846058"/>
            <a:chOff x="3759786" y="1593557"/>
            <a:chExt cx="629204" cy="846058"/>
          </a:xfrm>
        </p:grpSpPr>
        <p:sp>
          <p:nvSpPr>
            <p:cNvPr id="604" name="Google Shape;604;p26"/>
            <p:cNvSpPr/>
            <p:nvPr/>
          </p:nvSpPr>
          <p:spPr>
            <a:xfrm>
              <a:off x="3988271" y="1593557"/>
              <a:ext cx="172236" cy="268715"/>
            </a:xfrm>
            <a:custGeom>
              <a:rect b="b" l="l" r="r" t="t"/>
              <a:pathLst>
                <a:path extrusionOk="0" h="7470" w="4788">
                  <a:moveTo>
                    <a:pt x="0" y="1"/>
                  </a:moveTo>
                  <a:lnTo>
                    <a:pt x="0" y="7469"/>
                  </a:lnTo>
                  <a:lnTo>
                    <a:pt x="4787" y="7469"/>
                  </a:lnTo>
                  <a:lnTo>
                    <a:pt x="47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26"/>
            <p:cNvGrpSpPr/>
            <p:nvPr/>
          </p:nvGrpSpPr>
          <p:grpSpPr>
            <a:xfrm>
              <a:off x="3759786" y="1698048"/>
              <a:ext cx="629204" cy="741567"/>
              <a:chOff x="6932306" y="2015065"/>
              <a:chExt cx="883217" cy="1040942"/>
            </a:xfrm>
          </p:grpSpPr>
          <p:sp>
            <p:nvSpPr>
              <p:cNvPr id="606" name="Google Shape;606;p26"/>
              <p:cNvSpPr/>
              <p:nvPr/>
            </p:nvSpPr>
            <p:spPr>
              <a:xfrm>
                <a:off x="6932306" y="2015065"/>
                <a:ext cx="883217" cy="1040942"/>
              </a:xfrm>
              <a:custGeom>
                <a:rect b="b" l="l" r="r" t="t"/>
                <a:pathLst>
                  <a:path extrusionOk="0" h="20823" w="17667">
                    <a:moveTo>
                      <a:pt x="4458" y="0"/>
                    </a:moveTo>
                    <a:cubicBezTo>
                      <a:pt x="4432" y="0"/>
                      <a:pt x="4409" y="23"/>
                      <a:pt x="4409" y="49"/>
                    </a:cubicBezTo>
                    <a:lnTo>
                      <a:pt x="4409" y="538"/>
                    </a:lnTo>
                    <a:cubicBezTo>
                      <a:pt x="4409" y="848"/>
                      <a:pt x="4663" y="1103"/>
                      <a:pt x="4974" y="1103"/>
                    </a:cubicBezTo>
                    <a:lnTo>
                      <a:pt x="5322" y="1103"/>
                    </a:lnTo>
                    <a:lnTo>
                      <a:pt x="5322" y="3322"/>
                    </a:lnTo>
                    <a:cubicBezTo>
                      <a:pt x="5322" y="4527"/>
                      <a:pt x="5110" y="5724"/>
                      <a:pt x="4693" y="6853"/>
                    </a:cubicBezTo>
                    <a:lnTo>
                      <a:pt x="424" y="18451"/>
                    </a:lnTo>
                    <a:cubicBezTo>
                      <a:pt x="0" y="19603"/>
                      <a:pt x="852" y="20822"/>
                      <a:pt x="2079" y="20822"/>
                    </a:cubicBezTo>
                    <a:lnTo>
                      <a:pt x="15588" y="20822"/>
                    </a:lnTo>
                    <a:cubicBezTo>
                      <a:pt x="16815" y="20822"/>
                      <a:pt x="17667" y="19603"/>
                      <a:pt x="17242" y="18451"/>
                    </a:cubicBezTo>
                    <a:lnTo>
                      <a:pt x="12974" y="6853"/>
                    </a:lnTo>
                    <a:cubicBezTo>
                      <a:pt x="12557" y="5724"/>
                      <a:pt x="12345" y="4527"/>
                      <a:pt x="12345" y="3322"/>
                    </a:cubicBezTo>
                    <a:lnTo>
                      <a:pt x="12345" y="1103"/>
                    </a:lnTo>
                    <a:lnTo>
                      <a:pt x="12693" y="1103"/>
                    </a:lnTo>
                    <a:cubicBezTo>
                      <a:pt x="13008" y="1103"/>
                      <a:pt x="13258" y="848"/>
                      <a:pt x="13258" y="538"/>
                    </a:cubicBezTo>
                    <a:lnTo>
                      <a:pt x="13258" y="49"/>
                    </a:lnTo>
                    <a:cubicBezTo>
                      <a:pt x="13258" y="23"/>
                      <a:pt x="13235" y="0"/>
                      <a:pt x="13209" y="0"/>
                    </a:cubicBezTo>
                    <a:close/>
                  </a:path>
                </a:pathLst>
              </a:custGeom>
              <a:solidFill>
                <a:srgbClr val="56C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6979847" y="2571604"/>
                <a:ext cx="788132" cy="449760"/>
              </a:xfrm>
              <a:custGeom>
                <a:rect b="b" l="l" r="r" t="t"/>
                <a:pathLst>
                  <a:path extrusionOk="0" h="8997" w="15765">
                    <a:moveTo>
                      <a:pt x="2905" y="0"/>
                    </a:moveTo>
                    <a:lnTo>
                      <a:pt x="125" y="7557"/>
                    </a:lnTo>
                    <a:cubicBezTo>
                      <a:pt x="0" y="7890"/>
                      <a:pt x="49" y="8250"/>
                      <a:pt x="250" y="8538"/>
                    </a:cubicBezTo>
                    <a:cubicBezTo>
                      <a:pt x="455" y="8829"/>
                      <a:pt x="773" y="8997"/>
                      <a:pt x="1128" y="8997"/>
                    </a:cubicBezTo>
                    <a:lnTo>
                      <a:pt x="14637" y="8997"/>
                    </a:lnTo>
                    <a:cubicBezTo>
                      <a:pt x="14992" y="8997"/>
                      <a:pt x="15310" y="8829"/>
                      <a:pt x="15515" y="8538"/>
                    </a:cubicBezTo>
                    <a:cubicBezTo>
                      <a:pt x="15719" y="8250"/>
                      <a:pt x="15765" y="7890"/>
                      <a:pt x="15640" y="7557"/>
                    </a:cubicBezTo>
                    <a:lnTo>
                      <a:pt x="12859" y="0"/>
                    </a:lnTo>
                    <a:close/>
                  </a:path>
                </a:pathLst>
              </a:custGeom>
              <a:solidFill>
                <a:srgbClr val="DBD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932306" y="2400388"/>
                <a:ext cx="883217" cy="655619"/>
              </a:xfrm>
              <a:custGeom>
                <a:rect b="b" l="l" r="r" t="t"/>
                <a:pathLst>
                  <a:path extrusionOk="0" h="13115" w="17667">
                    <a:moveTo>
                      <a:pt x="13288" y="0"/>
                    </a:moveTo>
                    <a:cubicBezTo>
                      <a:pt x="12049" y="2811"/>
                      <a:pt x="9674" y="5111"/>
                      <a:pt x="7174" y="6899"/>
                    </a:cubicBezTo>
                    <a:cubicBezTo>
                      <a:pt x="5774" y="7950"/>
                      <a:pt x="3879" y="9122"/>
                      <a:pt x="2011" y="9122"/>
                    </a:cubicBezTo>
                    <a:cubicBezTo>
                      <a:pt x="1691" y="9122"/>
                      <a:pt x="1372" y="9088"/>
                      <a:pt x="1057" y="9012"/>
                    </a:cubicBezTo>
                    <a:lnTo>
                      <a:pt x="420" y="10743"/>
                    </a:lnTo>
                    <a:cubicBezTo>
                      <a:pt x="0" y="11895"/>
                      <a:pt x="848" y="13114"/>
                      <a:pt x="2076" y="13114"/>
                    </a:cubicBezTo>
                    <a:lnTo>
                      <a:pt x="15588" y="13114"/>
                    </a:lnTo>
                    <a:cubicBezTo>
                      <a:pt x="16815" y="13114"/>
                      <a:pt x="17667" y="11895"/>
                      <a:pt x="17242" y="10743"/>
                    </a:cubicBezTo>
                    <a:lnTo>
                      <a:pt x="13288" y="0"/>
                    </a:lnTo>
                    <a:close/>
                  </a:path>
                </a:pathLst>
              </a:custGeom>
              <a:solidFill>
                <a:srgbClr val="4F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7202878" y="2637582"/>
                <a:ext cx="97297" cy="82925"/>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6979997" y="2571604"/>
                <a:ext cx="787982" cy="449760"/>
              </a:xfrm>
              <a:custGeom>
                <a:rect b="b" l="l" r="r" t="t"/>
                <a:pathLst>
                  <a:path extrusionOk="0" h="8997" w="15762">
                    <a:moveTo>
                      <a:pt x="10118" y="0"/>
                    </a:moveTo>
                    <a:cubicBezTo>
                      <a:pt x="8978" y="1315"/>
                      <a:pt x="7622" y="2474"/>
                      <a:pt x="6224" y="3474"/>
                    </a:cubicBezTo>
                    <a:cubicBezTo>
                      <a:pt x="4822" y="4524"/>
                      <a:pt x="2930" y="5697"/>
                      <a:pt x="1061" y="5697"/>
                    </a:cubicBezTo>
                    <a:cubicBezTo>
                      <a:pt x="976" y="5697"/>
                      <a:pt x="892" y="5694"/>
                      <a:pt x="807" y="5689"/>
                    </a:cubicBezTo>
                    <a:lnTo>
                      <a:pt x="122" y="7557"/>
                    </a:lnTo>
                    <a:cubicBezTo>
                      <a:pt x="1" y="7890"/>
                      <a:pt x="46" y="8250"/>
                      <a:pt x="247" y="8538"/>
                    </a:cubicBezTo>
                    <a:cubicBezTo>
                      <a:pt x="452" y="8829"/>
                      <a:pt x="770" y="8997"/>
                      <a:pt x="1125" y="8997"/>
                    </a:cubicBezTo>
                    <a:lnTo>
                      <a:pt x="14637" y="8997"/>
                    </a:lnTo>
                    <a:cubicBezTo>
                      <a:pt x="14989" y="8997"/>
                      <a:pt x="15311" y="8829"/>
                      <a:pt x="15512" y="8538"/>
                    </a:cubicBezTo>
                    <a:cubicBezTo>
                      <a:pt x="15716" y="8250"/>
                      <a:pt x="15762" y="7890"/>
                      <a:pt x="15641" y="7557"/>
                    </a:cubicBezTo>
                    <a:lnTo>
                      <a:pt x="12856" y="0"/>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7300187" y="2862040"/>
                <a:ext cx="72980" cy="61519"/>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7495507" y="2672641"/>
                <a:ext cx="38779" cy="37263"/>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3" name="Google Shape;613;p26"/>
          <p:cNvSpPr txBox="1"/>
          <p:nvPr/>
        </p:nvSpPr>
        <p:spPr>
          <a:xfrm>
            <a:off x="1124263"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1</a:t>
            </a:r>
            <a:endParaRPr sz="1600">
              <a:solidFill>
                <a:schemeClr val="dk1"/>
              </a:solidFill>
              <a:latin typeface="Anton"/>
              <a:ea typeface="Anton"/>
              <a:cs typeface="Anton"/>
              <a:sym typeface="Anton"/>
            </a:endParaRPr>
          </a:p>
        </p:txBody>
      </p:sp>
      <p:sp>
        <p:nvSpPr>
          <p:cNvPr id="614" name="Google Shape;614;p26"/>
          <p:cNvSpPr txBox="1"/>
          <p:nvPr/>
        </p:nvSpPr>
        <p:spPr>
          <a:xfrm>
            <a:off x="3254050"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2</a:t>
            </a:r>
            <a:endParaRPr sz="1600">
              <a:solidFill>
                <a:schemeClr val="dk1"/>
              </a:solidFill>
              <a:latin typeface="Anton"/>
              <a:ea typeface="Anton"/>
              <a:cs typeface="Anton"/>
              <a:sym typeface="Anton"/>
            </a:endParaRPr>
          </a:p>
        </p:txBody>
      </p:sp>
      <p:sp>
        <p:nvSpPr>
          <p:cNvPr id="615" name="Google Shape;615;p26"/>
          <p:cNvSpPr txBox="1"/>
          <p:nvPr/>
        </p:nvSpPr>
        <p:spPr>
          <a:xfrm>
            <a:off x="5383850"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3</a:t>
            </a:r>
            <a:endParaRPr sz="1600">
              <a:solidFill>
                <a:schemeClr val="dk1"/>
              </a:solidFill>
              <a:latin typeface="Anton"/>
              <a:ea typeface="Anton"/>
              <a:cs typeface="Anton"/>
              <a:sym typeface="Anton"/>
            </a:endParaRPr>
          </a:p>
        </p:txBody>
      </p:sp>
      <p:sp>
        <p:nvSpPr>
          <p:cNvPr id="616" name="Google Shape;616;p26"/>
          <p:cNvSpPr txBox="1"/>
          <p:nvPr/>
        </p:nvSpPr>
        <p:spPr>
          <a:xfrm>
            <a:off x="7513625"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4</a:t>
            </a:r>
            <a:endParaRPr sz="1600">
              <a:solidFill>
                <a:schemeClr val="dk1"/>
              </a:solidFill>
              <a:latin typeface="Anton"/>
              <a:ea typeface="Anton"/>
              <a:cs typeface="Anton"/>
              <a:sym typeface="Anton"/>
            </a:endParaRPr>
          </a:p>
        </p:txBody>
      </p:sp>
      <p:sp>
        <p:nvSpPr>
          <p:cNvPr id="617" name="Google Shape;617;p26"/>
          <p:cNvSpPr txBox="1"/>
          <p:nvPr>
            <p:ph idx="4294967295" type="subTitle"/>
          </p:nvPr>
        </p:nvSpPr>
        <p:spPr>
          <a:xfrm>
            <a:off x="457200" y="3777875"/>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It’s the closest planet to the Sun and the smallest one in the Solar System</a:t>
            </a:r>
            <a:endParaRPr sz="1200">
              <a:solidFill>
                <a:srgbClr val="FCBF4A"/>
              </a:solidFill>
              <a:latin typeface="Advent Pro"/>
              <a:ea typeface="Advent Pro"/>
              <a:cs typeface="Advent Pro"/>
              <a:sym typeface="Advent Pro"/>
            </a:endParaRPr>
          </a:p>
        </p:txBody>
      </p:sp>
      <p:sp>
        <p:nvSpPr>
          <p:cNvPr id="618" name="Google Shape;618;p26"/>
          <p:cNvSpPr txBox="1"/>
          <p:nvPr>
            <p:ph idx="4294967295" type="subTitle"/>
          </p:nvPr>
        </p:nvSpPr>
        <p:spPr>
          <a:xfrm>
            <a:off x="2586995" y="3777875"/>
            <a:ext cx="1840200" cy="956700"/>
          </a:xfrm>
          <a:prstGeom prst="rect">
            <a:avLst/>
          </a:prstGeom>
          <a:solidFill>
            <a:schemeClr val="accent2"/>
          </a:solidFill>
        </p:spPr>
        <p:txBody>
          <a:bodyPr anchorCtr="0" anchor="ctr" bIns="91425" lIns="91425" spcFirstLastPara="1" rIns="91425" wrap="square" tIns="91425">
            <a:noAutofit/>
          </a:bodyPr>
          <a:lstStyle/>
          <a:p>
            <a:pPr indent="0" lvl="0" marL="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Despite being red, Mars is a cold place, not hot. It’s full of iron oxide dust</a:t>
            </a:r>
            <a:endParaRPr sz="1200">
              <a:solidFill>
                <a:schemeClr val="lt1"/>
              </a:solidFill>
              <a:latin typeface="Advent Pro"/>
              <a:ea typeface="Advent Pro"/>
              <a:cs typeface="Advent Pro"/>
              <a:sym typeface="Advent Pro"/>
            </a:endParaRPr>
          </a:p>
        </p:txBody>
      </p:sp>
      <p:sp>
        <p:nvSpPr>
          <p:cNvPr id="619" name="Google Shape;619;p26"/>
          <p:cNvSpPr txBox="1"/>
          <p:nvPr>
            <p:ph idx="4294967295" type="subTitle"/>
          </p:nvPr>
        </p:nvSpPr>
        <p:spPr>
          <a:xfrm>
            <a:off x="4716789" y="3777875"/>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Venus has a beautiful name and is the second planet from the Sun</a:t>
            </a:r>
            <a:endParaRPr sz="1200">
              <a:solidFill>
                <a:srgbClr val="FCBF4A"/>
              </a:solidFill>
              <a:latin typeface="Advent Pro"/>
              <a:ea typeface="Advent Pro"/>
              <a:cs typeface="Advent Pro"/>
              <a:sym typeface="Advent Pro"/>
            </a:endParaRPr>
          </a:p>
        </p:txBody>
      </p:sp>
      <p:sp>
        <p:nvSpPr>
          <p:cNvPr id="620" name="Google Shape;620;p26"/>
          <p:cNvSpPr txBox="1"/>
          <p:nvPr>
            <p:ph idx="4294967295" type="subTitle"/>
          </p:nvPr>
        </p:nvSpPr>
        <p:spPr>
          <a:xfrm>
            <a:off x="6846584" y="3777875"/>
            <a:ext cx="1840200" cy="956700"/>
          </a:xfrm>
          <a:prstGeom prst="rect">
            <a:avLst/>
          </a:prstGeom>
          <a:solidFill>
            <a:schemeClr val="accent2"/>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Earth is the third planet from the Sun and the only one that harbors life</a:t>
            </a:r>
            <a:endParaRPr sz="1200">
              <a:solidFill>
                <a:schemeClr val="lt1"/>
              </a:solidFill>
              <a:latin typeface="Advent Pro"/>
              <a:ea typeface="Advent Pro"/>
              <a:cs typeface="Advent Pro"/>
              <a:sym typeface="Advent Pro"/>
            </a:endParaRPr>
          </a:p>
        </p:txBody>
      </p:sp>
      <p:cxnSp>
        <p:nvCxnSpPr>
          <p:cNvPr id="621" name="Google Shape;621;p26"/>
          <p:cNvCxnSpPr>
            <a:stCxn id="613" idx="2"/>
            <a:endCxn id="617" idx="0"/>
          </p:cNvCxnSpPr>
          <p:nvPr/>
        </p:nvCxnSpPr>
        <p:spPr>
          <a:xfrm>
            <a:off x="1377313" y="3248425"/>
            <a:ext cx="0" cy="529500"/>
          </a:xfrm>
          <a:prstGeom prst="straightConnector1">
            <a:avLst/>
          </a:prstGeom>
          <a:noFill/>
          <a:ln cap="flat" cmpd="sng" w="19050">
            <a:solidFill>
              <a:schemeClr val="dk2"/>
            </a:solidFill>
            <a:prstDash val="solid"/>
            <a:round/>
            <a:headEnd len="med" w="med" type="none"/>
            <a:tailEnd len="med" w="med" type="none"/>
          </a:ln>
        </p:spPr>
      </p:cxnSp>
      <p:cxnSp>
        <p:nvCxnSpPr>
          <p:cNvPr id="622" name="Google Shape;622;p26"/>
          <p:cNvCxnSpPr>
            <a:stCxn id="614" idx="2"/>
            <a:endCxn id="618" idx="0"/>
          </p:cNvCxnSpPr>
          <p:nvPr/>
        </p:nvCxnSpPr>
        <p:spPr>
          <a:xfrm>
            <a:off x="3507100" y="3248425"/>
            <a:ext cx="0" cy="529500"/>
          </a:xfrm>
          <a:prstGeom prst="straightConnector1">
            <a:avLst/>
          </a:prstGeom>
          <a:noFill/>
          <a:ln cap="flat" cmpd="sng" w="19050">
            <a:solidFill>
              <a:schemeClr val="dk2"/>
            </a:solidFill>
            <a:prstDash val="solid"/>
            <a:round/>
            <a:headEnd len="med" w="med" type="none"/>
            <a:tailEnd len="med" w="med" type="none"/>
          </a:ln>
        </p:spPr>
      </p:cxnSp>
      <p:cxnSp>
        <p:nvCxnSpPr>
          <p:cNvPr id="623" name="Google Shape;623;p26"/>
          <p:cNvCxnSpPr>
            <a:stCxn id="615" idx="2"/>
            <a:endCxn id="619" idx="0"/>
          </p:cNvCxnSpPr>
          <p:nvPr/>
        </p:nvCxnSpPr>
        <p:spPr>
          <a:xfrm>
            <a:off x="5636900" y="3248425"/>
            <a:ext cx="0" cy="52950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26"/>
          <p:cNvCxnSpPr>
            <a:stCxn id="616" idx="2"/>
            <a:endCxn id="620" idx="0"/>
          </p:cNvCxnSpPr>
          <p:nvPr/>
        </p:nvCxnSpPr>
        <p:spPr>
          <a:xfrm>
            <a:off x="7766675" y="3248425"/>
            <a:ext cx="0" cy="529500"/>
          </a:xfrm>
          <a:prstGeom prst="straightConnector1">
            <a:avLst/>
          </a:prstGeom>
          <a:noFill/>
          <a:ln cap="flat" cmpd="sng" w="19050">
            <a:solidFill>
              <a:schemeClr val="dk2"/>
            </a:solidFill>
            <a:prstDash val="solid"/>
            <a:round/>
            <a:headEnd len="med" w="med" type="none"/>
            <a:tailEnd len="med" w="med" type="none"/>
          </a:ln>
        </p:spPr>
      </p:cxnSp>
      <p:cxnSp>
        <p:nvCxnSpPr>
          <p:cNvPr id="625" name="Google Shape;625;p26"/>
          <p:cNvCxnSpPr>
            <a:stCxn id="613" idx="3"/>
            <a:endCxn id="614" idx="1"/>
          </p:cNvCxnSpPr>
          <p:nvPr/>
        </p:nvCxnSpPr>
        <p:spPr>
          <a:xfrm>
            <a:off x="1630363"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626" name="Google Shape;626;p26"/>
          <p:cNvCxnSpPr>
            <a:endCxn id="615" idx="1"/>
          </p:cNvCxnSpPr>
          <p:nvPr/>
        </p:nvCxnSpPr>
        <p:spPr>
          <a:xfrm>
            <a:off x="3760250"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627" name="Google Shape;627;p26"/>
          <p:cNvCxnSpPr>
            <a:endCxn id="616" idx="1"/>
          </p:cNvCxnSpPr>
          <p:nvPr/>
        </p:nvCxnSpPr>
        <p:spPr>
          <a:xfrm>
            <a:off x="5890025"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628" name="Google Shape;628;p26"/>
          <p:cNvCxnSpPr>
            <a:stCxn id="613" idx="1"/>
          </p:cNvCxnSpPr>
          <p:nvPr/>
        </p:nvCxnSpPr>
        <p:spPr>
          <a:xfrm rot="10800000">
            <a:off x="460363" y="3016075"/>
            <a:ext cx="663900" cy="0"/>
          </a:xfrm>
          <a:prstGeom prst="straightConnector1">
            <a:avLst/>
          </a:prstGeom>
          <a:noFill/>
          <a:ln cap="flat" cmpd="sng" w="19050">
            <a:solidFill>
              <a:schemeClr val="dk2"/>
            </a:solidFill>
            <a:prstDash val="solid"/>
            <a:round/>
            <a:headEnd len="med" w="med" type="none"/>
            <a:tailEnd len="med" w="med" type="diamond"/>
          </a:ln>
        </p:spPr>
      </p:cxnSp>
      <p:cxnSp>
        <p:nvCxnSpPr>
          <p:cNvPr id="629" name="Google Shape;629;p26"/>
          <p:cNvCxnSpPr>
            <a:stCxn id="616" idx="3"/>
          </p:cNvCxnSpPr>
          <p:nvPr/>
        </p:nvCxnSpPr>
        <p:spPr>
          <a:xfrm>
            <a:off x="8019725" y="3016075"/>
            <a:ext cx="6639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7"/>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635" name="Google Shape;635;p27"/>
          <p:cNvGrpSpPr/>
          <p:nvPr/>
        </p:nvGrpSpPr>
        <p:grpSpPr>
          <a:xfrm>
            <a:off x="457200" y="1582175"/>
            <a:ext cx="8229350" cy="3152500"/>
            <a:chOff x="457200" y="1582175"/>
            <a:chExt cx="8229350" cy="3152500"/>
          </a:xfrm>
        </p:grpSpPr>
        <p:sp>
          <p:nvSpPr>
            <p:cNvPr id="636" name="Google Shape;636;p27"/>
            <p:cNvSpPr/>
            <p:nvPr/>
          </p:nvSpPr>
          <p:spPr>
            <a:xfrm>
              <a:off x="457200" y="3694525"/>
              <a:ext cx="2869709" cy="284156"/>
            </a:xfrm>
            <a:custGeom>
              <a:rect b="b" l="l" r="r" t="t"/>
              <a:pathLst>
                <a:path extrusionOk="0" h="4562" w="46818">
                  <a:moveTo>
                    <a:pt x="0" y="0"/>
                  </a:moveTo>
                  <a:lnTo>
                    <a:pt x="0" y="4562"/>
                  </a:lnTo>
                  <a:lnTo>
                    <a:pt x="46818" y="4562"/>
                  </a:lnTo>
                  <a:lnTo>
                    <a:pt x="46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27"/>
            <p:cNvGrpSpPr/>
            <p:nvPr/>
          </p:nvGrpSpPr>
          <p:grpSpPr>
            <a:xfrm>
              <a:off x="673151" y="3978632"/>
              <a:ext cx="2568390" cy="414845"/>
              <a:chOff x="698397" y="3978685"/>
              <a:chExt cx="2869709" cy="414845"/>
            </a:xfrm>
          </p:grpSpPr>
          <p:sp>
            <p:nvSpPr>
              <p:cNvPr id="638" name="Google Shape;638;p27"/>
              <p:cNvSpPr/>
              <p:nvPr/>
            </p:nvSpPr>
            <p:spPr>
              <a:xfrm>
                <a:off x="698397" y="3978685"/>
                <a:ext cx="2869709" cy="414845"/>
              </a:xfrm>
              <a:custGeom>
                <a:rect b="b" l="l" r="r" t="t"/>
                <a:pathLst>
                  <a:path extrusionOk="0" h="6768" w="46818">
                    <a:moveTo>
                      <a:pt x="0" y="1"/>
                    </a:moveTo>
                    <a:lnTo>
                      <a:pt x="0" y="6768"/>
                    </a:lnTo>
                    <a:lnTo>
                      <a:pt x="46817" y="6768"/>
                    </a:lnTo>
                    <a:lnTo>
                      <a:pt x="46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1770633" y="3978685"/>
                <a:ext cx="1556280" cy="414845"/>
              </a:xfrm>
              <a:custGeom>
                <a:rect b="b" l="l" r="r" t="t"/>
                <a:pathLst>
                  <a:path extrusionOk="0" h="6768" w="25390">
                    <a:moveTo>
                      <a:pt x="1" y="1"/>
                    </a:moveTo>
                    <a:lnTo>
                      <a:pt x="1" y="6768"/>
                    </a:lnTo>
                    <a:lnTo>
                      <a:pt x="25390" y="6768"/>
                    </a:lnTo>
                    <a:lnTo>
                      <a:pt x="253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7"/>
            <p:cNvGrpSpPr/>
            <p:nvPr/>
          </p:nvGrpSpPr>
          <p:grpSpPr>
            <a:xfrm>
              <a:off x="587749" y="3301292"/>
              <a:ext cx="2608487" cy="393330"/>
              <a:chOff x="850470" y="3301253"/>
              <a:chExt cx="2897353" cy="393330"/>
            </a:xfrm>
          </p:grpSpPr>
          <p:sp>
            <p:nvSpPr>
              <p:cNvPr id="641" name="Google Shape;641;p27"/>
              <p:cNvSpPr/>
              <p:nvPr/>
            </p:nvSpPr>
            <p:spPr>
              <a:xfrm>
                <a:off x="850470" y="3301253"/>
                <a:ext cx="2897353" cy="393330"/>
              </a:xfrm>
              <a:custGeom>
                <a:rect b="b" l="l" r="r" t="t"/>
                <a:pathLst>
                  <a:path extrusionOk="0" h="6417" w="47269">
                    <a:moveTo>
                      <a:pt x="0" y="0"/>
                    </a:moveTo>
                    <a:lnTo>
                      <a:pt x="0" y="6416"/>
                    </a:lnTo>
                    <a:lnTo>
                      <a:pt x="47269" y="6416"/>
                    </a:lnTo>
                    <a:lnTo>
                      <a:pt x="47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804468" y="3397977"/>
                <a:ext cx="1805138" cy="199822"/>
              </a:xfrm>
              <a:custGeom>
                <a:rect b="b" l="l" r="r" t="t"/>
                <a:pathLst>
                  <a:path extrusionOk="0" h="3260" w="29450">
                    <a:moveTo>
                      <a:pt x="0" y="1"/>
                    </a:moveTo>
                    <a:lnTo>
                      <a:pt x="0" y="3259"/>
                    </a:lnTo>
                    <a:lnTo>
                      <a:pt x="29449" y="3259"/>
                    </a:lnTo>
                    <a:lnTo>
                      <a:pt x="294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047105" y="3301253"/>
                <a:ext cx="121425" cy="393330"/>
              </a:xfrm>
              <a:custGeom>
                <a:rect b="b" l="l" r="r" t="t"/>
                <a:pathLst>
                  <a:path extrusionOk="0" h="6417" w="1981">
                    <a:moveTo>
                      <a:pt x="0" y="0"/>
                    </a:moveTo>
                    <a:lnTo>
                      <a:pt x="0" y="6416"/>
                    </a:lnTo>
                    <a:lnTo>
                      <a:pt x="1980" y="6416"/>
                    </a:lnTo>
                    <a:lnTo>
                      <a:pt x="19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7"/>
            <p:cNvGrpSpPr/>
            <p:nvPr/>
          </p:nvGrpSpPr>
          <p:grpSpPr>
            <a:xfrm>
              <a:off x="458036" y="4393508"/>
              <a:ext cx="2921623" cy="341107"/>
              <a:chOff x="483312" y="4393468"/>
              <a:chExt cx="3487256" cy="341107"/>
            </a:xfrm>
          </p:grpSpPr>
          <p:sp>
            <p:nvSpPr>
              <p:cNvPr id="645" name="Google Shape;645;p27"/>
              <p:cNvSpPr/>
              <p:nvPr/>
            </p:nvSpPr>
            <p:spPr>
              <a:xfrm>
                <a:off x="483312" y="4393468"/>
                <a:ext cx="3487256" cy="341107"/>
              </a:xfrm>
              <a:custGeom>
                <a:rect b="b" l="l" r="r" t="t"/>
                <a:pathLst>
                  <a:path extrusionOk="0" h="5565" w="56893">
                    <a:moveTo>
                      <a:pt x="0" y="1"/>
                    </a:moveTo>
                    <a:lnTo>
                      <a:pt x="0" y="5565"/>
                    </a:lnTo>
                    <a:lnTo>
                      <a:pt x="56893" y="5565"/>
                    </a:lnTo>
                    <a:lnTo>
                      <a:pt x="568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87885" y="4393468"/>
                <a:ext cx="121425" cy="341107"/>
              </a:xfrm>
              <a:custGeom>
                <a:rect b="b" l="l" r="r" t="t"/>
                <a:pathLst>
                  <a:path extrusionOk="0" h="5565" w="1981">
                    <a:moveTo>
                      <a:pt x="0" y="1"/>
                    </a:moveTo>
                    <a:lnTo>
                      <a:pt x="0" y="5565"/>
                    </a:lnTo>
                    <a:lnTo>
                      <a:pt x="1980" y="5565"/>
                    </a:lnTo>
                    <a:lnTo>
                      <a:pt x="19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446689" y="4393468"/>
                <a:ext cx="121425" cy="341107"/>
              </a:xfrm>
              <a:custGeom>
                <a:rect b="b" l="l" r="r" t="t"/>
                <a:pathLst>
                  <a:path extrusionOk="0" h="5565" w="1981">
                    <a:moveTo>
                      <a:pt x="0" y="1"/>
                    </a:moveTo>
                    <a:lnTo>
                      <a:pt x="0" y="5565"/>
                    </a:lnTo>
                    <a:lnTo>
                      <a:pt x="1980" y="5565"/>
                    </a:lnTo>
                    <a:lnTo>
                      <a:pt x="19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580097" y="4467206"/>
                <a:ext cx="597626" cy="195163"/>
              </a:xfrm>
              <a:custGeom>
                <a:rect b="b" l="l" r="r" t="t"/>
                <a:pathLst>
                  <a:path extrusionOk="0" h="3184" w="9750">
                    <a:moveTo>
                      <a:pt x="0" y="1"/>
                    </a:moveTo>
                    <a:lnTo>
                      <a:pt x="0" y="3184"/>
                    </a:lnTo>
                    <a:lnTo>
                      <a:pt x="9750" y="3184"/>
                    </a:lnTo>
                    <a:lnTo>
                      <a:pt x="97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27"/>
            <p:cNvSpPr/>
            <p:nvPr/>
          </p:nvSpPr>
          <p:spPr>
            <a:xfrm>
              <a:off x="1633968" y="1582175"/>
              <a:ext cx="516226" cy="1465625"/>
            </a:xfrm>
            <a:custGeom>
              <a:rect b="b" l="l" r="r" t="t"/>
              <a:pathLst>
                <a:path extrusionOk="0" h="23911" w="8422">
                  <a:moveTo>
                    <a:pt x="1203" y="1"/>
                  </a:moveTo>
                  <a:cubicBezTo>
                    <a:pt x="526" y="1"/>
                    <a:pt x="0" y="527"/>
                    <a:pt x="0" y="1179"/>
                  </a:cubicBezTo>
                  <a:cubicBezTo>
                    <a:pt x="0" y="1830"/>
                    <a:pt x="526" y="2332"/>
                    <a:pt x="1203" y="2332"/>
                  </a:cubicBezTo>
                  <a:lnTo>
                    <a:pt x="1454" y="2332"/>
                  </a:lnTo>
                  <a:lnTo>
                    <a:pt x="1454" y="21254"/>
                  </a:lnTo>
                  <a:cubicBezTo>
                    <a:pt x="1454" y="22733"/>
                    <a:pt x="2682" y="23911"/>
                    <a:pt x="4211" y="23911"/>
                  </a:cubicBezTo>
                  <a:cubicBezTo>
                    <a:pt x="5739" y="23911"/>
                    <a:pt x="6967" y="22733"/>
                    <a:pt x="6967" y="21254"/>
                  </a:cubicBezTo>
                  <a:lnTo>
                    <a:pt x="6967" y="2332"/>
                  </a:lnTo>
                  <a:lnTo>
                    <a:pt x="7218" y="2332"/>
                  </a:lnTo>
                  <a:cubicBezTo>
                    <a:pt x="7895" y="2332"/>
                    <a:pt x="8421" y="1830"/>
                    <a:pt x="8421" y="1179"/>
                  </a:cubicBezTo>
                  <a:cubicBezTo>
                    <a:pt x="8421" y="527"/>
                    <a:pt x="7895" y="1"/>
                    <a:pt x="7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962601" y="1582175"/>
              <a:ext cx="517759" cy="1465625"/>
            </a:xfrm>
            <a:custGeom>
              <a:rect b="b" l="l" r="r" t="t"/>
              <a:pathLst>
                <a:path extrusionOk="0" h="23911" w="8447">
                  <a:moveTo>
                    <a:pt x="1229" y="1"/>
                  </a:moveTo>
                  <a:cubicBezTo>
                    <a:pt x="552" y="1"/>
                    <a:pt x="1" y="527"/>
                    <a:pt x="1" y="1179"/>
                  </a:cubicBezTo>
                  <a:cubicBezTo>
                    <a:pt x="1" y="1830"/>
                    <a:pt x="552" y="2332"/>
                    <a:pt x="1229" y="2332"/>
                  </a:cubicBezTo>
                  <a:lnTo>
                    <a:pt x="1454" y="2332"/>
                  </a:lnTo>
                  <a:lnTo>
                    <a:pt x="1454" y="21254"/>
                  </a:lnTo>
                  <a:cubicBezTo>
                    <a:pt x="1454" y="22733"/>
                    <a:pt x="2707" y="23911"/>
                    <a:pt x="4211" y="23911"/>
                  </a:cubicBezTo>
                  <a:cubicBezTo>
                    <a:pt x="5740" y="23911"/>
                    <a:pt x="6993" y="22733"/>
                    <a:pt x="6993" y="21254"/>
                  </a:cubicBezTo>
                  <a:lnTo>
                    <a:pt x="6993" y="2332"/>
                  </a:lnTo>
                  <a:lnTo>
                    <a:pt x="7219" y="2332"/>
                  </a:lnTo>
                  <a:cubicBezTo>
                    <a:pt x="7895" y="2332"/>
                    <a:pt x="8447" y="1830"/>
                    <a:pt x="8447" y="1179"/>
                  </a:cubicBezTo>
                  <a:cubicBezTo>
                    <a:pt x="8447" y="527"/>
                    <a:pt x="7895" y="1"/>
                    <a:pt x="7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303740" y="1582175"/>
              <a:ext cx="517759" cy="1465625"/>
            </a:xfrm>
            <a:custGeom>
              <a:rect b="b" l="l" r="r" t="t"/>
              <a:pathLst>
                <a:path extrusionOk="0" h="23911" w="8447">
                  <a:moveTo>
                    <a:pt x="1228" y="1"/>
                  </a:moveTo>
                  <a:cubicBezTo>
                    <a:pt x="552" y="1"/>
                    <a:pt x="0" y="527"/>
                    <a:pt x="0" y="1179"/>
                  </a:cubicBezTo>
                  <a:cubicBezTo>
                    <a:pt x="0" y="1830"/>
                    <a:pt x="552" y="2332"/>
                    <a:pt x="1228" y="2332"/>
                  </a:cubicBezTo>
                  <a:lnTo>
                    <a:pt x="1454" y="2332"/>
                  </a:lnTo>
                  <a:lnTo>
                    <a:pt x="1454" y="21254"/>
                  </a:lnTo>
                  <a:cubicBezTo>
                    <a:pt x="1454" y="22733"/>
                    <a:pt x="2707" y="23911"/>
                    <a:pt x="4211" y="23911"/>
                  </a:cubicBezTo>
                  <a:cubicBezTo>
                    <a:pt x="5740" y="23911"/>
                    <a:pt x="6993" y="22733"/>
                    <a:pt x="6993" y="21254"/>
                  </a:cubicBezTo>
                  <a:lnTo>
                    <a:pt x="6993" y="2332"/>
                  </a:lnTo>
                  <a:lnTo>
                    <a:pt x="7218" y="2332"/>
                  </a:lnTo>
                  <a:cubicBezTo>
                    <a:pt x="7895" y="2332"/>
                    <a:pt x="8447" y="1830"/>
                    <a:pt x="8447" y="1179"/>
                  </a:cubicBezTo>
                  <a:cubicBezTo>
                    <a:pt x="8447" y="527"/>
                    <a:pt x="7895" y="1"/>
                    <a:pt x="7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2468134" y="2377968"/>
              <a:ext cx="188972" cy="597626"/>
            </a:xfrm>
            <a:custGeom>
              <a:rect b="b" l="l" r="r" t="t"/>
              <a:pathLst>
                <a:path extrusionOk="0" h="9750" w="3083">
                  <a:moveTo>
                    <a:pt x="3083" y="0"/>
                  </a:moveTo>
                  <a:lnTo>
                    <a:pt x="0" y="25"/>
                  </a:lnTo>
                  <a:lnTo>
                    <a:pt x="0" y="8271"/>
                  </a:lnTo>
                  <a:cubicBezTo>
                    <a:pt x="0" y="9098"/>
                    <a:pt x="702" y="9750"/>
                    <a:pt x="1529" y="9750"/>
                  </a:cubicBezTo>
                  <a:cubicBezTo>
                    <a:pt x="2381" y="9750"/>
                    <a:pt x="3083" y="9098"/>
                    <a:pt x="3083" y="8271"/>
                  </a:cubicBezTo>
                  <a:lnTo>
                    <a:pt x="30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1798300" y="2015408"/>
              <a:ext cx="187501" cy="960186"/>
            </a:xfrm>
            <a:custGeom>
              <a:rect b="b" l="l" r="r" t="t"/>
              <a:pathLst>
                <a:path extrusionOk="0" h="15665" w="3059">
                  <a:moveTo>
                    <a:pt x="3058" y="0"/>
                  </a:moveTo>
                  <a:lnTo>
                    <a:pt x="1" y="26"/>
                  </a:lnTo>
                  <a:lnTo>
                    <a:pt x="1" y="14186"/>
                  </a:lnTo>
                  <a:cubicBezTo>
                    <a:pt x="1" y="15013"/>
                    <a:pt x="677" y="15665"/>
                    <a:pt x="1530" y="15665"/>
                  </a:cubicBezTo>
                  <a:cubicBezTo>
                    <a:pt x="2382" y="15665"/>
                    <a:pt x="3058" y="15013"/>
                    <a:pt x="3058" y="14186"/>
                  </a:cubicBezTo>
                  <a:lnTo>
                    <a:pt x="30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1126995" y="2559217"/>
              <a:ext cx="188972" cy="416377"/>
            </a:xfrm>
            <a:custGeom>
              <a:rect b="b" l="l" r="r" t="t"/>
              <a:pathLst>
                <a:path extrusionOk="0" h="6793" w="3083">
                  <a:moveTo>
                    <a:pt x="3083" y="1"/>
                  </a:moveTo>
                  <a:lnTo>
                    <a:pt x="0" y="26"/>
                  </a:lnTo>
                  <a:lnTo>
                    <a:pt x="0" y="5314"/>
                  </a:lnTo>
                  <a:cubicBezTo>
                    <a:pt x="0" y="6141"/>
                    <a:pt x="702" y="6793"/>
                    <a:pt x="1529" y="6793"/>
                  </a:cubicBezTo>
                  <a:cubicBezTo>
                    <a:pt x="2381" y="6793"/>
                    <a:pt x="3083" y="6141"/>
                    <a:pt x="3083" y="5314"/>
                  </a:cubicBezTo>
                  <a:lnTo>
                    <a:pt x="3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807586" y="1671298"/>
              <a:ext cx="10849" cy="24641"/>
            </a:xfrm>
            <a:custGeom>
              <a:rect b="b" l="l" r="r" t="t"/>
              <a:pathLst>
                <a:path extrusionOk="0" h="402" w="177">
                  <a:moveTo>
                    <a:pt x="1" y="0"/>
                  </a:moveTo>
                  <a:lnTo>
                    <a:pt x="1" y="401"/>
                  </a:lnTo>
                  <a:cubicBezTo>
                    <a:pt x="76" y="276"/>
                    <a:pt x="151" y="151"/>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303740" y="1582175"/>
              <a:ext cx="393330" cy="1465625"/>
            </a:xfrm>
            <a:custGeom>
              <a:rect b="b" l="l" r="r" t="t"/>
              <a:pathLst>
                <a:path extrusionOk="0" h="23911" w="6417">
                  <a:moveTo>
                    <a:pt x="1228" y="1"/>
                  </a:moveTo>
                  <a:cubicBezTo>
                    <a:pt x="552" y="1"/>
                    <a:pt x="0" y="527"/>
                    <a:pt x="0" y="1179"/>
                  </a:cubicBezTo>
                  <a:cubicBezTo>
                    <a:pt x="0" y="1830"/>
                    <a:pt x="552" y="2332"/>
                    <a:pt x="1228" y="2332"/>
                  </a:cubicBezTo>
                  <a:lnTo>
                    <a:pt x="1454" y="2332"/>
                  </a:lnTo>
                  <a:lnTo>
                    <a:pt x="1454" y="21254"/>
                  </a:lnTo>
                  <a:cubicBezTo>
                    <a:pt x="1454" y="22733"/>
                    <a:pt x="2707" y="23911"/>
                    <a:pt x="4211" y="23911"/>
                  </a:cubicBezTo>
                  <a:cubicBezTo>
                    <a:pt x="5113" y="23911"/>
                    <a:pt x="5915" y="23510"/>
                    <a:pt x="6416" y="22858"/>
                  </a:cubicBezTo>
                  <a:lnTo>
                    <a:pt x="6416" y="22858"/>
                  </a:lnTo>
                  <a:cubicBezTo>
                    <a:pt x="6116" y="22958"/>
                    <a:pt x="5790" y="23033"/>
                    <a:pt x="5439" y="23033"/>
                  </a:cubicBezTo>
                  <a:cubicBezTo>
                    <a:pt x="3910" y="23033"/>
                    <a:pt x="2682" y="21830"/>
                    <a:pt x="2682" y="20377"/>
                  </a:cubicBezTo>
                  <a:lnTo>
                    <a:pt x="2682" y="1454"/>
                  </a:lnTo>
                  <a:lnTo>
                    <a:pt x="2457" y="1454"/>
                  </a:lnTo>
                  <a:cubicBezTo>
                    <a:pt x="1780" y="1454"/>
                    <a:pt x="1228" y="928"/>
                    <a:pt x="1228" y="276"/>
                  </a:cubicBezTo>
                  <a:cubicBezTo>
                    <a:pt x="1228" y="176"/>
                    <a:pt x="1254" y="101"/>
                    <a:pt x="12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137814" y="1671298"/>
              <a:ext cx="10849" cy="24641"/>
            </a:xfrm>
            <a:custGeom>
              <a:rect b="b" l="l" r="r" t="t"/>
              <a:pathLst>
                <a:path extrusionOk="0" h="402" w="177">
                  <a:moveTo>
                    <a:pt x="1" y="0"/>
                  </a:moveTo>
                  <a:lnTo>
                    <a:pt x="1" y="401"/>
                  </a:lnTo>
                  <a:cubicBezTo>
                    <a:pt x="76" y="276"/>
                    <a:pt x="151" y="151"/>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1633968" y="1582175"/>
              <a:ext cx="394862" cy="1465625"/>
            </a:xfrm>
            <a:custGeom>
              <a:rect b="b" l="l" r="r" t="t"/>
              <a:pathLst>
                <a:path extrusionOk="0" h="23911" w="6442">
                  <a:moveTo>
                    <a:pt x="1228" y="1"/>
                  </a:moveTo>
                  <a:cubicBezTo>
                    <a:pt x="551" y="1"/>
                    <a:pt x="0" y="527"/>
                    <a:pt x="0" y="1179"/>
                  </a:cubicBezTo>
                  <a:cubicBezTo>
                    <a:pt x="0" y="1830"/>
                    <a:pt x="551" y="2332"/>
                    <a:pt x="1228" y="2332"/>
                  </a:cubicBezTo>
                  <a:lnTo>
                    <a:pt x="1479" y="2332"/>
                  </a:lnTo>
                  <a:lnTo>
                    <a:pt x="1479" y="21254"/>
                  </a:lnTo>
                  <a:cubicBezTo>
                    <a:pt x="1479" y="22733"/>
                    <a:pt x="2707" y="23911"/>
                    <a:pt x="4236" y="23911"/>
                  </a:cubicBezTo>
                  <a:cubicBezTo>
                    <a:pt x="5138" y="23911"/>
                    <a:pt x="5940" y="23510"/>
                    <a:pt x="6441" y="22858"/>
                  </a:cubicBezTo>
                  <a:lnTo>
                    <a:pt x="6441" y="22858"/>
                  </a:lnTo>
                  <a:cubicBezTo>
                    <a:pt x="6115" y="22958"/>
                    <a:pt x="5790" y="23033"/>
                    <a:pt x="5464" y="23033"/>
                  </a:cubicBezTo>
                  <a:cubicBezTo>
                    <a:pt x="3935" y="23033"/>
                    <a:pt x="2682" y="21830"/>
                    <a:pt x="2682" y="20377"/>
                  </a:cubicBezTo>
                  <a:lnTo>
                    <a:pt x="2682" y="1454"/>
                  </a:lnTo>
                  <a:lnTo>
                    <a:pt x="2456" y="1454"/>
                  </a:lnTo>
                  <a:cubicBezTo>
                    <a:pt x="1779" y="1454"/>
                    <a:pt x="1228" y="928"/>
                    <a:pt x="1228" y="276"/>
                  </a:cubicBezTo>
                  <a:cubicBezTo>
                    <a:pt x="1228" y="176"/>
                    <a:pt x="1253" y="101"/>
                    <a:pt x="12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1468041" y="1671298"/>
              <a:ext cx="12320" cy="24641"/>
            </a:xfrm>
            <a:custGeom>
              <a:rect b="b" l="l" r="r" t="t"/>
              <a:pathLst>
                <a:path extrusionOk="0" h="402" w="201">
                  <a:moveTo>
                    <a:pt x="0" y="0"/>
                  </a:moveTo>
                  <a:lnTo>
                    <a:pt x="0" y="401"/>
                  </a:lnTo>
                  <a:cubicBezTo>
                    <a:pt x="100" y="276"/>
                    <a:pt x="151" y="151"/>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965666" y="1582175"/>
              <a:ext cx="393330" cy="1465625"/>
            </a:xfrm>
            <a:custGeom>
              <a:rect b="b" l="l" r="r" t="t"/>
              <a:pathLst>
                <a:path extrusionOk="0" h="23911" w="6417">
                  <a:moveTo>
                    <a:pt x="1204" y="1"/>
                  </a:moveTo>
                  <a:cubicBezTo>
                    <a:pt x="527" y="1"/>
                    <a:pt x="1" y="527"/>
                    <a:pt x="1" y="1179"/>
                  </a:cubicBezTo>
                  <a:cubicBezTo>
                    <a:pt x="1" y="1830"/>
                    <a:pt x="527" y="2332"/>
                    <a:pt x="1204" y="2332"/>
                  </a:cubicBezTo>
                  <a:lnTo>
                    <a:pt x="1454" y="2332"/>
                  </a:lnTo>
                  <a:lnTo>
                    <a:pt x="1454" y="21254"/>
                  </a:lnTo>
                  <a:cubicBezTo>
                    <a:pt x="1454" y="22733"/>
                    <a:pt x="2682" y="23911"/>
                    <a:pt x="4211" y="23911"/>
                  </a:cubicBezTo>
                  <a:cubicBezTo>
                    <a:pt x="5114" y="23911"/>
                    <a:pt x="5916" y="23510"/>
                    <a:pt x="6417" y="22858"/>
                  </a:cubicBezTo>
                  <a:lnTo>
                    <a:pt x="6417" y="22858"/>
                  </a:lnTo>
                  <a:cubicBezTo>
                    <a:pt x="6116" y="22958"/>
                    <a:pt x="5790" y="23033"/>
                    <a:pt x="5439" y="23033"/>
                  </a:cubicBezTo>
                  <a:cubicBezTo>
                    <a:pt x="3910" y="23033"/>
                    <a:pt x="2682" y="21830"/>
                    <a:pt x="2682" y="20377"/>
                  </a:cubicBezTo>
                  <a:lnTo>
                    <a:pt x="2682" y="1454"/>
                  </a:lnTo>
                  <a:lnTo>
                    <a:pt x="2432" y="1454"/>
                  </a:lnTo>
                  <a:cubicBezTo>
                    <a:pt x="1755" y="1454"/>
                    <a:pt x="1229" y="928"/>
                    <a:pt x="1229" y="276"/>
                  </a:cubicBezTo>
                  <a:cubicBezTo>
                    <a:pt x="1229" y="176"/>
                    <a:pt x="1229" y="101"/>
                    <a:pt x="12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721589" y="3190616"/>
              <a:ext cx="474730" cy="110699"/>
            </a:xfrm>
            <a:custGeom>
              <a:rect b="b" l="l" r="r" t="t"/>
              <a:pathLst>
                <a:path extrusionOk="0" h="1806" w="7745">
                  <a:moveTo>
                    <a:pt x="1229" y="0"/>
                  </a:moveTo>
                  <a:cubicBezTo>
                    <a:pt x="552" y="0"/>
                    <a:pt x="0" y="552"/>
                    <a:pt x="0" y="1229"/>
                  </a:cubicBezTo>
                  <a:lnTo>
                    <a:pt x="0" y="1805"/>
                  </a:lnTo>
                  <a:lnTo>
                    <a:pt x="7745" y="1805"/>
                  </a:lnTo>
                  <a:lnTo>
                    <a:pt x="7745" y="1229"/>
                  </a:lnTo>
                  <a:cubicBezTo>
                    <a:pt x="7745" y="552"/>
                    <a:pt x="7193" y="0"/>
                    <a:pt x="65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587781" y="3190616"/>
              <a:ext cx="473197" cy="110699"/>
            </a:xfrm>
            <a:custGeom>
              <a:rect b="b" l="l" r="r" t="t"/>
              <a:pathLst>
                <a:path extrusionOk="0" h="1806" w="7720">
                  <a:moveTo>
                    <a:pt x="1203" y="0"/>
                  </a:moveTo>
                  <a:cubicBezTo>
                    <a:pt x="552" y="0"/>
                    <a:pt x="0" y="552"/>
                    <a:pt x="0" y="1229"/>
                  </a:cubicBezTo>
                  <a:lnTo>
                    <a:pt x="0" y="1805"/>
                  </a:lnTo>
                  <a:lnTo>
                    <a:pt x="7720" y="1805"/>
                  </a:lnTo>
                  <a:lnTo>
                    <a:pt x="7720" y="1229"/>
                  </a:lnTo>
                  <a:cubicBezTo>
                    <a:pt x="7720" y="552"/>
                    <a:pt x="7193" y="0"/>
                    <a:pt x="65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2896710" y="2072228"/>
              <a:ext cx="124490" cy="1118450"/>
            </a:xfrm>
            <a:custGeom>
              <a:rect b="b" l="l" r="r" t="t"/>
              <a:pathLst>
                <a:path extrusionOk="0" h="18247" w="2031">
                  <a:moveTo>
                    <a:pt x="1" y="1"/>
                  </a:moveTo>
                  <a:lnTo>
                    <a:pt x="1" y="18246"/>
                  </a:lnTo>
                  <a:lnTo>
                    <a:pt x="2031" y="18246"/>
                  </a:lnTo>
                  <a:lnTo>
                    <a:pt x="2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762902" y="2072228"/>
              <a:ext cx="2233712" cy="79990"/>
            </a:xfrm>
            <a:custGeom>
              <a:rect b="b" l="l" r="r" t="t"/>
              <a:pathLst>
                <a:path extrusionOk="0" h="1305" w="36442">
                  <a:moveTo>
                    <a:pt x="0" y="1"/>
                  </a:moveTo>
                  <a:lnTo>
                    <a:pt x="0" y="1304"/>
                  </a:lnTo>
                  <a:lnTo>
                    <a:pt x="36442" y="1304"/>
                  </a:lnTo>
                  <a:lnTo>
                    <a:pt x="364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762902" y="2734336"/>
              <a:ext cx="2233712" cy="79990"/>
            </a:xfrm>
            <a:custGeom>
              <a:rect b="b" l="l" r="r" t="t"/>
              <a:pathLst>
                <a:path extrusionOk="0" h="1305" w="36442">
                  <a:moveTo>
                    <a:pt x="0" y="1"/>
                  </a:moveTo>
                  <a:lnTo>
                    <a:pt x="0" y="1304"/>
                  </a:lnTo>
                  <a:lnTo>
                    <a:pt x="36442" y="1304"/>
                  </a:lnTo>
                  <a:lnTo>
                    <a:pt x="364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762902" y="2072228"/>
              <a:ext cx="122958" cy="1118450"/>
            </a:xfrm>
            <a:custGeom>
              <a:rect b="b" l="l" r="r" t="t"/>
              <a:pathLst>
                <a:path extrusionOk="0" h="18247" w="2006">
                  <a:moveTo>
                    <a:pt x="0" y="1"/>
                  </a:moveTo>
                  <a:lnTo>
                    <a:pt x="0" y="18246"/>
                  </a:lnTo>
                  <a:lnTo>
                    <a:pt x="2005" y="18246"/>
                  </a:lnTo>
                  <a:lnTo>
                    <a:pt x="20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584840" y="2425594"/>
              <a:ext cx="36961" cy="35367"/>
            </a:xfrm>
            <a:custGeom>
              <a:rect b="b" l="l" r="r" t="t"/>
              <a:pathLst>
                <a:path extrusionOk="0" h="577" w="603">
                  <a:moveTo>
                    <a:pt x="302" y="0"/>
                  </a:moveTo>
                  <a:cubicBezTo>
                    <a:pt x="126" y="0"/>
                    <a:pt x="1" y="126"/>
                    <a:pt x="1" y="301"/>
                  </a:cubicBezTo>
                  <a:cubicBezTo>
                    <a:pt x="1" y="451"/>
                    <a:pt x="126" y="577"/>
                    <a:pt x="302" y="577"/>
                  </a:cubicBezTo>
                  <a:cubicBezTo>
                    <a:pt x="452" y="577"/>
                    <a:pt x="602" y="451"/>
                    <a:pt x="602" y="301"/>
                  </a:cubicBezTo>
                  <a:cubicBezTo>
                    <a:pt x="602" y="126"/>
                    <a:pt x="452" y="0"/>
                    <a:pt x="30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2492713" y="2617631"/>
              <a:ext cx="36900" cy="35367"/>
            </a:xfrm>
            <a:custGeom>
              <a:rect b="b" l="l" r="r" t="t"/>
              <a:pathLst>
                <a:path extrusionOk="0" h="577" w="602">
                  <a:moveTo>
                    <a:pt x="301" y="0"/>
                  </a:moveTo>
                  <a:cubicBezTo>
                    <a:pt x="150" y="0"/>
                    <a:pt x="0" y="125"/>
                    <a:pt x="0" y="276"/>
                  </a:cubicBezTo>
                  <a:cubicBezTo>
                    <a:pt x="0" y="451"/>
                    <a:pt x="150" y="577"/>
                    <a:pt x="301" y="577"/>
                  </a:cubicBezTo>
                  <a:cubicBezTo>
                    <a:pt x="476" y="577"/>
                    <a:pt x="602" y="451"/>
                    <a:pt x="602" y="276"/>
                  </a:cubicBezTo>
                  <a:cubicBezTo>
                    <a:pt x="602" y="125"/>
                    <a:pt x="476" y="0"/>
                    <a:pt x="301"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2580243" y="2677516"/>
              <a:ext cx="36961" cy="35367"/>
            </a:xfrm>
            <a:custGeom>
              <a:rect b="b" l="l" r="r" t="t"/>
              <a:pathLst>
                <a:path extrusionOk="0" h="577" w="603">
                  <a:moveTo>
                    <a:pt x="301" y="1"/>
                  </a:moveTo>
                  <a:cubicBezTo>
                    <a:pt x="151" y="1"/>
                    <a:pt x="1" y="126"/>
                    <a:pt x="1" y="276"/>
                  </a:cubicBezTo>
                  <a:cubicBezTo>
                    <a:pt x="1" y="452"/>
                    <a:pt x="151" y="577"/>
                    <a:pt x="301" y="577"/>
                  </a:cubicBezTo>
                  <a:cubicBezTo>
                    <a:pt x="477" y="577"/>
                    <a:pt x="602" y="452"/>
                    <a:pt x="602" y="276"/>
                  </a:cubicBezTo>
                  <a:cubicBezTo>
                    <a:pt x="602" y="126"/>
                    <a:pt x="477" y="1"/>
                    <a:pt x="301"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2497310" y="2468562"/>
              <a:ext cx="70734" cy="69202"/>
            </a:xfrm>
            <a:custGeom>
              <a:rect b="b" l="l" r="r" t="t"/>
              <a:pathLst>
                <a:path extrusionOk="0" h="1129" w="1154">
                  <a:moveTo>
                    <a:pt x="577" y="1"/>
                  </a:moveTo>
                  <a:cubicBezTo>
                    <a:pt x="276" y="1"/>
                    <a:pt x="0" y="252"/>
                    <a:pt x="0" y="552"/>
                  </a:cubicBezTo>
                  <a:cubicBezTo>
                    <a:pt x="0" y="878"/>
                    <a:pt x="276" y="1129"/>
                    <a:pt x="577" y="1129"/>
                  </a:cubicBezTo>
                  <a:cubicBezTo>
                    <a:pt x="903" y="1129"/>
                    <a:pt x="1153" y="878"/>
                    <a:pt x="1153" y="552"/>
                  </a:cubicBezTo>
                  <a:cubicBezTo>
                    <a:pt x="1153" y="252"/>
                    <a:pt x="903" y="1"/>
                    <a:pt x="577"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1907405" y="2190528"/>
              <a:ext cx="36900" cy="35429"/>
            </a:xfrm>
            <a:custGeom>
              <a:rect b="b" l="l" r="r" t="t"/>
              <a:pathLst>
                <a:path extrusionOk="0" h="578" w="602">
                  <a:moveTo>
                    <a:pt x="301" y="1"/>
                  </a:moveTo>
                  <a:cubicBezTo>
                    <a:pt x="126" y="1"/>
                    <a:pt x="0" y="126"/>
                    <a:pt x="0" y="276"/>
                  </a:cubicBezTo>
                  <a:cubicBezTo>
                    <a:pt x="0" y="452"/>
                    <a:pt x="126" y="577"/>
                    <a:pt x="301" y="577"/>
                  </a:cubicBezTo>
                  <a:cubicBezTo>
                    <a:pt x="451" y="577"/>
                    <a:pt x="602" y="452"/>
                    <a:pt x="602" y="276"/>
                  </a:cubicBezTo>
                  <a:cubicBezTo>
                    <a:pt x="602" y="126"/>
                    <a:pt x="451" y="1"/>
                    <a:pt x="30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1830602" y="2582264"/>
              <a:ext cx="36900" cy="35429"/>
            </a:xfrm>
            <a:custGeom>
              <a:rect b="b" l="l" r="r" t="t"/>
              <a:pathLst>
                <a:path extrusionOk="0" h="578" w="602">
                  <a:moveTo>
                    <a:pt x="301" y="1"/>
                  </a:moveTo>
                  <a:cubicBezTo>
                    <a:pt x="150" y="1"/>
                    <a:pt x="0" y="126"/>
                    <a:pt x="0" y="276"/>
                  </a:cubicBezTo>
                  <a:cubicBezTo>
                    <a:pt x="0" y="452"/>
                    <a:pt x="150" y="577"/>
                    <a:pt x="301" y="577"/>
                  </a:cubicBezTo>
                  <a:cubicBezTo>
                    <a:pt x="476" y="577"/>
                    <a:pt x="602" y="452"/>
                    <a:pt x="602" y="276"/>
                  </a:cubicBezTo>
                  <a:cubicBezTo>
                    <a:pt x="602" y="126"/>
                    <a:pt x="476" y="1"/>
                    <a:pt x="30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1907405" y="2652937"/>
              <a:ext cx="36900" cy="35367"/>
            </a:xfrm>
            <a:custGeom>
              <a:rect b="b" l="l" r="r" t="t"/>
              <a:pathLst>
                <a:path extrusionOk="0" h="577" w="602">
                  <a:moveTo>
                    <a:pt x="301" y="1"/>
                  </a:moveTo>
                  <a:cubicBezTo>
                    <a:pt x="126" y="1"/>
                    <a:pt x="0" y="126"/>
                    <a:pt x="0" y="276"/>
                  </a:cubicBezTo>
                  <a:cubicBezTo>
                    <a:pt x="0" y="452"/>
                    <a:pt x="126" y="577"/>
                    <a:pt x="301" y="577"/>
                  </a:cubicBezTo>
                  <a:cubicBezTo>
                    <a:pt x="451" y="577"/>
                    <a:pt x="602" y="452"/>
                    <a:pt x="602" y="276"/>
                  </a:cubicBezTo>
                  <a:cubicBezTo>
                    <a:pt x="602" y="126"/>
                    <a:pt x="451" y="1"/>
                    <a:pt x="30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1907405" y="2314956"/>
              <a:ext cx="36900" cy="35429"/>
            </a:xfrm>
            <a:custGeom>
              <a:rect b="b" l="l" r="r" t="t"/>
              <a:pathLst>
                <a:path extrusionOk="0" h="578" w="602">
                  <a:moveTo>
                    <a:pt x="301" y="1"/>
                  </a:moveTo>
                  <a:cubicBezTo>
                    <a:pt x="126" y="1"/>
                    <a:pt x="0" y="151"/>
                    <a:pt x="0" y="301"/>
                  </a:cubicBezTo>
                  <a:cubicBezTo>
                    <a:pt x="0" y="452"/>
                    <a:pt x="126" y="577"/>
                    <a:pt x="301" y="577"/>
                  </a:cubicBezTo>
                  <a:cubicBezTo>
                    <a:pt x="451" y="577"/>
                    <a:pt x="602" y="452"/>
                    <a:pt x="602" y="301"/>
                  </a:cubicBezTo>
                  <a:cubicBezTo>
                    <a:pt x="602" y="151"/>
                    <a:pt x="451" y="1"/>
                    <a:pt x="30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1819815" y="2233557"/>
              <a:ext cx="70734" cy="67670"/>
            </a:xfrm>
            <a:custGeom>
              <a:rect b="b" l="l" r="r" t="t"/>
              <a:pathLst>
                <a:path extrusionOk="0" h="1104" w="1154">
                  <a:moveTo>
                    <a:pt x="577" y="0"/>
                  </a:moveTo>
                  <a:cubicBezTo>
                    <a:pt x="276" y="0"/>
                    <a:pt x="1" y="251"/>
                    <a:pt x="1" y="552"/>
                  </a:cubicBezTo>
                  <a:cubicBezTo>
                    <a:pt x="1" y="853"/>
                    <a:pt x="276" y="1103"/>
                    <a:pt x="577" y="1103"/>
                  </a:cubicBezTo>
                  <a:cubicBezTo>
                    <a:pt x="903" y="1103"/>
                    <a:pt x="1153" y="853"/>
                    <a:pt x="1153" y="552"/>
                  </a:cubicBezTo>
                  <a:cubicBezTo>
                    <a:pt x="1153" y="251"/>
                    <a:pt x="903" y="0"/>
                    <a:pt x="577"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1246827" y="2675984"/>
              <a:ext cx="36900" cy="35367"/>
            </a:xfrm>
            <a:custGeom>
              <a:rect b="b" l="l" r="r" t="t"/>
              <a:pathLst>
                <a:path extrusionOk="0" h="577" w="602">
                  <a:moveTo>
                    <a:pt x="301" y="0"/>
                  </a:moveTo>
                  <a:cubicBezTo>
                    <a:pt x="126" y="0"/>
                    <a:pt x="0" y="126"/>
                    <a:pt x="0" y="301"/>
                  </a:cubicBezTo>
                  <a:cubicBezTo>
                    <a:pt x="0" y="452"/>
                    <a:pt x="126" y="577"/>
                    <a:pt x="301" y="577"/>
                  </a:cubicBezTo>
                  <a:cubicBezTo>
                    <a:pt x="451" y="577"/>
                    <a:pt x="602" y="452"/>
                    <a:pt x="602" y="301"/>
                  </a:cubicBezTo>
                  <a:cubicBezTo>
                    <a:pt x="602" y="126"/>
                    <a:pt x="451" y="0"/>
                    <a:pt x="301"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1159236" y="2593052"/>
              <a:ext cx="70734" cy="69141"/>
            </a:xfrm>
            <a:custGeom>
              <a:rect b="b" l="l" r="r" t="t"/>
              <a:pathLst>
                <a:path extrusionOk="0" h="1128" w="1154">
                  <a:moveTo>
                    <a:pt x="577" y="0"/>
                  </a:moveTo>
                  <a:cubicBezTo>
                    <a:pt x="276" y="0"/>
                    <a:pt x="1" y="251"/>
                    <a:pt x="1" y="577"/>
                  </a:cubicBezTo>
                  <a:cubicBezTo>
                    <a:pt x="1" y="877"/>
                    <a:pt x="276" y="1128"/>
                    <a:pt x="577" y="1128"/>
                  </a:cubicBezTo>
                  <a:cubicBezTo>
                    <a:pt x="903" y="1128"/>
                    <a:pt x="1153" y="877"/>
                    <a:pt x="1153" y="577"/>
                  </a:cubicBezTo>
                  <a:cubicBezTo>
                    <a:pt x="1153" y="251"/>
                    <a:pt x="903" y="0"/>
                    <a:pt x="577"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1162301" y="2851103"/>
              <a:ext cx="70734" cy="67670"/>
            </a:xfrm>
            <a:custGeom>
              <a:rect b="b" l="l" r="r" t="t"/>
              <a:pathLst>
                <a:path extrusionOk="0" h="1104" w="1154">
                  <a:moveTo>
                    <a:pt x="577" y="1"/>
                  </a:moveTo>
                  <a:cubicBezTo>
                    <a:pt x="251" y="1"/>
                    <a:pt x="1" y="251"/>
                    <a:pt x="1" y="552"/>
                  </a:cubicBezTo>
                  <a:cubicBezTo>
                    <a:pt x="1" y="853"/>
                    <a:pt x="251" y="1103"/>
                    <a:pt x="577" y="1103"/>
                  </a:cubicBezTo>
                  <a:cubicBezTo>
                    <a:pt x="903" y="1103"/>
                    <a:pt x="1154" y="853"/>
                    <a:pt x="1154" y="552"/>
                  </a:cubicBezTo>
                  <a:cubicBezTo>
                    <a:pt x="1154" y="251"/>
                    <a:pt x="903" y="1"/>
                    <a:pt x="577"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txBox="1"/>
            <p:nvPr/>
          </p:nvSpPr>
          <p:spPr>
            <a:xfrm>
              <a:off x="6156350" y="1582175"/>
              <a:ext cx="2530200" cy="7395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dk2"/>
                  </a:solidFill>
                  <a:latin typeface="Advent Pro"/>
                  <a:ea typeface="Advent Pro"/>
                  <a:cs typeface="Advent Pro"/>
                  <a:sym typeface="Advent Pro"/>
                </a:rPr>
                <a:t>Mercury i</a:t>
              </a:r>
              <a:r>
                <a:rPr lang="en">
                  <a:solidFill>
                    <a:schemeClr val="dk2"/>
                  </a:solidFill>
                  <a:latin typeface="Advent Pro"/>
                  <a:ea typeface="Advent Pro"/>
                  <a:cs typeface="Advent Pro"/>
                  <a:sym typeface="Advent Pro"/>
                </a:rPr>
                <a:t>s the closest planet to the Sun and the smallest one</a:t>
              </a:r>
              <a:endParaRPr>
                <a:solidFill>
                  <a:schemeClr val="dk2"/>
                </a:solidFill>
                <a:latin typeface="Advent Pro"/>
                <a:ea typeface="Advent Pro"/>
                <a:cs typeface="Advent Pro"/>
                <a:sym typeface="Advent Pro"/>
              </a:endParaRPr>
            </a:p>
          </p:txBody>
        </p:sp>
        <p:sp>
          <p:nvSpPr>
            <p:cNvPr id="680" name="Google Shape;680;p27"/>
            <p:cNvSpPr txBox="1"/>
            <p:nvPr/>
          </p:nvSpPr>
          <p:spPr>
            <a:xfrm>
              <a:off x="6156350" y="2788675"/>
              <a:ext cx="2530200" cy="7395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dk1"/>
                  </a:solidFill>
                  <a:latin typeface="Advent Pro"/>
                  <a:ea typeface="Advent Pro"/>
                  <a:cs typeface="Advent Pro"/>
                  <a:sym typeface="Advent Pro"/>
                </a:rPr>
                <a:t>It h</a:t>
              </a:r>
              <a:r>
                <a:rPr lang="en">
                  <a:solidFill>
                    <a:schemeClr val="dk1"/>
                  </a:solidFill>
                  <a:latin typeface="Advent Pro"/>
                  <a:ea typeface="Advent Pro"/>
                  <a:cs typeface="Advent Pro"/>
                  <a:sym typeface="Advent Pro"/>
                </a:rPr>
                <a:t>as a beautiful name and is the second planet from the Sun</a:t>
              </a:r>
              <a:endParaRPr>
                <a:solidFill>
                  <a:schemeClr val="dk1"/>
                </a:solidFill>
                <a:latin typeface="Advent Pro"/>
                <a:ea typeface="Advent Pro"/>
                <a:cs typeface="Advent Pro"/>
                <a:sym typeface="Advent Pro"/>
              </a:endParaRPr>
            </a:p>
          </p:txBody>
        </p:sp>
        <p:sp>
          <p:nvSpPr>
            <p:cNvPr id="681" name="Google Shape;681;p27"/>
            <p:cNvSpPr txBox="1"/>
            <p:nvPr/>
          </p:nvSpPr>
          <p:spPr>
            <a:xfrm>
              <a:off x="6156350" y="3995175"/>
              <a:ext cx="2530200" cy="739500"/>
            </a:xfrm>
            <a:prstGeom prst="rect">
              <a:avLst/>
            </a:prstGeom>
            <a:solidFill>
              <a:schemeClr val="accent6"/>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1"/>
                  </a:solidFill>
                  <a:latin typeface="Advent Pro"/>
                  <a:ea typeface="Advent Pro"/>
                  <a:cs typeface="Advent Pro"/>
                  <a:sym typeface="Advent Pro"/>
                </a:rPr>
                <a:t>It was named after the Roman god of wealth and agriculture</a:t>
              </a:r>
              <a:endParaRPr>
                <a:solidFill>
                  <a:schemeClr val="dk1"/>
                </a:solidFill>
                <a:latin typeface="Advent Pro"/>
                <a:ea typeface="Advent Pro"/>
                <a:cs typeface="Advent Pro"/>
                <a:sym typeface="Advent Pro"/>
              </a:endParaRPr>
            </a:p>
          </p:txBody>
        </p:sp>
        <p:sp>
          <p:nvSpPr>
            <p:cNvPr id="682" name="Google Shape;682;p27"/>
            <p:cNvSpPr txBox="1"/>
            <p:nvPr/>
          </p:nvSpPr>
          <p:spPr>
            <a:xfrm>
              <a:off x="5147950" y="1655838"/>
              <a:ext cx="645300" cy="592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683" name="Google Shape;683;p27"/>
            <p:cNvSpPr txBox="1"/>
            <p:nvPr/>
          </p:nvSpPr>
          <p:spPr>
            <a:xfrm>
              <a:off x="5147950" y="2862325"/>
              <a:ext cx="645300" cy="5922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1"/>
                </a:solidFill>
                <a:latin typeface="Anton"/>
                <a:ea typeface="Anton"/>
                <a:cs typeface="Anton"/>
                <a:sym typeface="Anton"/>
              </a:endParaRPr>
            </a:p>
          </p:txBody>
        </p:sp>
        <p:sp>
          <p:nvSpPr>
            <p:cNvPr id="684" name="Google Shape;684;p27"/>
            <p:cNvSpPr txBox="1"/>
            <p:nvPr/>
          </p:nvSpPr>
          <p:spPr>
            <a:xfrm>
              <a:off x="5147950" y="4068800"/>
              <a:ext cx="645300" cy="592200"/>
            </a:xfrm>
            <a:prstGeom prst="rect">
              <a:avLst/>
            </a:prstGeom>
            <a:solidFill>
              <a:schemeClr val="accent6"/>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1"/>
                </a:solidFill>
                <a:latin typeface="Anton"/>
                <a:ea typeface="Anton"/>
                <a:cs typeface="Anton"/>
                <a:sym typeface="Anton"/>
              </a:endParaRPr>
            </a:p>
          </p:txBody>
        </p:sp>
        <p:cxnSp>
          <p:nvCxnSpPr>
            <p:cNvPr id="685" name="Google Shape;685;p27"/>
            <p:cNvCxnSpPr>
              <a:stCxn id="679" idx="1"/>
              <a:endCxn id="682" idx="3"/>
            </p:cNvCxnSpPr>
            <p:nvPr/>
          </p:nvCxnSpPr>
          <p:spPr>
            <a:xfrm rot="10800000">
              <a:off x="5793350" y="1951925"/>
              <a:ext cx="363000" cy="0"/>
            </a:xfrm>
            <a:prstGeom prst="straightConnector1">
              <a:avLst/>
            </a:prstGeom>
            <a:noFill/>
            <a:ln cap="flat" cmpd="sng" w="19050">
              <a:solidFill>
                <a:schemeClr val="accent1"/>
              </a:solidFill>
              <a:prstDash val="solid"/>
              <a:round/>
              <a:headEnd len="med" w="med" type="none"/>
              <a:tailEnd len="med" w="med" type="none"/>
            </a:ln>
          </p:spPr>
        </p:cxnSp>
        <p:cxnSp>
          <p:nvCxnSpPr>
            <p:cNvPr id="686" name="Google Shape;686;p27"/>
            <p:cNvCxnSpPr>
              <a:stCxn id="681" idx="1"/>
              <a:endCxn id="684" idx="3"/>
            </p:cNvCxnSpPr>
            <p:nvPr/>
          </p:nvCxnSpPr>
          <p:spPr>
            <a:xfrm rot="10800000">
              <a:off x="5793350" y="4364925"/>
              <a:ext cx="363000" cy="0"/>
            </a:xfrm>
            <a:prstGeom prst="straightConnector1">
              <a:avLst/>
            </a:prstGeom>
            <a:noFill/>
            <a:ln cap="flat" cmpd="sng" w="19050">
              <a:solidFill>
                <a:schemeClr val="accent6"/>
              </a:solidFill>
              <a:prstDash val="solid"/>
              <a:round/>
              <a:headEnd len="med" w="med" type="none"/>
              <a:tailEnd len="med" w="med" type="none"/>
            </a:ln>
          </p:spPr>
        </p:cxnSp>
        <p:sp>
          <p:nvSpPr>
            <p:cNvPr id="687" name="Google Shape;687;p27"/>
            <p:cNvSpPr txBox="1"/>
            <p:nvPr/>
          </p:nvSpPr>
          <p:spPr>
            <a:xfrm>
              <a:off x="4139538" y="1655838"/>
              <a:ext cx="645300" cy="592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2"/>
                  </a:solidFill>
                  <a:latin typeface="Anton"/>
                  <a:ea typeface="Anton"/>
                  <a:cs typeface="Anton"/>
                  <a:sym typeface="Anton"/>
                </a:rPr>
                <a:t>1</a:t>
              </a:r>
              <a:endParaRPr sz="1600">
                <a:solidFill>
                  <a:schemeClr val="dk2"/>
                </a:solidFill>
                <a:latin typeface="Anton"/>
                <a:ea typeface="Anton"/>
                <a:cs typeface="Anton"/>
                <a:sym typeface="Anton"/>
              </a:endParaRPr>
            </a:p>
          </p:txBody>
        </p:sp>
        <p:sp>
          <p:nvSpPr>
            <p:cNvPr id="688" name="Google Shape;688;p27"/>
            <p:cNvSpPr txBox="1"/>
            <p:nvPr/>
          </p:nvSpPr>
          <p:spPr>
            <a:xfrm>
              <a:off x="4139538" y="2862325"/>
              <a:ext cx="645300" cy="5922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2</a:t>
              </a:r>
              <a:endParaRPr sz="1600">
                <a:solidFill>
                  <a:schemeClr val="dk1"/>
                </a:solidFill>
                <a:latin typeface="Anton"/>
                <a:ea typeface="Anton"/>
                <a:cs typeface="Anton"/>
                <a:sym typeface="Anton"/>
              </a:endParaRPr>
            </a:p>
          </p:txBody>
        </p:sp>
        <p:sp>
          <p:nvSpPr>
            <p:cNvPr id="689" name="Google Shape;689;p27"/>
            <p:cNvSpPr txBox="1"/>
            <p:nvPr/>
          </p:nvSpPr>
          <p:spPr>
            <a:xfrm>
              <a:off x="4139538" y="4068800"/>
              <a:ext cx="645300" cy="592200"/>
            </a:xfrm>
            <a:prstGeom prst="rect">
              <a:avLst/>
            </a:prstGeom>
            <a:solidFill>
              <a:schemeClr val="accent6"/>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3</a:t>
              </a:r>
              <a:endParaRPr sz="1600">
                <a:solidFill>
                  <a:schemeClr val="dk1"/>
                </a:solidFill>
                <a:latin typeface="Anton"/>
                <a:ea typeface="Anton"/>
                <a:cs typeface="Anton"/>
                <a:sym typeface="Anton"/>
              </a:endParaRPr>
            </a:p>
          </p:txBody>
        </p:sp>
        <p:cxnSp>
          <p:nvCxnSpPr>
            <p:cNvPr id="690" name="Google Shape;690;p27"/>
            <p:cNvCxnSpPr>
              <a:stCxn id="687" idx="3"/>
              <a:endCxn id="682" idx="1"/>
            </p:cNvCxnSpPr>
            <p:nvPr/>
          </p:nvCxnSpPr>
          <p:spPr>
            <a:xfrm>
              <a:off x="4784838" y="1951938"/>
              <a:ext cx="363000" cy="0"/>
            </a:xfrm>
            <a:prstGeom prst="straightConnector1">
              <a:avLst/>
            </a:prstGeom>
            <a:noFill/>
            <a:ln cap="flat" cmpd="sng" w="19050">
              <a:solidFill>
                <a:schemeClr val="accent1"/>
              </a:solidFill>
              <a:prstDash val="solid"/>
              <a:round/>
              <a:headEnd len="med" w="med" type="none"/>
              <a:tailEnd len="med" w="med" type="none"/>
            </a:ln>
          </p:spPr>
        </p:cxnSp>
        <p:cxnSp>
          <p:nvCxnSpPr>
            <p:cNvPr id="691" name="Google Shape;691;p27"/>
            <p:cNvCxnSpPr>
              <a:stCxn id="688" idx="3"/>
              <a:endCxn id="683" idx="1"/>
            </p:cNvCxnSpPr>
            <p:nvPr/>
          </p:nvCxnSpPr>
          <p:spPr>
            <a:xfrm>
              <a:off x="4784838" y="3158425"/>
              <a:ext cx="363000" cy="0"/>
            </a:xfrm>
            <a:prstGeom prst="straightConnector1">
              <a:avLst/>
            </a:prstGeom>
            <a:noFill/>
            <a:ln cap="flat" cmpd="sng" w="19050">
              <a:solidFill>
                <a:schemeClr val="accent3"/>
              </a:solidFill>
              <a:prstDash val="solid"/>
              <a:round/>
              <a:headEnd len="med" w="med" type="none"/>
              <a:tailEnd len="med" w="med" type="none"/>
            </a:ln>
          </p:spPr>
        </p:cxnSp>
        <p:cxnSp>
          <p:nvCxnSpPr>
            <p:cNvPr id="692" name="Google Shape;692;p27"/>
            <p:cNvCxnSpPr>
              <a:stCxn id="689" idx="3"/>
              <a:endCxn id="684" idx="1"/>
            </p:cNvCxnSpPr>
            <p:nvPr/>
          </p:nvCxnSpPr>
          <p:spPr>
            <a:xfrm>
              <a:off x="4784838" y="4364900"/>
              <a:ext cx="363000" cy="0"/>
            </a:xfrm>
            <a:prstGeom prst="straightConnector1">
              <a:avLst/>
            </a:prstGeom>
            <a:noFill/>
            <a:ln cap="flat" cmpd="sng" w="19050">
              <a:solidFill>
                <a:schemeClr val="accent6"/>
              </a:solidFill>
              <a:prstDash val="solid"/>
              <a:round/>
              <a:headEnd len="med" w="med" type="none"/>
              <a:tailEnd len="med" w="med" type="none"/>
            </a:ln>
          </p:spPr>
        </p:cxnSp>
        <p:cxnSp>
          <p:nvCxnSpPr>
            <p:cNvPr id="693" name="Google Shape;693;p27"/>
            <p:cNvCxnSpPr>
              <a:stCxn id="683" idx="3"/>
              <a:endCxn id="680" idx="1"/>
            </p:cNvCxnSpPr>
            <p:nvPr/>
          </p:nvCxnSpPr>
          <p:spPr>
            <a:xfrm>
              <a:off x="5793250" y="3158425"/>
              <a:ext cx="363000" cy="0"/>
            </a:xfrm>
            <a:prstGeom prst="straightConnector1">
              <a:avLst/>
            </a:prstGeom>
            <a:noFill/>
            <a:ln cap="flat" cmpd="sng" w="19050">
              <a:solidFill>
                <a:schemeClr val="accent3"/>
              </a:solidFill>
              <a:prstDash val="solid"/>
              <a:round/>
              <a:headEnd len="med" w="med" type="none"/>
              <a:tailEnd len="med" w="med" type="none"/>
            </a:ln>
          </p:spPr>
        </p:cxnSp>
      </p:grpSp>
      <p:grpSp>
        <p:nvGrpSpPr>
          <p:cNvPr id="694" name="Google Shape;694;p27"/>
          <p:cNvGrpSpPr/>
          <p:nvPr/>
        </p:nvGrpSpPr>
        <p:grpSpPr>
          <a:xfrm>
            <a:off x="5325363" y="4123530"/>
            <a:ext cx="290145" cy="482498"/>
            <a:chOff x="5357300" y="4045775"/>
            <a:chExt cx="282600" cy="469950"/>
          </a:xfrm>
        </p:grpSpPr>
        <p:sp>
          <p:nvSpPr>
            <p:cNvPr id="695" name="Google Shape;695;p27"/>
            <p:cNvSpPr/>
            <p:nvPr/>
          </p:nvSpPr>
          <p:spPr>
            <a:xfrm>
              <a:off x="5357300" y="4045775"/>
              <a:ext cx="282600" cy="469950"/>
            </a:xfrm>
            <a:custGeom>
              <a:rect b="b" l="l" r="r" t="t"/>
              <a:pathLst>
                <a:path extrusionOk="0" h="18798" w="11304">
                  <a:moveTo>
                    <a:pt x="9875" y="6968"/>
                  </a:moveTo>
                  <a:cubicBezTo>
                    <a:pt x="10251" y="6968"/>
                    <a:pt x="10477" y="7219"/>
                    <a:pt x="10577" y="7444"/>
                  </a:cubicBezTo>
                  <a:cubicBezTo>
                    <a:pt x="10677" y="7670"/>
                    <a:pt x="10677" y="7996"/>
                    <a:pt x="10402" y="8271"/>
                  </a:cubicBezTo>
                  <a:lnTo>
                    <a:pt x="9524" y="9149"/>
                  </a:lnTo>
                  <a:lnTo>
                    <a:pt x="9524" y="7795"/>
                  </a:lnTo>
                  <a:cubicBezTo>
                    <a:pt x="9524" y="7645"/>
                    <a:pt x="9399" y="7519"/>
                    <a:pt x="9249" y="7519"/>
                  </a:cubicBezTo>
                  <a:cubicBezTo>
                    <a:pt x="9098" y="7519"/>
                    <a:pt x="8973" y="7645"/>
                    <a:pt x="8973" y="7795"/>
                  </a:cubicBezTo>
                  <a:lnTo>
                    <a:pt x="8973" y="17419"/>
                  </a:lnTo>
                  <a:cubicBezTo>
                    <a:pt x="8973" y="17895"/>
                    <a:pt x="8622" y="18246"/>
                    <a:pt x="8146" y="18246"/>
                  </a:cubicBezTo>
                  <a:lnTo>
                    <a:pt x="1379" y="18246"/>
                  </a:lnTo>
                  <a:cubicBezTo>
                    <a:pt x="928" y="18246"/>
                    <a:pt x="552" y="17895"/>
                    <a:pt x="552" y="17419"/>
                  </a:cubicBezTo>
                  <a:lnTo>
                    <a:pt x="552" y="7244"/>
                  </a:lnTo>
                  <a:cubicBezTo>
                    <a:pt x="552" y="7093"/>
                    <a:pt x="677" y="6968"/>
                    <a:pt x="828" y="6968"/>
                  </a:cubicBezTo>
                  <a:close/>
                  <a:moveTo>
                    <a:pt x="3559" y="1"/>
                  </a:moveTo>
                  <a:cubicBezTo>
                    <a:pt x="2156" y="1"/>
                    <a:pt x="1003" y="1153"/>
                    <a:pt x="1003" y="2557"/>
                  </a:cubicBezTo>
                  <a:cubicBezTo>
                    <a:pt x="1003" y="3935"/>
                    <a:pt x="2156" y="5088"/>
                    <a:pt x="3559" y="5088"/>
                  </a:cubicBezTo>
                  <a:cubicBezTo>
                    <a:pt x="4311" y="5088"/>
                    <a:pt x="4913" y="5665"/>
                    <a:pt x="4963" y="6417"/>
                  </a:cubicBezTo>
                  <a:lnTo>
                    <a:pt x="828" y="6417"/>
                  </a:lnTo>
                  <a:cubicBezTo>
                    <a:pt x="377" y="6417"/>
                    <a:pt x="1" y="6793"/>
                    <a:pt x="1" y="7244"/>
                  </a:cubicBezTo>
                  <a:lnTo>
                    <a:pt x="1" y="17419"/>
                  </a:lnTo>
                  <a:cubicBezTo>
                    <a:pt x="1" y="18196"/>
                    <a:pt x="627" y="18798"/>
                    <a:pt x="1379" y="18798"/>
                  </a:cubicBezTo>
                  <a:lnTo>
                    <a:pt x="8146" y="18798"/>
                  </a:lnTo>
                  <a:cubicBezTo>
                    <a:pt x="8923" y="18798"/>
                    <a:pt x="9524" y="18196"/>
                    <a:pt x="9524" y="17419"/>
                  </a:cubicBezTo>
                  <a:lnTo>
                    <a:pt x="9524" y="9925"/>
                  </a:lnTo>
                  <a:lnTo>
                    <a:pt x="10803" y="8647"/>
                  </a:lnTo>
                  <a:cubicBezTo>
                    <a:pt x="11179" y="8271"/>
                    <a:pt x="11304" y="7720"/>
                    <a:pt x="11078" y="7219"/>
                  </a:cubicBezTo>
                  <a:cubicBezTo>
                    <a:pt x="10878" y="6717"/>
                    <a:pt x="10402" y="6417"/>
                    <a:pt x="9875" y="6417"/>
                  </a:cubicBezTo>
                  <a:lnTo>
                    <a:pt x="5514" y="6417"/>
                  </a:lnTo>
                  <a:cubicBezTo>
                    <a:pt x="5464" y="5364"/>
                    <a:pt x="4612" y="4537"/>
                    <a:pt x="3559" y="4537"/>
                  </a:cubicBezTo>
                  <a:cubicBezTo>
                    <a:pt x="2457" y="4537"/>
                    <a:pt x="1554" y="3635"/>
                    <a:pt x="1554" y="2557"/>
                  </a:cubicBezTo>
                  <a:cubicBezTo>
                    <a:pt x="1554" y="1454"/>
                    <a:pt x="2457" y="552"/>
                    <a:pt x="3559" y="552"/>
                  </a:cubicBezTo>
                  <a:cubicBezTo>
                    <a:pt x="4111" y="552"/>
                    <a:pt x="4662" y="803"/>
                    <a:pt x="5038" y="1229"/>
                  </a:cubicBezTo>
                  <a:cubicBezTo>
                    <a:pt x="5091" y="1295"/>
                    <a:pt x="5165" y="1326"/>
                    <a:pt x="5241" y="1326"/>
                  </a:cubicBezTo>
                  <a:cubicBezTo>
                    <a:pt x="5310" y="1326"/>
                    <a:pt x="5380" y="1301"/>
                    <a:pt x="5439" y="1254"/>
                  </a:cubicBezTo>
                  <a:cubicBezTo>
                    <a:pt x="5539" y="1153"/>
                    <a:pt x="5565" y="978"/>
                    <a:pt x="5464" y="878"/>
                  </a:cubicBezTo>
                  <a:cubicBezTo>
                    <a:pt x="4963" y="326"/>
                    <a:pt x="4286" y="1"/>
                    <a:pt x="3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5527100" y="4233750"/>
              <a:ext cx="40750" cy="13800"/>
            </a:xfrm>
            <a:custGeom>
              <a:rect b="b" l="l" r="r" t="t"/>
              <a:pathLst>
                <a:path extrusionOk="0" h="552" w="1630">
                  <a:moveTo>
                    <a:pt x="276" y="0"/>
                  </a:moveTo>
                  <a:cubicBezTo>
                    <a:pt x="101" y="0"/>
                    <a:pt x="1" y="126"/>
                    <a:pt x="1" y="276"/>
                  </a:cubicBezTo>
                  <a:cubicBezTo>
                    <a:pt x="1" y="426"/>
                    <a:pt x="101" y="552"/>
                    <a:pt x="276" y="552"/>
                  </a:cubicBezTo>
                  <a:lnTo>
                    <a:pt x="1379" y="552"/>
                  </a:lnTo>
                  <a:cubicBezTo>
                    <a:pt x="1529" y="552"/>
                    <a:pt x="1630" y="426"/>
                    <a:pt x="1630" y="276"/>
                  </a:cubicBezTo>
                  <a:cubicBezTo>
                    <a:pt x="1630" y="126"/>
                    <a:pt x="1529" y="0"/>
                    <a:pt x="1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5535875" y="4263825"/>
              <a:ext cx="31975" cy="13800"/>
            </a:xfrm>
            <a:custGeom>
              <a:rect b="b" l="l" r="r" t="t"/>
              <a:pathLst>
                <a:path extrusionOk="0" h="552" w="1279">
                  <a:moveTo>
                    <a:pt x="276" y="0"/>
                  </a:moveTo>
                  <a:cubicBezTo>
                    <a:pt x="126" y="0"/>
                    <a:pt x="0" y="126"/>
                    <a:pt x="0" y="276"/>
                  </a:cubicBezTo>
                  <a:cubicBezTo>
                    <a:pt x="0" y="427"/>
                    <a:pt x="126" y="552"/>
                    <a:pt x="276" y="552"/>
                  </a:cubicBezTo>
                  <a:lnTo>
                    <a:pt x="1028" y="552"/>
                  </a:lnTo>
                  <a:cubicBezTo>
                    <a:pt x="1178" y="552"/>
                    <a:pt x="1279" y="427"/>
                    <a:pt x="1279" y="276"/>
                  </a:cubicBezTo>
                  <a:cubicBezTo>
                    <a:pt x="1279" y="126"/>
                    <a:pt x="1178" y="0"/>
                    <a:pt x="1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5535875" y="4293900"/>
              <a:ext cx="31975" cy="13800"/>
            </a:xfrm>
            <a:custGeom>
              <a:rect b="b" l="l" r="r" t="t"/>
              <a:pathLst>
                <a:path extrusionOk="0" h="552" w="1279">
                  <a:moveTo>
                    <a:pt x="276" y="0"/>
                  </a:moveTo>
                  <a:cubicBezTo>
                    <a:pt x="126" y="0"/>
                    <a:pt x="0" y="126"/>
                    <a:pt x="0" y="276"/>
                  </a:cubicBezTo>
                  <a:cubicBezTo>
                    <a:pt x="0" y="427"/>
                    <a:pt x="126" y="552"/>
                    <a:pt x="276" y="552"/>
                  </a:cubicBezTo>
                  <a:lnTo>
                    <a:pt x="1028" y="552"/>
                  </a:lnTo>
                  <a:cubicBezTo>
                    <a:pt x="1178" y="552"/>
                    <a:pt x="1279" y="427"/>
                    <a:pt x="1279" y="276"/>
                  </a:cubicBezTo>
                  <a:cubicBezTo>
                    <a:pt x="1279" y="126"/>
                    <a:pt x="1178" y="0"/>
                    <a:pt x="1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5535875" y="4323975"/>
              <a:ext cx="31975" cy="13800"/>
            </a:xfrm>
            <a:custGeom>
              <a:rect b="b" l="l" r="r" t="t"/>
              <a:pathLst>
                <a:path extrusionOk="0" h="552" w="1279">
                  <a:moveTo>
                    <a:pt x="276" y="0"/>
                  </a:moveTo>
                  <a:cubicBezTo>
                    <a:pt x="126" y="0"/>
                    <a:pt x="0" y="126"/>
                    <a:pt x="0" y="276"/>
                  </a:cubicBezTo>
                  <a:cubicBezTo>
                    <a:pt x="0" y="427"/>
                    <a:pt x="126" y="552"/>
                    <a:pt x="276" y="552"/>
                  </a:cubicBezTo>
                  <a:lnTo>
                    <a:pt x="1028" y="552"/>
                  </a:lnTo>
                  <a:cubicBezTo>
                    <a:pt x="1178" y="552"/>
                    <a:pt x="1279" y="427"/>
                    <a:pt x="1279" y="276"/>
                  </a:cubicBezTo>
                  <a:cubicBezTo>
                    <a:pt x="1279" y="126"/>
                    <a:pt x="1178" y="0"/>
                    <a:pt x="1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5527100" y="4354050"/>
              <a:ext cx="40750" cy="13800"/>
            </a:xfrm>
            <a:custGeom>
              <a:rect b="b" l="l" r="r" t="t"/>
              <a:pathLst>
                <a:path extrusionOk="0" h="552" w="1630">
                  <a:moveTo>
                    <a:pt x="276" y="0"/>
                  </a:moveTo>
                  <a:cubicBezTo>
                    <a:pt x="101" y="0"/>
                    <a:pt x="1" y="126"/>
                    <a:pt x="1" y="276"/>
                  </a:cubicBezTo>
                  <a:cubicBezTo>
                    <a:pt x="1" y="427"/>
                    <a:pt x="101" y="552"/>
                    <a:pt x="276" y="552"/>
                  </a:cubicBezTo>
                  <a:lnTo>
                    <a:pt x="1379" y="552"/>
                  </a:lnTo>
                  <a:cubicBezTo>
                    <a:pt x="1529" y="552"/>
                    <a:pt x="1630" y="427"/>
                    <a:pt x="1630" y="276"/>
                  </a:cubicBezTo>
                  <a:cubicBezTo>
                    <a:pt x="1630" y="126"/>
                    <a:pt x="1529" y="0"/>
                    <a:pt x="1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5384875" y="4384125"/>
              <a:ext cx="182975" cy="104025"/>
            </a:xfrm>
            <a:custGeom>
              <a:rect b="b" l="l" r="r" t="t"/>
              <a:pathLst>
                <a:path extrusionOk="0" h="4161" w="7319">
                  <a:moveTo>
                    <a:pt x="276" y="0"/>
                  </a:moveTo>
                  <a:cubicBezTo>
                    <a:pt x="126" y="0"/>
                    <a:pt x="0" y="126"/>
                    <a:pt x="0" y="276"/>
                  </a:cubicBezTo>
                  <a:lnTo>
                    <a:pt x="0" y="3334"/>
                  </a:lnTo>
                  <a:cubicBezTo>
                    <a:pt x="0" y="3810"/>
                    <a:pt x="376" y="4161"/>
                    <a:pt x="827" y="4161"/>
                  </a:cubicBezTo>
                  <a:lnTo>
                    <a:pt x="6517" y="4161"/>
                  </a:lnTo>
                  <a:cubicBezTo>
                    <a:pt x="6968" y="4161"/>
                    <a:pt x="7319" y="3810"/>
                    <a:pt x="7319" y="3334"/>
                  </a:cubicBezTo>
                  <a:lnTo>
                    <a:pt x="7319" y="276"/>
                  </a:lnTo>
                  <a:cubicBezTo>
                    <a:pt x="7319" y="126"/>
                    <a:pt x="7218" y="0"/>
                    <a:pt x="7068" y="0"/>
                  </a:cubicBezTo>
                  <a:lnTo>
                    <a:pt x="6316" y="0"/>
                  </a:lnTo>
                  <a:cubicBezTo>
                    <a:pt x="6166" y="0"/>
                    <a:pt x="6040" y="126"/>
                    <a:pt x="6040" y="276"/>
                  </a:cubicBezTo>
                  <a:cubicBezTo>
                    <a:pt x="6040" y="427"/>
                    <a:pt x="6166" y="552"/>
                    <a:pt x="6316" y="552"/>
                  </a:cubicBezTo>
                  <a:lnTo>
                    <a:pt x="6792" y="552"/>
                  </a:lnTo>
                  <a:lnTo>
                    <a:pt x="6792" y="1204"/>
                  </a:lnTo>
                  <a:lnTo>
                    <a:pt x="6316" y="1204"/>
                  </a:lnTo>
                  <a:cubicBezTo>
                    <a:pt x="6166" y="1204"/>
                    <a:pt x="6040" y="1329"/>
                    <a:pt x="6040" y="1479"/>
                  </a:cubicBezTo>
                  <a:cubicBezTo>
                    <a:pt x="6040" y="1630"/>
                    <a:pt x="6166" y="1755"/>
                    <a:pt x="6316" y="1755"/>
                  </a:cubicBezTo>
                  <a:lnTo>
                    <a:pt x="6792" y="1755"/>
                  </a:lnTo>
                  <a:lnTo>
                    <a:pt x="6792" y="2407"/>
                  </a:lnTo>
                  <a:lnTo>
                    <a:pt x="6316" y="2407"/>
                  </a:lnTo>
                  <a:cubicBezTo>
                    <a:pt x="6166" y="2407"/>
                    <a:pt x="6040" y="2532"/>
                    <a:pt x="6040" y="2682"/>
                  </a:cubicBezTo>
                  <a:cubicBezTo>
                    <a:pt x="6040" y="2833"/>
                    <a:pt x="6166" y="2958"/>
                    <a:pt x="6316" y="2958"/>
                  </a:cubicBezTo>
                  <a:lnTo>
                    <a:pt x="6792" y="2958"/>
                  </a:lnTo>
                  <a:lnTo>
                    <a:pt x="6792" y="3334"/>
                  </a:lnTo>
                  <a:cubicBezTo>
                    <a:pt x="6792" y="3484"/>
                    <a:pt x="6667" y="3610"/>
                    <a:pt x="6517" y="3610"/>
                  </a:cubicBezTo>
                  <a:lnTo>
                    <a:pt x="827" y="3610"/>
                  </a:lnTo>
                  <a:cubicBezTo>
                    <a:pt x="677" y="3610"/>
                    <a:pt x="552" y="3484"/>
                    <a:pt x="552" y="3334"/>
                  </a:cubicBezTo>
                  <a:lnTo>
                    <a:pt x="552" y="552"/>
                  </a:lnTo>
                  <a:lnTo>
                    <a:pt x="5238" y="552"/>
                  </a:lnTo>
                  <a:cubicBezTo>
                    <a:pt x="5389" y="552"/>
                    <a:pt x="5514" y="427"/>
                    <a:pt x="5514" y="276"/>
                  </a:cubicBezTo>
                  <a:cubicBezTo>
                    <a:pt x="5514" y="126"/>
                    <a:pt x="5389" y="0"/>
                    <a:pt x="5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5495775" y="4095900"/>
              <a:ext cx="13800" cy="13800"/>
            </a:xfrm>
            <a:custGeom>
              <a:rect b="b" l="l" r="r" t="t"/>
              <a:pathLst>
                <a:path extrusionOk="0" h="552" w="552">
                  <a:moveTo>
                    <a:pt x="276" y="1"/>
                  </a:moveTo>
                  <a:cubicBezTo>
                    <a:pt x="126" y="1"/>
                    <a:pt x="0" y="126"/>
                    <a:pt x="0" y="276"/>
                  </a:cubicBezTo>
                  <a:cubicBezTo>
                    <a:pt x="0" y="427"/>
                    <a:pt x="126" y="552"/>
                    <a:pt x="276" y="552"/>
                  </a:cubicBezTo>
                  <a:cubicBezTo>
                    <a:pt x="427" y="552"/>
                    <a:pt x="552" y="427"/>
                    <a:pt x="552" y="276"/>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7"/>
          <p:cNvGrpSpPr/>
          <p:nvPr/>
        </p:nvGrpSpPr>
        <p:grpSpPr>
          <a:xfrm>
            <a:off x="5321866" y="1719545"/>
            <a:ext cx="297587" cy="464922"/>
            <a:chOff x="4877350" y="4045775"/>
            <a:chExt cx="300775" cy="469950"/>
          </a:xfrm>
        </p:grpSpPr>
        <p:sp>
          <p:nvSpPr>
            <p:cNvPr id="704" name="Google Shape;704;p27"/>
            <p:cNvSpPr/>
            <p:nvPr/>
          </p:nvSpPr>
          <p:spPr>
            <a:xfrm>
              <a:off x="4943150" y="4167325"/>
              <a:ext cx="234975" cy="348400"/>
            </a:xfrm>
            <a:custGeom>
              <a:rect b="b" l="l" r="r" t="t"/>
              <a:pathLst>
                <a:path extrusionOk="0" h="13936" w="9399">
                  <a:moveTo>
                    <a:pt x="5790" y="2432"/>
                  </a:moveTo>
                  <a:cubicBezTo>
                    <a:pt x="6166" y="2432"/>
                    <a:pt x="6491" y="2733"/>
                    <a:pt x="6491" y="3109"/>
                  </a:cubicBezTo>
                  <a:cubicBezTo>
                    <a:pt x="6491" y="3485"/>
                    <a:pt x="6166" y="3785"/>
                    <a:pt x="5790" y="3785"/>
                  </a:cubicBezTo>
                  <a:lnTo>
                    <a:pt x="3584" y="3785"/>
                  </a:lnTo>
                  <a:cubicBezTo>
                    <a:pt x="3434" y="3785"/>
                    <a:pt x="3308" y="3911"/>
                    <a:pt x="3308" y="4061"/>
                  </a:cubicBezTo>
                  <a:cubicBezTo>
                    <a:pt x="3308" y="4236"/>
                    <a:pt x="3434" y="4337"/>
                    <a:pt x="3584" y="4337"/>
                  </a:cubicBezTo>
                  <a:lnTo>
                    <a:pt x="5514" y="4337"/>
                  </a:lnTo>
                  <a:lnTo>
                    <a:pt x="5514" y="8848"/>
                  </a:lnTo>
                  <a:lnTo>
                    <a:pt x="5514" y="11454"/>
                  </a:lnTo>
                  <a:cubicBezTo>
                    <a:pt x="5514" y="12532"/>
                    <a:pt x="4637" y="13384"/>
                    <a:pt x="3584" y="13384"/>
                  </a:cubicBezTo>
                  <a:cubicBezTo>
                    <a:pt x="2506" y="13384"/>
                    <a:pt x="1654" y="12532"/>
                    <a:pt x="1654" y="11454"/>
                  </a:cubicBezTo>
                  <a:lnTo>
                    <a:pt x="1654" y="4337"/>
                  </a:lnTo>
                  <a:lnTo>
                    <a:pt x="2481" y="4337"/>
                  </a:lnTo>
                  <a:cubicBezTo>
                    <a:pt x="2632" y="4337"/>
                    <a:pt x="2757" y="4236"/>
                    <a:pt x="2757" y="4061"/>
                  </a:cubicBezTo>
                  <a:cubicBezTo>
                    <a:pt x="2757" y="3911"/>
                    <a:pt x="2632" y="3785"/>
                    <a:pt x="2481" y="3785"/>
                  </a:cubicBezTo>
                  <a:lnTo>
                    <a:pt x="1228" y="3785"/>
                  </a:lnTo>
                  <a:cubicBezTo>
                    <a:pt x="852" y="3785"/>
                    <a:pt x="551" y="3485"/>
                    <a:pt x="551" y="3109"/>
                  </a:cubicBezTo>
                  <a:cubicBezTo>
                    <a:pt x="551" y="2733"/>
                    <a:pt x="852" y="2432"/>
                    <a:pt x="1228" y="2432"/>
                  </a:cubicBezTo>
                  <a:close/>
                  <a:moveTo>
                    <a:pt x="6541" y="1"/>
                  </a:moveTo>
                  <a:cubicBezTo>
                    <a:pt x="6216" y="1"/>
                    <a:pt x="5865" y="76"/>
                    <a:pt x="5564" y="201"/>
                  </a:cubicBezTo>
                  <a:cubicBezTo>
                    <a:pt x="5263" y="352"/>
                    <a:pt x="4988" y="527"/>
                    <a:pt x="4762" y="753"/>
                  </a:cubicBezTo>
                  <a:cubicBezTo>
                    <a:pt x="4587" y="527"/>
                    <a:pt x="4286" y="377"/>
                    <a:pt x="3985" y="377"/>
                  </a:cubicBezTo>
                  <a:cubicBezTo>
                    <a:pt x="3409" y="377"/>
                    <a:pt x="2957" y="853"/>
                    <a:pt x="2957" y="1404"/>
                  </a:cubicBezTo>
                  <a:cubicBezTo>
                    <a:pt x="2957" y="1555"/>
                    <a:pt x="3008" y="1730"/>
                    <a:pt x="3083" y="1880"/>
                  </a:cubicBezTo>
                  <a:lnTo>
                    <a:pt x="1228" y="1880"/>
                  </a:lnTo>
                  <a:cubicBezTo>
                    <a:pt x="551" y="1880"/>
                    <a:pt x="0" y="2432"/>
                    <a:pt x="0" y="3109"/>
                  </a:cubicBezTo>
                  <a:cubicBezTo>
                    <a:pt x="0" y="3735"/>
                    <a:pt x="476" y="4261"/>
                    <a:pt x="1103" y="4337"/>
                  </a:cubicBezTo>
                  <a:lnTo>
                    <a:pt x="1103" y="11454"/>
                  </a:lnTo>
                  <a:cubicBezTo>
                    <a:pt x="1103" y="12833"/>
                    <a:pt x="2206" y="13936"/>
                    <a:pt x="3584" y="13936"/>
                  </a:cubicBezTo>
                  <a:cubicBezTo>
                    <a:pt x="4937" y="13936"/>
                    <a:pt x="6065" y="12833"/>
                    <a:pt x="6065" y="11454"/>
                  </a:cubicBezTo>
                  <a:lnTo>
                    <a:pt x="6065" y="4312"/>
                  </a:lnTo>
                  <a:cubicBezTo>
                    <a:pt x="6617" y="4211"/>
                    <a:pt x="7043" y="3710"/>
                    <a:pt x="7043" y="3109"/>
                  </a:cubicBezTo>
                  <a:cubicBezTo>
                    <a:pt x="7043" y="2432"/>
                    <a:pt x="6466" y="1880"/>
                    <a:pt x="5790" y="1880"/>
                  </a:cubicBezTo>
                  <a:lnTo>
                    <a:pt x="3960" y="1880"/>
                  </a:lnTo>
                  <a:cubicBezTo>
                    <a:pt x="3835" y="1855"/>
                    <a:pt x="3785" y="1830"/>
                    <a:pt x="3734" y="1805"/>
                  </a:cubicBezTo>
                  <a:cubicBezTo>
                    <a:pt x="3659" y="1755"/>
                    <a:pt x="3509" y="1580"/>
                    <a:pt x="3509" y="1404"/>
                  </a:cubicBezTo>
                  <a:cubicBezTo>
                    <a:pt x="3509" y="1279"/>
                    <a:pt x="3559" y="1154"/>
                    <a:pt x="3634" y="1078"/>
                  </a:cubicBezTo>
                  <a:cubicBezTo>
                    <a:pt x="3731" y="981"/>
                    <a:pt x="3854" y="937"/>
                    <a:pt x="3973" y="937"/>
                  </a:cubicBezTo>
                  <a:cubicBezTo>
                    <a:pt x="4193" y="937"/>
                    <a:pt x="4404" y="1086"/>
                    <a:pt x="4436" y="1329"/>
                  </a:cubicBezTo>
                  <a:cubicBezTo>
                    <a:pt x="4451" y="1477"/>
                    <a:pt x="4570" y="1564"/>
                    <a:pt x="4697" y="1564"/>
                  </a:cubicBezTo>
                  <a:cubicBezTo>
                    <a:pt x="4785" y="1564"/>
                    <a:pt x="4876" y="1522"/>
                    <a:pt x="4937" y="1429"/>
                  </a:cubicBezTo>
                  <a:cubicBezTo>
                    <a:pt x="5288" y="878"/>
                    <a:pt x="5890" y="552"/>
                    <a:pt x="6541" y="552"/>
                  </a:cubicBezTo>
                  <a:cubicBezTo>
                    <a:pt x="7594" y="552"/>
                    <a:pt x="8446" y="1379"/>
                    <a:pt x="8471" y="2432"/>
                  </a:cubicBezTo>
                  <a:lnTo>
                    <a:pt x="8471" y="4462"/>
                  </a:lnTo>
                  <a:cubicBezTo>
                    <a:pt x="8471" y="4562"/>
                    <a:pt x="8521" y="4637"/>
                    <a:pt x="8597" y="4688"/>
                  </a:cubicBezTo>
                  <a:cubicBezTo>
                    <a:pt x="8772" y="4813"/>
                    <a:pt x="8847" y="4988"/>
                    <a:pt x="8847" y="5189"/>
                  </a:cubicBezTo>
                  <a:cubicBezTo>
                    <a:pt x="8847" y="5515"/>
                    <a:pt x="8597" y="5840"/>
                    <a:pt x="8221" y="5840"/>
                  </a:cubicBezTo>
                  <a:lnTo>
                    <a:pt x="7644" y="5840"/>
                  </a:lnTo>
                  <a:cubicBezTo>
                    <a:pt x="7494" y="5840"/>
                    <a:pt x="7369" y="5966"/>
                    <a:pt x="7369" y="6116"/>
                  </a:cubicBezTo>
                  <a:cubicBezTo>
                    <a:pt x="7369" y="6868"/>
                    <a:pt x="7068" y="7570"/>
                    <a:pt x="6516" y="8071"/>
                  </a:cubicBezTo>
                  <a:cubicBezTo>
                    <a:pt x="6416" y="8171"/>
                    <a:pt x="6391" y="8347"/>
                    <a:pt x="6491" y="8447"/>
                  </a:cubicBezTo>
                  <a:cubicBezTo>
                    <a:pt x="6557" y="8513"/>
                    <a:pt x="6638" y="8544"/>
                    <a:pt x="6713" y="8544"/>
                  </a:cubicBezTo>
                  <a:cubicBezTo>
                    <a:pt x="6781" y="8544"/>
                    <a:pt x="6845" y="8519"/>
                    <a:pt x="6892" y="8472"/>
                  </a:cubicBezTo>
                  <a:cubicBezTo>
                    <a:pt x="7494" y="7921"/>
                    <a:pt x="7845" y="7194"/>
                    <a:pt x="7920" y="6392"/>
                  </a:cubicBezTo>
                  <a:lnTo>
                    <a:pt x="8221" y="6392"/>
                  </a:lnTo>
                  <a:cubicBezTo>
                    <a:pt x="8897" y="6392"/>
                    <a:pt x="9399" y="5840"/>
                    <a:pt x="9399" y="5189"/>
                  </a:cubicBezTo>
                  <a:cubicBezTo>
                    <a:pt x="9399" y="4863"/>
                    <a:pt x="9273" y="4562"/>
                    <a:pt x="9023" y="4337"/>
                  </a:cubicBezTo>
                  <a:lnTo>
                    <a:pt x="9023" y="2432"/>
                  </a:lnTo>
                  <a:cubicBezTo>
                    <a:pt x="9023" y="2106"/>
                    <a:pt x="8947" y="1780"/>
                    <a:pt x="8822" y="1479"/>
                  </a:cubicBezTo>
                  <a:cubicBezTo>
                    <a:pt x="8672" y="1204"/>
                    <a:pt x="8496" y="928"/>
                    <a:pt x="8271" y="703"/>
                  </a:cubicBezTo>
                  <a:cubicBezTo>
                    <a:pt x="7820" y="251"/>
                    <a:pt x="7193" y="1"/>
                    <a:pt x="65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4907425" y="4131000"/>
              <a:ext cx="77725" cy="77700"/>
            </a:xfrm>
            <a:custGeom>
              <a:rect b="b" l="l" r="r" t="t"/>
              <a:pathLst>
                <a:path extrusionOk="0" h="3108" w="3109">
                  <a:moveTo>
                    <a:pt x="1554" y="552"/>
                  </a:moveTo>
                  <a:cubicBezTo>
                    <a:pt x="2106" y="552"/>
                    <a:pt x="2557" y="1003"/>
                    <a:pt x="2557" y="1554"/>
                  </a:cubicBezTo>
                  <a:cubicBezTo>
                    <a:pt x="2557" y="2105"/>
                    <a:pt x="2106" y="2557"/>
                    <a:pt x="1554" y="2557"/>
                  </a:cubicBezTo>
                  <a:cubicBezTo>
                    <a:pt x="1003" y="2557"/>
                    <a:pt x="552" y="2105"/>
                    <a:pt x="552" y="1554"/>
                  </a:cubicBezTo>
                  <a:cubicBezTo>
                    <a:pt x="552" y="1003"/>
                    <a:pt x="1003" y="552"/>
                    <a:pt x="1554" y="552"/>
                  </a:cubicBezTo>
                  <a:close/>
                  <a:moveTo>
                    <a:pt x="1554" y="0"/>
                  </a:moveTo>
                  <a:cubicBezTo>
                    <a:pt x="702" y="0"/>
                    <a:pt x="0" y="702"/>
                    <a:pt x="0" y="1554"/>
                  </a:cubicBezTo>
                  <a:cubicBezTo>
                    <a:pt x="0" y="2406"/>
                    <a:pt x="702" y="3108"/>
                    <a:pt x="1554" y="3108"/>
                  </a:cubicBezTo>
                  <a:cubicBezTo>
                    <a:pt x="2407" y="3108"/>
                    <a:pt x="3108" y="2406"/>
                    <a:pt x="3108" y="1554"/>
                  </a:cubicBezTo>
                  <a:cubicBezTo>
                    <a:pt x="3108" y="702"/>
                    <a:pt x="2407" y="0"/>
                    <a:pt x="1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4980725" y="4057675"/>
              <a:ext cx="96525" cy="95900"/>
            </a:xfrm>
            <a:custGeom>
              <a:rect b="b" l="l" r="r" t="t"/>
              <a:pathLst>
                <a:path extrusionOk="0" h="3836" w="3861">
                  <a:moveTo>
                    <a:pt x="1931" y="552"/>
                  </a:moveTo>
                  <a:cubicBezTo>
                    <a:pt x="2683" y="552"/>
                    <a:pt x="3309" y="1154"/>
                    <a:pt x="3309" y="1906"/>
                  </a:cubicBezTo>
                  <a:cubicBezTo>
                    <a:pt x="3309" y="2683"/>
                    <a:pt x="2683" y="3284"/>
                    <a:pt x="1931" y="3284"/>
                  </a:cubicBezTo>
                  <a:cubicBezTo>
                    <a:pt x="1154" y="3284"/>
                    <a:pt x="552" y="2683"/>
                    <a:pt x="552" y="1906"/>
                  </a:cubicBezTo>
                  <a:cubicBezTo>
                    <a:pt x="552" y="1154"/>
                    <a:pt x="1154" y="552"/>
                    <a:pt x="1931" y="552"/>
                  </a:cubicBezTo>
                  <a:close/>
                  <a:moveTo>
                    <a:pt x="1931" y="1"/>
                  </a:moveTo>
                  <a:cubicBezTo>
                    <a:pt x="853" y="1"/>
                    <a:pt x="1" y="853"/>
                    <a:pt x="1" y="1906"/>
                  </a:cubicBezTo>
                  <a:cubicBezTo>
                    <a:pt x="1" y="2983"/>
                    <a:pt x="853" y="3835"/>
                    <a:pt x="1931" y="3835"/>
                  </a:cubicBezTo>
                  <a:cubicBezTo>
                    <a:pt x="2983" y="3835"/>
                    <a:pt x="3861" y="2983"/>
                    <a:pt x="3861" y="1906"/>
                  </a:cubicBezTo>
                  <a:cubicBezTo>
                    <a:pt x="3861" y="853"/>
                    <a:pt x="2983" y="1"/>
                    <a:pt x="1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4935000" y="4085250"/>
              <a:ext cx="40750" cy="40750"/>
            </a:xfrm>
            <a:custGeom>
              <a:rect b="b" l="l" r="r" t="t"/>
              <a:pathLst>
                <a:path extrusionOk="0" h="1630" w="1630">
                  <a:moveTo>
                    <a:pt x="827" y="1"/>
                  </a:moveTo>
                  <a:cubicBezTo>
                    <a:pt x="351" y="1"/>
                    <a:pt x="0" y="351"/>
                    <a:pt x="0" y="803"/>
                  </a:cubicBezTo>
                  <a:cubicBezTo>
                    <a:pt x="0" y="1279"/>
                    <a:pt x="351" y="1630"/>
                    <a:pt x="827" y="1630"/>
                  </a:cubicBezTo>
                  <a:cubicBezTo>
                    <a:pt x="978" y="1630"/>
                    <a:pt x="1103" y="1529"/>
                    <a:pt x="1103" y="1354"/>
                  </a:cubicBezTo>
                  <a:cubicBezTo>
                    <a:pt x="1103" y="1204"/>
                    <a:pt x="978" y="1078"/>
                    <a:pt x="827" y="1078"/>
                  </a:cubicBezTo>
                  <a:cubicBezTo>
                    <a:pt x="652" y="1078"/>
                    <a:pt x="552" y="978"/>
                    <a:pt x="552" y="803"/>
                  </a:cubicBezTo>
                  <a:cubicBezTo>
                    <a:pt x="552" y="652"/>
                    <a:pt x="652" y="527"/>
                    <a:pt x="827" y="527"/>
                  </a:cubicBezTo>
                  <a:cubicBezTo>
                    <a:pt x="978" y="527"/>
                    <a:pt x="1103" y="652"/>
                    <a:pt x="1103" y="803"/>
                  </a:cubicBezTo>
                  <a:cubicBezTo>
                    <a:pt x="1103" y="978"/>
                    <a:pt x="1203" y="1078"/>
                    <a:pt x="1354" y="1078"/>
                  </a:cubicBezTo>
                  <a:cubicBezTo>
                    <a:pt x="1529" y="1078"/>
                    <a:pt x="1629" y="978"/>
                    <a:pt x="1629" y="803"/>
                  </a:cubicBezTo>
                  <a:cubicBezTo>
                    <a:pt x="1629" y="351"/>
                    <a:pt x="1278"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5097900" y="4124100"/>
              <a:ext cx="13800" cy="13800"/>
            </a:xfrm>
            <a:custGeom>
              <a:rect b="b" l="l" r="r" t="t"/>
              <a:pathLst>
                <a:path extrusionOk="0" h="552" w="552">
                  <a:moveTo>
                    <a:pt x="276" y="0"/>
                  </a:moveTo>
                  <a:cubicBezTo>
                    <a:pt x="126" y="0"/>
                    <a:pt x="1" y="126"/>
                    <a:pt x="1" y="276"/>
                  </a:cubicBezTo>
                  <a:cubicBezTo>
                    <a:pt x="1" y="427"/>
                    <a:pt x="126" y="552"/>
                    <a:pt x="276" y="552"/>
                  </a:cubicBezTo>
                  <a:cubicBezTo>
                    <a:pt x="427" y="552"/>
                    <a:pt x="552" y="427"/>
                    <a:pt x="552" y="276"/>
                  </a:cubicBezTo>
                  <a:cubicBezTo>
                    <a:pt x="552" y="126"/>
                    <a:pt x="427" y="0"/>
                    <a:pt x="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4969450" y="4045775"/>
              <a:ext cx="13200" cy="13800"/>
            </a:xfrm>
            <a:custGeom>
              <a:rect b="b" l="l" r="r" t="t"/>
              <a:pathLst>
                <a:path extrusionOk="0" h="552" w="528">
                  <a:moveTo>
                    <a:pt x="251" y="1"/>
                  </a:moveTo>
                  <a:cubicBezTo>
                    <a:pt x="101" y="1"/>
                    <a:pt x="1" y="126"/>
                    <a:pt x="1" y="276"/>
                  </a:cubicBezTo>
                  <a:cubicBezTo>
                    <a:pt x="1" y="427"/>
                    <a:pt x="101" y="552"/>
                    <a:pt x="251" y="552"/>
                  </a:cubicBezTo>
                  <a:cubicBezTo>
                    <a:pt x="427" y="552"/>
                    <a:pt x="527" y="427"/>
                    <a:pt x="527" y="276"/>
                  </a:cubicBezTo>
                  <a:cubicBezTo>
                    <a:pt x="527" y="126"/>
                    <a:pt x="427" y="1"/>
                    <a:pt x="2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4877350" y="4137875"/>
              <a:ext cx="13800" cy="13825"/>
            </a:xfrm>
            <a:custGeom>
              <a:rect b="b" l="l" r="r" t="t"/>
              <a:pathLst>
                <a:path extrusionOk="0" h="553" w="552">
                  <a:moveTo>
                    <a:pt x="276" y="1"/>
                  </a:moveTo>
                  <a:cubicBezTo>
                    <a:pt x="126" y="1"/>
                    <a:pt x="0" y="126"/>
                    <a:pt x="0" y="277"/>
                  </a:cubicBezTo>
                  <a:cubicBezTo>
                    <a:pt x="0" y="427"/>
                    <a:pt x="126" y="552"/>
                    <a:pt x="276" y="552"/>
                  </a:cubicBezTo>
                  <a:cubicBezTo>
                    <a:pt x="427" y="552"/>
                    <a:pt x="552" y="427"/>
                    <a:pt x="552" y="277"/>
                  </a:cubicBezTo>
                  <a:cubicBezTo>
                    <a:pt x="552" y="126"/>
                    <a:pt x="427" y="1"/>
                    <a:pt x="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5152425" y="4151675"/>
              <a:ext cx="13800" cy="13800"/>
            </a:xfrm>
            <a:custGeom>
              <a:rect b="b" l="l" r="r" t="t"/>
              <a:pathLst>
                <a:path extrusionOk="0" h="552" w="552">
                  <a:moveTo>
                    <a:pt x="276" y="0"/>
                  </a:moveTo>
                  <a:cubicBezTo>
                    <a:pt x="125" y="0"/>
                    <a:pt x="0" y="126"/>
                    <a:pt x="0" y="276"/>
                  </a:cubicBezTo>
                  <a:cubicBezTo>
                    <a:pt x="0" y="426"/>
                    <a:pt x="125" y="552"/>
                    <a:pt x="276" y="552"/>
                  </a:cubicBezTo>
                  <a:cubicBezTo>
                    <a:pt x="451" y="552"/>
                    <a:pt x="551" y="426"/>
                    <a:pt x="551" y="276"/>
                  </a:cubicBezTo>
                  <a:cubicBezTo>
                    <a:pt x="551" y="126"/>
                    <a:pt x="451" y="0"/>
                    <a:pt x="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4998275" y="4360950"/>
              <a:ext cx="68950" cy="127200"/>
            </a:xfrm>
            <a:custGeom>
              <a:rect b="b" l="l" r="r" t="t"/>
              <a:pathLst>
                <a:path extrusionOk="0" h="5088" w="2758">
                  <a:moveTo>
                    <a:pt x="2206" y="552"/>
                  </a:moveTo>
                  <a:lnTo>
                    <a:pt x="2206" y="3709"/>
                  </a:lnTo>
                  <a:cubicBezTo>
                    <a:pt x="2206" y="4186"/>
                    <a:pt x="1830" y="4537"/>
                    <a:pt x="1379" y="4537"/>
                  </a:cubicBezTo>
                  <a:cubicBezTo>
                    <a:pt x="903" y="4537"/>
                    <a:pt x="552" y="4186"/>
                    <a:pt x="552" y="3709"/>
                  </a:cubicBezTo>
                  <a:lnTo>
                    <a:pt x="552" y="552"/>
                  </a:lnTo>
                  <a:close/>
                  <a:moveTo>
                    <a:pt x="276" y="0"/>
                  </a:moveTo>
                  <a:cubicBezTo>
                    <a:pt x="126" y="0"/>
                    <a:pt x="1" y="125"/>
                    <a:pt x="1" y="276"/>
                  </a:cubicBezTo>
                  <a:lnTo>
                    <a:pt x="1" y="3709"/>
                  </a:lnTo>
                  <a:cubicBezTo>
                    <a:pt x="1" y="4486"/>
                    <a:pt x="602" y="5088"/>
                    <a:pt x="1379" y="5088"/>
                  </a:cubicBezTo>
                  <a:cubicBezTo>
                    <a:pt x="2131" y="5088"/>
                    <a:pt x="2757" y="4486"/>
                    <a:pt x="2757" y="3709"/>
                  </a:cubicBezTo>
                  <a:lnTo>
                    <a:pt x="2757" y="276"/>
                  </a:lnTo>
                  <a:cubicBezTo>
                    <a:pt x="2757" y="125"/>
                    <a:pt x="2632" y="0"/>
                    <a:pt x="24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7"/>
          <p:cNvGrpSpPr/>
          <p:nvPr/>
        </p:nvGrpSpPr>
        <p:grpSpPr>
          <a:xfrm>
            <a:off x="5292445" y="2924035"/>
            <a:ext cx="355908" cy="469104"/>
            <a:chOff x="4341625" y="4045775"/>
            <a:chExt cx="356550" cy="469950"/>
          </a:xfrm>
        </p:grpSpPr>
        <p:sp>
          <p:nvSpPr>
            <p:cNvPr id="714" name="Google Shape;714;p27"/>
            <p:cNvSpPr/>
            <p:nvPr/>
          </p:nvSpPr>
          <p:spPr>
            <a:xfrm>
              <a:off x="4613575" y="4330875"/>
              <a:ext cx="41375" cy="93375"/>
            </a:xfrm>
            <a:custGeom>
              <a:rect b="b" l="l" r="r" t="t"/>
              <a:pathLst>
                <a:path extrusionOk="0" h="3735" w="1655">
                  <a:moveTo>
                    <a:pt x="1378" y="0"/>
                  </a:moveTo>
                  <a:cubicBezTo>
                    <a:pt x="1228" y="0"/>
                    <a:pt x="1103" y="125"/>
                    <a:pt x="1103" y="276"/>
                  </a:cubicBezTo>
                  <a:lnTo>
                    <a:pt x="1103" y="2907"/>
                  </a:lnTo>
                  <a:cubicBezTo>
                    <a:pt x="1103" y="3058"/>
                    <a:pt x="977" y="3183"/>
                    <a:pt x="827" y="3183"/>
                  </a:cubicBezTo>
                  <a:cubicBezTo>
                    <a:pt x="677" y="3183"/>
                    <a:pt x="551" y="3033"/>
                    <a:pt x="551" y="2882"/>
                  </a:cubicBezTo>
                  <a:lnTo>
                    <a:pt x="551" y="652"/>
                  </a:lnTo>
                  <a:cubicBezTo>
                    <a:pt x="551" y="501"/>
                    <a:pt x="426" y="376"/>
                    <a:pt x="276" y="376"/>
                  </a:cubicBezTo>
                  <a:cubicBezTo>
                    <a:pt x="125" y="376"/>
                    <a:pt x="0" y="501"/>
                    <a:pt x="0" y="652"/>
                  </a:cubicBezTo>
                  <a:lnTo>
                    <a:pt x="0" y="2882"/>
                  </a:lnTo>
                  <a:cubicBezTo>
                    <a:pt x="0" y="3334"/>
                    <a:pt x="351" y="3709"/>
                    <a:pt x="802" y="3735"/>
                  </a:cubicBezTo>
                  <a:lnTo>
                    <a:pt x="827" y="3735"/>
                  </a:lnTo>
                  <a:cubicBezTo>
                    <a:pt x="1303" y="3735"/>
                    <a:pt x="1654" y="3359"/>
                    <a:pt x="1654" y="2907"/>
                  </a:cubicBezTo>
                  <a:lnTo>
                    <a:pt x="1654" y="276"/>
                  </a:lnTo>
                  <a:cubicBezTo>
                    <a:pt x="1654" y="125"/>
                    <a:pt x="1529" y="0"/>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4341625" y="4045775"/>
              <a:ext cx="313325" cy="282150"/>
            </a:xfrm>
            <a:custGeom>
              <a:rect b="b" l="l" r="r" t="t"/>
              <a:pathLst>
                <a:path extrusionOk="0" h="11286" w="12533">
                  <a:moveTo>
                    <a:pt x="10093" y="2172"/>
                  </a:moveTo>
                  <a:cubicBezTo>
                    <a:pt x="10306" y="2172"/>
                    <a:pt x="10521" y="2250"/>
                    <a:pt x="10678" y="2407"/>
                  </a:cubicBezTo>
                  <a:lnTo>
                    <a:pt x="11454" y="3209"/>
                  </a:lnTo>
                  <a:cubicBezTo>
                    <a:pt x="11805" y="3534"/>
                    <a:pt x="11981" y="3986"/>
                    <a:pt x="11981" y="4462"/>
                  </a:cubicBezTo>
                  <a:lnTo>
                    <a:pt x="11981" y="7544"/>
                  </a:lnTo>
                  <a:cubicBezTo>
                    <a:pt x="11981" y="7695"/>
                    <a:pt x="11855" y="7820"/>
                    <a:pt x="11705" y="7820"/>
                  </a:cubicBezTo>
                  <a:cubicBezTo>
                    <a:pt x="11555" y="7820"/>
                    <a:pt x="11429" y="7695"/>
                    <a:pt x="11429" y="7544"/>
                  </a:cubicBezTo>
                  <a:lnTo>
                    <a:pt x="11429" y="4512"/>
                  </a:lnTo>
                  <a:cubicBezTo>
                    <a:pt x="11454" y="4161"/>
                    <a:pt x="11304" y="3835"/>
                    <a:pt x="11079" y="3585"/>
                  </a:cubicBezTo>
                  <a:lnTo>
                    <a:pt x="9725" y="2256"/>
                  </a:lnTo>
                  <a:cubicBezTo>
                    <a:pt x="9838" y="2200"/>
                    <a:pt x="9965" y="2172"/>
                    <a:pt x="10093" y="2172"/>
                  </a:cubicBezTo>
                  <a:close/>
                  <a:moveTo>
                    <a:pt x="6971" y="565"/>
                  </a:moveTo>
                  <a:cubicBezTo>
                    <a:pt x="7150" y="565"/>
                    <a:pt x="7332" y="627"/>
                    <a:pt x="7469" y="752"/>
                  </a:cubicBezTo>
                  <a:lnTo>
                    <a:pt x="10678" y="3986"/>
                  </a:lnTo>
                  <a:cubicBezTo>
                    <a:pt x="10828" y="4111"/>
                    <a:pt x="10903" y="4311"/>
                    <a:pt x="10878" y="4487"/>
                  </a:cubicBezTo>
                  <a:cubicBezTo>
                    <a:pt x="10878" y="4662"/>
                    <a:pt x="10803" y="4838"/>
                    <a:pt x="10678" y="4963"/>
                  </a:cubicBezTo>
                  <a:cubicBezTo>
                    <a:pt x="10552" y="5088"/>
                    <a:pt x="10377" y="5164"/>
                    <a:pt x="10201" y="5164"/>
                  </a:cubicBezTo>
                  <a:cubicBezTo>
                    <a:pt x="10001" y="5164"/>
                    <a:pt x="9850" y="5088"/>
                    <a:pt x="9700" y="4963"/>
                  </a:cubicBezTo>
                  <a:lnTo>
                    <a:pt x="9700" y="4938"/>
                  </a:lnTo>
                  <a:lnTo>
                    <a:pt x="8146" y="3384"/>
                  </a:lnTo>
                  <a:cubicBezTo>
                    <a:pt x="8084" y="3334"/>
                    <a:pt x="8008" y="3309"/>
                    <a:pt x="7936" y="3309"/>
                  </a:cubicBezTo>
                  <a:cubicBezTo>
                    <a:pt x="7864" y="3309"/>
                    <a:pt x="7795" y="3334"/>
                    <a:pt x="7745" y="3384"/>
                  </a:cubicBezTo>
                  <a:cubicBezTo>
                    <a:pt x="7645" y="3484"/>
                    <a:pt x="7645" y="3660"/>
                    <a:pt x="7745" y="3785"/>
                  </a:cubicBezTo>
                  <a:lnTo>
                    <a:pt x="8522" y="4562"/>
                  </a:lnTo>
                  <a:lnTo>
                    <a:pt x="9124" y="5138"/>
                  </a:lnTo>
                  <a:lnTo>
                    <a:pt x="4086" y="10176"/>
                  </a:lnTo>
                  <a:cubicBezTo>
                    <a:pt x="3710" y="10552"/>
                    <a:pt x="3215" y="10740"/>
                    <a:pt x="2720" y="10740"/>
                  </a:cubicBezTo>
                  <a:cubicBezTo>
                    <a:pt x="2225" y="10740"/>
                    <a:pt x="1730" y="10552"/>
                    <a:pt x="1354" y="10176"/>
                  </a:cubicBezTo>
                  <a:cubicBezTo>
                    <a:pt x="602" y="9424"/>
                    <a:pt x="602" y="8196"/>
                    <a:pt x="1354" y="7444"/>
                  </a:cubicBezTo>
                  <a:lnTo>
                    <a:pt x="6392" y="2407"/>
                  </a:lnTo>
                  <a:lnTo>
                    <a:pt x="6768" y="2808"/>
                  </a:lnTo>
                  <a:lnTo>
                    <a:pt x="1755" y="7845"/>
                  </a:lnTo>
                  <a:cubicBezTo>
                    <a:pt x="1204" y="8372"/>
                    <a:pt x="1204" y="9249"/>
                    <a:pt x="1755" y="9775"/>
                  </a:cubicBezTo>
                  <a:cubicBezTo>
                    <a:pt x="2006" y="10042"/>
                    <a:pt x="2357" y="10187"/>
                    <a:pt x="2711" y="10187"/>
                  </a:cubicBezTo>
                  <a:cubicBezTo>
                    <a:pt x="2889" y="10187"/>
                    <a:pt x="3067" y="10151"/>
                    <a:pt x="3234" y="10076"/>
                  </a:cubicBezTo>
                  <a:cubicBezTo>
                    <a:pt x="3409" y="10026"/>
                    <a:pt x="3560" y="9925"/>
                    <a:pt x="3685" y="9775"/>
                  </a:cubicBezTo>
                  <a:lnTo>
                    <a:pt x="8146" y="5339"/>
                  </a:lnTo>
                  <a:cubicBezTo>
                    <a:pt x="8246" y="5239"/>
                    <a:pt x="8246" y="5063"/>
                    <a:pt x="8146" y="4938"/>
                  </a:cubicBezTo>
                  <a:cubicBezTo>
                    <a:pt x="8084" y="4888"/>
                    <a:pt x="8015" y="4863"/>
                    <a:pt x="7946" y="4863"/>
                  </a:cubicBezTo>
                  <a:cubicBezTo>
                    <a:pt x="7877" y="4863"/>
                    <a:pt x="7808" y="4888"/>
                    <a:pt x="7745" y="4938"/>
                  </a:cubicBezTo>
                  <a:lnTo>
                    <a:pt x="3309" y="9399"/>
                  </a:lnTo>
                  <a:cubicBezTo>
                    <a:pt x="3146" y="9562"/>
                    <a:pt x="2933" y="9644"/>
                    <a:pt x="2720" y="9644"/>
                  </a:cubicBezTo>
                  <a:cubicBezTo>
                    <a:pt x="2507" y="9644"/>
                    <a:pt x="2294" y="9562"/>
                    <a:pt x="2131" y="9399"/>
                  </a:cubicBezTo>
                  <a:cubicBezTo>
                    <a:pt x="1805" y="9073"/>
                    <a:pt x="1805" y="8547"/>
                    <a:pt x="2131" y="8221"/>
                  </a:cubicBezTo>
                  <a:lnTo>
                    <a:pt x="7369" y="3008"/>
                  </a:lnTo>
                  <a:cubicBezTo>
                    <a:pt x="7469" y="2883"/>
                    <a:pt x="7469" y="2707"/>
                    <a:pt x="7369" y="2607"/>
                  </a:cubicBezTo>
                  <a:cubicBezTo>
                    <a:pt x="7244" y="2482"/>
                    <a:pt x="6542" y="1780"/>
                    <a:pt x="6492" y="1730"/>
                  </a:cubicBezTo>
                  <a:cubicBezTo>
                    <a:pt x="6216" y="1454"/>
                    <a:pt x="6216" y="1028"/>
                    <a:pt x="6492" y="752"/>
                  </a:cubicBezTo>
                  <a:cubicBezTo>
                    <a:pt x="6617" y="627"/>
                    <a:pt x="6793" y="565"/>
                    <a:pt x="6971" y="565"/>
                  </a:cubicBezTo>
                  <a:close/>
                  <a:moveTo>
                    <a:pt x="6968" y="1"/>
                  </a:moveTo>
                  <a:cubicBezTo>
                    <a:pt x="6649" y="1"/>
                    <a:pt x="6329" y="126"/>
                    <a:pt x="6091" y="377"/>
                  </a:cubicBezTo>
                  <a:cubicBezTo>
                    <a:pt x="5865" y="602"/>
                    <a:pt x="5740" y="903"/>
                    <a:pt x="5740" y="1254"/>
                  </a:cubicBezTo>
                  <a:cubicBezTo>
                    <a:pt x="5740" y="1529"/>
                    <a:pt x="5815" y="1805"/>
                    <a:pt x="5991" y="2031"/>
                  </a:cubicBezTo>
                  <a:lnTo>
                    <a:pt x="953" y="7068"/>
                  </a:lnTo>
                  <a:cubicBezTo>
                    <a:pt x="1" y="8021"/>
                    <a:pt x="1" y="9600"/>
                    <a:pt x="953" y="10552"/>
                  </a:cubicBezTo>
                  <a:cubicBezTo>
                    <a:pt x="1442" y="11041"/>
                    <a:pt x="2081" y="11285"/>
                    <a:pt x="2717" y="11285"/>
                  </a:cubicBezTo>
                  <a:cubicBezTo>
                    <a:pt x="3353" y="11285"/>
                    <a:pt x="3986" y="11041"/>
                    <a:pt x="4462" y="10552"/>
                  </a:cubicBezTo>
                  <a:lnTo>
                    <a:pt x="9525" y="5514"/>
                  </a:lnTo>
                  <a:cubicBezTo>
                    <a:pt x="9725" y="5640"/>
                    <a:pt x="9951" y="5715"/>
                    <a:pt x="10201" y="5715"/>
                  </a:cubicBezTo>
                  <a:cubicBezTo>
                    <a:pt x="10452" y="5715"/>
                    <a:pt x="10678" y="5640"/>
                    <a:pt x="10878" y="5489"/>
                  </a:cubicBezTo>
                  <a:lnTo>
                    <a:pt x="10878" y="7544"/>
                  </a:lnTo>
                  <a:cubicBezTo>
                    <a:pt x="10878" y="7996"/>
                    <a:pt x="11254" y="8372"/>
                    <a:pt x="11705" y="8372"/>
                  </a:cubicBezTo>
                  <a:cubicBezTo>
                    <a:pt x="12156" y="8372"/>
                    <a:pt x="12532" y="7996"/>
                    <a:pt x="12532" y="7544"/>
                  </a:cubicBezTo>
                  <a:lnTo>
                    <a:pt x="12532" y="4462"/>
                  </a:lnTo>
                  <a:cubicBezTo>
                    <a:pt x="12532" y="3835"/>
                    <a:pt x="12282" y="3259"/>
                    <a:pt x="11855" y="2808"/>
                  </a:cubicBezTo>
                  <a:lnTo>
                    <a:pt x="11053" y="2031"/>
                  </a:lnTo>
                  <a:cubicBezTo>
                    <a:pt x="10783" y="1760"/>
                    <a:pt x="10431" y="1627"/>
                    <a:pt x="10082" y="1627"/>
                  </a:cubicBezTo>
                  <a:cubicBezTo>
                    <a:pt x="9816" y="1627"/>
                    <a:pt x="9551" y="1704"/>
                    <a:pt x="9324" y="1855"/>
                  </a:cubicBezTo>
                  <a:lnTo>
                    <a:pt x="7845" y="377"/>
                  </a:lnTo>
                  <a:cubicBezTo>
                    <a:pt x="7607" y="126"/>
                    <a:pt x="7288" y="1"/>
                    <a:pt x="6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4614200" y="4268825"/>
              <a:ext cx="40750" cy="50800"/>
            </a:xfrm>
            <a:custGeom>
              <a:rect b="b" l="l" r="r" t="t"/>
              <a:pathLst>
                <a:path extrusionOk="0" h="2032" w="1630">
                  <a:moveTo>
                    <a:pt x="802" y="1"/>
                  </a:moveTo>
                  <a:cubicBezTo>
                    <a:pt x="677" y="1"/>
                    <a:pt x="551" y="51"/>
                    <a:pt x="501" y="176"/>
                  </a:cubicBezTo>
                  <a:lnTo>
                    <a:pt x="401" y="327"/>
                  </a:lnTo>
                  <a:cubicBezTo>
                    <a:pt x="301" y="452"/>
                    <a:pt x="351" y="628"/>
                    <a:pt x="476" y="703"/>
                  </a:cubicBezTo>
                  <a:cubicBezTo>
                    <a:pt x="526" y="740"/>
                    <a:pt x="583" y="759"/>
                    <a:pt x="639" y="759"/>
                  </a:cubicBezTo>
                  <a:cubicBezTo>
                    <a:pt x="696" y="759"/>
                    <a:pt x="752" y="740"/>
                    <a:pt x="802" y="703"/>
                  </a:cubicBezTo>
                  <a:lnTo>
                    <a:pt x="1028" y="1079"/>
                  </a:lnTo>
                  <a:cubicBezTo>
                    <a:pt x="1078" y="1104"/>
                    <a:pt x="1078" y="1154"/>
                    <a:pt x="1078" y="1204"/>
                  </a:cubicBezTo>
                  <a:cubicBezTo>
                    <a:pt x="1078" y="1379"/>
                    <a:pt x="952" y="1480"/>
                    <a:pt x="802" y="1480"/>
                  </a:cubicBezTo>
                  <a:cubicBezTo>
                    <a:pt x="702" y="1480"/>
                    <a:pt x="602" y="1430"/>
                    <a:pt x="551" y="1354"/>
                  </a:cubicBezTo>
                  <a:cubicBezTo>
                    <a:pt x="517" y="1251"/>
                    <a:pt x="423" y="1194"/>
                    <a:pt x="326" y="1194"/>
                  </a:cubicBezTo>
                  <a:cubicBezTo>
                    <a:pt x="283" y="1194"/>
                    <a:pt x="239" y="1206"/>
                    <a:pt x="201" y="1229"/>
                  </a:cubicBezTo>
                  <a:cubicBezTo>
                    <a:pt x="50" y="1304"/>
                    <a:pt x="0" y="1480"/>
                    <a:pt x="75" y="1605"/>
                  </a:cubicBezTo>
                  <a:cubicBezTo>
                    <a:pt x="226" y="1881"/>
                    <a:pt x="501" y="2031"/>
                    <a:pt x="802" y="2031"/>
                  </a:cubicBezTo>
                  <a:cubicBezTo>
                    <a:pt x="1253" y="2031"/>
                    <a:pt x="1629" y="1680"/>
                    <a:pt x="1629" y="1204"/>
                  </a:cubicBezTo>
                  <a:cubicBezTo>
                    <a:pt x="1629" y="1054"/>
                    <a:pt x="1579" y="903"/>
                    <a:pt x="1504" y="778"/>
                  </a:cubicBezTo>
                  <a:lnTo>
                    <a:pt x="1103" y="176"/>
                  </a:lnTo>
                  <a:cubicBezTo>
                    <a:pt x="1053" y="51"/>
                    <a:pt x="927" y="1"/>
                    <a:pt x="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4570325" y="4431125"/>
              <a:ext cx="52025" cy="42625"/>
            </a:xfrm>
            <a:custGeom>
              <a:rect b="b" l="l" r="r" t="t"/>
              <a:pathLst>
                <a:path extrusionOk="0" h="1705" w="2081">
                  <a:moveTo>
                    <a:pt x="828" y="552"/>
                  </a:moveTo>
                  <a:cubicBezTo>
                    <a:pt x="978" y="552"/>
                    <a:pt x="1154" y="577"/>
                    <a:pt x="1304" y="602"/>
                  </a:cubicBezTo>
                  <a:cubicBezTo>
                    <a:pt x="1454" y="652"/>
                    <a:pt x="1530" y="802"/>
                    <a:pt x="1504" y="953"/>
                  </a:cubicBezTo>
                  <a:cubicBezTo>
                    <a:pt x="1461" y="1084"/>
                    <a:pt x="1341" y="1158"/>
                    <a:pt x="1227" y="1158"/>
                  </a:cubicBezTo>
                  <a:cubicBezTo>
                    <a:pt x="1211" y="1158"/>
                    <a:pt x="1195" y="1156"/>
                    <a:pt x="1179" y="1153"/>
                  </a:cubicBezTo>
                  <a:cubicBezTo>
                    <a:pt x="1053" y="1128"/>
                    <a:pt x="953" y="1103"/>
                    <a:pt x="828" y="1103"/>
                  </a:cubicBezTo>
                  <a:cubicBezTo>
                    <a:pt x="677" y="1103"/>
                    <a:pt x="552" y="978"/>
                    <a:pt x="552" y="827"/>
                  </a:cubicBezTo>
                  <a:cubicBezTo>
                    <a:pt x="552" y="677"/>
                    <a:pt x="677" y="552"/>
                    <a:pt x="828" y="552"/>
                  </a:cubicBezTo>
                  <a:close/>
                  <a:moveTo>
                    <a:pt x="828" y="0"/>
                  </a:moveTo>
                  <a:cubicBezTo>
                    <a:pt x="377" y="0"/>
                    <a:pt x="1" y="376"/>
                    <a:pt x="1" y="827"/>
                  </a:cubicBezTo>
                  <a:cubicBezTo>
                    <a:pt x="1" y="1278"/>
                    <a:pt x="377" y="1654"/>
                    <a:pt x="828" y="1654"/>
                  </a:cubicBezTo>
                  <a:cubicBezTo>
                    <a:pt x="903" y="1654"/>
                    <a:pt x="978" y="1679"/>
                    <a:pt x="1028" y="1679"/>
                  </a:cubicBezTo>
                  <a:cubicBezTo>
                    <a:pt x="1103" y="1704"/>
                    <a:pt x="1179" y="1704"/>
                    <a:pt x="1229" y="1704"/>
                  </a:cubicBezTo>
                  <a:cubicBezTo>
                    <a:pt x="1605" y="1704"/>
                    <a:pt x="1956" y="1454"/>
                    <a:pt x="2031" y="1078"/>
                  </a:cubicBezTo>
                  <a:cubicBezTo>
                    <a:pt x="2081" y="852"/>
                    <a:pt x="2056" y="627"/>
                    <a:pt x="1931" y="451"/>
                  </a:cubicBezTo>
                  <a:cubicBezTo>
                    <a:pt x="1830" y="251"/>
                    <a:pt x="1630" y="126"/>
                    <a:pt x="1429" y="75"/>
                  </a:cubicBezTo>
                  <a:cubicBezTo>
                    <a:pt x="1229" y="25"/>
                    <a:pt x="1028" y="0"/>
                    <a:pt x="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4613575" y="4431125"/>
              <a:ext cx="84600" cy="84600"/>
            </a:xfrm>
            <a:custGeom>
              <a:rect b="b" l="l" r="r" t="t"/>
              <a:pathLst>
                <a:path extrusionOk="0" h="3384" w="3384">
                  <a:moveTo>
                    <a:pt x="2556" y="0"/>
                  </a:moveTo>
                  <a:cubicBezTo>
                    <a:pt x="2155" y="0"/>
                    <a:pt x="1729" y="100"/>
                    <a:pt x="1378" y="301"/>
                  </a:cubicBezTo>
                  <a:cubicBezTo>
                    <a:pt x="1253" y="376"/>
                    <a:pt x="1178" y="527"/>
                    <a:pt x="1253" y="677"/>
                  </a:cubicBezTo>
                  <a:cubicBezTo>
                    <a:pt x="1304" y="762"/>
                    <a:pt x="1402" y="812"/>
                    <a:pt x="1498" y="812"/>
                  </a:cubicBezTo>
                  <a:cubicBezTo>
                    <a:pt x="1544" y="812"/>
                    <a:pt x="1589" y="801"/>
                    <a:pt x="1629" y="777"/>
                  </a:cubicBezTo>
                  <a:cubicBezTo>
                    <a:pt x="1905" y="627"/>
                    <a:pt x="2231" y="552"/>
                    <a:pt x="2556" y="552"/>
                  </a:cubicBezTo>
                  <a:cubicBezTo>
                    <a:pt x="2707" y="552"/>
                    <a:pt x="2832" y="677"/>
                    <a:pt x="2832" y="827"/>
                  </a:cubicBezTo>
                  <a:cubicBezTo>
                    <a:pt x="2832" y="978"/>
                    <a:pt x="2707" y="1103"/>
                    <a:pt x="2556" y="1103"/>
                  </a:cubicBezTo>
                  <a:cubicBezTo>
                    <a:pt x="1704" y="1103"/>
                    <a:pt x="1078" y="1830"/>
                    <a:pt x="1103" y="2557"/>
                  </a:cubicBezTo>
                  <a:cubicBezTo>
                    <a:pt x="1103" y="2732"/>
                    <a:pt x="977" y="2832"/>
                    <a:pt x="827" y="2832"/>
                  </a:cubicBezTo>
                  <a:cubicBezTo>
                    <a:pt x="677" y="2832"/>
                    <a:pt x="551" y="2707"/>
                    <a:pt x="551" y="2557"/>
                  </a:cubicBezTo>
                  <a:cubicBezTo>
                    <a:pt x="551" y="2156"/>
                    <a:pt x="677" y="1755"/>
                    <a:pt x="902" y="1429"/>
                  </a:cubicBezTo>
                  <a:cubicBezTo>
                    <a:pt x="1003" y="1303"/>
                    <a:pt x="977" y="1128"/>
                    <a:pt x="852" y="1028"/>
                  </a:cubicBezTo>
                  <a:cubicBezTo>
                    <a:pt x="805" y="1000"/>
                    <a:pt x="751" y="985"/>
                    <a:pt x="697" y="985"/>
                  </a:cubicBezTo>
                  <a:cubicBezTo>
                    <a:pt x="606" y="985"/>
                    <a:pt x="514" y="1025"/>
                    <a:pt x="451" y="1103"/>
                  </a:cubicBezTo>
                  <a:cubicBezTo>
                    <a:pt x="150" y="1529"/>
                    <a:pt x="0" y="2030"/>
                    <a:pt x="0" y="2557"/>
                  </a:cubicBezTo>
                  <a:cubicBezTo>
                    <a:pt x="0" y="3033"/>
                    <a:pt x="376" y="3384"/>
                    <a:pt x="827" y="3384"/>
                  </a:cubicBezTo>
                  <a:cubicBezTo>
                    <a:pt x="1303" y="3384"/>
                    <a:pt x="1679" y="2983"/>
                    <a:pt x="1654" y="2557"/>
                  </a:cubicBezTo>
                  <a:cubicBezTo>
                    <a:pt x="1654" y="2055"/>
                    <a:pt x="2055" y="1654"/>
                    <a:pt x="2556" y="1654"/>
                  </a:cubicBezTo>
                  <a:cubicBezTo>
                    <a:pt x="3008" y="1654"/>
                    <a:pt x="3384" y="1278"/>
                    <a:pt x="3384" y="827"/>
                  </a:cubicBezTo>
                  <a:cubicBezTo>
                    <a:pt x="3384" y="376"/>
                    <a:pt x="3008" y="0"/>
                    <a:pt x="2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8"/>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724" name="Google Shape;724;p28"/>
          <p:cNvGrpSpPr/>
          <p:nvPr/>
        </p:nvGrpSpPr>
        <p:grpSpPr>
          <a:xfrm>
            <a:off x="4435104" y="1442275"/>
            <a:ext cx="4251674" cy="3292287"/>
            <a:chOff x="4435104" y="1442275"/>
            <a:chExt cx="4251674" cy="3292287"/>
          </a:xfrm>
        </p:grpSpPr>
        <p:sp>
          <p:nvSpPr>
            <p:cNvPr id="725" name="Google Shape;725;p28"/>
            <p:cNvSpPr/>
            <p:nvPr/>
          </p:nvSpPr>
          <p:spPr>
            <a:xfrm>
              <a:off x="4585325" y="1442275"/>
              <a:ext cx="2067545" cy="2050824"/>
            </a:xfrm>
            <a:custGeom>
              <a:rect b="b" l="l" r="r" t="t"/>
              <a:pathLst>
                <a:path extrusionOk="0" h="30678" w="32633">
                  <a:moveTo>
                    <a:pt x="18222" y="0"/>
                  </a:moveTo>
                  <a:lnTo>
                    <a:pt x="17846" y="376"/>
                  </a:lnTo>
                  <a:lnTo>
                    <a:pt x="17846" y="4862"/>
                  </a:lnTo>
                  <a:lnTo>
                    <a:pt x="377" y="4862"/>
                  </a:lnTo>
                  <a:lnTo>
                    <a:pt x="1" y="5263"/>
                  </a:lnTo>
                  <a:lnTo>
                    <a:pt x="1" y="15188"/>
                  </a:lnTo>
                  <a:lnTo>
                    <a:pt x="778" y="15188"/>
                  </a:lnTo>
                  <a:lnTo>
                    <a:pt x="778" y="5639"/>
                  </a:lnTo>
                  <a:lnTo>
                    <a:pt x="18222" y="5639"/>
                  </a:lnTo>
                  <a:lnTo>
                    <a:pt x="18623" y="5263"/>
                  </a:lnTo>
                  <a:lnTo>
                    <a:pt x="18623" y="777"/>
                  </a:lnTo>
                  <a:lnTo>
                    <a:pt x="31856" y="777"/>
                  </a:lnTo>
                  <a:lnTo>
                    <a:pt x="31856" y="6968"/>
                  </a:lnTo>
                  <a:lnTo>
                    <a:pt x="29149" y="6968"/>
                  </a:lnTo>
                  <a:lnTo>
                    <a:pt x="28748" y="7344"/>
                  </a:lnTo>
                  <a:lnTo>
                    <a:pt x="28748" y="8396"/>
                  </a:lnTo>
                  <a:lnTo>
                    <a:pt x="29149" y="8797"/>
                  </a:lnTo>
                  <a:lnTo>
                    <a:pt x="31856" y="8797"/>
                  </a:lnTo>
                  <a:lnTo>
                    <a:pt x="31856" y="9198"/>
                  </a:lnTo>
                  <a:lnTo>
                    <a:pt x="29149" y="9198"/>
                  </a:lnTo>
                  <a:lnTo>
                    <a:pt x="28748" y="9599"/>
                  </a:lnTo>
                  <a:lnTo>
                    <a:pt x="28748" y="10702"/>
                  </a:lnTo>
                  <a:lnTo>
                    <a:pt x="29149" y="11103"/>
                  </a:lnTo>
                  <a:lnTo>
                    <a:pt x="31856" y="11103"/>
                  </a:lnTo>
                  <a:lnTo>
                    <a:pt x="31856" y="11304"/>
                  </a:lnTo>
                  <a:lnTo>
                    <a:pt x="29149" y="11304"/>
                  </a:lnTo>
                  <a:lnTo>
                    <a:pt x="28748" y="11705"/>
                  </a:lnTo>
                  <a:lnTo>
                    <a:pt x="28748" y="12807"/>
                  </a:lnTo>
                  <a:lnTo>
                    <a:pt x="29149" y="13208"/>
                  </a:lnTo>
                  <a:lnTo>
                    <a:pt x="31856" y="13208"/>
                  </a:lnTo>
                  <a:lnTo>
                    <a:pt x="31856" y="13559"/>
                  </a:lnTo>
                  <a:lnTo>
                    <a:pt x="29149" y="13559"/>
                  </a:lnTo>
                  <a:lnTo>
                    <a:pt x="28748" y="13935"/>
                  </a:lnTo>
                  <a:lnTo>
                    <a:pt x="28748" y="15263"/>
                  </a:lnTo>
                  <a:lnTo>
                    <a:pt x="29149" y="15664"/>
                  </a:lnTo>
                  <a:lnTo>
                    <a:pt x="31856" y="15664"/>
                  </a:lnTo>
                  <a:lnTo>
                    <a:pt x="31856" y="30677"/>
                  </a:lnTo>
                  <a:lnTo>
                    <a:pt x="32633" y="30677"/>
                  </a:lnTo>
                  <a:lnTo>
                    <a:pt x="32633" y="15263"/>
                  </a:lnTo>
                  <a:lnTo>
                    <a:pt x="32257" y="14887"/>
                  </a:lnTo>
                  <a:lnTo>
                    <a:pt x="29525" y="14887"/>
                  </a:lnTo>
                  <a:lnTo>
                    <a:pt x="29525" y="14336"/>
                  </a:lnTo>
                  <a:lnTo>
                    <a:pt x="32257" y="14336"/>
                  </a:lnTo>
                  <a:lnTo>
                    <a:pt x="32633" y="13935"/>
                  </a:lnTo>
                  <a:lnTo>
                    <a:pt x="32633" y="12807"/>
                  </a:lnTo>
                  <a:lnTo>
                    <a:pt x="32257" y="12431"/>
                  </a:lnTo>
                  <a:lnTo>
                    <a:pt x="29525" y="12431"/>
                  </a:lnTo>
                  <a:lnTo>
                    <a:pt x="29525" y="12080"/>
                  </a:lnTo>
                  <a:lnTo>
                    <a:pt x="32257" y="12080"/>
                  </a:lnTo>
                  <a:lnTo>
                    <a:pt x="32633" y="11705"/>
                  </a:lnTo>
                  <a:lnTo>
                    <a:pt x="32633" y="10702"/>
                  </a:lnTo>
                  <a:lnTo>
                    <a:pt x="32257" y="10326"/>
                  </a:lnTo>
                  <a:lnTo>
                    <a:pt x="29525" y="10326"/>
                  </a:lnTo>
                  <a:lnTo>
                    <a:pt x="29525" y="9975"/>
                  </a:lnTo>
                  <a:lnTo>
                    <a:pt x="32257" y="9975"/>
                  </a:lnTo>
                  <a:lnTo>
                    <a:pt x="32633" y="9599"/>
                  </a:lnTo>
                  <a:lnTo>
                    <a:pt x="32633" y="8396"/>
                  </a:lnTo>
                  <a:lnTo>
                    <a:pt x="32257" y="8020"/>
                  </a:lnTo>
                  <a:lnTo>
                    <a:pt x="29525" y="8020"/>
                  </a:lnTo>
                  <a:lnTo>
                    <a:pt x="29525" y="7745"/>
                  </a:lnTo>
                  <a:lnTo>
                    <a:pt x="32257" y="7745"/>
                  </a:lnTo>
                  <a:lnTo>
                    <a:pt x="32633" y="7344"/>
                  </a:lnTo>
                  <a:lnTo>
                    <a:pt x="32633" y="376"/>
                  </a:lnTo>
                  <a:lnTo>
                    <a:pt x="322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6977758" y="1604779"/>
              <a:ext cx="956757" cy="1846397"/>
            </a:xfrm>
            <a:custGeom>
              <a:rect b="b" l="l" r="r" t="t"/>
              <a:pathLst>
                <a:path extrusionOk="0" h="27620" w="14312">
                  <a:moveTo>
                    <a:pt x="7520" y="0"/>
                  </a:moveTo>
                  <a:lnTo>
                    <a:pt x="7119" y="376"/>
                  </a:lnTo>
                  <a:lnTo>
                    <a:pt x="7119" y="22507"/>
                  </a:lnTo>
                  <a:lnTo>
                    <a:pt x="377" y="22507"/>
                  </a:lnTo>
                  <a:lnTo>
                    <a:pt x="1" y="22908"/>
                  </a:lnTo>
                  <a:lnTo>
                    <a:pt x="1" y="27619"/>
                  </a:lnTo>
                  <a:lnTo>
                    <a:pt x="753" y="27619"/>
                  </a:lnTo>
                  <a:lnTo>
                    <a:pt x="753" y="23284"/>
                  </a:lnTo>
                  <a:lnTo>
                    <a:pt x="7520" y="23284"/>
                  </a:lnTo>
                  <a:lnTo>
                    <a:pt x="7896" y="22908"/>
                  </a:lnTo>
                  <a:lnTo>
                    <a:pt x="7896" y="777"/>
                  </a:lnTo>
                  <a:lnTo>
                    <a:pt x="13535" y="777"/>
                  </a:lnTo>
                  <a:lnTo>
                    <a:pt x="13535" y="8221"/>
                  </a:lnTo>
                  <a:lnTo>
                    <a:pt x="14312" y="8221"/>
                  </a:lnTo>
                  <a:lnTo>
                    <a:pt x="14312" y="376"/>
                  </a:lnTo>
                  <a:lnTo>
                    <a:pt x="139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7862384" y="2234706"/>
              <a:ext cx="92253" cy="142524"/>
            </a:xfrm>
            <a:custGeom>
              <a:rect b="b" l="l" r="r" t="t"/>
              <a:pathLst>
                <a:path extrusionOk="0" h="2132" w="1380">
                  <a:moveTo>
                    <a:pt x="678" y="1"/>
                  </a:moveTo>
                  <a:cubicBezTo>
                    <a:pt x="678" y="1"/>
                    <a:pt x="1" y="1079"/>
                    <a:pt x="1" y="1455"/>
                  </a:cubicBezTo>
                  <a:cubicBezTo>
                    <a:pt x="1" y="1830"/>
                    <a:pt x="302" y="2131"/>
                    <a:pt x="678" y="2131"/>
                  </a:cubicBezTo>
                  <a:cubicBezTo>
                    <a:pt x="1054" y="2131"/>
                    <a:pt x="1379" y="1830"/>
                    <a:pt x="1379" y="1455"/>
                  </a:cubicBezTo>
                  <a:cubicBezTo>
                    <a:pt x="1379" y="1079"/>
                    <a:pt x="678" y="1"/>
                    <a:pt x="6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7351383" y="1794098"/>
              <a:ext cx="263122" cy="1055561"/>
            </a:xfrm>
            <a:custGeom>
              <a:rect b="b" l="l" r="r" t="t"/>
              <a:pathLst>
                <a:path extrusionOk="0" h="15790" w="3936">
                  <a:moveTo>
                    <a:pt x="1981" y="0"/>
                  </a:moveTo>
                  <a:cubicBezTo>
                    <a:pt x="1354" y="0"/>
                    <a:pt x="828" y="502"/>
                    <a:pt x="828" y="1128"/>
                  </a:cubicBezTo>
                  <a:lnTo>
                    <a:pt x="828" y="12206"/>
                  </a:lnTo>
                  <a:cubicBezTo>
                    <a:pt x="302" y="12557"/>
                    <a:pt x="1" y="13158"/>
                    <a:pt x="1" y="13810"/>
                  </a:cubicBezTo>
                  <a:cubicBezTo>
                    <a:pt x="1" y="14913"/>
                    <a:pt x="878" y="15790"/>
                    <a:pt x="1981" y="15790"/>
                  </a:cubicBezTo>
                  <a:cubicBezTo>
                    <a:pt x="3058" y="15790"/>
                    <a:pt x="3936" y="14913"/>
                    <a:pt x="3936" y="13810"/>
                  </a:cubicBezTo>
                  <a:cubicBezTo>
                    <a:pt x="3936" y="13158"/>
                    <a:pt x="3635" y="12557"/>
                    <a:pt x="3109" y="12206"/>
                  </a:cubicBezTo>
                  <a:lnTo>
                    <a:pt x="3109" y="1128"/>
                  </a:lnTo>
                  <a:cubicBezTo>
                    <a:pt x="3109" y="502"/>
                    <a:pt x="2582" y="0"/>
                    <a:pt x="1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7359806" y="1802454"/>
              <a:ext cx="246342" cy="1038849"/>
            </a:xfrm>
            <a:custGeom>
              <a:rect b="b" l="l" r="r" t="t"/>
              <a:pathLst>
                <a:path extrusionOk="0" h="15540" w="3685">
                  <a:moveTo>
                    <a:pt x="1855" y="1"/>
                  </a:moveTo>
                  <a:cubicBezTo>
                    <a:pt x="1278" y="1"/>
                    <a:pt x="827" y="427"/>
                    <a:pt x="827" y="1003"/>
                  </a:cubicBezTo>
                  <a:lnTo>
                    <a:pt x="827" y="12131"/>
                  </a:lnTo>
                  <a:cubicBezTo>
                    <a:pt x="326" y="12457"/>
                    <a:pt x="0" y="13033"/>
                    <a:pt x="0" y="13685"/>
                  </a:cubicBezTo>
                  <a:cubicBezTo>
                    <a:pt x="0" y="14713"/>
                    <a:pt x="827" y="15540"/>
                    <a:pt x="1855" y="15540"/>
                  </a:cubicBezTo>
                  <a:cubicBezTo>
                    <a:pt x="2857" y="15540"/>
                    <a:pt x="3684" y="14713"/>
                    <a:pt x="3684" y="13685"/>
                  </a:cubicBezTo>
                  <a:cubicBezTo>
                    <a:pt x="3684" y="13033"/>
                    <a:pt x="3359" y="12457"/>
                    <a:pt x="2857" y="12131"/>
                  </a:cubicBezTo>
                  <a:lnTo>
                    <a:pt x="2857" y="1003"/>
                  </a:lnTo>
                  <a:cubicBezTo>
                    <a:pt x="2857" y="427"/>
                    <a:pt x="2406" y="1"/>
                    <a:pt x="18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7384941" y="2241458"/>
              <a:ext cx="196071" cy="574709"/>
            </a:xfrm>
            <a:custGeom>
              <a:rect b="b" l="l" r="r" t="t"/>
              <a:pathLst>
                <a:path extrusionOk="0" h="8597" w="2933">
                  <a:moveTo>
                    <a:pt x="877" y="0"/>
                  </a:moveTo>
                  <a:lnTo>
                    <a:pt x="877" y="1354"/>
                  </a:lnTo>
                  <a:lnTo>
                    <a:pt x="877" y="3735"/>
                  </a:lnTo>
                  <a:lnTo>
                    <a:pt x="877" y="5765"/>
                  </a:lnTo>
                  <a:cubicBezTo>
                    <a:pt x="351" y="5990"/>
                    <a:pt x="0" y="6516"/>
                    <a:pt x="0" y="7118"/>
                  </a:cubicBezTo>
                  <a:cubicBezTo>
                    <a:pt x="0" y="7218"/>
                    <a:pt x="0" y="7318"/>
                    <a:pt x="25" y="7419"/>
                  </a:cubicBezTo>
                  <a:cubicBezTo>
                    <a:pt x="50" y="7519"/>
                    <a:pt x="75" y="7594"/>
                    <a:pt x="100" y="7669"/>
                  </a:cubicBezTo>
                  <a:cubicBezTo>
                    <a:pt x="125" y="7719"/>
                    <a:pt x="125" y="7745"/>
                    <a:pt x="150" y="7770"/>
                  </a:cubicBezTo>
                  <a:cubicBezTo>
                    <a:pt x="176" y="7820"/>
                    <a:pt x="201" y="7870"/>
                    <a:pt x="226" y="7920"/>
                  </a:cubicBezTo>
                  <a:cubicBezTo>
                    <a:pt x="251" y="7945"/>
                    <a:pt x="276" y="7970"/>
                    <a:pt x="301" y="7995"/>
                  </a:cubicBezTo>
                  <a:cubicBezTo>
                    <a:pt x="326" y="8045"/>
                    <a:pt x="351" y="8095"/>
                    <a:pt x="401" y="8120"/>
                  </a:cubicBezTo>
                  <a:cubicBezTo>
                    <a:pt x="426" y="8146"/>
                    <a:pt x="451" y="8171"/>
                    <a:pt x="476" y="8196"/>
                  </a:cubicBezTo>
                  <a:cubicBezTo>
                    <a:pt x="501" y="8246"/>
                    <a:pt x="551" y="8271"/>
                    <a:pt x="602" y="8296"/>
                  </a:cubicBezTo>
                  <a:cubicBezTo>
                    <a:pt x="627" y="8321"/>
                    <a:pt x="652" y="8346"/>
                    <a:pt x="677" y="8371"/>
                  </a:cubicBezTo>
                  <a:cubicBezTo>
                    <a:pt x="727" y="8396"/>
                    <a:pt x="777" y="8421"/>
                    <a:pt x="827" y="8446"/>
                  </a:cubicBezTo>
                  <a:cubicBezTo>
                    <a:pt x="852" y="8471"/>
                    <a:pt x="902" y="8471"/>
                    <a:pt x="927" y="8496"/>
                  </a:cubicBezTo>
                  <a:cubicBezTo>
                    <a:pt x="978" y="8522"/>
                    <a:pt x="1053" y="8522"/>
                    <a:pt x="1103" y="8547"/>
                  </a:cubicBezTo>
                  <a:cubicBezTo>
                    <a:pt x="1128" y="8547"/>
                    <a:pt x="1153" y="8572"/>
                    <a:pt x="1178" y="8572"/>
                  </a:cubicBezTo>
                  <a:cubicBezTo>
                    <a:pt x="1278" y="8597"/>
                    <a:pt x="1379" y="8597"/>
                    <a:pt x="1479" y="8597"/>
                  </a:cubicBezTo>
                  <a:cubicBezTo>
                    <a:pt x="1554" y="8597"/>
                    <a:pt x="1654" y="8597"/>
                    <a:pt x="1754" y="8572"/>
                  </a:cubicBezTo>
                  <a:cubicBezTo>
                    <a:pt x="1780" y="8572"/>
                    <a:pt x="1805" y="8547"/>
                    <a:pt x="1830" y="8547"/>
                  </a:cubicBezTo>
                  <a:cubicBezTo>
                    <a:pt x="1905" y="8522"/>
                    <a:pt x="1955" y="8522"/>
                    <a:pt x="2005" y="8496"/>
                  </a:cubicBezTo>
                  <a:cubicBezTo>
                    <a:pt x="2030" y="8471"/>
                    <a:pt x="2080" y="8471"/>
                    <a:pt x="2105" y="8446"/>
                  </a:cubicBezTo>
                  <a:cubicBezTo>
                    <a:pt x="2155" y="8421"/>
                    <a:pt x="2206" y="8396"/>
                    <a:pt x="2256" y="8371"/>
                  </a:cubicBezTo>
                  <a:cubicBezTo>
                    <a:pt x="2281" y="8346"/>
                    <a:pt x="2306" y="8321"/>
                    <a:pt x="2331" y="8296"/>
                  </a:cubicBezTo>
                  <a:cubicBezTo>
                    <a:pt x="2381" y="8271"/>
                    <a:pt x="2431" y="8246"/>
                    <a:pt x="2456" y="8196"/>
                  </a:cubicBezTo>
                  <a:cubicBezTo>
                    <a:pt x="2481" y="8171"/>
                    <a:pt x="2506" y="8146"/>
                    <a:pt x="2531" y="8120"/>
                  </a:cubicBezTo>
                  <a:cubicBezTo>
                    <a:pt x="2582" y="8095"/>
                    <a:pt x="2607" y="8045"/>
                    <a:pt x="2632" y="7995"/>
                  </a:cubicBezTo>
                  <a:cubicBezTo>
                    <a:pt x="2657" y="7970"/>
                    <a:pt x="2682" y="7945"/>
                    <a:pt x="2707" y="7920"/>
                  </a:cubicBezTo>
                  <a:cubicBezTo>
                    <a:pt x="2732" y="7870"/>
                    <a:pt x="2757" y="7820"/>
                    <a:pt x="2782" y="7770"/>
                  </a:cubicBezTo>
                  <a:cubicBezTo>
                    <a:pt x="2807" y="7745"/>
                    <a:pt x="2807" y="7719"/>
                    <a:pt x="2832" y="7669"/>
                  </a:cubicBezTo>
                  <a:cubicBezTo>
                    <a:pt x="2857" y="7594"/>
                    <a:pt x="2882" y="7519"/>
                    <a:pt x="2907" y="7419"/>
                  </a:cubicBezTo>
                  <a:cubicBezTo>
                    <a:pt x="2932" y="7318"/>
                    <a:pt x="2932" y="7218"/>
                    <a:pt x="2932" y="7118"/>
                  </a:cubicBezTo>
                  <a:cubicBezTo>
                    <a:pt x="2932" y="6516"/>
                    <a:pt x="2582" y="5990"/>
                    <a:pt x="2055" y="5765"/>
                  </a:cubicBezTo>
                  <a:lnTo>
                    <a:pt x="2055" y="3735"/>
                  </a:lnTo>
                  <a:lnTo>
                    <a:pt x="2055" y="1354"/>
                  </a:lnTo>
                  <a:lnTo>
                    <a:pt x="20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7478732" y="2623439"/>
              <a:ext cx="46996" cy="8423"/>
            </a:xfrm>
            <a:custGeom>
              <a:rect b="b" l="l" r="r" t="t"/>
              <a:pathLst>
                <a:path extrusionOk="0" h="126" w="703">
                  <a:moveTo>
                    <a:pt x="76" y="0"/>
                  </a:moveTo>
                  <a:cubicBezTo>
                    <a:pt x="26" y="0"/>
                    <a:pt x="1" y="26"/>
                    <a:pt x="1" y="51"/>
                  </a:cubicBezTo>
                  <a:cubicBezTo>
                    <a:pt x="1" y="101"/>
                    <a:pt x="26" y="126"/>
                    <a:pt x="76" y="126"/>
                  </a:cubicBezTo>
                  <a:lnTo>
                    <a:pt x="652" y="126"/>
                  </a:lnTo>
                  <a:cubicBezTo>
                    <a:pt x="677" y="126"/>
                    <a:pt x="702" y="101"/>
                    <a:pt x="702" y="51"/>
                  </a:cubicBezTo>
                  <a:cubicBezTo>
                    <a:pt x="702" y="26"/>
                    <a:pt x="677" y="0"/>
                    <a:pt x="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7493840" y="2598304"/>
              <a:ext cx="31887" cy="8423"/>
            </a:xfrm>
            <a:custGeom>
              <a:rect b="b" l="l" r="r" t="t"/>
              <a:pathLst>
                <a:path extrusionOk="0" h="126" w="477">
                  <a:moveTo>
                    <a:pt x="50" y="1"/>
                  </a:moveTo>
                  <a:cubicBezTo>
                    <a:pt x="25" y="1"/>
                    <a:pt x="0" y="26"/>
                    <a:pt x="0" y="51"/>
                  </a:cubicBezTo>
                  <a:cubicBezTo>
                    <a:pt x="0" y="101"/>
                    <a:pt x="25" y="126"/>
                    <a:pt x="50" y="126"/>
                  </a:cubicBezTo>
                  <a:lnTo>
                    <a:pt x="426" y="126"/>
                  </a:lnTo>
                  <a:cubicBezTo>
                    <a:pt x="451" y="126"/>
                    <a:pt x="476" y="101"/>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7493840" y="2573168"/>
              <a:ext cx="31887" cy="8423"/>
            </a:xfrm>
            <a:custGeom>
              <a:rect b="b" l="l" r="r" t="t"/>
              <a:pathLst>
                <a:path extrusionOk="0" h="126" w="477">
                  <a:moveTo>
                    <a:pt x="50" y="1"/>
                  </a:moveTo>
                  <a:cubicBezTo>
                    <a:pt x="25" y="1"/>
                    <a:pt x="0" y="26"/>
                    <a:pt x="0" y="76"/>
                  </a:cubicBezTo>
                  <a:cubicBezTo>
                    <a:pt x="0" y="101"/>
                    <a:pt x="25" y="126"/>
                    <a:pt x="50" y="126"/>
                  </a:cubicBezTo>
                  <a:lnTo>
                    <a:pt x="426" y="126"/>
                  </a:lnTo>
                  <a:cubicBezTo>
                    <a:pt x="451" y="126"/>
                    <a:pt x="476" y="101"/>
                    <a:pt x="476" y="76"/>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7493840" y="2548032"/>
              <a:ext cx="31887" cy="8423"/>
            </a:xfrm>
            <a:custGeom>
              <a:rect b="b" l="l" r="r" t="t"/>
              <a:pathLst>
                <a:path extrusionOk="0" h="126" w="477">
                  <a:moveTo>
                    <a:pt x="50" y="1"/>
                  </a:moveTo>
                  <a:cubicBezTo>
                    <a:pt x="25" y="1"/>
                    <a:pt x="0" y="26"/>
                    <a:pt x="0" y="76"/>
                  </a:cubicBezTo>
                  <a:cubicBezTo>
                    <a:pt x="0" y="101"/>
                    <a:pt x="25" y="126"/>
                    <a:pt x="50" y="126"/>
                  </a:cubicBezTo>
                  <a:lnTo>
                    <a:pt x="426" y="126"/>
                  </a:lnTo>
                  <a:cubicBezTo>
                    <a:pt x="451" y="126"/>
                    <a:pt x="476" y="101"/>
                    <a:pt x="476" y="76"/>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7478732" y="2522897"/>
              <a:ext cx="46996" cy="8490"/>
            </a:xfrm>
            <a:custGeom>
              <a:rect b="b" l="l" r="r" t="t"/>
              <a:pathLst>
                <a:path extrusionOk="0" h="127" w="703">
                  <a:moveTo>
                    <a:pt x="76" y="1"/>
                  </a:moveTo>
                  <a:cubicBezTo>
                    <a:pt x="26" y="1"/>
                    <a:pt x="1" y="26"/>
                    <a:pt x="1" y="76"/>
                  </a:cubicBezTo>
                  <a:cubicBezTo>
                    <a:pt x="1" y="101"/>
                    <a:pt x="26" y="126"/>
                    <a:pt x="76" y="126"/>
                  </a:cubicBezTo>
                  <a:lnTo>
                    <a:pt x="652" y="126"/>
                  </a:lnTo>
                  <a:cubicBezTo>
                    <a:pt x="677" y="126"/>
                    <a:pt x="702" y="101"/>
                    <a:pt x="702" y="76"/>
                  </a:cubicBezTo>
                  <a:cubicBezTo>
                    <a:pt x="702" y="26"/>
                    <a:pt x="677" y="1"/>
                    <a:pt x="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7493840" y="2497761"/>
              <a:ext cx="31887" cy="8490"/>
            </a:xfrm>
            <a:custGeom>
              <a:rect b="b" l="l" r="r" t="t"/>
              <a:pathLst>
                <a:path extrusionOk="0" h="127" w="477">
                  <a:moveTo>
                    <a:pt x="50" y="1"/>
                  </a:moveTo>
                  <a:cubicBezTo>
                    <a:pt x="25" y="1"/>
                    <a:pt x="0" y="51"/>
                    <a:pt x="0" y="76"/>
                  </a:cubicBezTo>
                  <a:cubicBezTo>
                    <a:pt x="0" y="101"/>
                    <a:pt x="25" y="126"/>
                    <a:pt x="50" y="126"/>
                  </a:cubicBezTo>
                  <a:lnTo>
                    <a:pt x="426" y="126"/>
                  </a:lnTo>
                  <a:cubicBezTo>
                    <a:pt x="451" y="126"/>
                    <a:pt x="476" y="101"/>
                    <a:pt x="476" y="76"/>
                  </a:cubicBezTo>
                  <a:cubicBezTo>
                    <a:pt x="476" y="51"/>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7493840" y="2474297"/>
              <a:ext cx="31887" cy="8490"/>
            </a:xfrm>
            <a:custGeom>
              <a:rect b="b" l="l" r="r" t="t"/>
              <a:pathLst>
                <a:path extrusionOk="0" h="127" w="477">
                  <a:moveTo>
                    <a:pt x="50" y="1"/>
                  </a:moveTo>
                  <a:cubicBezTo>
                    <a:pt x="25" y="1"/>
                    <a:pt x="0" y="26"/>
                    <a:pt x="0" y="51"/>
                  </a:cubicBezTo>
                  <a:cubicBezTo>
                    <a:pt x="0" y="76"/>
                    <a:pt x="25" y="126"/>
                    <a:pt x="50" y="126"/>
                  </a:cubicBezTo>
                  <a:lnTo>
                    <a:pt x="426" y="126"/>
                  </a:lnTo>
                  <a:cubicBezTo>
                    <a:pt x="451" y="126"/>
                    <a:pt x="476" y="76"/>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7493840" y="2449161"/>
              <a:ext cx="31887" cy="8490"/>
            </a:xfrm>
            <a:custGeom>
              <a:rect b="b" l="l" r="r" t="t"/>
              <a:pathLst>
                <a:path extrusionOk="0" h="127" w="477">
                  <a:moveTo>
                    <a:pt x="50" y="1"/>
                  </a:moveTo>
                  <a:cubicBezTo>
                    <a:pt x="25" y="1"/>
                    <a:pt x="0" y="26"/>
                    <a:pt x="0" y="51"/>
                  </a:cubicBezTo>
                  <a:cubicBezTo>
                    <a:pt x="0" y="101"/>
                    <a:pt x="25" y="126"/>
                    <a:pt x="50" y="126"/>
                  </a:cubicBezTo>
                  <a:lnTo>
                    <a:pt x="426" y="126"/>
                  </a:lnTo>
                  <a:cubicBezTo>
                    <a:pt x="451" y="126"/>
                    <a:pt x="476" y="101"/>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7478732" y="2424026"/>
              <a:ext cx="46996" cy="8490"/>
            </a:xfrm>
            <a:custGeom>
              <a:rect b="b" l="l" r="r" t="t"/>
              <a:pathLst>
                <a:path extrusionOk="0" h="127" w="703">
                  <a:moveTo>
                    <a:pt x="76" y="1"/>
                  </a:moveTo>
                  <a:cubicBezTo>
                    <a:pt x="26" y="1"/>
                    <a:pt x="1" y="26"/>
                    <a:pt x="1" y="51"/>
                  </a:cubicBezTo>
                  <a:cubicBezTo>
                    <a:pt x="1" y="101"/>
                    <a:pt x="26" y="126"/>
                    <a:pt x="76" y="126"/>
                  </a:cubicBezTo>
                  <a:lnTo>
                    <a:pt x="652" y="126"/>
                  </a:lnTo>
                  <a:cubicBezTo>
                    <a:pt x="677" y="126"/>
                    <a:pt x="702" y="101"/>
                    <a:pt x="702" y="51"/>
                  </a:cubicBezTo>
                  <a:cubicBezTo>
                    <a:pt x="702" y="26"/>
                    <a:pt x="677" y="1"/>
                    <a:pt x="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7493840" y="2398957"/>
              <a:ext cx="31887" cy="8423"/>
            </a:xfrm>
            <a:custGeom>
              <a:rect b="b" l="l" r="r" t="t"/>
              <a:pathLst>
                <a:path extrusionOk="0" h="126" w="477">
                  <a:moveTo>
                    <a:pt x="50" y="0"/>
                  </a:moveTo>
                  <a:cubicBezTo>
                    <a:pt x="25" y="0"/>
                    <a:pt x="0" y="25"/>
                    <a:pt x="0" y="50"/>
                  </a:cubicBezTo>
                  <a:cubicBezTo>
                    <a:pt x="0" y="100"/>
                    <a:pt x="25" y="125"/>
                    <a:pt x="50" y="125"/>
                  </a:cubicBezTo>
                  <a:lnTo>
                    <a:pt x="426" y="125"/>
                  </a:lnTo>
                  <a:cubicBezTo>
                    <a:pt x="451" y="125"/>
                    <a:pt x="476" y="100"/>
                    <a:pt x="476" y="50"/>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7493840" y="2373821"/>
              <a:ext cx="31887" cy="8423"/>
            </a:xfrm>
            <a:custGeom>
              <a:rect b="b" l="l" r="r" t="t"/>
              <a:pathLst>
                <a:path extrusionOk="0" h="126" w="477">
                  <a:moveTo>
                    <a:pt x="50" y="0"/>
                  </a:moveTo>
                  <a:cubicBezTo>
                    <a:pt x="25" y="0"/>
                    <a:pt x="0" y="25"/>
                    <a:pt x="0" y="75"/>
                  </a:cubicBezTo>
                  <a:cubicBezTo>
                    <a:pt x="0" y="100"/>
                    <a:pt x="25" y="125"/>
                    <a:pt x="50" y="125"/>
                  </a:cubicBezTo>
                  <a:lnTo>
                    <a:pt x="426" y="125"/>
                  </a:lnTo>
                  <a:cubicBezTo>
                    <a:pt x="451" y="125"/>
                    <a:pt x="476" y="100"/>
                    <a:pt x="476" y="75"/>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7493840" y="2348686"/>
              <a:ext cx="31887" cy="8423"/>
            </a:xfrm>
            <a:custGeom>
              <a:rect b="b" l="l" r="r" t="t"/>
              <a:pathLst>
                <a:path extrusionOk="0" h="126" w="477">
                  <a:moveTo>
                    <a:pt x="50" y="0"/>
                  </a:moveTo>
                  <a:cubicBezTo>
                    <a:pt x="25" y="0"/>
                    <a:pt x="0" y="25"/>
                    <a:pt x="0" y="75"/>
                  </a:cubicBezTo>
                  <a:cubicBezTo>
                    <a:pt x="0" y="100"/>
                    <a:pt x="25" y="125"/>
                    <a:pt x="50" y="125"/>
                  </a:cubicBezTo>
                  <a:lnTo>
                    <a:pt x="426" y="125"/>
                  </a:lnTo>
                  <a:cubicBezTo>
                    <a:pt x="451" y="125"/>
                    <a:pt x="476" y="100"/>
                    <a:pt x="476" y="75"/>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7478732" y="2323550"/>
              <a:ext cx="46996" cy="8423"/>
            </a:xfrm>
            <a:custGeom>
              <a:rect b="b" l="l" r="r" t="t"/>
              <a:pathLst>
                <a:path extrusionOk="0" h="126" w="703">
                  <a:moveTo>
                    <a:pt x="76" y="0"/>
                  </a:moveTo>
                  <a:cubicBezTo>
                    <a:pt x="26" y="0"/>
                    <a:pt x="1" y="25"/>
                    <a:pt x="1" y="75"/>
                  </a:cubicBezTo>
                  <a:cubicBezTo>
                    <a:pt x="1" y="100"/>
                    <a:pt x="26" y="126"/>
                    <a:pt x="76" y="126"/>
                  </a:cubicBezTo>
                  <a:lnTo>
                    <a:pt x="652" y="126"/>
                  </a:lnTo>
                  <a:cubicBezTo>
                    <a:pt x="677" y="126"/>
                    <a:pt x="702" y="100"/>
                    <a:pt x="702" y="75"/>
                  </a:cubicBezTo>
                  <a:cubicBezTo>
                    <a:pt x="702" y="25"/>
                    <a:pt x="677" y="0"/>
                    <a:pt x="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7493840" y="2298415"/>
              <a:ext cx="31887" cy="8423"/>
            </a:xfrm>
            <a:custGeom>
              <a:rect b="b" l="l" r="r" t="t"/>
              <a:pathLst>
                <a:path extrusionOk="0" h="126" w="477">
                  <a:moveTo>
                    <a:pt x="50" y="0"/>
                  </a:moveTo>
                  <a:cubicBezTo>
                    <a:pt x="25" y="0"/>
                    <a:pt x="0" y="50"/>
                    <a:pt x="0" y="75"/>
                  </a:cubicBezTo>
                  <a:cubicBezTo>
                    <a:pt x="0" y="101"/>
                    <a:pt x="25" y="126"/>
                    <a:pt x="50" y="126"/>
                  </a:cubicBezTo>
                  <a:lnTo>
                    <a:pt x="426" y="126"/>
                  </a:lnTo>
                  <a:cubicBezTo>
                    <a:pt x="451" y="126"/>
                    <a:pt x="476" y="101"/>
                    <a:pt x="476" y="75"/>
                  </a:cubicBezTo>
                  <a:cubicBezTo>
                    <a:pt x="476" y="50"/>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7493840" y="2274950"/>
              <a:ext cx="31887" cy="8423"/>
            </a:xfrm>
            <a:custGeom>
              <a:rect b="b" l="l" r="r" t="t"/>
              <a:pathLst>
                <a:path extrusionOk="0" h="126" w="477">
                  <a:moveTo>
                    <a:pt x="50" y="0"/>
                  </a:moveTo>
                  <a:cubicBezTo>
                    <a:pt x="25" y="0"/>
                    <a:pt x="0" y="25"/>
                    <a:pt x="0" y="51"/>
                  </a:cubicBezTo>
                  <a:cubicBezTo>
                    <a:pt x="0" y="76"/>
                    <a:pt x="25" y="126"/>
                    <a:pt x="50" y="126"/>
                  </a:cubicBezTo>
                  <a:lnTo>
                    <a:pt x="426" y="126"/>
                  </a:lnTo>
                  <a:cubicBezTo>
                    <a:pt x="451" y="126"/>
                    <a:pt x="476" y="76"/>
                    <a:pt x="476" y="51"/>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7493840" y="2249815"/>
              <a:ext cx="31887" cy="8423"/>
            </a:xfrm>
            <a:custGeom>
              <a:rect b="b" l="l" r="r" t="t"/>
              <a:pathLst>
                <a:path extrusionOk="0" h="126" w="477">
                  <a:moveTo>
                    <a:pt x="50" y="0"/>
                  </a:moveTo>
                  <a:cubicBezTo>
                    <a:pt x="25" y="0"/>
                    <a:pt x="0" y="26"/>
                    <a:pt x="0" y="51"/>
                  </a:cubicBezTo>
                  <a:cubicBezTo>
                    <a:pt x="0" y="101"/>
                    <a:pt x="25" y="126"/>
                    <a:pt x="50" y="126"/>
                  </a:cubicBezTo>
                  <a:lnTo>
                    <a:pt x="426" y="126"/>
                  </a:lnTo>
                  <a:cubicBezTo>
                    <a:pt x="451" y="126"/>
                    <a:pt x="476" y="101"/>
                    <a:pt x="476" y="51"/>
                  </a:cubicBezTo>
                  <a:cubicBezTo>
                    <a:pt x="476" y="26"/>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7478732" y="2224679"/>
              <a:ext cx="46996" cy="8423"/>
            </a:xfrm>
            <a:custGeom>
              <a:rect b="b" l="l" r="r" t="t"/>
              <a:pathLst>
                <a:path extrusionOk="0" h="126" w="703">
                  <a:moveTo>
                    <a:pt x="76" y="1"/>
                  </a:moveTo>
                  <a:cubicBezTo>
                    <a:pt x="26" y="1"/>
                    <a:pt x="1" y="26"/>
                    <a:pt x="1" y="51"/>
                  </a:cubicBezTo>
                  <a:cubicBezTo>
                    <a:pt x="1" y="101"/>
                    <a:pt x="26" y="126"/>
                    <a:pt x="76" y="126"/>
                  </a:cubicBezTo>
                  <a:lnTo>
                    <a:pt x="652" y="126"/>
                  </a:lnTo>
                  <a:cubicBezTo>
                    <a:pt x="677" y="126"/>
                    <a:pt x="702" y="101"/>
                    <a:pt x="702" y="51"/>
                  </a:cubicBezTo>
                  <a:cubicBezTo>
                    <a:pt x="702" y="26"/>
                    <a:pt x="677" y="1"/>
                    <a:pt x="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7493840" y="2199543"/>
              <a:ext cx="31887" cy="8423"/>
            </a:xfrm>
            <a:custGeom>
              <a:rect b="b" l="l" r="r" t="t"/>
              <a:pathLst>
                <a:path extrusionOk="0" h="126" w="477">
                  <a:moveTo>
                    <a:pt x="50" y="1"/>
                  </a:moveTo>
                  <a:cubicBezTo>
                    <a:pt x="25" y="1"/>
                    <a:pt x="0" y="26"/>
                    <a:pt x="0" y="51"/>
                  </a:cubicBezTo>
                  <a:cubicBezTo>
                    <a:pt x="0" y="101"/>
                    <a:pt x="25" y="126"/>
                    <a:pt x="50" y="126"/>
                  </a:cubicBezTo>
                  <a:lnTo>
                    <a:pt x="426" y="126"/>
                  </a:lnTo>
                  <a:cubicBezTo>
                    <a:pt x="451" y="126"/>
                    <a:pt x="476" y="101"/>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7493840" y="2174408"/>
              <a:ext cx="31887" cy="8423"/>
            </a:xfrm>
            <a:custGeom>
              <a:rect b="b" l="l" r="r" t="t"/>
              <a:pathLst>
                <a:path extrusionOk="0" h="126" w="477">
                  <a:moveTo>
                    <a:pt x="50" y="1"/>
                  </a:moveTo>
                  <a:cubicBezTo>
                    <a:pt x="25" y="1"/>
                    <a:pt x="0" y="26"/>
                    <a:pt x="0" y="76"/>
                  </a:cubicBezTo>
                  <a:cubicBezTo>
                    <a:pt x="0" y="101"/>
                    <a:pt x="25" y="126"/>
                    <a:pt x="50" y="126"/>
                  </a:cubicBezTo>
                  <a:lnTo>
                    <a:pt x="426" y="126"/>
                  </a:lnTo>
                  <a:cubicBezTo>
                    <a:pt x="451" y="126"/>
                    <a:pt x="476" y="101"/>
                    <a:pt x="476" y="76"/>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7493840" y="2149272"/>
              <a:ext cx="31887" cy="8490"/>
            </a:xfrm>
            <a:custGeom>
              <a:rect b="b" l="l" r="r" t="t"/>
              <a:pathLst>
                <a:path extrusionOk="0" h="127" w="477">
                  <a:moveTo>
                    <a:pt x="50" y="1"/>
                  </a:moveTo>
                  <a:cubicBezTo>
                    <a:pt x="25" y="1"/>
                    <a:pt x="0" y="26"/>
                    <a:pt x="0" y="76"/>
                  </a:cubicBezTo>
                  <a:cubicBezTo>
                    <a:pt x="0" y="101"/>
                    <a:pt x="25" y="126"/>
                    <a:pt x="50" y="126"/>
                  </a:cubicBezTo>
                  <a:lnTo>
                    <a:pt x="426" y="126"/>
                  </a:lnTo>
                  <a:cubicBezTo>
                    <a:pt x="451" y="126"/>
                    <a:pt x="476" y="101"/>
                    <a:pt x="476" y="76"/>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7478732" y="2124137"/>
              <a:ext cx="46996" cy="8490"/>
            </a:xfrm>
            <a:custGeom>
              <a:rect b="b" l="l" r="r" t="t"/>
              <a:pathLst>
                <a:path extrusionOk="0" h="127" w="703">
                  <a:moveTo>
                    <a:pt x="76" y="1"/>
                  </a:moveTo>
                  <a:cubicBezTo>
                    <a:pt x="26" y="1"/>
                    <a:pt x="1" y="26"/>
                    <a:pt x="1" y="76"/>
                  </a:cubicBezTo>
                  <a:cubicBezTo>
                    <a:pt x="1" y="101"/>
                    <a:pt x="26" y="126"/>
                    <a:pt x="76" y="126"/>
                  </a:cubicBezTo>
                  <a:lnTo>
                    <a:pt x="652" y="126"/>
                  </a:lnTo>
                  <a:cubicBezTo>
                    <a:pt x="677" y="126"/>
                    <a:pt x="702" y="101"/>
                    <a:pt x="702" y="76"/>
                  </a:cubicBezTo>
                  <a:cubicBezTo>
                    <a:pt x="702" y="26"/>
                    <a:pt x="677" y="1"/>
                    <a:pt x="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7493840" y="2099001"/>
              <a:ext cx="31887" cy="8490"/>
            </a:xfrm>
            <a:custGeom>
              <a:rect b="b" l="l" r="r" t="t"/>
              <a:pathLst>
                <a:path extrusionOk="0" h="127" w="477">
                  <a:moveTo>
                    <a:pt x="50" y="1"/>
                  </a:moveTo>
                  <a:cubicBezTo>
                    <a:pt x="25" y="1"/>
                    <a:pt x="0" y="51"/>
                    <a:pt x="0" y="76"/>
                  </a:cubicBezTo>
                  <a:cubicBezTo>
                    <a:pt x="0" y="101"/>
                    <a:pt x="25" y="126"/>
                    <a:pt x="50" y="126"/>
                  </a:cubicBezTo>
                  <a:lnTo>
                    <a:pt x="426" y="126"/>
                  </a:lnTo>
                  <a:cubicBezTo>
                    <a:pt x="451" y="126"/>
                    <a:pt x="476" y="101"/>
                    <a:pt x="476" y="76"/>
                  </a:cubicBezTo>
                  <a:cubicBezTo>
                    <a:pt x="476" y="51"/>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7493840" y="2075537"/>
              <a:ext cx="31887" cy="8490"/>
            </a:xfrm>
            <a:custGeom>
              <a:rect b="b" l="l" r="r" t="t"/>
              <a:pathLst>
                <a:path extrusionOk="0" h="127" w="477">
                  <a:moveTo>
                    <a:pt x="50" y="1"/>
                  </a:moveTo>
                  <a:cubicBezTo>
                    <a:pt x="25" y="1"/>
                    <a:pt x="0" y="26"/>
                    <a:pt x="0" y="51"/>
                  </a:cubicBezTo>
                  <a:cubicBezTo>
                    <a:pt x="0" y="76"/>
                    <a:pt x="25" y="126"/>
                    <a:pt x="50" y="126"/>
                  </a:cubicBezTo>
                  <a:lnTo>
                    <a:pt x="426" y="126"/>
                  </a:lnTo>
                  <a:cubicBezTo>
                    <a:pt x="451" y="126"/>
                    <a:pt x="476" y="76"/>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7493840" y="2050401"/>
              <a:ext cx="31887" cy="8490"/>
            </a:xfrm>
            <a:custGeom>
              <a:rect b="b" l="l" r="r" t="t"/>
              <a:pathLst>
                <a:path extrusionOk="0" h="127" w="477">
                  <a:moveTo>
                    <a:pt x="50" y="1"/>
                  </a:moveTo>
                  <a:cubicBezTo>
                    <a:pt x="25" y="1"/>
                    <a:pt x="0" y="26"/>
                    <a:pt x="0" y="51"/>
                  </a:cubicBezTo>
                  <a:cubicBezTo>
                    <a:pt x="0" y="101"/>
                    <a:pt x="25" y="126"/>
                    <a:pt x="50" y="126"/>
                  </a:cubicBezTo>
                  <a:lnTo>
                    <a:pt x="426" y="126"/>
                  </a:lnTo>
                  <a:cubicBezTo>
                    <a:pt x="451" y="126"/>
                    <a:pt x="476" y="101"/>
                    <a:pt x="476" y="51"/>
                  </a:cubicBezTo>
                  <a:cubicBezTo>
                    <a:pt x="476" y="26"/>
                    <a:pt x="451"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7478732" y="2025332"/>
              <a:ext cx="46996" cy="8423"/>
            </a:xfrm>
            <a:custGeom>
              <a:rect b="b" l="l" r="r" t="t"/>
              <a:pathLst>
                <a:path extrusionOk="0" h="126" w="703">
                  <a:moveTo>
                    <a:pt x="76" y="0"/>
                  </a:moveTo>
                  <a:cubicBezTo>
                    <a:pt x="26" y="0"/>
                    <a:pt x="1" y="25"/>
                    <a:pt x="1" y="50"/>
                  </a:cubicBezTo>
                  <a:cubicBezTo>
                    <a:pt x="1" y="100"/>
                    <a:pt x="26" y="125"/>
                    <a:pt x="76" y="125"/>
                  </a:cubicBezTo>
                  <a:lnTo>
                    <a:pt x="652" y="125"/>
                  </a:lnTo>
                  <a:cubicBezTo>
                    <a:pt x="677" y="125"/>
                    <a:pt x="702" y="100"/>
                    <a:pt x="702" y="50"/>
                  </a:cubicBezTo>
                  <a:cubicBezTo>
                    <a:pt x="702" y="25"/>
                    <a:pt x="677" y="0"/>
                    <a:pt x="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7493840" y="2000197"/>
              <a:ext cx="31887" cy="8423"/>
            </a:xfrm>
            <a:custGeom>
              <a:rect b="b" l="l" r="r" t="t"/>
              <a:pathLst>
                <a:path extrusionOk="0" h="126" w="477">
                  <a:moveTo>
                    <a:pt x="50" y="0"/>
                  </a:moveTo>
                  <a:cubicBezTo>
                    <a:pt x="25" y="0"/>
                    <a:pt x="0" y="25"/>
                    <a:pt x="0" y="50"/>
                  </a:cubicBezTo>
                  <a:cubicBezTo>
                    <a:pt x="0" y="100"/>
                    <a:pt x="25" y="125"/>
                    <a:pt x="50" y="125"/>
                  </a:cubicBezTo>
                  <a:lnTo>
                    <a:pt x="426" y="125"/>
                  </a:lnTo>
                  <a:cubicBezTo>
                    <a:pt x="451" y="125"/>
                    <a:pt x="476" y="100"/>
                    <a:pt x="476" y="50"/>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7493840" y="1975061"/>
              <a:ext cx="31887" cy="8423"/>
            </a:xfrm>
            <a:custGeom>
              <a:rect b="b" l="l" r="r" t="t"/>
              <a:pathLst>
                <a:path extrusionOk="0" h="126" w="477">
                  <a:moveTo>
                    <a:pt x="50" y="0"/>
                  </a:moveTo>
                  <a:cubicBezTo>
                    <a:pt x="25" y="0"/>
                    <a:pt x="0" y="25"/>
                    <a:pt x="0" y="75"/>
                  </a:cubicBezTo>
                  <a:cubicBezTo>
                    <a:pt x="0" y="100"/>
                    <a:pt x="25" y="125"/>
                    <a:pt x="50" y="125"/>
                  </a:cubicBezTo>
                  <a:lnTo>
                    <a:pt x="426" y="125"/>
                  </a:lnTo>
                  <a:cubicBezTo>
                    <a:pt x="451" y="125"/>
                    <a:pt x="476" y="100"/>
                    <a:pt x="476" y="75"/>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7493840" y="1949925"/>
              <a:ext cx="31887" cy="8423"/>
            </a:xfrm>
            <a:custGeom>
              <a:rect b="b" l="l" r="r" t="t"/>
              <a:pathLst>
                <a:path extrusionOk="0" h="126" w="477">
                  <a:moveTo>
                    <a:pt x="50" y="0"/>
                  </a:moveTo>
                  <a:cubicBezTo>
                    <a:pt x="25" y="0"/>
                    <a:pt x="0" y="25"/>
                    <a:pt x="0" y="75"/>
                  </a:cubicBezTo>
                  <a:cubicBezTo>
                    <a:pt x="0" y="100"/>
                    <a:pt x="25" y="126"/>
                    <a:pt x="50" y="126"/>
                  </a:cubicBezTo>
                  <a:lnTo>
                    <a:pt x="426" y="126"/>
                  </a:lnTo>
                  <a:cubicBezTo>
                    <a:pt x="451" y="126"/>
                    <a:pt x="476" y="100"/>
                    <a:pt x="476" y="75"/>
                  </a:cubicBezTo>
                  <a:cubicBezTo>
                    <a:pt x="476" y="25"/>
                    <a:pt x="451" y="0"/>
                    <a:pt x="4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7478732" y="1924790"/>
              <a:ext cx="46996" cy="8423"/>
            </a:xfrm>
            <a:custGeom>
              <a:rect b="b" l="l" r="r" t="t"/>
              <a:pathLst>
                <a:path extrusionOk="0" h="126" w="703">
                  <a:moveTo>
                    <a:pt x="76" y="0"/>
                  </a:moveTo>
                  <a:cubicBezTo>
                    <a:pt x="26" y="0"/>
                    <a:pt x="1" y="25"/>
                    <a:pt x="1" y="75"/>
                  </a:cubicBezTo>
                  <a:cubicBezTo>
                    <a:pt x="1" y="101"/>
                    <a:pt x="26" y="126"/>
                    <a:pt x="76" y="126"/>
                  </a:cubicBezTo>
                  <a:lnTo>
                    <a:pt x="652" y="126"/>
                  </a:lnTo>
                  <a:cubicBezTo>
                    <a:pt x="677" y="126"/>
                    <a:pt x="702" y="101"/>
                    <a:pt x="702" y="75"/>
                  </a:cubicBezTo>
                  <a:cubicBezTo>
                    <a:pt x="702" y="25"/>
                    <a:pt x="677" y="0"/>
                    <a:pt x="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865127" y="2546361"/>
              <a:ext cx="980222" cy="2171422"/>
            </a:xfrm>
            <a:custGeom>
              <a:rect b="b" l="l" r="r" t="t"/>
              <a:pathLst>
                <a:path extrusionOk="0" h="32482" w="14663">
                  <a:moveTo>
                    <a:pt x="4688" y="1"/>
                  </a:moveTo>
                  <a:lnTo>
                    <a:pt x="4688" y="15314"/>
                  </a:lnTo>
                  <a:lnTo>
                    <a:pt x="1" y="32482"/>
                  </a:lnTo>
                  <a:lnTo>
                    <a:pt x="14663" y="32482"/>
                  </a:lnTo>
                  <a:lnTo>
                    <a:pt x="9976" y="15314"/>
                  </a:lnTo>
                  <a:lnTo>
                    <a:pt x="99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5141619" y="2484391"/>
              <a:ext cx="427305" cy="62037"/>
            </a:xfrm>
            <a:custGeom>
              <a:rect b="b" l="l" r="r" t="t"/>
              <a:pathLst>
                <a:path extrusionOk="0" h="928" w="6392">
                  <a:moveTo>
                    <a:pt x="477" y="0"/>
                  </a:moveTo>
                  <a:cubicBezTo>
                    <a:pt x="226" y="0"/>
                    <a:pt x="0" y="201"/>
                    <a:pt x="0" y="451"/>
                  </a:cubicBezTo>
                  <a:cubicBezTo>
                    <a:pt x="0" y="727"/>
                    <a:pt x="226" y="928"/>
                    <a:pt x="477" y="928"/>
                  </a:cubicBezTo>
                  <a:lnTo>
                    <a:pt x="5915" y="928"/>
                  </a:lnTo>
                  <a:cubicBezTo>
                    <a:pt x="6191" y="928"/>
                    <a:pt x="6391" y="727"/>
                    <a:pt x="6391" y="451"/>
                  </a:cubicBezTo>
                  <a:cubicBezTo>
                    <a:pt x="6391" y="201"/>
                    <a:pt x="6191" y="0"/>
                    <a:pt x="59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40534" y="3238326"/>
              <a:ext cx="829408" cy="1435938"/>
            </a:xfrm>
            <a:custGeom>
              <a:rect b="b" l="l" r="r" t="t"/>
              <a:pathLst>
                <a:path extrusionOk="0" h="21480" w="12407">
                  <a:moveTo>
                    <a:pt x="4211" y="1"/>
                  </a:moveTo>
                  <a:lnTo>
                    <a:pt x="4211" y="5264"/>
                  </a:lnTo>
                  <a:lnTo>
                    <a:pt x="2382" y="12281"/>
                  </a:lnTo>
                  <a:lnTo>
                    <a:pt x="1" y="21479"/>
                  </a:lnTo>
                  <a:lnTo>
                    <a:pt x="12407" y="21479"/>
                  </a:lnTo>
                  <a:lnTo>
                    <a:pt x="11404" y="17620"/>
                  </a:lnTo>
                  <a:lnTo>
                    <a:pt x="10026" y="12281"/>
                  </a:lnTo>
                  <a:lnTo>
                    <a:pt x="8196" y="5264"/>
                  </a:lnTo>
                  <a:lnTo>
                    <a:pt x="81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5309145" y="2301757"/>
              <a:ext cx="92253" cy="142457"/>
            </a:xfrm>
            <a:custGeom>
              <a:rect b="b" l="l" r="r" t="t"/>
              <a:pathLst>
                <a:path extrusionOk="0" h="2131" w="1380">
                  <a:moveTo>
                    <a:pt x="702" y="0"/>
                  </a:moveTo>
                  <a:cubicBezTo>
                    <a:pt x="702" y="0"/>
                    <a:pt x="1" y="1078"/>
                    <a:pt x="1" y="1454"/>
                  </a:cubicBezTo>
                  <a:cubicBezTo>
                    <a:pt x="1" y="1830"/>
                    <a:pt x="301" y="2131"/>
                    <a:pt x="702" y="2131"/>
                  </a:cubicBezTo>
                  <a:cubicBezTo>
                    <a:pt x="1078" y="2131"/>
                    <a:pt x="1379" y="1830"/>
                    <a:pt x="1379" y="1454"/>
                  </a:cubicBezTo>
                  <a:cubicBezTo>
                    <a:pt x="1379" y="1078"/>
                    <a:pt x="702" y="0"/>
                    <a:pt x="7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5309145" y="2816101"/>
              <a:ext cx="92253" cy="142524"/>
            </a:xfrm>
            <a:custGeom>
              <a:rect b="b" l="l" r="r" t="t"/>
              <a:pathLst>
                <a:path extrusionOk="0" h="2132" w="1380">
                  <a:moveTo>
                    <a:pt x="702" y="1"/>
                  </a:moveTo>
                  <a:cubicBezTo>
                    <a:pt x="702" y="1"/>
                    <a:pt x="1" y="1078"/>
                    <a:pt x="1" y="1454"/>
                  </a:cubicBezTo>
                  <a:cubicBezTo>
                    <a:pt x="1" y="1830"/>
                    <a:pt x="301" y="2131"/>
                    <a:pt x="702" y="2131"/>
                  </a:cubicBezTo>
                  <a:cubicBezTo>
                    <a:pt x="1078" y="2131"/>
                    <a:pt x="1379" y="1830"/>
                    <a:pt x="1379" y="1454"/>
                  </a:cubicBezTo>
                  <a:cubicBezTo>
                    <a:pt x="1379" y="1078"/>
                    <a:pt x="702" y="1"/>
                    <a:pt x="7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5339294" y="1990102"/>
              <a:ext cx="31887" cy="264793"/>
            </a:xfrm>
            <a:custGeom>
              <a:rect b="b" l="l" r="r" t="t"/>
              <a:pathLst>
                <a:path extrusionOk="0" h="3961" w="477">
                  <a:moveTo>
                    <a:pt x="1" y="1"/>
                  </a:moveTo>
                  <a:lnTo>
                    <a:pt x="1" y="3961"/>
                  </a:lnTo>
                  <a:lnTo>
                    <a:pt x="477" y="3961"/>
                  </a:lnTo>
                  <a:lnTo>
                    <a:pt x="4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5099704" y="1685199"/>
              <a:ext cx="512739" cy="403841"/>
            </a:xfrm>
            <a:custGeom>
              <a:rect b="b" l="l" r="r" t="t"/>
              <a:pathLst>
                <a:path extrusionOk="0" h="6041" w="7670">
                  <a:moveTo>
                    <a:pt x="1" y="0"/>
                  </a:moveTo>
                  <a:lnTo>
                    <a:pt x="2557" y="2983"/>
                  </a:lnTo>
                  <a:lnTo>
                    <a:pt x="2557" y="6040"/>
                  </a:lnTo>
                  <a:lnTo>
                    <a:pt x="5088" y="6040"/>
                  </a:lnTo>
                  <a:lnTo>
                    <a:pt x="5088" y="2983"/>
                  </a:lnTo>
                  <a:lnTo>
                    <a:pt x="76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5032720" y="1629915"/>
              <a:ext cx="646774" cy="65379"/>
            </a:xfrm>
            <a:custGeom>
              <a:rect b="b" l="l" r="r" t="t"/>
              <a:pathLst>
                <a:path extrusionOk="0" h="978" w="9675">
                  <a:moveTo>
                    <a:pt x="476" y="0"/>
                  </a:moveTo>
                  <a:cubicBezTo>
                    <a:pt x="201" y="0"/>
                    <a:pt x="0" y="226"/>
                    <a:pt x="0" y="476"/>
                  </a:cubicBezTo>
                  <a:cubicBezTo>
                    <a:pt x="0" y="752"/>
                    <a:pt x="201" y="978"/>
                    <a:pt x="476" y="978"/>
                  </a:cubicBezTo>
                  <a:lnTo>
                    <a:pt x="9173" y="978"/>
                  </a:lnTo>
                  <a:cubicBezTo>
                    <a:pt x="9449" y="978"/>
                    <a:pt x="9674" y="752"/>
                    <a:pt x="9674" y="476"/>
                  </a:cubicBezTo>
                  <a:cubicBezTo>
                    <a:pt x="9674" y="226"/>
                    <a:pt x="9449" y="0"/>
                    <a:pt x="9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5270639" y="1996787"/>
              <a:ext cx="169264" cy="114046"/>
            </a:xfrm>
            <a:custGeom>
              <a:rect b="b" l="l" r="r" t="t"/>
              <a:pathLst>
                <a:path extrusionOk="0" h="1706" w="2532">
                  <a:moveTo>
                    <a:pt x="0" y="1"/>
                  </a:moveTo>
                  <a:lnTo>
                    <a:pt x="0" y="1705"/>
                  </a:lnTo>
                  <a:lnTo>
                    <a:pt x="2531" y="1705"/>
                  </a:lnTo>
                  <a:lnTo>
                    <a:pt x="25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7756895" y="2496090"/>
              <a:ext cx="304970" cy="1142734"/>
            </a:xfrm>
            <a:custGeom>
              <a:rect b="b" l="l" r="r" t="t"/>
              <a:pathLst>
                <a:path extrusionOk="0" h="17094" w="4562">
                  <a:moveTo>
                    <a:pt x="100" y="1"/>
                  </a:moveTo>
                  <a:lnTo>
                    <a:pt x="100" y="14863"/>
                  </a:lnTo>
                  <a:cubicBezTo>
                    <a:pt x="100" y="14863"/>
                    <a:pt x="0" y="17094"/>
                    <a:pt x="2281" y="17094"/>
                  </a:cubicBezTo>
                  <a:cubicBezTo>
                    <a:pt x="4561" y="17094"/>
                    <a:pt x="4461" y="14863"/>
                    <a:pt x="4461" y="14863"/>
                  </a:cubicBezTo>
                  <a:lnTo>
                    <a:pt x="4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7787044" y="3166261"/>
              <a:ext cx="243000" cy="439071"/>
            </a:xfrm>
            <a:custGeom>
              <a:rect b="b" l="l" r="r" t="t"/>
              <a:pathLst>
                <a:path extrusionOk="0" h="6568" w="3635">
                  <a:moveTo>
                    <a:pt x="100" y="1"/>
                  </a:moveTo>
                  <a:lnTo>
                    <a:pt x="100" y="3911"/>
                  </a:lnTo>
                  <a:lnTo>
                    <a:pt x="100" y="4788"/>
                  </a:lnTo>
                  <a:cubicBezTo>
                    <a:pt x="100" y="4788"/>
                    <a:pt x="0" y="6567"/>
                    <a:pt x="1830" y="6567"/>
                  </a:cubicBezTo>
                  <a:cubicBezTo>
                    <a:pt x="3634" y="6567"/>
                    <a:pt x="3559" y="4788"/>
                    <a:pt x="3559" y="4788"/>
                  </a:cubicBezTo>
                  <a:lnTo>
                    <a:pt x="3559" y="3911"/>
                  </a:lnTo>
                  <a:lnTo>
                    <a:pt x="35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7733430" y="2444148"/>
              <a:ext cx="351898" cy="52009"/>
            </a:xfrm>
            <a:custGeom>
              <a:rect b="b" l="l" r="r" t="t"/>
              <a:pathLst>
                <a:path extrusionOk="0" h="778" w="5264">
                  <a:moveTo>
                    <a:pt x="376" y="1"/>
                  </a:moveTo>
                  <a:cubicBezTo>
                    <a:pt x="176" y="1"/>
                    <a:pt x="0" y="176"/>
                    <a:pt x="0" y="377"/>
                  </a:cubicBezTo>
                  <a:cubicBezTo>
                    <a:pt x="0" y="602"/>
                    <a:pt x="176" y="778"/>
                    <a:pt x="376" y="778"/>
                  </a:cubicBezTo>
                  <a:lnTo>
                    <a:pt x="4862" y="778"/>
                  </a:lnTo>
                  <a:cubicBezTo>
                    <a:pt x="5088" y="778"/>
                    <a:pt x="5263" y="602"/>
                    <a:pt x="5263" y="377"/>
                  </a:cubicBezTo>
                  <a:cubicBezTo>
                    <a:pt x="5263" y="176"/>
                    <a:pt x="5088" y="1"/>
                    <a:pt x="48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7711637" y="2539676"/>
              <a:ext cx="581461" cy="67"/>
            </a:xfrm>
            <a:custGeom>
              <a:rect b="b" l="l" r="r" t="t"/>
              <a:pathLst>
                <a:path extrusionOk="0" h="1" w="8698">
                  <a:moveTo>
                    <a:pt x="0" y="0"/>
                  </a:moveTo>
                  <a:lnTo>
                    <a:pt x="8697"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7688173" y="2516212"/>
              <a:ext cx="628323" cy="46996"/>
            </a:xfrm>
            <a:custGeom>
              <a:rect b="b" l="l" r="r" t="t"/>
              <a:pathLst>
                <a:path extrusionOk="0" h="703" w="9399">
                  <a:moveTo>
                    <a:pt x="351" y="0"/>
                  </a:moveTo>
                  <a:cubicBezTo>
                    <a:pt x="151" y="0"/>
                    <a:pt x="0" y="176"/>
                    <a:pt x="0" y="351"/>
                  </a:cubicBezTo>
                  <a:cubicBezTo>
                    <a:pt x="0" y="552"/>
                    <a:pt x="151" y="702"/>
                    <a:pt x="351" y="702"/>
                  </a:cubicBezTo>
                  <a:lnTo>
                    <a:pt x="9048" y="702"/>
                  </a:lnTo>
                  <a:cubicBezTo>
                    <a:pt x="9249" y="702"/>
                    <a:pt x="9399" y="552"/>
                    <a:pt x="9399" y="351"/>
                  </a:cubicBezTo>
                  <a:cubicBezTo>
                    <a:pt x="9399" y="176"/>
                    <a:pt x="9249" y="0"/>
                    <a:pt x="9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7862384" y="2010224"/>
              <a:ext cx="430715" cy="67"/>
            </a:xfrm>
            <a:custGeom>
              <a:rect b="b" l="l" r="r" t="t"/>
              <a:pathLst>
                <a:path extrusionOk="0" h="1" w="6443">
                  <a:moveTo>
                    <a:pt x="1" y="0"/>
                  </a:moveTo>
                  <a:lnTo>
                    <a:pt x="6442"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7838987" y="1986760"/>
              <a:ext cx="477510" cy="46996"/>
            </a:xfrm>
            <a:custGeom>
              <a:rect b="b" l="l" r="r" t="t"/>
              <a:pathLst>
                <a:path extrusionOk="0" h="703" w="7143">
                  <a:moveTo>
                    <a:pt x="351" y="1"/>
                  </a:moveTo>
                  <a:cubicBezTo>
                    <a:pt x="150" y="1"/>
                    <a:pt x="0" y="151"/>
                    <a:pt x="0" y="351"/>
                  </a:cubicBezTo>
                  <a:cubicBezTo>
                    <a:pt x="0" y="552"/>
                    <a:pt x="150" y="702"/>
                    <a:pt x="351" y="702"/>
                  </a:cubicBezTo>
                  <a:lnTo>
                    <a:pt x="6792" y="702"/>
                  </a:lnTo>
                  <a:cubicBezTo>
                    <a:pt x="6993" y="702"/>
                    <a:pt x="7143" y="552"/>
                    <a:pt x="7143" y="351"/>
                  </a:cubicBezTo>
                  <a:cubicBezTo>
                    <a:pt x="7143" y="151"/>
                    <a:pt x="6993" y="1"/>
                    <a:pt x="6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8293032" y="1892969"/>
              <a:ext cx="67" cy="2731023"/>
            </a:xfrm>
            <a:custGeom>
              <a:rect b="b" l="l" r="r" t="t"/>
              <a:pathLst>
                <a:path extrusionOk="0" h="40853" w="1">
                  <a:moveTo>
                    <a:pt x="0" y="0"/>
                  </a:moveTo>
                  <a:lnTo>
                    <a:pt x="0" y="40852"/>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8269567" y="1869505"/>
              <a:ext cx="46929" cy="2777952"/>
            </a:xfrm>
            <a:custGeom>
              <a:rect b="b" l="l" r="r" t="t"/>
              <a:pathLst>
                <a:path extrusionOk="0" h="41555" w="702">
                  <a:moveTo>
                    <a:pt x="351" y="0"/>
                  </a:moveTo>
                  <a:cubicBezTo>
                    <a:pt x="176" y="0"/>
                    <a:pt x="0" y="151"/>
                    <a:pt x="0" y="351"/>
                  </a:cubicBezTo>
                  <a:lnTo>
                    <a:pt x="0" y="41203"/>
                  </a:lnTo>
                  <a:cubicBezTo>
                    <a:pt x="0" y="41379"/>
                    <a:pt x="176" y="41554"/>
                    <a:pt x="351" y="41554"/>
                  </a:cubicBezTo>
                  <a:cubicBezTo>
                    <a:pt x="552" y="41554"/>
                    <a:pt x="702" y="41379"/>
                    <a:pt x="702" y="41203"/>
                  </a:cubicBezTo>
                  <a:lnTo>
                    <a:pt x="702" y="351"/>
                  </a:lnTo>
                  <a:cubicBezTo>
                    <a:pt x="702" y="151"/>
                    <a:pt x="552" y="0"/>
                    <a:pt x="3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8246103" y="1963295"/>
              <a:ext cx="93857" cy="93924"/>
            </a:xfrm>
            <a:custGeom>
              <a:rect b="b" l="l" r="r" t="t"/>
              <a:pathLst>
                <a:path extrusionOk="0" h="1405" w="1404">
                  <a:moveTo>
                    <a:pt x="702" y="1"/>
                  </a:moveTo>
                  <a:cubicBezTo>
                    <a:pt x="326" y="1"/>
                    <a:pt x="0" y="301"/>
                    <a:pt x="0" y="702"/>
                  </a:cubicBezTo>
                  <a:cubicBezTo>
                    <a:pt x="0" y="1078"/>
                    <a:pt x="326" y="1404"/>
                    <a:pt x="702" y="1404"/>
                  </a:cubicBezTo>
                  <a:cubicBezTo>
                    <a:pt x="1103" y="1404"/>
                    <a:pt x="1404" y="1078"/>
                    <a:pt x="1404" y="702"/>
                  </a:cubicBezTo>
                  <a:cubicBezTo>
                    <a:pt x="1404" y="301"/>
                    <a:pt x="1103"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8222639" y="1939831"/>
              <a:ext cx="140786" cy="140853"/>
            </a:xfrm>
            <a:custGeom>
              <a:rect b="b" l="l" r="r" t="t"/>
              <a:pathLst>
                <a:path extrusionOk="0" h="2107" w="2106">
                  <a:moveTo>
                    <a:pt x="1053" y="703"/>
                  </a:moveTo>
                  <a:cubicBezTo>
                    <a:pt x="1254" y="703"/>
                    <a:pt x="1404" y="853"/>
                    <a:pt x="1404" y="1053"/>
                  </a:cubicBezTo>
                  <a:cubicBezTo>
                    <a:pt x="1404" y="1254"/>
                    <a:pt x="1254" y="1404"/>
                    <a:pt x="1053" y="1404"/>
                  </a:cubicBezTo>
                  <a:cubicBezTo>
                    <a:pt x="878" y="1404"/>
                    <a:pt x="702" y="1254"/>
                    <a:pt x="702" y="1053"/>
                  </a:cubicBezTo>
                  <a:cubicBezTo>
                    <a:pt x="702" y="853"/>
                    <a:pt x="878" y="703"/>
                    <a:pt x="1053" y="703"/>
                  </a:cubicBezTo>
                  <a:close/>
                  <a:moveTo>
                    <a:pt x="1053" y="1"/>
                  </a:moveTo>
                  <a:cubicBezTo>
                    <a:pt x="477" y="1"/>
                    <a:pt x="0" y="477"/>
                    <a:pt x="0" y="1053"/>
                  </a:cubicBezTo>
                  <a:cubicBezTo>
                    <a:pt x="0" y="1630"/>
                    <a:pt x="477" y="2106"/>
                    <a:pt x="1053" y="2106"/>
                  </a:cubicBezTo>
                  <a:cubicBezTo>
                    <a:pt x="1655" y="2106"/>
                    <a:pt x="2106" y="1630"/>
                    <a:pt x="2106" y="1053"/>
                  </a:cubicBezTo>
                  <a:cubicBezTo>
                    <a:pt x="2106" y="477"/>
                    <a:pt x="1655"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8246103" y="2492747"/>
              <a:ext cx="93857" cy="93924"/>
            </a:xfrm>
            <a:custGeom>
              <a:rect b="b" l="l" r="r" t="t"/>
              <a:pathLst>
                <a:path extrusionOk="0" h="1405" w="1404">
                  <a:moveTo>
                    <a:pt x="702" y="1"/>
                  </a:moveTo>
                  <a:cubicBezTo>
                    <a:pt x="326" y="1"/>
                    <a:pt x="0" y="326"/>
                    <a:pt x="0" y="702"/>
                  </a:cubicBezTo>
                  <a:cubicBezTo>
                    <a:pt x="0" y="1103"/>
                    <a:pt x="326" y="1404"/>
                    <a:pt x="702" y="1404"/>
                  </a:cubicBezTo>
                  <a:cubicBezTo>
                    <a:pt x="1103" y="1404"/>
                    <a:pt x="1404" y="1103"/>
                    <a:pt x="1404" y="702"/>
                  </a:cubicBezTo>
                  <a:cubicBezTo>
                    <a:pt x="1404" y="326"/>
                    <a:pt x="1103"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8222639" y="2469283"/>
              <a:ext cx="140786" cy="140786"/>
            </a:xfrm>
            <a:custGeom>
              <a:rect b="b" l="l" r="r" t="t"/>
              <a:pathLst>
                <a:path extrusionOk="0" h="2106" w="2106">
                  <a:moveTo>
                    <a:pt x="1053" y="702"/>
                  </a:moveTo>
                  <a:cubicBezTo>
                    <a:pt x="1254" y="702"/>
                    <a:pt x="1404" y="878"/>
                    <a:pt x="1404" y="1053"/>
                  </a:cubicBezTo>
                  <a:cubicBezTo>
                    <a:pt x="1404" y="1254"/>
                    <a:pt x="1254" y="1404"/>
                    <a:pt x="1053" y="1404"/>
                  </a:cubicBezTo>
                  <a:cubicBezTo>
                    <a:pt x="878" y="1404"/>
                    <a:pt x="702" y="1254"/>
                    <a:pt x="702" y="1053"/>
                  </a:cubicBezTo>
                  <a:cubicBezTo>
                    <a:pt x="702" y="878"/>
                    <a:pt x="878" y="702"/>
                    <a:pt x="1053" y="702"/>
                  </a:cubicBezTo>
                  <a:close/>
                  <a:moveTo>
                    <a:pt x="1053" y="1"/>
                  </a:moveTo>
                  <a:cubicBezTo>
                    <a:pt x="477" y="1"/>
                    <a:pt x="0" y="477"/>
                    <a:pt x="0" y="1053"/>
                  </a:cubicBezTo>
                  <a:cubicBezTo>
                    <a:pt x="0" y="1630"/>
                    <a:pt x="477" y="2106"/>
                    <a:pt x="1053" y="2106"/>
                  </a:cubicBezTo>
                  <a:cubicBezTo>
                    <a:pt x="1655" y="2106"/>
                    <a:pt x="2106" y="1630"/>
                    <a:pt x="2106" y="1053"/>
                  </a:cubicBezTo>
                  <a:cubicBezTo>
                    <a:pt x="2106" y="477"/>
                    <a:pt x="1655"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7463691" y="4612227"/>
              <a:ext cx="1157775" cy="73736"/>
            </a:xfrm>
            <a:custGeom>
              <a:rect b="b" l="l" r="r" t="t"/>
              <a:pathLst>
                <a:path extrusionOk="0" h="1103" w="17319">
                  <a:moveTo>
                    <a:pt x="0" y="0"/>
                  </a:moveTo>
                  <a:lnTo>
                    <a:pt x="0" y="1103"/>
                  </a:lnTo>
                  <a:lnTo>
                    <a:pt x="17318" y="1103"/>
                  </a:lnTo>
                  <a:lnTo>
                    <a:pt x="173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7398311" y="4649061"/>
              <a:ext cx="1288467" cy="73802"/>
            </a:xfrm>
            <a:custGeom>
              <a:rect b="b" l="l" r="r" t="t"/>
              <a:pathLst>
                <a:path extrusionOk="0" h="1104" w="19274">
                  <a:moveTo>
                    <a:pt x="1" y="0"/>
                  </a:moveTo>
                  <a:lnTo>
                    <a:pt x="1" y="1103"/>
                  </a:lnTo>
                  <a:lnTo>
                    <a:pt x="19274" y="1103"/>
                  </a:lnTo>
                  <a:lnTo>
                    <a:pt x="19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7885848" y="4173223"/>
              <a:ext cx="52009" cy="410526"/>
            </a:xfrm>
            <a:custGeom>
              <a:rect b="b" l="l" r="r" t="t"/>
              <a:pathLst>
                <a:path extrusionOk="0" h="6141" w="778">
                  <a:moveTo>
                    <a:pt x="1" y="1"/>
                  </a:moveTo>
                  <a:lnTo>
                    <a:pt x="1" y="6141"/>
                  </a:lnTo>
                  <a:lnTo>
                    <a:pt x="778" y="6141"/>
                  </a:lnTo>
                  <a:lnTo>
                    <a:pt x="7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601067" y="4453057"/>
              <a:ext cx="619967" cy="159170"/>
            </a:xfrm>
            <a:custGeom>
              <a:rect b="b" l="l" r="r" t="t"/>
              <a:pathLst>
                <a:path extrusionOk="0" h="2381" w="9274">
                  <a:moveTo>
                    <a:pt x="426" y="0"/>
                  </a:moveTo>
                  <a:cubicBezTo>
                    <a:pt x="201" y="0"/>
                    <a:pt x="0" y="175"/>
                    <a:pt x="0" y="401"/>
                  </a:cubicBezTo>
                  <a:lnTo>
                    <a:pt x="0" y="2381"/>
                  </a:lnTo>
                  <a:lnTo>
                    <a:pt x="9273" y="2381"/>
                  </a:lnTo>
                  <a:lnTo>
                    <a:pt x="9273" y="401"/>
                  </a:lnTo>
                  <a:cubicBezTo>
                    <a:pt x="9273" y="175"/>
                    <a:pt x="9073" y="0"/>
                    <a:pt x="8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7740115" y="4327379"/>
              <a:ext cx="341871" cy="125745"/>
            </a:xfrm>
            <a:custGeom>
              <a:rect b="b" l="l" r="r" t="t"/>
              <a:pathLst>
                <a:path extrusionOk="0" h="1881" w="5114">
                  <a:moveTo>
                    <a:pt x="0" y="0"/>
                  </a:moveTo>
                  <a:lnTo>
                    <a:pt x="0" y="1880"/>
                  </a:lnTo>
                  <a:lnTo>
                    <a:pt x="5113" y="1880"/>
                  </a:lnTo>
                  <a:lnTo>
                    <a:pt x="51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7813851" y="3809626"/>
              <a:ext cx="194400" cy="351965"/>
            </a:xfrm>
            <a:custGeom>
              <a:rect b="b" l="l" r="r" t="t"/>
              <a:pathLst>
                <a:path extrusionOk="0" h="5265" w="2908">
                  <a:moveTo>
                    <a:pt x="1454" y="1"/>
                  </a:moveTo>
                  <a:cubicBezTo>
                    <a:pt x="1454" y="1"/>
                    <a:pt x="0" y="1881"/>
                    <a:pt x="0" y="3334"/>
                  </a:cubicBezTo>
                  <a:cubicBezTo>
                    <a:pt x="0" y="4788"/>
                    <a:pt x="652" y="5264"/>
                    <a:pt x="1454" y="5264"/>
                  </a:cubicBezTo>
                  <a:cubicBezTo>
                    <a:pt x="2256" y="5264"/>
                    <a:pt x="2907" y="4788"/>
                    <a:pt x="2907" y="3334"/>
                  </a:cubicBezTo>
                  <a:cubicBezTo>
                    <a:pt x="2907" y="1881"/>
                    <a:pt x="1454" y="1"/>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7840658" y="3908497"/>
              <a:ext cx="140786" cy="253094"/>
            </a:xfrm>
            <a:custGeom>
              <a:rect b="b" l="l" r="r" t="t"/>
              <a:pathLst>
                <a:path extrusionOk="0" h="3786" w="2106">
                  <a:moveTo>
                    <a:pt x="1053" y="1"/>
                  </a:moveTo>
                  <a:cubicBezTo>
                    <a:pt x="1053" y="1"/>
                    <a:pt x="0" y="1354"/>
                    <a:pt x="0" y="2407"/>
                  </a:cubicBezTo>
                  <a:cubicBezTo>
                    <a:pt x="0" y="3434"/>
                    <a:pt x="476" y="3785"/>
                    <a:pt x="1053" y="3785"/>
                  </a:cubicBezTo>
                  <a:cubicBezTo>
                    <a:pt x="1629" y="3785"/>
                    <a:pt x="2105" y="3434"/>
                    <a:pt x="2105" y="2407"/>
                  </a:cubicBezTo>
                  <a:cubicBezTo>
                    <a:pt x="2105" y="1354"/>
                    <a:pt x="1053"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7867465" y="4002354"/>
              <a:ext cx="88844" cy="159237"/>
            </a:xfrm>
            <a:custGeom>
              <a:rect b="b" l="l" r="r" t="t"/>
              <a:pathLst>
                <a:path extrusionOk="0" h="2382" w="1329">
                  <a:moveTo>
                    <a:pt x="652" y="0"/>
                  </a:moveTo>
                  <a:cubicBezTo>
                    <a:pt x="652" y="0"/>
                    <a:pt x="0" y="852"/>
                    <a:pt x="0" y="1504"/>
                  </a:cubicBezTo>
                  <a:cubicBezTo>
                    <a:pt x="0" y="2156"/>
                    <a:pt x="276" y="2381"/>
                    <a:pt x="652" y="2381"/>
                  </a:cubicBezTo>
                  <a:cubicBezTo>
                    <a:pt x="1028" y="2381"/>
                    <a:pt x="1328" y="2156"/>
                    <a:pt x="1328" y="1504"/>
                  </a:cubicBezTo>
                  <a:cubicBezTo>
                    <a:pt x="1328" y="852"/>
                    <a:pt x="652" y="0"/>
                    <a:pt x="6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6277437" y="3563350"/>
              <a:ext cx="926608" cy="1171212"/>
            </a:xfrm>
            <a:custGeom>
              <a:rect b="b" l="l" r="r" t="t"/>
              <a:pathLst>
                <a:path extrusionOk="0" h="17520" w="13861">
                  <a:moveTo>
                    <a:pt x="1" y="1"/>
                  </a:moveTo>
                  <a:lnTo>
                    <a:pt x="1" y="15164"/>
                  </a:lnTo>
                  <a:cubicBezTo>
                    <a:pt x="1" y="16467"/>
                    <a:pt x="1053" y="17520"/>
                    <a:pt x="2356" y="17520"/>
                  </a:cubicBezTo>
                  <a:lnTo>
                    <a:pt x="11504" y="17520"/>
                  </a:lnTo>
                  <a:cubicBezTo>
                    <a:pt x="12808" y="17520"/>
                    <a:pt x="13860" y="16467"/>
                    <a:pt x="13860" y="15164"/>
                  </a:cubicBezTo>
                  <a:lnTo>
                    <a:pt x="138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6327709" y="3935304"/>
              <a:ext cx="826065" cy="755672"/>
            </a:xfrm>
            <a:custGeom>
              <a:rect b="b" l="l" r="r" t="t"/>
              <a:pathLst>
                <a:path extrusionOk="0" h="11304" w="12357">
                  <a:moveTo>
                    <a:pt x="0" y="1"/>
                  </a:moveTo>
                  <a:lnTo>
                    <a:pt x="0" y="2407"/>
                  </a:lnTo>
                  <a:lnTo>
                    <a:pt x="0" y="6642"/>
                  </a:lnTo>
                  <a:lnTo>
                    <a:pt x="0" y="9374"/>
                  </a:lnTo>
                  <a:cubicBezTo>
                    <a:pt x="0" y="9524"/>
                    <a:pt x="26" y="9650"/>
                    <a:pt x="51" y="9775"/>
                  </a:cubicBezTo>
                  <a:cubicBezTo>
                    <a:pt x="76" y="9900"/>
                    <a:pt x="126" y="10001"/>
                    <a:pt x="176" y="10101"/>
                  </a:cubicBezTo>
                  <a:cubicBezTo>
                    <a:pt x="176" y="10151"/>
                    <a:pt x="201" y="10176"/>
                    <a:pt x="226" y="10226"/>
                  </a:cubicBezTo>
                  <a:cubicBezTo>
                    <a:pt x="276" y="10276"/>
                    <a:pt x="301" y="10352"/>
                    <a:pt x="351" y="10427"/>
                  </a:cubicBezTo>
                  <a:cubicBezTo>
                    <a:pt x="376" y="10452"/>
                    <a:pt x="401" y="10502"/>
                    <a:pt x="452" y="10527"/>
                  </a:cubicBezTo>
                  <a:cubicBezTo>
                    <a:pt x="477" y="10577"/>
                    <a:pt x="527" y="10627"/>
                    <a:pt x="577" y="10677"/>
                  </a:cubicBezTo>
                  <a:cubicBezTo>
                    <a:pt x="627" y="10728"/>
                    <a:pt x="652" y="10753"/>
                    <a:pt x="702" y="10803"/>
                  </a:cubicBezTo>
                  <a:cubicBezTo>
                    <a:pt x="752" y="10828"/>
                    <a:pt x="802" y="10878"/>
                    <a:pt x="878" y="10928"/>
                  </a:cubicBezTo>
                  <a:cubicBezTo>
                    <a:pt x="903" y="10953"/>
                    <a:pt x="953" y="10978"/>
                    <a:pt x="1003" y="11003"/>
                  </a:cubicBezTo>
                  <a:cubicBezTo>
                    <a:pt x="1053" y="11028"/>
                    <a:pt x="1128" y="11078"/>
                    <a:pt x="1203" y="11103"/>
                  </a:cubicBezTo>
                  <a:cubicBezTo>
                    <a:pt x="1254" y="11129"/>
                    <a:pt x="1279" y="11154"/>
                    <a:pt x="1329" y="11154"/>
                  </a:cubicBezTo>
                  <a:cubicBezTo>
                    <a:pt x="1429" y="11179"/>
                    <a:pt x="1504" y="11204"/>
                    <a:pt x="1579" y="11229"/>
                  </a:cubicBezTo>
                  <a:cubicBezTo>
                    <a:pt x="1630" y="11254"/>
                    <a:pt x="1655" y="11254"/>
                    <a:pt x="1705" y="11254"/>
                  </a:cubicBezTo>
                  <a:cubicBezTo>
                    <a:pt x="1830" y="11279"/>
                    <a:pt x="1980" y="11304"/>
                    <a:pt x="2106" y="11304"/>
                  </a:cubicBezTo>
                  <a:lnTo>
                    <a:pt x="10251" y="11304"/>
                  </a:lnTo>
                  <a:cubicBezTo>
                    <a:pt x="10402" y="11304"/>
                    <a:pt x="10527" y="11279"/>
                    <a:pt x="10652" y="11254"/>
                  </a:cubicBezTo>
                  <a:cubicBezTo>
                    <a:pt x="10702" y="11254"/>
                    <a:pt x="10727" y="11254"/>
                    <a:pt x="10777" y="11229"/>
                  </a:cubicBezTo>
                  <a:cubicBezTo>
                    <a:pt x="10853" y="11204"/>
                    <a:pt x="10953" y="11179"/>
                    <a:pt x="11028" y="11154"/>
                  </a:cubicBezTo>
                  <a:cubicBezTo>
                    <a:pt x="11078" y="11154"/>
                    <a:pt x="11128" y="11129"/>
                    <a:pt x="11153" y="11103"/>
                  </a:cubicBezTo>
                  <a:cubicBezTo>
                    <a:pt x="11229" y="11078"/>
                    <a:pt x="11304" y="11028"/>
                    <a:pt x="11379" y="11003"/>
                  </a:cubicBezTo>
                  <a:cubicBezTo>
                    <a:pt x="11404" y="10978"/>
                    <a:pt x="11454" y="10953"/>
                    <a:pt x="11504" y="10928"/>
                  </a:cubicBezTo>
                  <a:cubicBezTo>
                    <a:pt x="11554" y="10878"/>
                    <a:pt x="11605" y="10828"/>
                    <a:pt x="11680" y="10803"/>
                  </a:cubicBezTo>
                  <a:cubicBezTo>
                    <a:pt x="11705" y="10753"/>
                    <a:pt x="11755" y="10728"/>
                    <a:pt x="11780" y="10677"/>
                  </a:cubicBezTo>
                  <a:cubicBezTo>
                    <a:pt x="11830" y="10627"/>
                    <a:pt x="11880" y="10577"/>
                    <a:pt x="11930" y="10527"/>
                  </a:cubicBezTo>
                  <a:cubicBezTo>
                    <a:pt x="11955" y="10502"/>
                    <a:pt x="11980" y="10452"/>
                    <a:pt x="12006" y="10427"/>
                  </a:cubicBezTo>
                  <a:cubicBezTo>
                    <a:pt x="12056" y="10352"/>
                    <a:pt x="12106" y="10276"/>
                    <a:pt x="12131" y="10201"/>
                  </a:cubicBezTo>
                  <a:cubicBezTo>
                    <a:pt x="12156" y="10176"/>
                    <a:pt x="12181" y="10151"/>
                    <a:pt x="12206" y="10101"/>
                  </a:cubicBezTo>
                  <a:cubicBezTo>
                    <a:pt x="12231" y="10001"/>
                    <a:pt x="12281" y="9900"/>
                    <a:pt x="12306" y="9775"/>
                  </a:cubicBezTo>
                  <a:cubicBezTo>
                    <a:pt x="12331" y="9650"/>
                    <a:pt x="12356" y="9524"/>
                    <a:pt x="12356" y="9374"/>
                  </a:cubicBezTo>
                  <a:lnTo>
                    <a:pt x="12356" y="6642"/>
                  </a:lnTo>
                  <a:lnTo>
                    <a:pt x="12356" y="2407"/>
                  </a:lnTo>
                  <a:lnTo>
                    <a:pt x="12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6327709" y="3405852"/>
              <a:ext cx="826065" cy="274887"/>
            </a:xfrm>
            <a:custGeom>
              <a:rect b="b" l="l" r="r" t="t"/>
              <a:pathLst>
                <a:path extrusionOk="0" h="4112" w="12357">
                  <a:moveTo>
                    <a:pt x="276" y="1"/>
                  </a:moveTo>
                  <a:cubicBezTo>
                    <a:pt x="126" y="1"/>
                    <a:pt x="0" y="126"/>
                    <a:pt x="0" y="251"/>
                  </a:cubicBezTo>
                  <a:lnTo>
                    <a:pt x="0" y="3835"/>
                  </a:lnTo>
                  <a:cubicBezTo>
                    <a:pt x="0" y="3986"/>
                    <a:pt x="126" y="4111"/>
                    <a:pt x="276" y="4111"/>
                  </a:cubicBezTo>
                  <a:lnTo>
                    <a:pt x="12081" y="4111"/>
                  </a:lnTo>
                  <a:cubicBezTo>
                    <a:pt x="12231" y="4111"/>
                    <a:pt x="12356" y="3986"/>
                    <a:pt x="12356" y="3835"/>
                  </a:cubicBezTo>
                  <a:lnTo>
                    <a:pt x="12356" y="251"/>
                  </a:lnTo>
                  <a:cubicBezTo>
                    <a:pt x="12356" y="126"/>
                    <a:pt x="12231" y="1"/>
                    <a:pt x="120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6208716" y="3493024"/>
              <a:ext cx="1065656" cy="72064"/>
            </a:xfrm>
            <a:custGeom>
              <a:rect b="b" l="l" r="r" t="t"/>
              <a:pathLst>
                <a:path extrusionOk="0" h="1078" w="15941">
                  <a:moveTo>
                    <a:pt x="527" y="0"/>
                  </a:moveTo>
                  <a:cubicBezTo>
                    <a:pt x="227" y="0"/>
                    <a:pt x="1" y="226"/>
                    <a:pt x="1" y="526"/>
                  </a:cubicBezTo>
                  <a:cubicBezTo>
                    <a:pt x="1" y="827"/>
                    <a:pt x="227" y="1078"/>
                    <a:pt x="527" y="1078"/>
                  </a:cubicBezTo>
                  <a:lnTo>
                    <a:pt x="15390" y="1078"/>
                  </a:lnTo>
                  <a:cubicBezTo>
                    <a:pt x="15690" y="1078"/>
                    <a:pt x="15941" y="827"/>
                    <a:pt x="15941" y="526"/>
                  </a:cubicBezTo>
                  <a:cubicBezTo>
                    <a:pt x="15941" y="226"/>
                    <a:pt x="15690" y="0"/>
                    <a:pt x="15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4458502" y="2462598"/>
              <a:ext cx="303365" cy="1132640"/>
            </a:xfrm>
            <a:custGeom>
              <a:rect b="b" l="l" r="r" t="t"/>
              <a:pathLst>
                <a:path extrusionOk="0" h="16943" w="4538">
                  <a:moveTo>
                    <a:pt x="101" y="0"/>
                  </a:moveTo>
                  <a:lnTo>
                    <a:pt x="101" y="14737"/>
                  </a:lnTo>
                  <a:cubicBezTo>
                    <a:pt x="101" y="14737"/>
                    <a:pt x="1" y="16943"/>
                    <a:pt x="2257" y="16943"/>
                  </a:cubicBezTo>
                  <a:cubicBezTo>
                    <a:pt x="4537" y="16943"/>
                    <a:pt x="4437" y="14737"/>
                    <a:pt x="4437" y="14737"/>
                  </a:cubicBezTo>
                  <a:lnTo>
                    <a:pt x="44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4492060" y="2274950"/>
              <a:ext cx="236315" cy="325092"/>
            </a:xfrm>
            <a:custGeom>
              <a:rect b="b" l="l" r="r" t="t"/>
              <a:pathLst>
                <a:path extrusionOk="0" h="4863" w="3535">
                  <a:moveTo>
                    <a:pt x="677" y="0"/>
                  </a:moveTo>
                  <a:cubicBezTo>
                    <a:pt x="301" y="0"/>
                    <a:pt x="0" y="301"/>
                    <a:pt x="0" y="677"/>
                  </a:cubicBezTo>
                  <a:lnTo>
                    <a:pt x="0" y="4161"/>
                  </a:lnTo>
                  <a:cubicBezTo>
                    <a:pt x="0" y="4562"/>
                    <a:pt x="301" y="4863"/>
                    <a:pt x="677" y="4863"/>
                  </a:cubicBezTo>
                  <a:lnTo>
                    <a:pt x="2832" y="4863"/>
                  </a:lnTo>
                  <a:cubicBezTo>
                    <a:pt x="3233" y="4863"/>
                    <a:pt x="3534" y="4562"/>
                    <a:pt x="3534" y="4161"/>
                  </a:cubicBezTo>
                  <a:lnTo>
                    <a:pt x="3534" y="677"/>
                  </a:lnTo>
                  <a:cubicBezTo>
                    <a:pt x="3534" y="301"/>
                    <a:pt x="3233" y="0"/>
                    <a:pt x="28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4435104" y="2412327"/>
              <a:ext cx="350227" cy="50338"/>
            </a:xfrm>
            <a:custGeom>
              <a:rect b="b" l="l" r="r" t="t"/>
              <a:pathLst>
                <a:path extrusionOk="0" h="753" w="5239">
                  <a:moveTo>
                    <a:pt x="401" y="1"/>
                  </a:moveTo>
                  <a:cubicBezTo>
                    <a:pt x="175" y="1"/>
                    <a:pt x="0" y="151"/>
                    <a:pt x="0" y="376"/>
                  </a:cubicBezTo>
                  <a:cubicBezTo>
                    <a:pt x="0" y="577"/>
                    <a:pt x="175" y="752"/>
                    <a:pt x="401" y="752"/>
                  </a:cubicBezTo>
                  <a:lnTo>
                    <a:pt x="4837" y="752"/>
                  </a:lnTo>
                  <a:cubicBezTo>
                    <a:pt x="5063" y="752"/>
                    <a:pt x="5238" y="577"/>
                    <a:pt x="5238" y="376"/>
                  </a:cubicBezTo>
                  <a:cubicBezTo>
                    <a:pt x="5238" y="151"/>
                    <a:pt x="5063" y="1"/>
                    <a:pt x="4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4490389" y="2767501"/>
              <a:ext cx="239657" cy="794245"/>
            </a:xfrm>
            <a:custGeom>
              <a:rect b="b" l="l" r="r" t="t"/>
              <a:pathLst>
                <a:path extrusionOk="0" h="11881" w="3585">
                  <a:moveTo>
                    <a:pt x="2932" y="1"/>
                  </a:moveTo>
                  <a:cubicBezTo>
                    <a:pt x="2582" y="1"/>
                    <a:pt x="2281" y="302"/>
                    <a:pt x="2281" y="653"/>
                  </a:cubicBezTo>
                  <a:cubicBezTo>
                    <a:pt x="2281" y="678"/>
                    <a:pt x="2281" y="678"/>
                    <a:pt x="2306" y="703"/>
                  </a:cubicBezTo>
                  <a:cubicBezTo>
                    <a:pt x="2256" y="678"/>
                    <a:pt x="2231" y="678"/>
                    <a:pt x="2181" y="678"/>
                  </a:cubicBezTo>
                  <a:cubicBezTo>
                    <a:pt x="2080" y="402"/>
                    <a:pt x="1855" y="226"/>
                    <a:pt x="1579" y="226"/>
                  </a:cubicBezTo>
                  <a:cubicBezTo>
                    <a:pt x="1228" y="226"/>
                    <a:pt x="952" y="502"/>
                    <a:pt x="927" y="828"/>
                  </a:cubicBezTo>
                  <a:cubicBezTo>
                    <a:pt x="852" y="803"/>
                    <a:pt x="752" y="778"/>
                    <a:pt x="677" y="778"/>
                  </a:cubicBezTo>
                  <a:cubicBezTo>
                    <a:pt x="376" y="778"/>
                    <a:pt x="150" y="978"/>
                    <a:pt x="75" y="1254"/>
                  </a:cubicBezTo>
                  <a:lnTo>
                    <a:pt x="75" y="1379"/>
                  </a:lnTo>
                  <a:lnTo>
                    <a:pt x="75" y="5389"/>
                  </a:lnTo>
                  <a:lnTo>
                    <a:pt x="75" y="9249"/>
                  </a:lnTo>
                  <a:lnTo>
                    <a:pt x="75" y="10126"/>
                  </a:lnTo>
                  <a:cubicBezTo>
                    <a:pt x="75" y="10126"/>
                    <a:pt x="0" y="11881"/>
                    <a:pt x="1780" y="11881"/>
                  </a:cubicBezTo>
                  <a:cubicBezTo>
                    <a:pt x="3584" y="11881"/>
                    <a:pt x="3509" y="10126"/>
                    <a:pt x="3509" y="10126"/>
                  </a:cubicBezTo>
                  <a:lnTo>
                    <a:pt x="3509" y="9249"/>
                  </a:lnTo>
                  <a:lnTo>
                    <a:pt x="3509" y="5389"/>
                  </a:lnTo>
                  <a:lnTo>
                    <a:pt x="3509" y="1455"/>
                  </a:lnTo>
                  <a:cubicBezTo>
                    <a:pt x="3534" y="1404"/>
                    <a:pt x="3559" y="1354"/>
                    <a:pt x="3559" y="1279"/>
                  </a:cubicBezTo>
                  <a:cubicBezTo>
                    <a:pt x="3559" y="1179"/>
                    <a:pt x="3509" y="1104"/>
                    <a:pt x="3434" y="1028"/>
                  </a:cubicBezTo>
                  <a:cubicBezTo>
                    <a:pt x="3534" y="928"/>
                    <a:pt x="3559" y="803"/>
                    <a:pt x="3559" y="653"/>
                  </a:cubicBezTo>
                  <a:cubicBezTo>
                    <a:pt x="3559" y="302"/>
                    <a:pt x="3283" y="1"/>
                    <a:pt x="29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8"/>
          <p:cNvSpPr/>
          <p:nvPr/>
        </p:nvSpPr>
        <p:spPr>
          <a:xfrm flipH="1">
            <a:off x="457100" y="1422500"/>
            <a:ext cx="2281800" cy="654000"/>
          </a:xfrm>
          <a:prstGeom prst="roundRect">
            <a:avLst>
              <a:gd fmla="val 0" name="adj"/>
            </a:avLst>
          </a:prstGeom>
          <a:noFill/>
          <a:ln>
            <a:noFill/>
          </a:ln>
        </p:spPr>
        <p:txBody>
          <a:bodyPr anchorCtr="0" anchor="ctr" bIns="0" lIns="0" spcFirstLastPara="1" rIns="91425" wrap="square" tIns="0">
            <a:noAutofit/>
          </a:bodyPr>
          <a:lstStyle/>
          <a:p>
            <a:pPr indent="0" lvl="0" marL="0" rtl="0" algn="r">
              <a:spcBef>
                <a:spcPts val="0"/>
              </a:spcBef>
              <a:spcAft>
                <a:spcPts val="0"/>
              </a:spcAft>
              <a:buNone/>
            </a:pPr>
            <a:r>
              <a:rPr lang="en" sz="1200">
                <a:latin typeface="Advent Pro"/>
                <a:ea typeface="Advent Pro"/>
                <a:cs typeface="Advent Pro"/>
                <a:sym typeface="Advent Pro"/>
              </a:rPr>
              <a:t>It’</a:t>
            </a:r>
            <a:r>
              <a:rPr lang="en" sz="1200">
                <a:latin typeface="Advent Pro"/>
                <a:ea typeface="Advent Pro"/>
                <a:cs typeface="Advent Pro"/>
                <a:sym typeface="Advent Pro"/>
              </a:rPr>
              <a:t>s a gas giant and the biggest planet in the Solar System</a:t>
            </a:r>
            <a:endParaRPr sz="1200">
              <a:solidFill>
                <a:srgbClr val="000000"/>
              </a:solidFill>
              <a:latin typeface="Advent Pro"/>
              <a:ea typeface="Advent Pro"/>
              <a:cs typeface="Advent Pro"/>
              <a:sym typeface="Advent Pro"/>
            </a:endParaRPr>
          </a:p>
        </p:txBody>
      </p:sp>
      <p:sp>
        <p:nvSpPr>
          <p:cNvPr id="799" name="Google Shape;799;p28"/>
          <p:cNvSpPr/>
          <p:nvPr/>
        </p:nvSpPr>
        <p:spPr>
          <a:xfrm flipH="1">
            <a:off x="457100" y="2310726"/>
            <a:ext cx="2281800" cy="654000"/>
          </a:xfrm>
          <a:prstGeom prst="roundRect">
            <a:avLst>
              <a:gd fmla="val 0" name="adj"/>
            </a:avLst>
          </a:prstGeom>
          <a:noFill/>
          <a:ln>
            <a:noFill/>
          </a:ln>
        </p:spPr>
        <p:txBody>
          <a:bodyPr anchorCtr="0" anchor="ctr" bIns="0" lIns="0" spcFirstLastPara="1" rIns="91425" wrap="square" tIns="0">
            <a:noAutofit/>
          </a:bodyPr>
          <a:lstStyle/>
          <a:p>
            <a:pPr indent="0" lvl="0" marL="0" rtl="0" algn="r">
              <a:spcBef>
                <a:spcPts val="0"/>
              </a:spcBef>
              <a:spcAft>
                <a:spcPts val="0"/>
              </a:spcAft>
              <a:buClr>
                <a:srgbClr val="000000"/>
              </a:buClr>
              <a:buSzPts val="1100"/>
              <a:buFont typeface="Arial"/>
              <a:buNone/>
            </a:pPr>
            <a:r>
              <a:rPr lang="en" sz="1200">
                <a:latin typeface="Advent Pro"/>
                <a:ea typeface="Advent Pro"/>
                <a:cs typeface="Advent Pro"/>
                <a:sym typeface="Advent Pro"/>
              </a:rPr>
              <a:t>It’s a gas giant and has several rings. It's composed mostly of hydrogen</a:t>
            </a:r>
            <a:endParaRPr sz="1200">
              <a:solidFill>
                <a:srgbClr val="000000"/>
              </a:solidFill>
              <a:latin typeface="Advent Pro"/>
              <a:ea typeface="Advent Pro"/>
              <a:cs typeface="Advent Pro"/>
              <a:sym typeface="Advent Pro"/>
            </a:endParaRPr>
          </a:p>
        </p:txBody>
      </p:sp>
      <p:sp>
        <p:nvSpPr>
          <p:cNvPr id="800" name="Google Shape;800;p28"/>
          <p:cNvSpPr/>
          <p:nvPr/>
        </p:nvSpPr>
        <p:spPr>
          <a:xfrm flipH="1">
            <a:off x="457100" y="3198940"/>
            <a:ext cx="2281800" cy="654000"/>
          </a:xfrm>
          <a:prstGeom prst="roundRect">
            <a:avLst>
              <a:gd fmla="val 0" name="adj"/>
            </a:avLst>
          </a:prstGeom>
          <a:noFill/>
          <a:ln>
            <a:noFill/>
          </a:ln>
        </p:spPr>
        <p:txBody>
          <a:bodyPr anchorCtr="0" anchor="ctr" bIns="0" lIns="0" spcFirstLastPara="1" rIns="91425" wrap="square" tIns="0">
            <a:noAutofit/>
          </a:bodyPr>
          <a:lstStyle/>
          <a:p>
            <a:pPr indent="0" lvl="0" marL="0" rtl="0" algn="r">
              <a:spcBef>
                <a:spcPts val="0"/>
              </a:spcBef>
              <a:spcAft>
                <a:spcPts val="0"/>
              </a:spcAft>
              <a:buNone/>
            </a:pPr>
            <a:r>
              <a:rPr lang="en" sz="1200">
                <a:latin typeface="Advent Pro"/>
                <a:ea typeface="Advent Pro"/>
                <a:cs typeface="Advent Pro"/>
                <a:sym typeface="Advent Pro"/>
              </a:rPr>
              <a:t>Mercury is the closest planet to the Sun and the smallest one</a:t>
            </a:r>
            <a:endParaRPr sz="1200">
              <a:latin typeface="Advent Pro"/>
              <a:ea typeface="Advent Pro"/>
              <a:cs typeface="Advent Pro"/>
              <a:sym typeface="Advent Pro"/>
            </a:endParaRPr>
          </a:p>
        </p:txBody>
      </p:sp>
      <p:sp>
        <p:nvSpPr>
          <p:cNvPr id="801" name="Google Shape;801;p28"/>
          <p:cNvSpPr/>
          <p:nvPr/>
        </p:nvSpPr>
        <p:spPr>
          <a:xfrm flipH="1">
            <a:off x="457100" y="4102625"/>
            <a:ext cx="2281800" cy="654000"/>
          </a:xfrm>
          <a:prstGeom prst="roundRect">
            <a:avLst>
              <a:gd fmla="val 0" name="adj"/>
            </a:avLst>
          </a:prstGeom>
          <a:noFill/>
          <a:ln>
            <a:noFill/>
          </a:ln>
        </p:spPr>
        <p:txBody>
          <a:bodyPr anchorCtr="0" anchor="ctr" bIns="0" lIns="0" spcFirstLastPara="1" rIns="91425" wrap="square" tIns="0">
            <a:noAutofit/>
          </a:bodyPr>
          <a:lstStyle/>
          <a:p>
            <a:pPr indent="0" lvl="0" marL="0" rtl="0" algn="r">
              <a:spcBef>
                <a:spcPts val="0"/>
              </a:spcBef>
              <a:spcAft>
                <a:spcPts val="0"/>
              </a:spcAft>
              <a:buClr>
                <a:srgbClr val="000000"/>
              </a:buClr>
              <a:buSzPts val="1100"/>
              <a:buFont typeface="Arial"/>
              <a:buNone/>
            </a:pPr>
            <a:r>
              <a:rPr lang="en" sz="1200">
                <a:latin typeface="Advent Pro"/>
                <a:ea typeface="Advent Pro"/>
                <a:cs typeface="Advent Pro"/>
                <a:sym typeface="Advent Pro"/>
              </a:rPr>
              <a:t>It h</a:t>
            </a:r>
            <a:r>
              <a:rPr lang="en" sz="1200">
                <a:latin typeface="Advent Pro"/>
                <a:ea typeface="Advent Pro"/>
                <a:cs typeface="Advent Pro"/>
                <a:sym typeface="Advent Pro"/>
              </a:rPr>
              <a:t>as a beautiful name and is the second planet from the Sun</a:t>
            </a:r>
            <a:endParaRPr sz="1200">
              <a:solidFill>
                <a:srgbClr val="000000"/>
              </a:solidFill>
              <a:latin typeface="Advent Pro"/>
              <a:ea typeface="Advent Pro"/>
              <a:cs typeface="Advent Pro"/>
              <a:sym typeface="Advent Pro"/>
            </a:endParaRPr>
          </a:p>
        </p:txBody>
      </p:sp>
      <p:sp>
        <p:nvSpPr>
          <p:cNvPr id="802" name="Google Shape;802;p28"/>
          <p:cNvSpPr txBox="1"/>
          <p:nvPr/>
        </p:nvSpPr>
        <p:spPr>
          <a:xfrm flipH="1">
            <a:off x="3297550" y="1447589"/>
            <a:ext cx="657900" cy="6039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1</a:t>
            </a:r>
            <a:endParaRPr sz="1800">
              <a:solidFill>
                <a:schemeClr val="dk1"/>
              </a:solidFill>
              <a:latin typeface="Anton"/>
              <a:ea typeface="Anton"/>
              <a:cs typeface="Anton"/>
              <a:sym typeface="Anton"/>
            </a:endParaRPr>
          </a:p>
        </p:txBody>
      </p:sp>
      <p:sp>
        <p:nvSpPr>
          <p:cNvPr id="803" name="Google Shape;803;p28"/>
          <p:cNvSpPr txBox="1"/>
          <p:nvPr/>
        </p:nvSpPr>
        <p:spPr>
          <a:xfrm flipH="1">
            <a:off x="3297550" y="2335804"/>
            <a:ext cx="657900" cy="603900"/>
          </a:xfrm>
          <a:prstGeom prst="rect">
            <a:avLst/>
          </a:prstGeom>
          <a:solidFill>
            <a:schemeClr val="accent6"/>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2</a:t>
            </a:r>
            <a:endParaRPr sz="1800">
              <a:solidFill>
                <a:schemeClr val="dk1"/>
              </a:solidFill>
              <a:latin typeface="Anton"/>
              <a:ea typeface="Anton"/>
              <a:cs typeface="Anton"/>
              <a:sym typeface="Anton"/>
            </a:endParaRPr>
          </a:p>
        </p:txBody>
      </p:sp>
      <p:sp>
        <p:nvSpPr>
          <p:cNvPr id="804" name="Google Shape;804;p28"/>
          <p:cNvSpPr txBox="1"/>
          <p:nvPr/>
        </p:nvSpPr>
        <p:spPr>
          <a:xfrm flipH="1">
            <a:off x="3297550" y="3222450"/>
            <a:ext cx="657900" cy="603900"/>
          </a:xfrm>
          <a:prstGeom prst="rect">
            <a:avLst/>
          </a:prstGeom>
          <a:solidFill>
            <a:schemeClr val="accent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3</a:t>
            </a:r>
            <a:endParaRPr sz="1800">
              <a:solidFill>
                <a:schemeClr val="dk1"/>
              </a:solidFill>
              <a:latin typeface="Anton"/>
              <a:ea typeface="Anton"/>
              <a:cs typeface="Anton"/>
              <a:sym typeface="Anton"/>
            </a:endParaRPr>
          </a:p>
        </p:txBody>
      </p:sp>
      <p:sp>
        <p:nvSpPr>
          <p:cNvPr id="805" name="Google Shape;805;p28"/>
          <p:cNvSpPr txBox="1"/>
          <p:nvPr/>
        </p:nvSpPr>
        <p:spPr>
          <a:xfrm flipH="1">
            <a:off x="3297550" y="4125976"/>
            <a:ext cx="657900" cy="603900"/>
          </a:xfrm>
          <a:prstGeom prst="rect">
            <a:avLst/>
          </a:prstGeom>
          <a:solidFill>
            <a:schemeClr val="accent5"/>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4</a:t>
            </a:r>
            <a:endParaRPr sz="1800">
              <a:solidFill>
                <a:schemeClr val="dk1"/>
              </a:solidFill>
              <a:latin typeface="Anton"/>
              <a:ea typeface="Anton"/>
              <a:cs typeface="Anton"/>
              <a:sym typeface="Anton"/>
            </a:endParaRPr>
          </a:p>
        </p:txBody>
      </p:sp>
      <p:cxnSp>
        <p:nvCxnSpPr>
          <p:cNvPr id="806" name="Google Shape;806;p28"/>
          <p:cNvCxnSpPr>
            <a:stCxn id="798" idx="1"/>
            <a:endCxn id="802" idx="3"/>
          </p:cNvCxnSpPr>
          <p:nvPr/>
        </p:nvCxnSpPr>
        <p:spPr>
          <a:xfrm>
            <a:off x="2738900" y="1749500"/>
            <a:ext cx="558600" cy="0"/>
          </a:xfrm>
          <a:prstGeom prst="straightConnector1">
            <a:avLst/>
          </a:prstGeom>
          <a:noFill/>
          <a:ln cap="flat" cmpd="sng" w="19050">
            <a:solidFill>
              <a:schemeClr val="dk2"/>
            </a:solidFill>
            <a:prstDash val="solid"/>
            <a:round/>
            <a:headEnd len="med" w="med" type="diamond"/>
            <a:tailEnd len="med" w="med" type="none"/>
          </a:ln>
        </p:spPr>
      </p:cxnSp>
      <p:cxnSp>
        <p:nvCxnSpPr>
          <p:cNvPr id="807" name="Google Shape;807;p28"/>
          <p:cNvCxnSpPr>
            <a:stCxn id="799" idx="1"/>
            <a:endCxn id="803" idx="3"/>
          </p:cNvCxnSpPr>
          <p:nvPr/>
        </p:nvCxnSpPr>
        <p:spPr>
          <a:xfrm>
            <a:off x="2738900" y="2637726"/>
            <a:ext cx="558600" cy="0"/>
          </a:xfrm>
          <a:prstGeom prst="straightConnector1">
            <a:avLst/>
          </a:prstGeom>
          <a:noFill/>
          <a:ln cap="flat" cmpd="sng" w="19050">
            <a:solidFill>
              <a:schemeClr val="accent6"/>
            </a:solidFill>
            <a:prstDash val="solid"/>
            <a:round/>
            <a:headEnd len="med" w="med" type="diamond"/>
            <a:tailEnd len="med" w="med" type="none"/>
          </a:ln>
        </p:spPr>
      </p:cxnSp>
      <p:cxnSp>
        <p:nvCxnSpPr>
          <p:cNvPr id="808" name="Google Shape;808;p28"/>
          <p:cNvCxnSpPr>
            <a:stCxn id="800" idx="1"/>
            <a:endCxn id="804" idx="3"/>
          </p:cNvCxnSpPr>
          <p:nvPr/>
        </p:nvCxnSpPr>
        <p:spPr>
          <a:xfrm flipH="1" rot="10800000">
            <a:off x="2738900" y="3524440"/>
            <a:ext cx="558600" cy="1500"/>
          </a:xfrm>
          <a:prstGeom prst="straightConnector1">
            <a:avLst/>
          </a:prstGeom>
          <a:noFill/>
          <a:ln cap="flat" cmpd="sng" w="19050">
            <a:solidFill>
              <a:schemeClr val="accent2"/>
            </a:solidFill>
            <a:prstDash val="solid"/>
            <a:round/>
            <a:headEnd len="med" w="med" type="diamond"/>
            <a:tailEnd len="med" w="med" type="none"/>
          </a:ln>
        </p:spPr>
      </p:cxnSp>
      <p:cxnSp>
        <p:nvCxnSpPr>
          <p:cNvPr id="809" name="Google Shape;809;p28"/>
          <p:cNvCxnSpPr>
            <a:stCxn id="801" idx="1"/>
            <a:endCxn id="805" idx="3"/>
          </p:cNvCxnSpPr>
          <p:nvPr/>
        </p:nvCxnSpPr>
        <p:spPr>
          <a:xfrm flipH="1" rot="10800000">
            <a:off x="2738900" y="4427825"/>
            <a:ext cx="558600" cy="1800"/>
          </a:xfrm>
          <a:prstGeom prst="straightConnector1">
            <a:avLst/>
          </a:prstGeom>
          <a:noFill/>
          <a:ln cap="flat" cmpd="sng" w="19050">
            <a:solidFill>
              <a:schemeClr val="accent5"/>
            </a:solidFill>
            <a:prstDash val="solid"/>
            <a:round/>
            <a:headEnd len="med" w="med" type="diamond"/>
            <a:tailEnd len="med" w="med" type="none"/>
          </a:ln>
        </p:spPr>
      </p:cxnSp>
      <p:cxnSp>
        <p:nvCxnSpPr>
          <p:cNvPr id="810" name="Google Shape;810;p28"/>
          <p:cNvCxnSpPr>
            <a:stCxn id="802" idx="2"/>
            <a:endCxn id="803" idx="0"/>
          </p:cNvCxnSpPr>
          <p:nvPr/>
        </p:nvCxnSpPr>
        <p:spPr>
          <a:xfrm>
            <a:off x="3626500" y="2051489"/>
            <a:ext cx="0" cy="284400"/>
          </a:xfrm>
          <a:prstGeom prst="straightConnector1">
            <a:avLst/>
          </a:prstGeom>
          <a:noFill/>
          <a:ln cap="flat" cmpd="sng" w="19050">
            <a:solidFill>
              <a:schemeClr val="accent1"/>
            </a:solidFill>
            <a:prstDash val="solid"/>
            <a:round/>
            <a:headEnd len="med" w="med" type="none"/>
            <a:tailEnd len="med" w="med" type="none"/>
          </a:ln>
        </p:spPr>
      </p:cxnSp>
      <p:cxnSp>
        <p:nvCxnSpPr>
          <p:cNvPr id="811" name="Google Shape;811;p28"/>
          <p:cNvCxnSpPr>
            <a:stCxn id="803" idx="2"/>
            <a:endCxn id="804" idx="0"/>
          </p:cNvCxnSpPr>
          <p:nvPr/>
        </p:nvCxnSpPr>
        <p:spPr>
          <a:xfrm>
            <a:off x="3626500" y="2939704"/>
            <a:ext cx="0" cy="282600"/>
          </a:xfrm>
          <a:prstGeom prst="straightConnector1">
            <a:avLst/>
          </a:prstGeom>
          <a:noFill/>
          <a:ln cap="flat" cmpd="sng" w="19050">
            <a:solidFill>
              <a:schemeClr val="accent1"/>
            </a:solidFill>
            <a:prstDash val="solid"/>
            <a:round/>
            <a:headEnd len="med" w="med" type="none"/>
            <a:tailEnd len="med" w="med" type="none"/>
          </a:ln>
        </p:spPr>
      </p:cxnSp>
      <p:cxnSp>
        <p:nvCxnSpPr>
          <p:cNvPr id="812" name="Google Shape;812;p28"/>
          <p:cNvCxnSpPr>
            <a:stCxn id="804" idx="2"/>
            <a:endCxn id="805" idx="0"/>
          </p:cNvCxnSpPr>
          <p:nvPr/>
        </p:nvCxnSpPr>
        <p:spPr>
          <a:xfrm>
            <a:off x="3626500" y="3826350"/>
            <a:ext cx="0" cy="2997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grpSp>
        <p:nvGrpSpPr>
          <p:cNvPr id="817" name="Google Shape;817;p29"/>
          <p:cNvGrpSpPr/>
          <p:nvPr/>
        </p:nvGrpSpPr>
        <p:grpSpPr>
          <a:xfrm>
            <a:off x="3570297" y="1247048"/>
            <a:ext cx="2002952" cy="3006946"/>
            <a:chOff x="3583859" y="1722254"/>
            <a:chExt cx="1976272" cy="2966600"/>
          </a:xfrm>
        </p:grpSpPr>
        <p:sp>
          <p:nvSpPr>
            <p:cNvPr id="818" name="Google Shape;818;p29"/>
            <p:cNvSpPr/>
            <p:nvPr/>
          </p:nvSpPr>
          <p:spPr>
            <a:xfrm>
              <a:off x="3583859" y="2711100"/>
              <a:ext cx="1976272" cy="1977754"/>
            </a:xfrm>
            <a:custGeom>
              <a:rect b="b" l="l" r="r" t="t"/>
              <a:pathLst>
                <a:path extrusionOk="0" h="32031" w="32007">
                  <a:moveTo>
                    <a:pt x="15991" y="0"/>
                  </a:moveTo>
                  <a:cubicBezTo>
                    <a:pt x="7169" y="0"/>
                    <a:pt x="1" y="7168"/>
                    <a:pt x="1" y="16016"/>
                  </a:cubicBezTo>
                  <a:cubicBezTo>
                    <a:pt x="1" y="24863"/>
                    <a:pt x="7169" y="32031"/>
                    <a:pt x="15991" y="32031"/>
                  </a:cubicBezTo>
                  <a:cubicBezTo>
                    <a:pt x="24838" y="32031"/>
                    <a:pt x="32006" y="24863"/>
                    <a:pt x="32006" y="16016"/>
                  </a:cubicBezTo>
                  <a:cubicBezTo>
                    <a:pt x="32006" y="7168"/>
                    <a:pt x="24838" y="0"/>
                    <a:pt x="159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753803" y="2082783"/>
              <a:ext cx="550951" cy="996688"/>
            </a:xfrm>
            <a:custGeom>
              <a:rect b="b" l="l" r="r" t="t"/>
              <a:pathLst>
                <a:path extrusionOk="0" h="16142" w="8923">
                  <a:moveTo>
                    <a:pt x="0" y="1"/>
                  </a:moveTo>
                  <a:lnTo>
                    <a:pt x="0" y="16141"/>
                  </a:lnTo>
                  <a:lnTo>
                    <a:pt x="8923" y="16141"/>
                  </a:lnTo>
                  <a:lnTo>
                    <a:pt x="89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4803322" y="1722254"/>
              <a:ext cx="453455" cy="622143"/>
            </a:xfrm>
            <a:custGeom>
              <a:rect b="b" l="l" r="r" t="t"/>
              <a:pathLst>
                <a:path extrusionOk="0" h="10076" w="7344">
                  <a:moveTo>
                    <a:pt x="1429" y="0"/>
                  </a:moveTo>
                  <a:cubicBezTo>
                    <a:pt x="627" y="0"/>
                    <a:pt x="0" y="652"/>
                    <a:pt x="0" y="1454"/>
                  </a:cubicBezTo>
                  <a:lnTo>
                    <a:pt x="0" y="8647"/>
                  </a:lnTo>
                  <a:cubicBezTo>
                    <a:pt x="0" y="9449"/>
                    <a:pt x="627" y="10076"/>
                    <a:pt x="1429" y="10076"/>
                  </a:cubicBezTo>
                  <a:lnTo>
                    <a:pt x="5890" y="10076"/>
                  </a:lnTo>
                  <a:cubicBezTo>
                    <a:pt x="6692" y="10076"/>
                    <a:pt x="7344" y="9449"/>
                    <a:pt x="7344" y="8647"/>
                  </a:cubicBezTo>
                  <a:lnTo>
                    <a:pt x="7344" y="1454"/>
                  </a:lnTo>
                  <a:cubicBezTo>
                    <a:pt x="7344" y="652"/>
                    <a:pt x="6692" y="0"/>
                    <a:pt x="58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4696565" y="1985287"/>
              <a:ext cx="667031" cy="97557"/>
            </a:xfrm>
            <a:custGeom>
              <a:rect b="b" l="l" r="r" t="t"/>
              <a:pathLst>
                <a:path extrusionOk="0" h="1580" w="10803">
                  <a:moveTo>
                    <a:pt x="777" y="1"/>
                  </a:moveTo>
                  <a:cubicBezTo>
                    <a:pt x="351" y="1"/>
                    <a:pt x="0" y="352"/>
                    <a:pt x="0" y="778"/>
                  </a:cubicBezTo>
                  <a:cubicBezTo>
                    <a:pt x="0" y="1229"/>
                    <a:pt x="351" y="1580"/>
                    <a:pt x="777" y="1580"/>
                  </a:cubicBezTo>
                  <a:lnTo>
                    <a:pt x="10000" y="1580"/>
                  </a:lnTo>
                  <a:cubicBezTo>
                    <a:pt x="10426" y="1580"/>
                    <a:pt x="10802" y="1229"/>
                    <a:pt x="10802" y="778"/>
                  </a:cubicBezTo>
                  <a:cubicBezTo>
                    <a:pt x="10802" y="352"/>
                    <a:pt x="10426" y="1"/>
                    <a:pt x="10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3839236" y="2082783"/>
              <a:ext cx="550951" cy="996688"/>
            </a:xfrm>
            <a:custGeom>
              <a:rect b="b" l="l" r="r" t="t"/>
              <a:pathLst>
                <a:path extrusionOk="0" h="16142" w="8923">
                  <a:moveTo>
                    <a:pt x="0" y="1"/>
                  </a:moveTo>
                  <a:lnTo>
                    <a:pt x="0" y="16141"/>
                  </a:lnTo>
                  <a:lnTo>
                    <a:pt x="8923" y="16141"/>
                  </a:lnTo>
                  <a:lnTo>
                    <a:pt x="89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3887212" y="1722254"/>
              <a:ext cx="453455" cy="622143"/>
            </a:xfrm>
            <a:custGeom>
              <a:rect b="b" l="l" r="r" t="t"/>
              <a:pathLst>
                <a:path extrusionOk="0" h="10076" w="7344">
                  <a:moveTo>
                    <a:pt x="1454" y="0"/>
                  </a:moveTo>
                  <a:cubicBezTo>
                    <a:pt x="652" y="0"/>
                    <a:pt x="0" y="652"/>
                    <a:pt x="0" y="1454"/>
                  </a:cubicBezTo>
                  <a:lnTo>
                    <a:pt x="0" y="8647"/>
                  </a:lnTo>
                  <a:cubicBezTo>
                    <a:pt x="0" y="9449"/>
                    <a:pt x="652" y="10076"/>
                    <a:pt x="1454" y="10076"/>
                  </a:cubicBezTo>
                  <a:lnTo>
                    <a:pt x="5915" y="10076"/>
                  </a:lnTo>
                  <a:cubicBezTo>
                    <a:pt x="6717" y="10076"/>
                    <a:pt x="7344" y="9449"/>
                    <a:pt x="7344" y="8647"/>
                  </a:cubicBezTo>
                  <a:lnTo>
                    <a:pt x="7344" y="1454"/>
                  </a:lnTo>
                  <a:cubicBezTo>
                    <a:pt x="7344" y="652"/>
                    <a:pt x="6717" y="0"/>
                    <a:pt x="59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3780393" y="1985287"/>
              <a:ext cx="667031" cy="97557"/>
            </a:xfrm>
            <a:custGeom>
              <a:rect b="b" l="l" r="r" t="t"/>
              <a:pathLst>
                <a:path extrusionOk="0" h="1580" w="10803">
                  <a:moveTo>
                    <a:pt x="803" y="1"/>
                  </a:moveTo>
                  <a:cubicBezTo>
                    <a:pt x="352" y="1"/>
                    <a:pt x="1" y="352"/>
                    <a:pt x="1" y="778"/>
                  </a:cubicBezTo>
                  <a:cubicBezTo>
                    <a:pt x="1" y="1229"/>
                    <a:pt x="352" y="1580"/>
                    <a:pt x="803" y="1580"/>
                  </a:cubicBezTo>
                  <a:lnTo>
                    <a:pt x="10026" y="1580"/>
                  </a:lnTo>
                  <a:cubicBezTo>
                    <a:pt x="10452" y="1580"/>
                    <a:pt x="10803" y="1229"/>
                    <a:pt x="10803" y="778"/>
                  </a:cubicBezTo>
                  <a:cubicBezTo>
                    <a:pt x="10803" y="352"/>
                    <a:pt x="10452" y="1"/>
                    <a:pt x="100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5" name="Google Shape;825;p29" title="Points scored">
            <a:hlinkClick r:id="rId3"/>
          </p:cNvPr>
          <p:cNvPicPr preferRelativeResize="0"/>
          <p:nvPr/>
        </p:nvPicPr>
        <p:blipFill rotWithShape="1">
          <a:blip r:embed="rId4">
            <a:alphaModFix/>
          </a:blip>
          <a:srcRect b="0" l="19093" r="19136" t="0"/>
          <a:stretch/>
        </p:blipFill>
        <p:spPr>
          <a:xfrm>
            <a:off x="3570479" y="2250132"/>
            <a:ext cx="2003100" cy="2005200"/>
          </a:xfrm>
          <a:prstGeom prst="ellipse">
            <a:avLst/>
          </a:prstGeom>
          <a:noFill/>
          <a:ln>
            <a:noFill/>
          </a:ln>
        </p:spPr>
      </p:pic>
      <p:sp>
        <p:nvSpPr>
          <p:cNvPr id="826" name="Google Shape;826;p29"/>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827" name="Google Shape;827;p29"/>
          <p:cNvSpPr txBox="1"/>
          <p:nvPr/>
        </p:nvSpPr>
        <p:spPr>
          <a:xfrm>
            <a:off x="457150" y="1720182"/>
            <a:ext cx="2490000" cy="46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dvent Pro"/>
                <a:ea typeface="Advent Pro"/>
                <a:cs typeface="Advent Pro"/>
                <a:sym typeface="Advent Pro"/>
              </a:rPr>
              <a:t>It h</a:t>
            </a:r>
            <a:r>
              <a:rPr lang="en">
                <a:solidFill>
                  <a:schemeClr val="dk1"/>
                </a:solidFill>
                <a:latin typeface="Advent Pro"/>
                <a:ea typeface="Advent Pro"/>
                <a:cs typeface="Advent Pro"/>
                <a:sym typeface="Advent Pro"/>
              </a:rPr>
              <a:t>as a beautiful name and is the second planet from the Sun</a:t>
            </a:r>
            <a:endParaRPr>
              <a:solidFill>
                <a:schemeClr val="dk1"/>
              </a:solidFill>
              <a:latin typeface="Advent Pro"/>
              <a:ea typeface="Advent Pro"/>
              <a:cs typeface="Advent Pro"/>
              <a:sym typeface="Advent Pro"/>
            </a:endParaRPr>
          </a:p>
        </p:txBody>
      </p:sp>
      <p:sp>
        <p:nvSpPr>
          <p:cNvPr id="828" name="Google Shape;828;p29"/>
          <p:cNvSpPr txBox="1"/>
          <p:nvPr/>
        </p:nvSpPr>
        <p:spPr>
          <a:xfrm>
            <a:off x="457150" y="1061900"/>
            <a:ext cx="2490000" cy="65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Anton"/>
                <a:ea typeface="Anton"/>
                <a:cs typeface="Anton"/>
                <a:sym typeface="Anton"/>
              </a:rPr>
              <a:t>34.5%</a:t>
            </a:r>
            <a:endParaRPr sz="2400">
              <a:solidFill>
                <a:schemeClr val="dk1"/>
              </a:solidFill>
              <a:latin typeface="Anton"/>
              <a:ea typeface="Anton"/>
              <a:cs typeface="Anton"/>
              <a:sym typeface="Anton"/>
            </a:endParaRPr>
          </a:p>
        </p:txBody>
      </p:sp>
      <p:sp>
        <p:nvSpPr>
          <p:cNvPr id="829" name="Google Shape;829;p29"/>
          <p:cNvSpPr txBox="1"/>
          <p:nvPr/>
        </p:nvSpPr>
        <p:spPr>
          <a:xfrm>
            <a:off x="457150" y="3787951"/>
            <a:ext cx="2490000" cy="46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dvent Pro"/>
                <a:ea typeface="Advent Pro"/>
                <a:cs typeface="Advent Pro"/>
                <a:sym typeface="Advent Pro"/>
              </a:rPr>
              <a:t>Saturn is </a:t>
            </a:r>
            <a:r>
              <a:rPr lang="en">
                <a:solidFill>
                  <a:schemeClr val="dk1"/>
                </a:solidFill>
                <a:latin typeface="Advent Pro"/>
                <a:ea typeface="Advent Pro"/>
                <a:cs typeface="Advent Pro"/>
                <a:sym typeface="Advent Pro"/>
              </a:rPr>
              <a:t>the ringed planet and </a:t>
            </a:r>
            <a:r>
              <a:rPr lang="en">
                <a:solidFill>
                  <a:schemeClr val="dk1"/>
                </a:solidFill>
                <a:latin typeface="Advent Pro"/>
                <a:ea typeface="Advent Pro"/>
                <a:cs typeface="Advent Pro"/>
                <a:sym typeface="Advent Pro"/>
              </a:rPr>
              <a:t>one of the four gas giants</a:t>
            </a:r>
            <a:endParaRPr>
              <a:solidFill>
                <a:schemeClr val="dk1"/>
              </a:solidFill>
              <a:latin typeface="Advent Pro"/>
              <a:ea typeface="Advent Pro"/>
              <a:cs typeface="Advent Pro"/>
              <a:sym typeface="Advent Pro"/>
            </a:endParaRPr>
          </a:p>
        </p:txBody>
      </p:sp>
      <p:sp>
        <p:nvSpPr>
          <p:cNvPr id="830" name="Google Shape;830;p29"/>
          <p:cNvSpPr txBox="1"/>
          <p:nvPr/>
        </p:nvSpPr>
        <p:spPr>
          <a:xfrm>
            <a:off x="457150" y="3129819"/>
            <a:ext cx="2490000" cy="65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accent5"/>
                </a:solidFill>
                <a:latin typeface="Anton"/>
                <a:ea typeface="Anton"/>
                <a:cs typeface="Anton"/>
                <a:sym typeface="Anton"/>
              </a:rPr>
              <a:t>10.9%</a:t>
            </a:r>
            <a:endParaRPr sz="2400">
              <a:solidFill>
                <a:schemeClr val="accent5"/>
              </a:solidFill>
              <a:latin typeface="Anton"/>
              <a:ea typeface="Anton"/>
              <a:cs typeface="Anton"/>
              <a:sym typeface="Anton"/>
            </a:endParaRPr>
          </a:p>
        </p:txBody>
      </p:sp>
      <p:sp>
        <p:nvSpPr>
          <p:cNvPr id="831" name="Google Shape;831;p29"/>
          <p:cNvSpPr txBox="1"/>
          <p:nvPr/>
        </p:nvSpPr>
        <p:spPr>
          <a:xfrm flipH="1">
            <a:off x="6196800" y="1720186"/>
            <a:ext cx="2490000" cy="46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It’s the third planet from the Sun and where we all live on</a:t>
            </a:r>
            <a:endParaRPr>
              <a:solidFill>
                <a:schemeClr val="dk1"/>
              </a:solidFill>
              <a:latin typeface="Advent Pro"/>
              <a:ea typeface="Advent Pro"/>
              <a:cs typeface="Advent Pro"/>
              <a:sym typeface="Advent Pro"/>
            </a:endParaRPr>
          </a:p>
        </p:txBody>
      </p:sp>
      <p:sp>
        <p:nvSpPr>
          <p:cNvPr id="832" name="Google Shape;832;p29"/>
          <p:cNvSpPr txBox="1"/>
          <p:nvPr/>
        </p:nvSpPr>
        <p:spPr>
          <a:xfrm flipH="1">
            <a:off x="6196800" y="1061900"/>
            <a:ext cx="24900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Anton"/>
                <a:ea typeface="Anton"/>
                <a:cs typeface="Anton"/>
                <a:sym typeface="Anton"/>
              </a:rPr>
              <a:t>21.8%</a:t>
            </a:r>
            <a:endParaRPr sz="2400">
              <a:solidFill>
                <a:schemeClr val="dk2"/>
              </a:solidFill>
              <a:latin typeface="Anton"/>
              <a:ea typeface="Anton"/>
              <a:cs typeface="Anton"/>
              <a:sym typeface="Anton"/>
            </a:endParaRPr>
          </a:p>
        </p:txBody>
      </p:sp>
      <p:sp>
        <p:nvSpPr>
          <p:cNvPr id="833" name="Google Shape;833;p29"/>
          <p:cNvSpPr txBox="1"/>
          <p:nvPr/>
        </p:nvSpPr>
        <p:spPr>
          <a:xfrm flipH="1">
            <a:off x="6196800" y="3787951"/>
            <a:ext cx="2490000" cy="46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It's full of iron oxide dust, which gives the planet its reddish cast</a:t>
            </a:r>
            <a:endParaRPr>
              <a:solidFill>
                <a:schemeClr val="dk1"/>
              </a:solidFill>
              <a:latin typeface="Advent Pro"/>
              <a:ea typeface="Advent Pro"/>
              <a:cs typeface="Advent Pro"/>
              <a:sym typeface="Advent Pro"/>
            </a:endParaRPr>
          </a:p>
        </p:txBody>
      </p:sp>
      <p:sp>
        <p:nvSpPr>
          <p:cNvPr id="834" name="Google Shape;834;p29"/>
          <p:cNvSpPr txBox="1"/>
          <p:nvPr/>
        </p:nvSpPr>
        <p:spPr>
          <a:xfrm flipH="1">
            <a:off x="6196800" y="3129826"/>
            <a:ext cx="24900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latin typeface="Anton"/>
                <a:ea typeface="Anton"/>
                <a:cs typeface="Anton"/>
                <a:sym typeface="Anton"/>
              </a:rPr>
              <a:t>32.7%</a:t>
            </a:r>
            <a:endParaRPr sz="2400">
              <a:solidFill>
                <a:schemeClr val="accent6"/>
              </a:solidFill>
              <a:latin typeface="Anton"/>
              <a:ea typeface="Anton"/>
              <a:cs typeface="Anton"/>
              <a:sym typeface="Anton"/>
            </a:endParaRPr>
          </a:p>
        </p:txBody>
      </p:sp>
      <p:sp>
        <p:nvSpPr>
          <p:cNvPr id="835" name="Google Shape;835;p29"/>
          <p:cNvSpPr txBox="1"/>
          <p:nvPr/>
        </p:nvSpPr>
        <p:spPr>
          <a:xfrm>
            <a:off x="1791750" y="4517950"/>
            <a:ext cx="5560500" cy="2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dvent Pro"/>
                <a:ea typeface="Advent Pro"/>
                <a:cs typeface="Advent Pro"/>
                <a:sym typeface="Advent Pro"/>
              </a:rPr>
              <a:t>If you want to modify this graph, click on it, follow the link, change the data and replace it</a:t>
            </a:r>
            <a:endParaRPr sz="1200">
              <a:solidFill>
                <a:schemeClr val="dk1"/>
              </a:solidFill>
              <a:latin typeface="Advent Pro"/>
              <a:ea typeface="Advent Pro"/>
              <a:cs typeface="Advent Pro"/>
              <a:sym typeface="Advent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30"/>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841" name="Google Shape;841;p30"/>
          <p:cNvGrpSpPr/>
          <p:nvPr/>
        </p:nvGrpSpPr>
        <p:grpSpPr>
          <a:xfrm>
            <a:off x="457203" y="1346825"/>
            <a:ext cx="8229597" cy="3387850"/>
            <a:chOff x="457203" y="1346825"/>
            <a:chExt cx="8229597" cy="3387850"/>
          </a:xfrm>
        </p:grpSpPr>
        <p:grpSp>
          <p:nvGrpSpPr>
            <p:cNvPr id="842" name="Google Shape;842;p30"/>
            <p:cNvGrpSpPr/>
            <p:nvPr/>
          </p:nvGrpSpPr>
          <p:grpSpPr>
            <a:xfrm>
              <a:off x="457203" y="1346835"/>
              <a:ext cx="1196866" cy="3387743"/>
              <a:chOff x="457209" y="1116748"/>
              <a:chExt cx="1278157" cy="3617837"/>
            </a:xfrm>
          </p:grpSpPr>
          <p:sp>
            <p:nvSpPr>
              <p:cNvPr id="843" name="Google Shape;843;p30"/>
              <p:cNvSpPr/>
              <p:nvPr/>
            </p:nvSpPr>
            <p:spPr>
              <a:xfrm>
                <a:off x="1245777" y="1342038"/>
                <a:ext cx="468724" cy="72359"/>
              </a:xfrm>
              <a:custGeom>
                <a:rect b="b" l="l" r="r" t="t"/>
                <a:pathLst>
                  <a:path extrusionOk="0" h="1304" w="8447">
                    <a:moveTo>
                      <a:pt x="627" y="0"/>
                    </a:moveTo>
                    <a:cubicBezTo>
                      <a:pt x="276" y="0"/>
                      <a:pt x="0" y="301"/>
                      <a:pt x="0" y="652"/>
                    </a:cubicBezTo>
                    <a:cubicBezTo>
                      <a:pt x="0" y="1003"/>
                      <a:pt x="276" y="1304"/>
                      <a:pt x="627" y="1304"/>
                    </a:cubicBezTo>
                    <a:lnTo>
                      <a:pt x="7795" y="1304"/>
                    </a:lnTo>
                    <a:cubicBezTo>
                      <a:pt x="8171" y="1304"/>
                      <a:pt x="8446" y="1003"/>
                      <a:pt x="8446" y="652"/>
                    </a:cubicBezTo>
                    <a:cubicBezTo>
                      <a:pt x="8446" y="301"/>
                      <a:pt x="8171" y="0"/>
                      <a:pt x="77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1151167" y="1116748"/>
                <a:ext cx="212860" cy="625872"/>
              </a:xfrm>
              <a:custGeom>
                <a:rect b="b" l="l" r="r" t="t"/>
                <a:pathLst>
                  <a:path extrusionOk="0" h="11279" w="3836">
                    <a:moveTo>
                      <a:pt x="1906" y="0"/>
                    </a:moveTo>
                    <a:cubicBezTo>
                      <a:pt x="853" y="0"/>
                      <a:pt x="1" y="877"/>
                      <a:pt x="1" y="1930"/>
                    </a:cubicBezTo>
                    <a:lnTo>
                      <a:pt x="1" y="9349"/>
                    </a:lnTo>
                    <a:cubicBezTo>
                      <a:pt x="1" y="10426"/>
                      <a:pt x="853" y="11278"/>
                      <a:pt x="1906" y="11278"/>
                    </a:cubicBezTo>
                    <a:cubicBezTo>
                      <a:pt x="2983" y="11278"/>
                      <a:pt x="3835" y="10426"/>
                      <a:pt x="3835" y="9349"/>
                    </a:cubicBezTo>
                    <a:lnTo>
                      <a:pt x="3835" y="1930"/>
                    </a:lnTo>
                    <a:cubicBezTo>
                      <a:pt x="3835" y="877"/>
                      <a:pt x="2983" y="0"/>
                      <a:pt x="1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1052450" y="1550625"/>
                <a:ext cx="408906" cy="198932"/>
              </a:xfrm>
              <a:custGeom>
                <a:rect b="b" l="l" r="r" t="t"/>
                <a:pathLst>
                  <a:path extrusionOk="0" h="3585" w="7369">
                    <a:moveTo>
                      <a:pt x="3685" y="1"/>
                    </a:moveTo>
                    <a:cubicBezTo>
                      <a:pt x="1855" y="1"/>
                      <a:pt x="552" y="126"/>
                      <a:pt x="552" y="126"/>
                    </a:cubicBezTo>
                    <a:cubicBezTo>
                      <a:pt x="226" y="126"/>
                      <a:pt x="0" y="452"/>
                      <a:pt x="126" y="753"/>
                    </a:cubicBezTo>
                    <a:lnTo>
                      <a:pt x="1053" y="3284"/>
                    </a:lnTo>
                    <a:cubicBezTo>
                      <a:pt x="1128" y="3459"/>
                      <a:pt x="1304" y="3585"/>
                      <a:pt x="1479" y="3585"/>
                    </a:cubicBezTo>
                    <a:lnTo>
                      <a:pt x="5890" y="3585"/>
                    </a:lnTo>
                    <a:cubicBezTo>
                      <a:pt x="6091" y="3585"/>
                      <a:pt x="6266" y="3459"/>
                      <a:pt x="6341" y="3284"/>
                    </a:cubicBezTo>
                    <a:lnTo>
                      <a:pt x="7269" y="753"/>
                    </a:lnTo>
                    <a:cubicBezTo>
                      <a:pt x="7369" y="452"/>
                      <a:pt x="7143" y="126"/>
                      <a:pt x="6817" y="126"/>
                    </a:cubicBezTo>
                    <a:cubicBezTo>
                      <a:pt x="6817" y="126"/>
                      <a:pt x="5539" y="1"/>
                      <a:pt x="3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779883" y="1713377"/>
                <a:ext cx="955482" cy="1089990"/>
              </a:xfrm>
              <a:custGeom>
                <a:rect b="b" l="l" r="r" t="t"/>
                <a:pathLst>
                  <a:path extrusionOk="0" h="19643" w="17219">
                    <a:moveTo>
                      <a:pt x="5915" y="0"/>
                    </a:moveTo>
                    <a:cubicBezTo>
                      <a:pt x="5539" y="0"/>
                      <a:pt x="5238" y="276"/>
                      <a:pt x="5238" y="652"/>
                    </a:cubicBezTo>
                    <a:cubicBezTo>
                      <a:pt x="5238" y="902"/>
                      <a:pt x="5389" y="1128"/>
                      <a:pt x="5614" y="1253"/>
                    </a:cubicBezTo>
                    <a:lnTo>
                      <a:pt x="5614" y="3358"/>
                    </a:lnTo>
                    <a:cubicBezTo>
                      <a:pt x="2331" y="4587"/>
                      <a:pt x="0" y="7744"/>
                      <a:pt x="0" y="11454"/>
                    </a:cubicBezTo>
                    <a:cubicBezTo>
                      <a:pt x="0" y="14912"/>
                      <a:pt x="2030" y="17895"/>
                      <a:pt x="4963" y="19248"/>
                    </a:cubicBezTo>
                    <a:cubicBezTo>
                      <a:pt x="5514" y="19511"/>
                      <a:pt x="7062" y="19643"/>
                      <a:pt x="8609" y="19643"/>
                    </a:cubicBezTo>
                    <a:cubicBezTo>
                      <a:pt x="10157" y="19643"/>
                      <a:pt x="11704" y="19511"/>
                      <a:pt x="12256" y="19248"/>
                    </a:cubicBezTo>
                    <a:cubicBezTo>
                      <a:pt x="15188" y="17895"/>
                      <a:pt x="17218" y="14912"/>
                      <a:pt x="17218" y="11454"/>
                    </a:cubicBezTo>
                    <a:cubicBezTo>
                      <a:pt x="17218" y="7744"/>
                      <a:pt x="14887" y="4587"/>
                      <a:pt x="11579" y="3358"/>
                    </a:cubicBezTo>
                    <a:lnTo>
                      <a:pt x="11579" y="1253"/>
                    </a:lnTo>
                    <a:cubicBezTo>
                      <a:pt x="11805" y="1128"/>
                      <a:pt x="11955" y="902"/>
                      <a:pt x="11955" y="652"/>
                    </a:cubicBezTo>
                    <a:cubicBezTo>
                      <a:pt x="11955" y="276"/>
                      <a:pt x="11654" y="0"/>
                      <a:pt x="113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4620" y="2333256"/>
                <a:ext cx="885953" cy="429104"/>
              </a:xfrm>
              <a:custGeom>
                <a:rect b="b" l="l" r="r" t="t"/>
                <a:pathLst>
                  <a:path extrusionOk="0" h="7733" w="15966">
                    <a:moveTo>
                      <a:pt x="7776" y="1"/>
                    </a:moveTo>
                    <a:cubicBezTo>
                      <a:pt x="4869" y="1"/>
                      <a:pt x="2031" y="45"/>
                      <a:pt x="1" y="132"/>
                    </a:cubicBezTo>
                    <a:cubicBezTo>
                      <a:pt x="1" y="3340"/>
                      <a:pt x="1880" y="6097"/>
                      <a:pt x="4587" y="7375"/>
                    </a:cubicBezTo>
                    <a:cubicBezTo>
                      <a:pt x="5101" y="7614"/>
                      <a:pt x="6536" y="7733"/>
                      <a:pt x="7971" y="7733"/>
                    </a:cubicBezTo>
                    <a:cubicBezTo>
                      <a:pt x="9405" y="7733"/>
                      <a:pt x="10840" y="7614"/>
                      <a:pt x="11354" y="7375"/>
                    </a:cubicBezTo>
                    <a:cubicBezTo>
                      <a:pt x="14086" y="6097"/>
                      <a:pt x="15966" y="3340"/>
                      <a:pt x="15966" y="132"/>
                    </a:cubicBezTo>
                    <a:cubicBezTo>
                      <a:pt x="13660" y="45"/>
                      <a:pt x="10684" y="1"/>
                      <a:pt x="77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1130302" y="2462159"/>
                <a:ext cx="286550" cy="215412"/>
              </a:xfrm>
              <a:custGeom>
                <a:rect b="b" l="l" r="r" t="t"/>
                <a:pathLst>
                  <a:path extrusionOk="0" h="3882" w="5164">
                    <a:moveTo>
                      <a:pt x="3490" y="1"/>
                    </a:moveTo>
                    <a:cubicBezTo>
                      <a:pt x="2542" y="1"/>
                      <a:pt x="1792" y="480"/>
                      <a:pt x="1129" y="1268"/>
                    </a:cubicBezTo>
                    <a:cubicBezTo>
                      <a:pt x="627" y="1844"/>
                      <a:pt x="1" y="2972"/>
                      <a:pt x="728" y="3624"/>
                    </a:cubicBezTo>
                    <a:cubicBezTo>
                      <a:pt x="948" y="3810"/>
                      <a:pt x="1219" y="3882"/>
                      <a:pt x="1507" y="3882"/>
                    </a:cubicBezTo>
                    <a:cubicBezTo>
                      <a:pt x="2070" y="3882"/>
                      <a:pt x="2694" y="3606"/>
                      <a:pt x="3109" y="3373"/>
                    </a:cubicBezTo>
                    <a:cubicBezTo>
                      <a:pt x="3785" y="3022"/>
                      <a:pt x="4612" y="2496"/>
                      <a:pt x="4938" y="1769"/>
                    </a:cubicBezTo>
                    <a:cubicBezTo>
                      <a:pt x="5164" y="1268"/>
                      <a:pt x="5013" y="641"/>
                      <a:pt x="4612" y="291"/>
                    </a:cubicBezTo>
                    <a:cubicBezTo>
                      <a:pt x="4487" y="190"/>
                      <a:pt x="4312" y="90"/>
                      <a:pt x="4111" y="65"/>
                    </a:cubicBezTo>
                    <a:cubicBezTo>
                      <a:pt x="3895" y="22"/>
                      <a:pt x="3688" y="1"/>
                      <a:pt x="3490"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1333396" y="2549167"/>
                <a:ext cx="65423" cy="64035"/>
              </a:xfrm>
              <a:custGeom>
                <a:rect b="b" l="l" r="r" t="t"/>
                <a:pathLst>
                  <a:path extrusionOk="0" h="1154" w="1179">
                    <a:moveTo>
                      <a:pt x="577" y="1"/>
                    </a:moveTo>
                    <a:cubicBezTo>
                      <a:pt x="476" y="1"/>
                      <a:pt x="376" y="26"/>
                      <a:pt x="276" y="76"/>
                    </a:cubicBezTo>
                    <a:cubicBezTo>
                      <a:pt x="201" y="126"/>
                      <a:pt x="125" y="201"/>
                      <a:pt x="75" y="276"/>
                    </a:cubicBezTo>
                    <a:cubicBezTo>
                      <a:pt x="25" y="377"/>
                      <a:pt x="0" y="477"/>
                      <a:pt x="0" y="577"/>
                    </a:cubicBezTo>
                    <a:cubicBezTo>
                      <a:pt x="0" y="677"/>
                      <a:pt x="25" y="778"/>
                      <a:pt x="75" y="853"/>
                    </a:cubicBezTo>
                    <a:lnTo>
                      <a:pt x="75" y="878"/>
                    </a:lnTo>
                    <a:cubicBezTo>
                      <a:pt x="125" y="953"/>
                      <a:pt x="201" y="1028"/>
                      <a:pt x="301" y="1078"/>
                    </a:cubicBezTo>
                    <a:cubicBezTo>
                      <a:pt x="376" y="1129"/>
                      <a:pt x="476" y="1154"/>
                      <a:pt x="577" y="1154"/>
                    </a:cubicBezTo>
                    <a:cubicBezTo>
                      <a:pt x="777" y="1154"/>
                      <a:pt x="978" y="1053"/>
                      <a:pt x="1078" y="878"/>
                    </a:cubicBezTo>
                    <a:cubicBezTo>
                      <a:pt x="1178" y="703"/>
                      <a:pt x="1178" y="477"/>
                      <a:pt x="1078" y="302"/>
                    </a:cubicBezTo>
                    <a:cubicBezTo>
                      <a:pt x="1028" y="201"/>
                      <a:pt x="952" y="126"/>
                      <a:pt x="877" y="76"/>
                    </a:cubicBezTo>
                    <a:cubicBezTo>
                      <a:pt x="777" y="26"/>
                      <a:pt x="677" y="1"/>
                      <a:pt x="57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1469679" y="2479638"/>
                <a:ext cx="79295" cy="77963"/>
              </a:xfrm>
              <a:custGeom>
                <a:rect b="b" l="l" r="r" t="t"/>
                <a:pathLst>
                  <a:path extrusionOk="0" h="1405" w="1429">
                    <a:moveTo>
                      <a:pt x="827" y="1"/>
                    </a:moveTo>
                    <a:cubicBezTo>
                      <a:pt x="727" y="1"/>
                      <a:pt x="627" y="1"/>
                      <a:pt x="552" y="26"/>
                    </a:cubicBezTo>
                    <a:cubicBezTo>
                      <a:pt x="426" y="51"/>
                      <a:pt x="326" y="126"/>
                      <a:pt x="226" y="201"/>
                    </a:cubicBezTo>
                    <a:cubicBezTo>
                      <a:pt x="151" y="276"/>
                      <a:pt x="100" y="352"/>
                      <a:pt x="75" y="452"/>
                    </a:cubicBezTo>
                    <a:cubicBezTo>
                      <a:pt x="25" y="527"/>
                      <a:pt x="0" y="602"/>
                      <a:pt x="25" y="702"/>
                    </a:cubicBezTo>
                    <a:cubicBezTo>
                      <a:pt x="25" y="778"/>
                      <a:pt x="25" y="828"/>
                      <a:pt x="50" y="903"/>
                    </a:cubicBezTo>
                    <a:cubicBezTo>
                      <a:pt x="50" y="978"/>
                      <a:pt x="100" y="1078"/>
                      <a:pt x="176" y="1128"/>
                    </a:cubicBezTo>
                    <a:cubicBezTo>
                      <a:pt x="201" y="1179"/>
                      <a:pt x="251" y="1229"/>
                      <a:pt x="301" y="1254"/>
                    </a:cubicBezTo>
                    <a:cubicBezTo>
                      <a:pt x="351" y="1329"/>
                      <a:pt x="426" y="1354"/>
                      <a:pt x="527" y="1379"/>
                    </a:cubicBezTo>
                    <a:cubicBezTo>
                      <a:pt x="602" y="1404"/>
                      <a:pt x="652" y="1404"/>
                      <a:pt x="727" y="1404"/>
                    </a:cubicBezTo>
                    <a:cubicBezTo>
                      <a:pt x="852" y="1404"/>
                      <a:pt x="953" y="1379"/>
                      <a:pt x="1078" y="1329"/>
                    </a:cubicBezTo>
                    <a:cubicBezTo>
                      <a:pt x="1078" y="1304"/>
                      <a:pt x="1078" y="1304"/>
                      <a:pt x="1078" y="1304"/>
                    </a:cubicBezTo>
                    <a:cubicBezTo>
                      <a:pt x="1178" y="1254"/>
                      <a:pt x="1278" y="1154"/>
                      <a:pt x="1329" y="1053"/>
                    </a:cubicBezTo>
                    <a:cubicBezTo>
                      <a:pt x="1354" y="1003"/>
                      <a:pt x="1379" y="953"/>
                      <a:pt x="1404" y="903"/>
                    </a:cubicBezTo>
                    <a:cubicBezTo>
                      <a:pt x="1429" y="778"/>
                      <a:pt x="1429" y="652"/>
                      <a:pt x="1404" y="527"/>
                    </a:cubicBezTo>
                    <a:cubicBezTo>
                      <a:pt x="1379" y="427"/>
                      <a:pt x="1354" y="352"/>
                      <a:pt x="1278" y="276"/>
                    </a:cubicBezTo>
                    <a:cubicBezTo>
                      <a:pt x="1228" y="201"/>
                      <a:pt x="1153" y="151"/>
                      <a:pt x="1078" y="101"/>
                    </a:cubicBezTo>
                    <a:cubicBezTo>
                      <a:pt x="1003" y="51"/>
                      <a:pt x="902" y="26"/>
                      <a:pt x="8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1432112" y="2614534"/>
                <a:ext cx="72359" cy="55712"/>
              </a:xfrm>
              <a:custGeom>
                <a:rect b="b" l="l" r="r" t="t"/>
                <a:pathLst>
                  <a:path extrusionOk="0" h="1004" w="1304">
                    <a:moveTo>
                      <a:pt x="652" y="1"/>
                    </a:moveTo>
                    <a:cubicBezTo>
                      <a:pt x="1" y="1"/>
                      <a:pt x="1" y="1003"/>
                      <a:pt x="652" y="1003"/>
                    </a:cubicBezTo>
                    <a:cubicBezTo>
                      <a:pt x="1304" y="1003"/>
                      <a:pt x="1304" y="1"/>
                      <a:pt x="6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14620" y="2293303"/>
                <a:ext cx="885953" cy="87674"/>
              </a:xfrm>
              <a:custGeom>
                <a:rect b="b" l="l" r="r" t="t"/>
                <a:pathLst>
                  <a:path extrusionOk="0" h="1580" w="15966">
                    <a:moveTo>
                      <a:pt x="7971" y="0"/>
                    </a:moveTo>
                    <a:cubicBezTo>
                      <a:pt x="3560" y="0"/>
                      <a:pt x="1" y="351"/>
                      <a:pt x="1" y="802"/>
                    </a:cubicBezTo>
                    <a:cubicBezTo>
                      <a:pt x="1" y="1228"/>
                      <a:pt x="3560" y="1579"/>
                      <a:pt x="7971" y="1579"/>
                    </a:cubicBezTo>
                    <a:cubicBezTo>
                      <a:pt x="12382" y="1579"/>
                      <a:pt x="15966" y="1228"/>
                      <a:pt x="15966" y="802"/>
                    </a:cubicBezTo>
                    <a:cubicBezTo>
                      <a:pt x="15966" y="351"/>
                      <a:pt x="12382" y="0"/>
                      <a:pt x="7971"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779883" y="2799538"/>
                <a:ext cx="955482" cy="1090378"/>
              </a:xfrm>
              <a:custGeom>
                <a:rect b="b" l="l" r="r" t="t"/>
                <a:pathLst>
                  <a:path extrusionOk="0" h="19650" w="17219">
                    <a:moveTo>
                      <a:pt x="5915" y="0"/>
                    </a:moveTo>
                    <a:cubicBezTo>
                      <a:pt x="5539" y="0"/>
                      <a:pt x="5238" y="301"/>
                      <a:pt x="5238" y="652"/>
                    </a:cubicBezTo>
                    <a:cubicBezTo>
                      <a:pt x="5238" y="927"/>
                      <a:pt x="5389" y="1153"/>
                      <a:pt x="5614" y="1253"/>
                    </a:cubicBezTo>
                    <a:lnTo>
                      <a:pt x="5614" y="3384"/>
                    </a:lnTo>
                    <a:cubicBezTo>
                      <a:pt x="2331" y="4587"/>
                      <a:pt x="0" y="7744"/>
                      <a:pt x="0" y="11454"/>
                    </a:cubicBezTo>
                    <a:cubicBezTo>
                      <a:pt x="0" y="14912"/>
                      <a:pt x="2030" y="17895"/>
                      <a:pt x="4963" y="19273"/>
                    </a:cubicBezTo>
                    <a:cubicBezTo>
                      <a:pt x="5514" y="19524"/>
                      <a:pt x="7062" y="19649"/>
                      <a:pt x="8609" y="19649"/>
                    </a:cubicBezTo>
                    <a:cubicBezTo>
                      <a:pt x="10157" y="19649"/>
                      <a:pt x="11704" y="19524"/>
                      <a:pt x="12256" y="19273"/>
                    </a:cubicBezTo>
                    <a:cubicBezTo>
                      <a:pt x="15188" y="17895"/>
                      <a:pt x="17218" y="14912"/>
                      <a:pt x="17218" y="11454"/>
                    </a:cubicBezTo>
                    <a:cubicBezTo>
                      <a:pt x="17218" y="7744"/>
                      <a:pt x="14887" y="4587"/>
                      <a:pt x="11579" y="3384"/>
                    </a:cubicBezTo>
                    <a:lnTo>
                      <a:pt x="11579" y="1253"/>
                    </a:lnTo>
                    <a:cubicBezTo>
                      <a:pt x="11805" y="1153"/>
                      <a:pt x="11955" y="927"/>
                      <a:pt x="11955" y="652"/>
                    </a:cubicBezTo>
                    <a:cubicBezTo>
                      <a:pt x="11955" y="301"/>
                      <a:pt x="11654" y="0"/>
                      <a:pt x="113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814620" y="3419805"/>
                <a:ext cx="885953" cy="430103"/>
              </a:xfrm>
              <a:custGeom>
                <a:rect b="b" l="l" r="r" t="t"/>
                <a:pathLst>
                  <a:path extrusionOk="0" h="7751" w="15966">
                    <a:moveTo>
                      <a:pt x="7776" y="0"/>
                    </a:moveTo>
                    <a:cubicBezTo>
                      <a:pt x="4869" y="0"/>
                      <a:pt x="2031" y="50"/>
                      <a:pt x="1" y="150"/>
                    </a:cubicBezTo>
                    <a:cubicBezTo>
                      <a:pt x="1" y="3358"/>
                      <a:pt x="1880" y="6115"/>
                      <a:pt x="4587" y="7394"/>
                    </a:cubicBezTo>
                    <a:cubicBezTo>
                      <a:pt x="5101" y="7632"/>
                      <a:pt x="6536" y="7751"/>
                      <a:pt x="7971" y="7751"/>
                    </a:cubicBezTo>
                    <a:cubicBezTo>
                      <a:pt x="9405" y="7751"/>
                      <a:pt x="10840" y="7632"/>
                      <a:pt x="11354" y="7394"/>
                    </a:cubicBezTo>
                    <a:cubicBezTo>
                      <a:pt x="14086" y="6115"/>
                      <a:pt x="15966" y="3358"/>
                      <a:pt x="15966" y="150"/>
                    </a:cubicBezTo>
                    <a:cubicBezTo>
                      <a:pt x="13660" y="50"/>
                      <a:pt x="10684" y="0"/>
                      <a:pt x="7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1130302" y="3548320"/>
                <a:ext cx="286550" cy="216134"/>
              </a:xfrm>
              <a:custGeom>
                <a:rect b="b" l="l" r="r" t="t"/>
                <a:pathLst>
                  <a:path extrusionOk="0" h="3895" w="5164">
                    <a:moveTo>
                      <a:pt x="3490" y="1"/>
                    </a:moveTo>
                    <a:cubicBezTo>
                      <a:pt x="2542" y="1"/>
                      <a:pt x="1792" y="480"/>
                      <a:pt x="1129" y="1268"/>
                    </a:cubicBezTo>
                    <a:cubicBezTo>
                      <a:pt x="627" y="1844"/>
                      <a:pt x="1" y="2972"/>
                      <a:pt x="728" y="3624"/>
                    </a:cubicBezTo>
                    <a:cubicBezTo>
                      <a:pt x="949" y="3820"/>
                      <a:pt x="1223" y="3894"/>
                      <a:pt x="1512" y="3894"/>
                    </a:cubicBezTo>
                    <a:cubicBezTo>
                      <a:pt x="2074" y="3894"/>
                      <a:pt x="2695" y="3613"/>
                      <a:pt x="3109" y="3398"/>
                    </a:cubicBezTo>
                    <a:cubicBezTo>
                      <a:pt x="3785" y="3048"/>
                      <a:pt x="4612" y="2496"/>
                      <a:pt x="4938" y="1769"/>
                    </a:cubicBezTo>
                    <a:cubicBezTo>
                      <a:pt x="5164" y="1268"/>
                      <a:pt x="5013" y="641"/>
                      <a:pt x="4612" y="316"/>
                    </a:cubicBezTo>
                    <a:cubicBezTo>
                      <a:pt x="4487" y="190"/>
                      <a:pt x="4312" y="115"/>
                      <a:pt x="4111" y="65"/>
                    </a:cubicBezTo>
                    <a:cubicBezTo>
                      <a:pt x="3895" y="22"/>
                      <a:pt x="3688" y="1"/>
                      <a:pt x="3490"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333396" y="3636716"/>
                <a:ext cx="65423" cy="62648"/>
              </a:xfrm>
              <a:custGeom>
                <a:rect b="b" l="l" r="r" t="t"/>
                <a:pathLst>
                  <a:path extrusionOk="0" h="1129" w="1179">
                    <a:moveTo>
                      <a:pt x="577" y="1"/>
                    </a:moveTo>
                    <a:cubicBezTo>
                      <a:pt x="476" y="1"/>
                      <a:pt x="376" y="26"/>
                      <a:pt x="276" y="76"/>
                    </a:cubicBezTo>
                    <a:cubicBezTo>
                      <a:pt x="201" y="126"/>
                      <a:pt x="125" y="176"/>
                      <a:pt x="75" y="277"/>
                    </a:cubicBezTo>
                    <a:cubicBezTo>
                      <a:pt x="25" y="352"/>
                      <a:pt x="0" y="452"/>
                      <a:pt x="0" y="552"/>
                    </a:cubicBezTo>
                    <a:cubicBezTo>
                      <a:pt x="0" y="652"/>
                      <a:pt x="25" y="753"/>
                      <a:pt x="75" y="853"/>
                    </a:cubicBezTo>
                    <a:cubicBezTo>
                      <a:pt x="125" y="928"/>
                      <a:pt x="201" y="1003"/>
                      <a:pt x="301" y="1054"/>
                    </a:cubicBezTo>
                    <a:cubicBezTo>
                      <a:pt x="376" y="1104"/>
                      <a:pt x="476" y="1129"/>
                      <a:pt x="577" y="1129"/>
                    </a:cubicBezTo>
                    <a:cubicBezTo>
                      <a:pt x="777" y="1129"/>
                      <a:pt x="978" y="1028"/>
                      <a:pt x="1078" y="853"/>
                    </a:cubicBezTo>
                    <a:cubicBezTo>
                      <a:pt x="1178" y="678"/>
                      <a:pt x="1178" y="452"/>
                      <a:pt x="1078" y="277"/>
                    </a:cubicBezTo>
                    <a:cubicBezTo>
                      <a:pt x="1028" y="201"/>
                      <a:pt x="952" y="126"/>
                      <a:pt x="877" y="76"/>
                    </a:cubicBezTo>
                    <a:cubicBezTo>
                      <a:pt x="777" y="26"/>
                      <a:pt x="677" y="1"/>
                      <a:pt x="57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1469679" y="3566133"/>
                <a:ext cx="79295" cy="79018"/>
              </a:xfrm>
              <a:custGeom>
                <a:rect b="b" l="l" r="r" t="t"/>
                <a:pathLst>
                  <a:path extrusionOk="0" h="1424" w="1429">
                    <a:moveTo>
                      <a:pt x="680" y="1"/>
                    </a:moveTo>
                    <a:cubicBezTo>
                      <a:pt x="633" y="1"/>
                      <a:pt x="589" y="7"/>
                      <a:pt x="552" y="20"/>
                    </a:cubicBezTo>
                    <a:cubicBezTo>
                      <a:pt x="426" y="70"/>
                      <a:pt x="326" y="120"/>
                      <a:pt x="226" y="220"/>
                    </a:cubicBezTo>
                    <a:cubicBezTo>
                      <a:pt x="151" y="270"/>
                      <a:pt x="100" y="346"/>
                      <a:pt x="75" y="446"/>
                    </a:cubicBezTo>
                    <a:cubicBezTo>
                      <a:pt x="25" y="521"/>
                      <a:pt x="0" y="621"/>
                      <a:pt x="25" y="721"/>
                    </a:cubicBezTo>
                    <a:cubicBezTo>
                      <a:pt x="25" y="772"/>
                      <a:pt x="25" y="847"/>
                      <a:pt x="50" y="897"/>
                    </a:cubicBezTo>
                    <a:cubicBezTo>
                      <a:pt x="50" y="997"/>
                      <a:pt x="100" y="1072"/>
                      <a:pt x="176" y="1148"/>
                    </a:cubicBezTo>
                    <a:cubicBezTo>
                      <a:pt x="201" y="1198"/>
                      <a:pt x="251" y="1223"/>
                      <a:pt x="301" y="1273"/>
                    </a:cubicBezTo>
                    <a:cubicBezTo>
                      <a:pt x="351" y="1323"/>
                      <a:pt x="426" y="1373"/>
                      <a:pt x="527" y="1398"/>
                    </a:cubicBezTo>
                    <a:cubicBezTo>
                      <a:pt x="602" y="1398"/>
                      <a:pt x="652" y="1398"/>
                      <a:pt x="727" y="1423"/>
                    </a:cubicBezTo>
                    <a:cubicBezTo>
                      <a:pt x="852" y="1423"/>
                      <a:pt x="953" y="1373"/>
                      <a:pt x="1078" y="1323"/>
                    </a:cubicBezTo>
                    <a:cubicBezTo>
                      <a:pt x="1178" y="1248"/>
                      <a:pt x="1278" y="1173"/>
                      <a:pt x="1329" y="1072"/>
                    </a:cubicBezTo>
                    <a:cubicBezTo>
                      <a:pt x="1354" y="997"/>
                      <a:pt x="1379" y="947"/>
                      <a:pt x="1404" y="897"/>
                    </a:cubicBezTo>
                    <a:cubicBezTo>
                      <a:pt x="1429" y="772"/>
                      <a:pt x="1429" y="646"/>
                      <a:pt x="1404" y="521"/>
                    </a:cubicBezTo>
                    <a:cubicBezTo>
                      <a:pt x="1379" y="421"/>
                      <a:pt x="1354" y="346"/>
                      <a:pt x="1278" y="270"/>
                    </a:cubicBezTo>
                    <a:cubicBezTo>
                      <a:pt x="1228" y="195"/>
                      <a:pt x="1153" y="145"/>
                      <a:pt x="1078" y="95"/>
                    </a:cubicBezTo>
                    <a:cubicBezTo>
                      <a:pt x="1003" y="45"/>
                      <a:pt x="902" y="20"/>
                      <a:pt x="827" y="20"/>
                    </a:cubicBezTo>
                    <a:cubicBezTo>
                      <a:pt x="777" y="7"/>
                      <a:pt x="727" y="1"/>
                      <a:pt x="68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432112" y="3700696"/>
                <a:ext cx="72359" cy="55712"/>
              </a:xfrm>
              <a:custGeom>
                <a:rect b="b" l="l" r="r" t="t"/>
                <a:pathLst>
                  <a:path extrusionOk="0" h="1004" w="1304">
                    <a:moveTo>
                      <a:pt x="652" y="1"/>
                    </a:moveTo>
                    <a:cubicBezTo>
                      <a:pt x="1" y="1"/>
                      <a:pt x="1" y="1003"/>
                      <a:pt x="652" y="1003"/>
                    </a:cubicBezTo>
                    <a:cubicBezTo>
                      <a:pt x="1304" y="1003"/>
                      <a:pt x="1304" y="1"/>
                      <a:pt x="6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814620" y="3379464"/>
                <a:ext cx="885953" cy="89061"/>
              </a:xfrm>
              <a:custGeom>
                <a:rect b="b" l="l" r="r" t="t"/>
                <a:pathLst>
                  <a:path extrusionOk="0" h="1605" w="15966">
                    <a:moveTo>
                      <a:pt x="7971" y="0"/>
                    </a:moveTo>
                    <a:cubicBezTo>
                      <a:pt x="3560" y="0"/>
                      <a:pt x="1" y="351"/>
                      <a:pt x="1" y="802"/>
                    </a:cubicBezTo>
                    <a:cubicBezTo>
                      <a:pt x="1" y="1228"/>
                      <a:pt x="3560" y="1604"/>
                      <a:pt x="7971" y="1604"/>
                    </a:cubicBezTo>
                    <a:cubicBezTo>
                      <a:pt x="12382" y="1604"/>
                      <a:pt x="15966" y="1228"/>
                      <a:pt x="15966" y="802"/>
                    </a:cubicBezTo>
                    <a:cubicBezTo>
                      <a:pt x="15966" y="351"/>
                      <a:pt x="12382" y="0"/>
                      <a:pt x="797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779883" y="3880095"/>
                <a:ext cx="955482" cy="854491"/>
              </a:xfrm>
              <a:custGeom>
                <a:rect b="b" l="l" r="r" t="t"/>
                <a:pathLst>
                  <a:path extrusionOk="0" h="15399" w="17219">
                    <a:moveTo>
                      <a:pt x="5915" y="1"/>
                    </a:moveTo>
                    <a:cubicBezTo>
                      <a:pt x="5539" y="1"/>
                      <a:pt x="5238" y="302"/>
                      <a:pt x="5238" y="678"/>
                    </a:cubicBezTo>
                    <a:cubicBezTo>
                      <a:pt x="5238" y="928"/>
                      <a:pt x="5389" y="1154"/>
                      <a:pt x="5614" y="1254"/>
                    </a:cubicBezTo>
                    <a:lnTo>
                      <a:pt x="5614" y="2106"/>
                    </a:lnTo>
                    <a:cubicBezTo>
                      <a:pt x="2331" y="3309"/>
                      <a:pt x="0" y="6492"/>
                      <a:pt x="0" y="10176"/>
                    </a:cubicBezTo>
                    <a:cubicBezTo>
                      <a:pt x="0" y="13635"/>
                      <a:pt x="1679" y="14663"/>
                      <a:pt x="4963" y="15239"/>
                    </a:cubicBezTo>
                    <a:cubicBezTo>
                      <a:pt x="5534" y="15349"/>
                      <a:pt x="6986" y="15399"/>
                      <a:pt x="8466" y="15399"/>
                    </a:cubicBezTo>
                    <a:cubicBezTo>
                      <a:pt x="10035" y="15399"/>
                      <a:pt x="11637" y="15342"/>
                      <a:pt x="12256" y="15239"/>
                    </a:cubicBezTo>
                    <a:cubicBezTo>
                      <a:pt x="15439" y="14713"/>
                      <a:pt x="17218" y="13635"/>
                      <a:pt x="17218" y="10176"/>
                    </a:cubicBezTo>
                    <a:cubicBezTo>
                      <a:pt x="17218" y="6492"/>
                      <a:pt x="14887" y="3309"/>
                      <a:pt x="11579" y="2106"/>
                    </a:cubicBezTo>
                    <a:lnTo>
                      <a:pt x="11579" y="1254"/>
                    </a:lnTo>
                    <a:cubicBezTo>
                      <a:pt x="11805" y="1154"/>
                      <a:pt x="11955" y="928"/>
                      <a:pt x="11955" y="678"/>
                    </a:cubicBezTo>
                    <a:cubicBezTo>
                      <a:pt x="11955" y="302"/>
                      <a:pt x="11654" y="1"/>
                      <a:pt x="113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797917" y="4283452"/>
                <a:ext cx="920746" cy="394978"/>
              </a:xfrm>
              <a:custGeom>
                <a:rect b="b" l="l" r="r" t="t"/>
                <a:pathLst>
                  <a:path extrusionOk="0" h="7118" w="16593">
                    <a:moveTo>
                      <a:pt x="8040" y="0"/>
                    </a:moveTo>
                    <a:cubicBezTo>
                      <a:pt x="5565" y="0"/>
                      <a:pt x="3159" y="50"/>
                      <a:pt x="1129" y="150"/>
                    </a:cubicBezTo>
                    <a:cubicBezTo>
                      <a:pt x="1" y="2306"/>
                      <a:pt x="427" y="6216"/>
                      <a:pt x="3109" y="6667"/>
                    </a:cubicBezTo>
                    <a:cubicBezTo>
                      <a:pt x="4800" y="6968"/>
                      <a:pt x="6542" y="7118"/>
                      <a:pt x="8284" y="7118"/>
                    </a:cubicBezTo>
                    <a:cubicBezTo>
                      <a:pt x="10026" y="7118"/>
                      <a:pt x="11768" y="6968"/>
                      <a:pt x="13460" y="6667"/>
                    </a:cubicBezTo>
                    <a:cubicBezTo>
                      <a:pt x="16141" y="6216"/>
                      <a:pt x="16592" y="2306"/>
                      <a:pt x="15364" y="150"/>
                    </a:cubicBezTo>
                    <a:cubicBezTo>
                      <a:pt x="13059" y="50"/>
                      <a:pt x="10515" y="0"/>
                      <a:pt x="8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1130302" y="4411967"/>
                <a:ext cx="286550" cy="216134"/>
              </a:xfrm>
              <a:custGeom>
                <a:rect b="b" l="l" r="r" t="t"/>
                <a:pathLst>
                  <a:path extrusionOk="0" h="3895" w="5164">
                    <a:moveTo>
                      <a:pt x="3490" y="1"/>
                    </a:moveTo>
                    <a:cubicBezTo>
                      <a:pt x="2542" y="1"/>
                      <a:pt x="1792" y="480"/>
                      <a:pt x="1129" y="1268"/>
                    </a:cubicBezTo>
                    <a:cubicBezTo>
                      <a:pt x="627" y="1844"/>
                      <a:pt x="1" y="2972"/>
                      <a:pt x="728" y="3624"/>
                    </a:cubicBezTo>
                    <a:cubicBezTo>
                      <a:pt x="949" y="3820"/>
                      <a:pt x="1223" y="3894"/>
                      <a:pt x="1512" y="3894"/>
                    </a:cubicBezTo>
                    <a:cubicBezTo>
                      <a:pt x="2074" y="3894"/>
                      <a:pt x="2695" y="3613"/>
                      <a:pt x="3109" y="3398"/>
                    </a:cubicBezTo>
                    <a:cubicBezTo>
                      <a:pt x="3785" y="3048"/>
                      <a:pt x="4612" y="2496"/>
                      <a:pt x="4938" y="1769"/>
                    </a:cubicBezTo>
                    <a:cubicBezTo>
                      <a:pt x="5164" y="1268"/>
                      <a:pt x="5013" y="641"/>
                      <a:pt x="4612" y="316"/>
                    </a:cubicBezTo>
                    <a:cubicBezTo>
                      <a:pt x="4487" y="190"/>
                      <a:pt x="4312" y="90"/>
                      <a:pt x="4111" y="65"/>
                    </a:cubicBezTo>
                    <a:cubicBezTo>
                      <a:pt x="3895" y="22"/>
                      <a:pt x="3688" y="1"/>
                      <a:pt x="3490"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1333396" y="4498975"/>
                <a:ext cx="65423" cy="64035"/>
              </a:xfrm>
              <a:custGeom>
                <a:rect b="b" l="l" r="r" t="t"/>
                <a:pathLst>
                  <a:path extrusionOk="0" h="1154" w="1179">
                    <a:moveTo>
                      <a:pt x="577" y="1"/>
                    </a:moveTo>
                    <a:cubicBezTo>
                      <a:pt x="476" y="1"/>
                      <a:pt x="376" y="51"/>
                      <a:pt x="276" y="101"/>
                    </a:cubicBezTo>
                    <a:cubicBezTo>
                      <a:pt x="201" y="151"/>
                      <a:pt x="125" y="201"/>
                      <a:pt x="75" y="302"/>
                    </a:cubicBezTo>
                    <a:cubicBezTo>
                      <a:pt x="25" y="377"/>
                      <a:pt x="0" y="477"/>
                      <a:pt x="0" y="577"/>
                    </a:cubicBezTo>
                    <a:cubicBezTo>
                      <a:pt x="0" y="677"/>
                      <a:pt x="25" y="778"/>
                      <a:pt x="75" y="878"/>
                    </a:cubicBezTo>
                    <a:cubicBezTo>
                      <a:pt x="125" y="953"/>
                      <a:pt x="201" y="1028"/>
                      <a:pt x="301" y="1078"/>
                    </a:cubicBezTo>
                    <a:cubicBezTo>
                      <a:pt x="376" y="1129"/>
                      <a:pt x="476" y="1154"/>
                      <a:pt x="577" y="1154"/>
                    </a:cubicBezTo>
                    <a:cubicBezTo>
                      <a:pt x="777" y="1154"/>
                      <a:pt x="978" y="1053"/>
                      <a:pt x="1078" y="878"/>
                    </a:cubicBezTo>
                    <a:cubicBezTo>
                      <a:pt x="1178" y="703"/>
                      <a:pt x="1178" y="477"/>
                      <a:pt x="1078" y="302"/>
                    </a:cubicBezTo>
                    <a:cubicBezTo>
                      <a:pt x="1028" y="201"/>
                      <a:pt x="952" y="151"/>
                      <a:pt x="877" y="101"/>
                    </a:cubicBezTo>
                    <a:cubicBezTo>
                      <a:pt x="777" y="51"/>
                      <a:pt x="677" y="26"/>
                      <a:pt x="577" y="26"/>
                    </a:cubicBezTo>
                    <a:cubicBezTo>
                      <a:pt x="577" y="26"/>
                      <a:pt x="577" y="1"/>
                      <a:pt x="57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1469679" y="4429779"/>
                <a:ext cx="79295" cy="79018"/>
              </a:xfrm>
              <a:custGeom>
                <a:rect b="b" l="l" r="r" t="t"/>
                <a:pathLst>
                  <a:path extrusionOk="0" h="1424" w="1429">
                    <a:moveTo>
                      <a:pt x="680" y="1"/>
                    </a:moveTo>
                    <a:cubicBezTo>
                      <a:pt x="633" y="1"/>
                      <a:pt x="589" y="7"/>
                      <a:pt x="552" y="20"/>
                    </a:cubicBezTo>
                    <a:cubicBezTo>
                      <a:pt x="426" y="70"/>
                      <a:pt x="326" y="120"/>
                      <a:pt x="226" y="195"/>
                    </a:cubicBezTo>
                    <a:lnTo>
                      <a:pt x="226" y="220"/>
                    </a:lnTo>
                    <a:cubicBezTo>
                      <a:pt x="151" y="270"/>
                      <a:pt x="100" y="346"/>
                      <a:pt x="75" y="446"/>
                    </a:cubicBezTo>
                    <a:cubicBezTo>
                      <a:pt x="25" y="521"/>
                      <a:pt x="0" y="621"/>
                      <a:pt x="25" y="721"/>
                    </a:cubicBezTo>
                    <a:cubicBezTo>
                      <a:pt x="25" y="772"/>
                      <a:pt x="25" y="847"/>
                      <a:pt x="50" y="897"/>
                    </a:cubicBezTo>
                    <a:cubicBezTo>
                      <a:pt x="50" y="997"/>
                      <a:pt x="100" y="1072"/>
                      <a:pt x="176" y="1148"/>
                    </a:cubicBezTo>
                    <a:cubicBezTo>
                      <a:pt x="201" y="1198"/>
                      <a:pt x="251" y="1223"/>
                      <a:pt x="301" y="1273"/>
                    </a:cubicBezTo>
                    <a:cubicBezTo>
                      <a:pt x="351" y="1323"/>
                      <a:pt x="426" y="1373"/>
                      <a:pt x="527" y="1398"/>
                    </a:cubicBezTo>
                    <a:cubicBezTo>
                      <a:pt x="602" y="1398"/>
                      <a:pt x="652" y="1398"/>
                      <a:pt x="727" y="1423"/>
                    </a:cubicBezTo>
                    <a:cubicBezTo>
                      <a:pt x="852" y="1423"/>
                      <a:pt x="953" y="1373"/>
                      <a:pt x="1078" y="1323"/>
                    </a:cubicBezTo>
                    <a:cubicBezTo>
                      <a:pt x="1178" y="1248"/>
                      <a:pt x="1278" y="1173"/>
                      <a:pt x="1329" y="1047"/>
                    </a:cubicBezTo>
                    <a:lnTo>
                      <a:pt x="1404" y="897"/>
                    </a:lnTo>
                    <a:cubicBezTo>
                      <a:pt x="1429" y="772"/>
                      <a:pt x="1429" y="646"/>
                      <a:pt x="1404" y="521"/>
                    </a:cubicBezTo>
                    <a:cubicBezTo>
                      <a:pt x="1379" y="421"/>
                      <a:pt x="1354" y="346"/>
                      <a:pt x="1278" y="270"/>
                    </a:cubicBezTo>
                    <a:cubicBezTo>
                      <a:pt x="1228" y="195"/>
                      <a:pt x="1153" y="145"/>
                      <a:pt x="1078" y="95"/>
                    </a:cubicBezTo>
                    <a:cubicBezTo>
                      <a:pt x="1003" y="45"/>
                      <a:pt x="902" y="20"/>
                      <a:pt x="827" y="20"/>
                    </a:cubicBezTo>
                    <a:cubicBezTo>
                      <a:pt x="777" y="7"/>
                      <a:pt x="727" y="1"/>
                      <a:pt x="68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1432112" y="4564342"/>
                <a:ext cx="72359" cy="55712"/>
              </a:xfrm>
              <a:custGeom>
                <a:rect b="b" l="l" r="r" t="t"/>
                <a:pathLst>
                  <a:path extrusionOk="0" h="1004" w="1304">
                    <a:moveTo>
                      <a:pt x="652" y="1"/>
                    </a:moveTo>
                    <a:cubicBezTo>
                      <a:pt x="1" y="1"/>
                      <a:pt x="1" y="1003"/>
                      <a:pt x="652" y="1003"/>
                    </a:cubicBezTo>
                    <a:cubicBezTo>
                      <a:pt x="1304" y="1003"/>
                      <a:pt x="1304" y="1"/>
                      <a:pt x="6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860510" y="4243111"/>
                <a:ext cx="790011" cy="89061"/>
              </a:xfrm>
              <a:custGeom>
                <a:rect b="b" l="l" r="r" t="t"/>
                <a:pathLst>
                  <a:path extrusionOk="0" h="1605" w="14237">
                    <a:moveTo>
                      <a:pt x="7144" y="0"/>
                    </a:moveTo>
                    <a:cubicBezTo>
                      <a:pt x="2733" y="0"/>
                      <a:pt x="1" y="351"/>
                      <a:pt x="1" y="802"/>
                    </a:cubicBezTo>
                    <a:cubicBezTo>
                      <a:pt x="1" y="1228"/>
                      <a:pt x="2733" y="1604"/>
                      <a:pt x="7144" y="1604"/>
                    </a:cubicBezTo>
                    <a:cubicBezTo>
                      <a:pt x="11555" y="1604"/>
                      <a:pt x="14236" y="1228"/>
                      <a:pt x="14236" y="802"/>
                    </a:cubicBezTo>
                    <a:cubicBezTo>
                      <a:pt x="14236" y="351"/>
                      <a:pt x="11555" y="0"/>
                      <a:pt x="7144"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457209" y="2869844"/>
                <a:ext cx="548019" cy="440147"/>
              </a:xfrm>
              <a:custGeom>
                <a:rect b="b" l="l" r="r" t="t"/>
                <a:pathLst>
                  <a:path extrusionOk="0" h="7932" w="9876">
                    <a:moveTo>
                      <a:pt x="1759" y="0"/>
                    </a:moveTo>
                    <a:cubicBezTo>
                      <a:pt x="1538" y="0"/>
                      <a:pt x="1320" y="112"/>
                      <a:pt x="1204" y="312"/>
                    </a:cubicBezTo>
                    <a:lnTo>
                      <a:pt x="126" y="2167"/>
                    </a:lnTo>
                    <a:cubicBezTo>
                      <a:pt x="26" y="2317"/>
                      <a:pt x="1" y="2492"/>
                      <a:pt x="51" y="2668"/>
                    </a:cubicBezTo>
                    <a:cubicBezTo>
                      <a:pt x="101" y="2818"/>
                      <a:pt x="201" y="2969"/>
                      <a:pt x="351" y="3044"/>
                    </a:cubicBezTo>
                    <a:lnTo>
                      <a:pt x="8848" y="7856"/>
                    </a:lnTo>
                    <a:cubicBezTo>
                      <a:pt x="8948" y="7906"/>
                      <a:pt x="9048" y="7931"/>
                      <a:pt x="9148" y="7931"/>
                    </a:cubicBezTo>
                    <a:cubicBezTo>
                      <a:pt x="9374" y="7931"/>
                      <a:pt x="9600" y="7806"/>
                      <a:pt x="9700" y="7605"/>
                    </a:cubicBezTo>
                    <a:cubicBezTo>
                      <a:pt x="9875" y="7305"/>
                      <a:pt x="9775" y="6904"/>
                      <a:pt x="9474" y="6728"/>
                    </a:cubicBezTo>
                    <a:lnTo>
                      <a:pt x="1554" y="2267"/>
                    </a:lnTo>
                    <a:lnTo>
                      <a:pt x="2306" y="964"/>
                    </a:lnTo>
                    <a:cubicBezTo>
                      <a:pt x="2482" y="663"/>
                      <a:pt x="2381" y="262"/>
                      <a:pt x="2081" y="86"/>
                    </a:cubicBezTo>
                    <a:cubicBezTo>
                      <a:pt x="1980" y="28"/>
                      <a:pt x="1869" y="0"/>
                      <a:pt x="17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614356" y="3016171"/>
                <a:ext cx="146105" cy="195047"/>
              </a:xfrm>
              <a:custGeom>
                <a:rect b="b" l="l" r="r" t="t"/>
                <a:pathLst>
                  <a:path extrusionOk="0" h="3515" w="2633">
                    <a:moveTo>
                      <a:pt x="1906" y="1"/>
                    </a:moveTo>
                    <a:cubicBezTo>
                      <a:pt x="1680" y="1"/>
                      <a:pt x="1457" y="125"/>
                      <a:pt x="1354" y="332"/>
                    </a:cubicBezTo>
                    <a:lnTo>
                      <a:pt x="151" y="2562"/>
                    </a:lnTo>
                    <a:cubicBezTo>
                      <a:pt x="1" y="2863"/>
                      <a:pt x="101" y="3264"/>
                      <a:pt x="427" y="3414"/>
                    </a:cubicBezTo>
                    <a:cubicBezTo>
                      <a:pt x="527" y="3490"/>
                      <a:pt x="627" y="3515"/>
                      <a:pt x="727" y="3515"/>
                    </a:cubicBezTo>
                    <a:cubicBezTo>
                      <a:pt x="953" y="3515"/>
                      <a:pt x="1179" y="3389"/>
                      <a:pt x="1279" y="3164"/>
                    </a:cubicBezTo>
                    <a:lnTo>
                      <a:pt x="2482" y="958"/>
                    </a:lnTo>
                    <a:cubicBezTo>
                      <a:pt x="2632" y="632"/>
                      <a:pt x="2532" y="256"/>
                      <a:pt x="2206" y="81"/>
                    </a:cubicBezTo>
                    <a:cubicBezTo>
                      <a:pt x="2112" y="26"/>
                      <a:pt x="2009" y="1"/>
                      <a:pt x="1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860954" y="2047149"/>
                <a:ext cx="111923" cy="117250"/>
              </a:xfrm>
              <a:custGeom>
                <a:rect b="b" l="l" r="r" t="t"/>
                <a:pathLst>
                  <a:path extrusionOk="0" h="2113" w="2017">
                    <a:moveTo>
                      <a:pt x="1439" y="1"/>
                    </a:moveTo>
                    <a:cubicBezTo>
                      <a:pt x="1356" y="1"/>
                      <a:pt x="1271" y="30"/>
                      <a:pt x="1196" y="100"/>
                    </a:cubicBezTo>
                    <a:cubicBezTo>
                      <a:pt x="669" y="602"/>
                      <a:pt x="319" y="1203"/>
                      <a:pt x="68" y="1855"/>
                    </a:cubicBezTo>
                    <a:cubicBezTo>
                      <a:pt x="0" y="2006"/>
                      <a:pt x="137" y="2113"/>
                      <a:pt x="272" y="2113"/>
                    </a:cubicBezTo>
                    <a:cubicBezTo>
                      <a:pt x="338" y="2113"/>
                      <a:pt x="403" y="2088"/>
                      <a:pt x="444" y="2030"/>
                    </a:cubicBezTo>
                    <a:cubicBezTo>
                      <a:pt x="795" y="1479"/>
                      <a:pt x="1246" y="1053"/>
                      <a:pt x="1722" y="627"/>
                    </a:cubicBezTo>
                    <a:cubicBezTo>
                      <a:pt x="2017" y="391"/>
                      <a:pt x="1741" y="1"/>
                      <a:pt x="1439"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970436" y="2005032"/>
                <a:ext cx="50052" cy="41396"/>
              </a:xfrm>
              <a:custGeom>
                <a:rect b="b" l="l" r="r" t="t"/>
                <a:pathLst>
                  <a:path extrusionOk="0" h="746" w="902">
                    <a:moveTo>
                      <a:pt x="249" y="208"/>
                    </a:moveTo>
                    <a:cubicBezTo>
                      <a:pt x="250" y="208"/>
                      <a:pt x="250" y="216"/>
                      <a:pt x="250" y="233"/>
                    </a:cubicBezTo>
                    <a:cubicBezTo>
                      <a:pt x="247" y="233"/>
                      <a:pt x="245" y="233"/>
                      <a:pt x="243" y="234"/>
                    </a:cubicBezTo>
                    <a:lnTo>
                      <a:pt x="243" y="234"/>
                    </a:lnTo>
                    <a:cubicBezTo>
                      <a:pt x="247" y="216"/>
                      <a:pt x="248" y="208"/>
                      <a:pt x="249" y="208"/>
                    </a:cubicBezTo>
                    <a:close/>
                    <a:moveTo>
                      <a:pt x="506" y="1"/>
                    </a:moveTo>
                    <a:cubicBezTo>
                      <a:pt x="488" y="1"/>
                      <a:pt x="469" y="3"/>
                      <a:pt x="451" y="7"/>
                    </a:cubicBezTo>
                    <a:cubicBezTo>
                      <a:pt x="349" y="48"/>
                      <a:pt x="264" y="138"/>
                      <a:pt x="236" y="237"/>
                    </a:cubicBezTo>
                    <a:lnTo>
                      <a:pt x="236" y="237"/>
                    </a:lnTo>
                    <a:cubicBezTo>
                      <a:pt x="225" y="244"/>
                      <a:pt x="225" y="258"/>
                      <a:pt x="225" y="258"/>
                    </a:cubicBezTo>
                    <a:cubicBezTo>
                      <a:pt x="200" y="283"/>
                      <a:pt x="200" y="308"/>
                      <a:pt x="175" y="333"/>
                    </a:cubicBezTo>
                    <a:lnTo>
                      <a:pt x="100" y="458"/>
                    </a:lnTo>
                    <a:cubicBezTo>
                      <a:pt x="0" y="578"/>
                      <a:pt x="123" y="745"/>
                      <a:pt x="253" y="745"/>
                    </a:cubicBezTo>
                    <a:cubicBezTo>
                      <a:pt x="286" y="745"/>
                      <a:pt x="320" y="735"/>
                      <a:pt x="351" y="709"/>
                    </a:cubicBezTo>
                    <a:cubicBezTo>
                      <a:pt x="401" y="684"/>
                      <a:pt x="451" y="659"/>
                      <a:pt x="476" y="634"/>
                    </a:cubicBezTo>
                    <a:cubicBezTo>
                      <a:pt x="501" y="609"/>
                      <a:pt x="526" y="609"/>
                      <a:pt x="551" y="584"/>
                    </a:cubicBezTo>
                    <a:lnTo>
                      <a:pt x="526" y="584"/>
                    </a:lnTo>
                    <a:cubicBezTo>
                      <a:pt x="752" y="584"/>
                      <a:pt x="902" y="258"/>
                      <a:pt x="727" y="82"/>
                    </a:cubicBezTo>
                    <a:cubicBezTo>
                      <a:pt x="665" y="41"/>
                      <a:pt x="587" y="1"/>
                      <a:pt x="506"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1609070" y="2131550"/>
                <a:ext cx="81737" cy="167857"/>
              </a:xfrm>
              <a:custGeom>
                <a:rect b="b" l="l" r="r" t="t"/>
                <a:pathLst>
                  <a:path extrusionOk="0" h="3025" w="1473">
                    <a:moveTo>
                      <a:pt x="184" y="1"/>
                    </a:moveTo>
                    <a:cubicBezTo>
                      <a:pt x="86" y="1"/>
                      <a:pt x="0" y="117"/>
                      <a:pt x="20" y="233"/>
                    </a:cubicBezTo>
                    <a:cubicBezTo>
                      <a:pt x="95" y="609"/>
                      <a:pt x="295" y="1010"/>
                      <a:pt x="396" y="1386"/>
                    </a:cubicBezTo>
                    <a:cubicBezTo>
                      <a:pt x="521" y="1812"/>
                      <a:pt x="571" y="2213"/>
                      <a:pt x="621" y="2640"/>
                    </a:cubicBezTo>
                    <a:cubicBezTo>
                      <a:pt x="659" y="2893"/>
                      <a:pt x="883" y="3025"/>
                      <a:pt x="1089" y="3025"/>
                    </a:cubicBezTo>
                    <a:cubicBezTo>
                      <a:pt x="1290" y="3025"/>
                      <a:pt x="1473" y="2899"/>
                      <a:pt x="1448" y="2640"/>
                    </a:cubicBezTo>
                    <a:cubicBezTo>
                      <a:pt x="1373" y="1737"/>
                      <a:pt x="1022" y="584"/>
                      <a:pt x="270" y="33"/>
                    </a:cubicBezTo>
                    <a:cubicBezTo>
                      <a:pt x="242" y="10"/>
                      <a:pt x="212" y="1"/>
                      <a:pt x="18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1102890" y="1730024"/>
                <a:ext cx="95609" cy="39065"/>
              </a:xfrm>
              <a:custGeom>
                <a:rect b="b" l="l" r="r" t="t"/>
                <a:pathLst>
                  <a:path extrusionOk="0" h="704" w="1723">
                    <a:moveTo>
                      <a:pt x="420" y="1"/>
                    </a:moveTo>
                    <a:cubicBezTo>
                      <a:pt x="1" y="1"/>
                      <a:pt x="18" y="703"/>
                      <a:pt x="423" y="703"/>
                    </a:cubicBezTo>
                    <a:cubicBezTo>
                      <a:pt x="430" y="703"/>
                      <a:pt x="438" y="703"/>
                      <a:pt x="445" y="703"/>
                    </a:cubicBezTo>
                    <a:cubicBezTo>
                      <a:pt x="771" y="677"/>
                      <a:pt x="1096" y="602"/>
                      <a:pt x="1397" y="577"/>
                    </a:cubicBezTo>
                    <a:cubicBezTo>
                      <a:pt x="1723" y="527"/>
                      <a:pt x="1673" y="101"/>
                      <a:pt x="1372" y="76"/>
                    </a:cubicBezTo>
                    <a:cubicBezTo>
                      <a:pt x="1046" y="51"/>
                      <a:pt x="720" y="26"/>
                      <a:pt x="42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1205103" y="1161862"/>
                <a:ext cx="93778" cy="47444"/>
              </a:xfrm>
              <a:custGeom>
                <a:rect b="b" l="l" r="r" t="t"/>
                <a:pathLst>
                  <a:path extrusionOk="0" h="855" w="1690">
                    <a:moveTo>
                      <a:pt x="706" y="0"/>
                    </a:moveTo>
                    <a:cubicBezTo>
                      <a:pt x="505" y="0"/>
                      <a:pt x="304" y="60"/>
                      <a:pt x="132" y="190"/>
                    </a:cubicBezTo>
                    <a:cubicBezTo>
                      <a:pt x="0" y="277"/>
                      <a:pt x="41" y="479"/>
                      <a:pt x="170" y="479"/>
                    </a:cubicBezTo>
                    <a:cubicBezTo>
                      <a:pt x="189" y="479"/>
                      <a:pt x="210" y="475"/>
                      <a:pt x="232" y="465"/>
                    </a:cubicBezTo>
                    <a:cubicBezTo>
                      <a:pt x="290" y="454"/>
                      <a:pt x="349" y="448"/>
                      <a:pt x="407" y="448"/>
                    </a:cubicBezTo>
                    <a:cubicBezTo>
                      <a:pt x="603" y="448"/>
                      <a:pt x="793" y="517"/>
                      <a:pt x="909" y="691"/>
                    </a:cubicBezTo>
                    <a:cubicBezTo>
                      <a:pt x="984" y="808"/>
                      <a:pt x="1085" y="855"/>
                      <a:pt x="1183" y="855"/>
                    </a:cubicBezTo>
                    <a:cubicBezTo>
                      <a:pt x="1443" y="855"/>
                      <a:pt x="1689" y="526"/>
                      <a:pt x="1435" y="290"/>
                    </a:cubicBezTo>
                    <a:cubicBezTo>
                      <a:pt x="1235" y="104"/>
                      <a:pt x="971" y="0"/>
                      <a:pt x="70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1632376" y="1363734"/>
                <a:ext cx="43171" cy="30575"/>
              </a:xfrm>
              <a:custGeom>
                <a:rect b="b" l="l" r="r" t="t"/>
                <a:pathLst>
                  <a:path extrusionOk="0" h="551" w="778">
                    <a:moveTo>
                      <a:pt x="314" y="35"/>
                    </a:moveTo>
                    <a:lnTo>
                      <a:pt x="314" y="35"/>
                    </a:lnTo>
                    <a:cubicBezTo>
                      <a:pt x="301" y="48"/>
                      <a:pt x="289" y="60"/>
                      <a:pt x="276" y="60"/>
                    </a:cubicBezTo>
                    <a:cubicBezTo>
                      <a:pt x="276" y="40"/>
                      <a:pt x="294" y="36"/>
                      <a:pt x="314" y="35"/>
                    </a:cubicBezTo>
                    <a:close/>
                    <a:moveTo>
                      <a:pt x="501" y="1"/>
                    </a:moveTo>
                    <a:cubicBezTo>
                      <a:pt x="477" y="1"/>
                      <a:pt x="452" y="4"/>
                      <a:pt x="427" y="10"/>
                    </a:cubicBezTo>
                    <a:lnTo>
                      <a:pt x="351" y="10"/>
                    </a:lnTo>
                    <a:cubicBezTo>
                      <a:pt x="339" y="10"/>
                      <a:pt x="326" y="23"/>
                      <a:pt x="314" y="35"/>
                    </a:cubicBezTo>
                    <a:lnTo>
                      <a:pt x="226" y="35"/>
                    </a:lnTo>
                    <a:cubicBezTo>
                      <a:pt x="101" y="35"/>
                      <a:pt x="1" y="136"/>
                      <a:pt x="1" y="286"/>
                    </a:cubicBezTo>
                    <a:cubicBezTo>
                      <a:pt x="1" y="411"/>
                      <a:pt x="101" y="512"/>
                      <a:pt x="226" y="512"/>
                    </a:cubicBezTo>
                    <a:lnTo>
                      <a:pt x="276" y="512"/>
                    </a:lnTo>
                    <a:cubicBezTo>
                      <a:pt x="301" y="512"/>
                      <a:pt x="326" y="537"/>
                      <a:pt x="351" y="537"/>
                    </a:cubicBezTo>
                    <a:lnTo>
                      <a:pt x="427" y="537"/>
                    </a:lnTo>
                    <a:cubicBezTo>
                      <a:pt x="460" y="545"/>
                      <a:pt x="493" y="551"/>
                      <a:pt x="526" y="551"/>
                    </a:cubicBezTo>
                    <a:cubicBezTo>
                      <a:pt x="591" y="551"/>
                      <a:pt x="652" y="528"/>
                      <a:pt x="702" y="461"/>
                    </a:cubicBezTo>
                    <a:cubicBezTo>
                      <a:pt x="752" y="411"/>
                      <a:pt x="778" y="361"/>
                      <a:pt x="778" y="286"/>
                    </a:cubicBezTo>
                    <a:cubicBezTo>
                      <a:pt x="778" y="211"/>
                      <a:pt x="752" y="136"/>
                      <a:pt x="702" y="85"/>
                    </a:cubicBezTo>
                    <a:cubicBezTo>
                      <a:pt x="646" y="29"/>
                      <a:pt x="575" y="1"/>
                      <a:pt x="501"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1124753" y="2850922"/>
                <a:ext cx="224956" cy="39231"/>
              </a:xfrm>
              <a:custGeom>
                <a:rect b="b" l="l" r="r" t="t"/>
                <a:pathLst>
                  <a:path extrusionOk="0" h="707" w="4054">
                    <a:moveTo>
                      <a:pt x="3707" y="1"/>
                    </a:moveTo>
                    <a:cubicBezTo>
                      <a:pt x="3700" y="1"/>
                      <a:pt x="3692" y="1"/>
                      <a:pt x="3685" y="1"/>
                    </a:cubicBezTo>
                    <a:cubicBezTo>
                      <a:pt x="2532" y="102"/>
                      <a:pt x="1379" y="177"/>
                      <a:pt x="226" y="227"/>
                    </a:cubicBezTo>
                    <a:cubicBezTo>
                      <a:pt x="51" y="252"/>
                      <a:pt x="1" y="528"/>
                      <a:pt x="201" y="578"/>
                    </a:cubicBezTo>
                    <a:cubicBezTo>
                      <a:pt x="770" y="663"/>
                      <a:pt x="1346" y="706"/>
                      <a:pt x="1921" y="706"/>
                    </a:cubicBezTo>
                    <a:cubicBezTo>
                      <a:pt x="2536" y="706"/>
                      <a:pt x="3151" y="656"/>
                      <a:pt x="3760" y="553"/>
                    </a:cubicBezTo>
                    <a:cubicBezTo>
                      <a:pt x="4054" y="504"/>
                      <a:pt x="4013" y="1"/>
                      <a:pt x="370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1362583" y="2809526"/>
                <a:ext cx="45946" cy="29521"/>
              </a:xfrm>
              <a:custGeom>
                <a:rect b="b" l="l" r="r" t="t"/>
                <a:pathLst>
                  <a:path extrusionOk="0" h="532" w="828">
                    <a:moveTo>
                      <a:pt x="571" y="1"/>
                    </a:moveTo>
                    <a:cubicBezTo>
                      <a:pt x="540" y="1"/>
                      <a:pt x="508" y="7"/>
                      <a:pt x="477" y="21"/>
                    </a:cubicBezTo>
                    <a:cubicBezTo>
                      <a:pt x="376" y="46"/>
                      <a:pt x="276" y="46"/>
                      <a:pt x="176" y="71"/>
                    </a:cubicBezTo>
                    <a:cubicBezTo>
                      <a:pt x="0" y="121"/>
                      <a:pt x="0" y="422"/>
                      <a:pt x="176" y="447"/>
                    </a:cubicBezTo>
                    <a:cubicBezTo>
                      <a:pt x="276" y="472"/>
                      <a:pt x="376" y="497"/>
                      <a:pt x="477" y="522"/>
                    </a:cubicBezTo>
                    <a:cubicBezTo>
                      <a:pt x="500" y="529"/>
                      <a:pt x="524" y="532"/>
                      <a:pt x="547" y="532"/>
                    </a:cubicBezTo>
                    <a:cubicBezTo>
                      <a:pt x="696" y="532"/>
                      <a:pt x="827" y="401"/>
                      <a:pt x="827" y="271"/>
                    </a:cubicBezTo>
                    <a:cubicBezTo>
                      <a:pt x="827" y="128"/>
                      <a:pt x="710" y="1"/>
                      <a:pt x="571"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940027" y="3058454"/>
                <a:ext cx="125463" cy="89283"/>
              </a:xfrm>
              <a:custGeom>
                <a:rect b="b" l="l" r="r" t="t"/>
                <a:pathLst>
                  <a:path extrusionOk="0" h="1609" w="2261">
                    <a:moveTo>
                      <a:pt x="1779" y="0"/>
                    </a:moveTo>
                    <a:cubicBezTo>
                      <a:pt x="1724" y="0"/>
                      <a:pt x="1664" y="14"/>
                      <a:pt x="1600" y="46"/>
                    </a:cubicBezTo>
                    <a:cubicBezTo>
                      <a:pt x="999" y="347"/>
                      <a:pt x="523" y="773"/>
                      <a:pt x="97" y="1274"/>
                    </a:cubicBezTo>
                    <a:cubicBezTo>
                      <a:pt x="1" y="1427"/>
                      <a:pt x="109" y="1609"/>
                      <a:pt x="244" y="1609"/>
                    </a:cubicBezTo>
                    <a:cubicBezTo>
                      <a:pt x="286" y="1609"/>
                      <a:pt x="331" y="1591"/>
                      <a:pt x="372" y="1550"/>
                    </a:cubicBezTo>
                    <a:cubicBezTo>
                      <a:pt x="773" y="1124"/>
                      <a:pt x="1300" y="823"/>
                      <a:pt x="1851" y="647"/>
                    </a:cubicBezTo>
                    <a:cubicBezTo>
                      <a:pt x="2260" y="518"/>
                      <a:pt x="2114" y="0"/>
                      <a:pt x="1779"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1616506" y="3258329"/>
                <a:ext cx="77298" cy="120413"/>
              </a:xfrm>
              <a:custGeom>
                <a:rect b="b" l="l" r="r" t="t"/>
                <a:pathLst>
                  <a:path extrusionOk="0" h="2170" w="1393">
                    <a:moveTo>
                      <a:pt x="212" y="1"/>
                    </a:moveTo>
                    <a:cubicBezTo>
                      <a:pt x="104" y="1"/>
                      <a:pt x="0" y="152"/>
                      <a:pt x="61" y="253"/>
                    </a:cubicBezTo>
                    <a:cubicBezTo>
                      <a:pt x="437" y="780"/>
                      <a:pt x="612" y="1306"/>
                      <a:pt x="713" y="1933"/>
                    </a:cubicBezTo>
                    <a:cubicBezTo>
                      <a:pt x="734" y="2096"/>
                      <a:pt x="870" y="2169"/>
                      <a:pt x="1012" y="2169"/>
                    </a:cubicBezTo>
                    <a:cubicBezTo>
                      <a:pt x="1197" y="2169"/>
                      <a:pt x="1393" y="2045"/>
                      <a:pt x="1364" y="1832"/>
                    </a:cubicBezTo>
                    <a:cubicBezTo>
                      <a:pt x="1264" y="1106"/>
                      <a:pt x="888" y="479"/>
                      <a:pt x="287" y="28"/>
                    </a:cubicBezTo>
                    <a:cubicBezTo>
                      <a:pt x="263" y="9"/>
                      <a:pt x="237" y="1"/>
                      <a:pt x="21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919662" y="3715290"/>
                <a:ext cx="132732" cy="99937"/>
              </a:xfrm>
              <a:custGeom>
                <a:rect b="b" l="l" r="r" t="t"/>
                <a:pathLst>
                  <a:path extrusionOk="0" h="1801" w="2392">
                    <a:moveTo>
                      <a:pt x="291" y="1"/>
                    </a:moveTo>
                    <a:cubicBezTo>
                      <a:pt x="140" y="1"/>
                      <a:pt x="0" y="164"/>
                      <a:pt x="113" y="314"/>
                    </a:cubicBezTo>
                    <a:cubicBezTo>
                      <a:pt x="514" y="916"/>
                      <a:pt x="1040" y="1442"/>
                      <a:pt x="1717" y="1768"/>
                    </a:cubicBezTo>
                    <a:cubicBezTo>
                      <a:pt x="1765" y="1791"/>
                      <a:pt x="1814" y="1801"/>
                      <a:pt x="1860" y="1801"/>
                    </a:cubicBezTo>
                    <a:cubicBezTo>
                      <a:pt x="2171" y="1801"/>
                      <a:pt x="2392" y="1344"/>
                      <a:pt x="2043" y="1191"/>
                    </a:cubicBezTo>
                    <a:cubicBezTo>
                      <a:pt x="1441" y="916"/>
                      <a:pt x="890" y="565"/>
                      <a:pt x="438" y="64"/>
                    </a:cubicBezTo>
                    <a:cubicBezTo>
                      <a:pt x="394" y="19"/>
                      <a:pt x="342" y="1"/>
                      <a:pt x="291"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986694" y="2687171"/>
                <a:ext cx="118360" cy="65645"/>
              </a:xfrm>
              <a:custGeom>
                <a:rect b="b" l="l" r="r" t="t"/>
                <a:pathLst>
                  <a:path extrusionOk="0" h="1183" w="2133">
                    <a:moveTo>
                      <a:pt x="248" y="0"/>
                    </a:moveTo>
                    <a:cubicBezTo>
                      <a:pt x="119" y="0"/>
                      <a:pt x="1" y="123"/>
                      <a:pt x="83" y="246"/>
                    </a:cubicBezTo>
                    <a:cubicBezTo>
                      <a:pt x="408" y="697"/>
                      <a:pt x="985" y="1048"/>
                      <a:pt x="1536" y="1173"/>
                    </a:cubicBezTo>
                    <a:cubicBezTo>
                      <a:pt x="1565" y="1180"/>
                      <a:pt x="1592" y="1183"/>
                      <a:pt x="1618" y="1183"/>
                    </a:cubicBezTo>
                    <a:cubicBezTo>
                      <a:pt x="1986" y="1183"/>
                      <a:pt x="2133" y="566"/>
                      <a:pt x="1712" y="496"/>
                    </a:cubicBezTo>
                    <a:cubicBezTo>
                      <a:pt x="1210" y="396"/>
                      <a:pt x="784" y="221"/>
                      <a:pt x="333" y="20"/>
                    </a:cubicBezTo>
                    <a:cubicBezTo>
                      <a:pt x="306" y="6"/>
                      <a:pt x="276" y="0"/>
                      <a:pt x="24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529512" y="2896257"/>
                <a:ext cx="36235" cy="48110"/>
              </a:xfrm>
              <a:custGeom>
                <a:rect b="b" l="l" r="r" t="t"/>
                <a:pathLst>
                  <a:path extrusionOk="0" h="867" w="653">
                    <a:moveTo>
                      <a:pt x="474" y="1"/>
                    </a:moveTo>
                    <a:cubicBezTo>
                      <a:pt x="399" y="1"/>
                      <a:pt x="324" y="45"/>
                      <a:pt x="302" y="137"/>
                    </a:cubicBezTo>
                    <a:cubicBezTo>
                      <a:pt x="251" y="262"/>
                      <a:pt x="201" y="362"/>
                      <a:pt x="101" y="438"/>
                    </a:cubicBezTo>
                    <a:cubicBezTo>
                      <a:pt x="1" y="538"/>
                      <a:pt x="1" y="738"/>
                      <a:pt x="126" y="813"/>
                    </a:cubicBezTo>
                    <a:cubicBezTo>
                      <a:pt x="172" y="850"/>
                      <a:pt x="221" y="867"/>
                      <a:pt x="269" y="867"/>
                    </a:cubicBezTo>
                    <a:cubicBezTo>
                      <a:pt x="352" y="867"/>
                      <a:pt x="429" y="818"/>
                      <a:pt x="477" y="738"/>
                    </a:cubicBezTo>
                    <a:cubicBezTo>
                      <a:pt x="602" y="563"/>
                      <a:pt x="652" y="387"/>
                      <a:pt x="652" y="187"/>
                    </a:cubicBezTo>
                    <a:cubicBezTo>
                      <a:pt x="652" y="64"/>
                      <a:pt x="563" y="1"/>
                      <a:pt x="47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700588" y="3038201"/>
                <a:ext cx="26469" cy="29132"/>
              </a:xfrm>
              <a:custGeom>
                <a:rect b="b" l="l" r="r" t="t"/>
                <a:pathLst>
                  <a:path extrusionOk="0" h="525" w="477">
                    <a:moveTo>
                      <a:pt x="316" y="0"/>
                    </a:moveTo>
                    <a:cubicBezTo>
                      <a:pt x="303" y="0"/>
                      <a:pt x="290" y="3"/>
                      <a:pt x="276" y="10"/>
                    </a:cubicBezTo>
                    <a:cubicBezTo>
                      <a:pt x="245" y="25"/>
                      <a:pt x="224" y="41"/>
                      <a:pt x="206" y="56"/>
                    </a:cubicBezTo>
                    <a:lnTo>
                      <a:pt x="206" y="56"/>
                    </a:lnTo>
                    <a:cubicBezTo>
                      <a:pt x="206" y="56"/>
                      <a:pt x="206" y="56"/>
                      <a:pt x="206" y="56"/>
                    </a:cubicBezTo>
                    <a:lnTo>
                      <a:pt x="206" y="56"/>
                    </a:lnTo>
                    <a:cubicBezTo>
                      <a:pt x="201" y="56"/>
                      <a:pt x="183" y="64"/>
                      <a:pt x="151" y="85"/>
                    </a:cubicBezTo>
                    <a:cubicBezTo>
                      <a:pt x="171" y="78"/>
                      <a:pt x="186" y="72"/>
                      <a:pt x="195" y="66"/>
                    </a:cubicBezTo>
                    <a:lnTo>
                      <a:pt x="195" y="66"/>
                    </a:lnTo>
                    <a:cubicBezTo>
                      <a:pt x="188" y="73"/>
                      <a:pt x="182" y="79"/>
                      <a:pt x="176" y="85"/>
                    </a:cubicBezTo>
                    <a:lnTo>
                      <a:pt x="151" y="85"/>
                    </a:lnTo>
                    <a:cubicBezTo>
                      <a:pt x="126" y="85"/>
                      <a:pt x="101" y="110"/>
                      <a:pt x="101" y="135"/>
                    </a:cubicBezTo>
                    <a:cubicBezTo>
                      <a:pt x="26" y="210"/>
                      <a:pt x="1" y="286"/>
                      <a:pt x="26" y="361"/>
                    </a:cubicBezTo>
                    <a:cubicBezTo>
                      <a:pt x="51" y="436"/>
                      <a:pt x="101" y="486"/>
                      <a:pt x="176" y="511"/>
                    </a:cubicBezTo>
                    <a:cubicBezTo>
                      <a:pt x="198" y="520"/>
                      <a:pt x="222" y="524"/>
                      <a:pt x="246" y="524"/>
                    </a:cubicBezTo>
                    <a:cubicBezTo>
                      <a:pt x="358" y="524"/>
                      <a:pt x="477" y="434"/>
                      <a:pt x="477" y="311"/>
                    </a:cubicBezTo>
                    <a:cubicBezTo>
                      <a:pt x="477" y="260"/>
                      <a:pt x="477" y="235"/>
                      <a:pt x="477" y="210"/>
                    </a:cubicBezTo>
                    <a:cubicBezTo>
                      <a:pt x="463" y="169"/>
                      <a:pt x="457" y="150"/>
                      <a:pt x="454" y="150"/>
                    </a:cubicBezTo>
                    <a:cubicBezTo>
                      <a:pt x="452" y="150"/>
                      <a:pt x="452" y="163"/>
                      <a:pt x="452" y="185"/>
                    </a:cubicBezTo>
                    <a:cubicBezTo>
                      <a:pt x="452" y="185"/>
                      <a:pt x="452" y="160"/>
                      <a:pt x="452" y="160"/>
                    </a:cubicBezTo>
                    <a:cubicBezTo>
                      <a:pt x="452" y="110"/>
                      <a:pt x="427" y="85"/>
                      <a:pt x="402" y="60"/>
                    </a:cubicBezTo>
                    <a:cubicBezTo>
                      <a:pt x="383" y="23"/>
                      <a:pt x="351" y="0"/>
                      <a:pt x="31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485009" y="2983099"/>
                <a:ext cx="40397" cy="38510"/>
              </a:xfrm>
              <a:custGeom>
                <a:rect b="b" l="l" r="r" t="t"/>
                <a:pathLst>
                  <a:path extrusionOk="0" h="694" w="728">
                    <a:moveTo>
                      <a:pt x="377" y="0"/>
                    </a:moveTo>
                    <a:cubicBezTo>
                      <a:pt x="251" y="0"/>
                      <a:pt x="151" y="76"/>
                      <a:pt x="76" y="176"/>
                    </a:cubicBezTo>
                    <a:cubicBezTo>
                      <a:pt x="76" y="176"/>
                      <a:pt x="76" y="176"/>
                      <a:pt x="51" y="201"/>
                    </a:cubicBezTo>
                    <a:cubicBezTo>
                      <a:pt x="51" y="226"/>
                      <a:pt x="26" y="251"/>
                      <a:pt x="26" y="276"/>
                    </a:cubicBezTo>
                    <a:cubicBezTo>
                      <a:pt x="1" y="326"/>
                      <a:pt x="1" y="351"/>
                      <a:pt x="26" y="401"/>
                    </a:cubicBezTo>
                    <a:cubicBezTo>
                      <a:pt x="26" y="477"/>
                      <a:pt x="51" y="552"/>
                      <a:pt x="101" y="602"/>
                    </a:cubicBezTo>
                    <a:cubicBezTo>
                      <a:pt x="151" y="627"/>
                      <a:pt x="201" y="677"/>
                      <a:pt x="251" y="677"/>
                    </a:cubicBezTo>
                    <a:cubicBezTo>
                      <a:pt x="283" y="687"/>
                      <a:pt x="322" y="694"/>
                      <a:pt x="364" y="694"/>
                    </a:cubicBezTo>
                    <a:cubicBezTo>
                      <a:pt x="422" y="694"/>
                      <a:pt x="483" y="681"/>
                      <a:pt x="527" y="652"/>
                    </a:cubicBezTo>
                    <a:cubicBezTo>
                      <a:pt x="527" y="652"/>
                      <a:pt x="527" y="652"/>
                      <a:pt x="552" y="627"/>
                    </a:cubicBezTo>
                    <a:cubicBezTo>
                      <a:pt x="652" y="577"/>
                      <a:pt x="728" y="451"/>
                      <a:pt x="703" y="326"/>
                    </a:cubicBezTo>
                    <a:cubicBezTo>
                      <a:pt x="703" y="251"/>
                      <a:pt x="677" y="151"/>
                      <a:pt x="602" y="101"/>
                    </a:cubicBezTo>
                    <a:cubicBezTo>
                      <a:pt x="552" y="25"/>
                      <a:pt x="452" y="0"/>
                      <a:pt x="377"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853574" y="4556906"/>
                <a:ext cx="110592" cy="99161"/>
              </a:xfrm>
              <a:custGeom>
                <a:rect b="b" l="l" r="r" t="t"/>
                <a:pathLst>
                  <a:path extrusionOk="0" h="1787" w="1993">
                    <a:moveTo>
                      <a:pt x="121" y="0"/>
                    </a:moveTo>
                    <a:cubicBezTo>
                      <a:pt x="68" y="0"/>
                      <a:pt x="25" y="28"/>
                      <a:pt x="25" y="85"/>
                    </a:cubicBezTo>
                    <a:cubicBezTo>
                      <a:pt x="0" y="410"/>
                      <a:pt x="251" y="811"/>
                      <a:pt x="426" y="1037"/>
                    </a:cubicBezTo>
                    <a:cubicBezTo>
                      <a:pt x="677" y="1363"/>
                      <a:pt x="1003" y="1613"/>
                      <a:pt x="1379" y="1764"/>
                    </a:cubicBezTo>
                    <a:cubicBezTo>
                      <a:pt x="1417" y="1779"/>
                      <a:pt x="1455" y="1786"/>
                      <a:pt x="1490" y="1786"/>
                    </a:cubicBezTo>
                    <a:cubicBezTo>
                      <a:pt x="1804" y="1786"/>
                      <a:pt x="1992" y="1245"/>
                      <a:pt x="1655" y="1087"/>
                    </a:cubicBezTo>
                    <a:cubicBezTo>
                      <a:pt x="1379" y="962"/>
                      <a:pt x="1078" y="837"/>
                      <a:pt x="827" y="661"/>
                    </a:cubicBezTo>
                    <a:cubicBezTo>
                      <a:pt x="702" y="561"/>
                      <a:pt x="602" y="461"/>
                      <a:pt x="477" y="360"/>
                    </a:cubicBezTo>
                    <a:cubicBezTo>
                      <a:pt x="376" y="260"/>
                      <a:pt x="301" y="110"/>
                      <a:pt x="176" y="9"/>
                    </a:cubicBezTo>
                    <a:cubicBezTo>
                      <a:pt x="157" y="3"/>
                      <a:pt x="138" y="0"/>
                      <a:pt x="121"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1447872" y="4057996"/>
                <a:ext cx="122244" cy="74801"/>
              </a:xfrm>
              <a:custGeom>
                <a:rect b="b" l="l" r="r" t="t"/>
                <a:pathLst>
                  <a:path extrusionOk="0" h="1348" w="2203">
                    <a:moveTo>
                      <a:pt x="189" y="0"/>
                    </a:moveTo>
                    <a:cubicBezTo>
                      <a:pt x="58" y="0"/>
                      <a:pt x="0" y="160"/>
                      <a:pt x="118" y="254"/>
                    </a:cubicBezTo>
                    <a:cubicBezTo>
                      <a:pt x="594" y="604"/>
                      <a:pt x="1070" y="1005"/>
                      <a:pt x="1596" y="1306"/>
                    </a:cubicBezTo>
                    <a:cubicBezTo>
                      <a:pt x="1645" y="1335"/>
                      <a:pt x="1696" y="1347"/>
                      <a:pt x="1744" y="1347"/>
                    </a:cubicBezTo>
                    <a:cubicBezTo>
                      <a:pt x="1995" y="1347"/>
                      <a:pt x="2203" y="1015"/>
                      <a:pt x="1972" y="805"/>
                    </a:cubicBezTo>
                    <a:cubicBezTo>
                      <a:pt x="1496" y="404"/>
                      <a:pt x="819" y="128"/>
                      <a:pt x="218" y="3"/>
                    </a:cubicBezTo>
                    <a:cubicBezTo>
                      <a:pt x="208" y="1"/>
                      <a:pt x="198" y="0"/>
                      <a:pt x="189"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1560072" y="4148500"/>
                <a:ext cx="37567" cy="33460"/>
              </a:xfrm>
              <a:custGeom>
                <a:rect b="b" l="l" r="r" t="t"/>
                <a:pathLst>
                  <a:path extrusionOk="0" h="603" w="677">
                    <a:moveTo>
                      <a:pt x="351" y="51"/>
                    </a:moveTo>
                    <a:cubicBezTo>
                      <a:pt x="348" y="53"/>
                      <a:pt x="345" y="54"/>
                      <a:pt x="341" y="56"/>
                    </a:cubicBezTo>
                    <a:lnTo>
                      <a:pt x="341" y="56"/>
                    </a:lnTo>
                    <a:cubicBezTo>
                      <a:pt x="340" y="55"/>
                      <a:pt x="339" y="54"/>
                      <a:pt x="338" y="53"/>
                    </a:cubicBezTo>
                    <a:lnTo>
                      <a:pt x="338" y="53"/>
                    </a:lnTo>
                    <a:cubicBezTo>
                      <a:pt x="343" y="52"/>
                      <a:pt x="347" y="51"/>
                      <a:pt x="351" y="51"/>
                    </a:cubicBezTo>
                    <a:close/>
                    <a:moveTo>
                      <a:pt x="313" y="64"/>
                    </a:moveTo>
                    <a:lnTo>
                      <a:pt x="313" y="64"/>
                    </a:lnTo>
                    <a:cubicBezTo>
                      <a:pt x="312" y="64"/>
                      <a:pt x="312" y="65"/>
                      <a:pt x="311" y="66"/>
                    </a:cubicBezTo>
                    <a:lnTo>
                      <a:pt x="311" y="66"/>
                    </a:lnTo>
                    <a:cubicBezTo>
                      <a:pt x="310" y="66"/>
                      <a:pt x="309" y="66"/>
                      <a:pt x="308" y="66"/>
                    </a:cubicBezTo>
                    <a:lnTo>
                      <a:pt x="308" y="66"/>
                    </a:lnTo>
                    <a:cubicBezTo>
                      <a:pt x="310" y="66"/>
                      <a:pt x="311" y="65"/>
                      <a:pt x="313" y="64"/>
                    </a:cubicBezTo>
                    <a:close/>
                    <a:moveTo>
                      <a:pt x="376" y="101"/>
                    </a:moveTo>
                    <a:cubicBezTo>
                      <a:pt x="376" y="102"/>
                      <a:pt x="376" y="103"/>
                      <a:pt x="376" y="104"/>
                    </a:cubicBezTo>
                    <a:lnTo>
                      <a:pt x="376" y="104"/>
                    </a:lnTo>
                    <a:cubicBezTo>
                      <a:pt x="376" y="104"/>
                      <a:pt x="376" y="104"/>
                      <a:pt x="376" y="104"/>
                    </a:cubicBezTo>
                    <a:lnTo>
                      <a:pt x="376" y="104"/>
                    </a:lnTo>
                    <a:cubicBezTo>
                      <a:pt x="376" y="101"/>
                      <a:pt x="376" y="101"/>
                      <a:pt x="376" y="101"/>
                    </a:cubicBezTo>
                    <a:close/>
                    <a:moveTo>
                      <a:pt x="384" y="118"/>
                    </a:moveTo>
                    <a:lnTo>
                      <a:pt x="384" y="118"/>
                    </a:lnTo>
                    <a:cubicBezTo>
                      <a:pt x="394" y="124"/>
                      <a:pt x="395" y="126"/>
                      <a:pt x="388" y="126"/>
                    </a:cubicBezTo>
                    <a:lnTo>
                      <a:pt x="388" y="126"/>
                    </a:lnTo>
                    <a:cubicBezTo>
                      <a:pt x="387" y="123"/>
                      <a:pt x="386" y="121"/>
                      <a:pt x="384" y="118"/>
                    </a:cubicBezTo>
                    <a:close/>
                    <a:moveTo>
                      <a:pt x="376" y="114"/>
                    </a:moveTo>
                    <a:lnTo>
                      <a:pt x="376" y="114"/>
                    </a:lnTo>
                    <a:cubicBezTo>
                      <a:pt x="378" y="115"/>
                      <a:pt x="379" y="115"/>
                      <a:pt x="380" y="116"/>
                    </a:cubicBezTo>
                    <a:lnTo>
                      <a:pt x="380" y="116"/>
                    </a:lnTo>
                    <a:cubicBezTo>
                      <a:pt x="385" y="125"/>
                      <a:pt x="392" y="126"/>
                      <a:pt x="383" y="126"/>
                    </a:cubicBezTo>
                    <a:lnTo>
                      <a:pt x="383" y="126"/>
                    </a:lnTo>
                    <a:cubicBezTo>
                      <a:pt x="379" y="120"/>
                      <a:pt x="378" y="116"/>
                      <a:pt x="377" y="116"/>
                    </a:cubicBezTo>
                    <a:cubicBezTo>
                      <a:pt x="376" y="116"/>
                      <a:pt x="376" y="119"/>
                      <a:pt x="376" y="126"/>
                    </a:cubicBezTo>
                    <a:cubicBezTo>
                      <a:pt x="376" y="121"/>
                      <a:pt x="376" y="117"/>
                      <a:pt x="376" y="114"/>
                    </a:cubicBezTo>
                    <a:close/>
                    <a:moveTo>
                      <a:pt x="383" y="126"/>
                    </a:moveTo>
                    <a:cubicBezTo>
                      <a:pt x="383" y="126"/>
                      <a:pt x="383" y="126"/>
                      <a:pt x="383" y="126"/>
                    </a:cubicBezTo>
                    <a:lnTo>
                      <a:pt x="383" y="126"/>
                    </a:lnTo>
                    <a:cubicBezTo>
                      <a:pt x="381" y="126"/>
                      <a:pt x="379" y="126"/>
                      <a:pt x="376" y="126"/>
                    </a:cubicBezTo>
                    <a:cubicBezTo>
                      <a:pt x="379" y="126"/>
                      <a:pt x="381" y="126"/>
                      <a:pt x="383" y="126"/>
                    </a:cubicBezTo>
                    <a:close/>
                    <a:moveTo>
                      <a:pt x="176" y="1"/>
                    </a:moveTo>
                    <a:cubicBezTo>
                      <a:pt x="76" y="26"/>
                      <a:pt x="0" y="101"/>
                      <a:pt x="0" y="201"/>
                    </a:cubicBezTo>
                    <a:cubicBezTo>
                      <a:pt x="0" y="252"/>
                      <a:pt x="25" y="302"/>
                      <a:pt x="50" y="352"/>
                    </a:cubicBezTo>
                    <a:cubicBezTo>
                      <a:pt x="61" y="373"/>
                      <a:pt x="71" y="389"/>
                      <a:pt x="82" y="405"/>
                    </a:cubicBezTo>
                    <a:lnTo>
                      <a:pt x="82" y="405"/>
                    </a:lnTo>
                    <a:cubicBezTo>
                      <a:pt x="120" y="537"/>
                      <a:pt x="259" y="602"/>
                      <a:pt x="376" y="602"/>
                    </a:cubicBezTo>
                    <a:cubicBezTo>
                      <a:pt x="451" y="602"/>
                      <a:pt x="527" y="577"/>
                      <a:pt x="577" y="527"/>
                    </a:cubicBezTo>
                    <a:cubicBezTo>
                      <a:pt x="652" y="452"/>
                      <a:pt x="677" y="377"/>
                      <a:pt x="652" y="302"/>
                    </a:cubicBezTo>
                    <a:cubicBezTo>
                      <a:pt x="629" y="144"/>
                      <a:pt x="506" y="47"/>
                      <a:pt x="372" y="47"/>
                    </a:cubicBezTo>
                    <a:cubicBezTo>
                      <a:pt x="360" y="47"/>
                      <a:pt x="347" y="48"/>
                      <a:pt x="335" y="50"/>
                    </a:cubicBezTo>
                    <a:lnTo>
                      <a:pt x="335" y="50"/>
                    </a:lnTo>
                    <a:cubicBezTo>
                      <a:pt x="325" y="40"/>
                      <a:pt x="314" y="32"/>
                      <a:pt x="301" y="26"/>
                    </a:cubicBezTo>
                    <a:cubicBezTo>
                      <a:pt x="251" y="1"/>
                      <a:pt x="226" y="1"/>
                      <a:pt x="176"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1105276" y="3911391"/>
                <a:ext cx="84511" cy="31407"/>
              </a:xfrm>
              <a:custGeom>
                <a:rect b="b" l="l" r="r" t="t"/>
                <a:pathLst>
                  <a:path extrusionOk="0" h="566" w="1523">
                    <a:moveTo>
                      <a:pt x="546" y="0"/>
                    </a:moveTo>
                    <a:cubicBezTo>
                      <a:pt x="412" y="0"/>
                      <a:pt x="280" y="11"/>
                      <a:pt x="151" y="38"/>
                    </a:cubicBezTo>
                    <a:cubicBezTo>
                      <a:pt x="26" y="63"/>
                      <a:pt x="1" y="264"/>
                      <a:pt x="126" y="314"/>
                    </a:cubicBezTo>
                    <a:cubicBezTo>
                      <a:pt x="452" y="489"/>
                      <a:pt x="803" y="515"/>
                      <a:pt x="1154" y="565"/>
                    </a:cubicBezTo>
                    <a:cubicBezTo>
                      <a:pt x="1161" y="565"/>
                      <a:pt x="1168" y="566"/>
                      <a:pt x="1175" y="566"/>
                    </a:cubicBezTo>
                    <a:cubicBezTo>
                      <a:pt x="1458" y="566"/>
                      <a:pt x="1522" y="88"/>
                      <a:pt x="1229" y="63"/>
                    </a:cubicBezTo>
                    <a:cubicBezTo>
                      <a:pt x="1007" y="32"/>
                      <a:pt x="775" y="0"/>
                      <a:pt x="54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1197057" y="3916052"/>
                <a:ext cx="27911" cy="25525"/>
              </a:xfrm>
              <a:custGeom>
                <a:rect b="b" l="l" r="r" t="t"/>
                <a:pathLst>
                  <a:path extrusionOk="0" h="460" w="503">
                    <a:moveTo>
                      <a:pt x="248" y="1"/>
                    </a:moveTo>
                    <a:cubicBezTo>
                      <a:pt x="232" y="1"/>
                      <a:pt x="217" y="2"/>
                      <a:pt x="201" y="4"/>
                    </a:cubicBezTo>
                    <a:lnTo>
                      <a:pt x="151" y="30"/>
                    </a:lnTo>
                    <a:cubicBezTo>
                      <a:pt x="76" y="55"/>
                      <a:pt x="1" y="130"/>
                      <a:pt x="1" y="230"/>
                    </a:cubicBezTo>
                    <a:cubicBezTo>
                      <a:pt x="1" y="330"/>
                      <a:pt x="51" y="405"/>
                      <a:pt x="151" y="431"/>
                    </a:cubicBezTo>
                    <a:lnTo>
                      <a:pt x="201" y="456"/>
                    </a:lnTo>
                    <a:cubicBezTo>
                      <a:pt x="217" y="458"/>
                      <a:pt x="232" y="459"/>
                      <a:pt x="248" y="459"/>
                    </a:cubicBezTo>
                    <a:cubicBezTo>
                      <a:pt x="381" y="459"/>
                      <a:pt x="502" y="365"/>
                      <a:pt x="502" y="230"/>
                    </a:cubicBezTo>
                    <a:cubicBezTo>
                      <a:pt x="502" y="95"/>
                      <a:pt x="381" y="1"/>
                      <a:pt x="24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1237398" y="3978812"/>
                <a:ext cx="135950" cy="24305"/>
              </a:xfrm>
              <a:custGeom>
                <a:rect b="b" l="l" r="r" t="t"/>
                <a:pathLst>
                  <a:path extrusionOk="0" h="438" w="2450">
                    <a:moveTo>
                      <a:pt x="2154" y="0"/>
                    </a:moveTo>
                    <a:cubicBezTo>
                      <a:pt x="2146" y="0"/>
                      <a:pt x="2139" y="0"/>
                      <a:pt x="2131" y="1"/>
                    </a:cubicBezTo>
                    <a:cubicBezTo>
                      <a:pt x="1454" y="102"/>
                      <a:pt x="778" y="177"/>
                      <a:pt x="126" y="202"/>
                    </a:cubicBezTo>
                    <a:cubicBezTo>
                      <a:pt x="51" y="202"/>
                      <a:pt x="1" y="327"/>
                      <a:pt x="101" y="352"/>
                    </a:cubicBezTo>
                    <a:cubicBezTo>
                      <a:pt x="484" y="405"/>
                      <a:pt x="854" y="437"/>
                      <a:pt x="1224" y="437"/>
                    </a:cubicBezTo>
                    <a:cubicBezTo>
                      <a:pt x="1556" y="437"/>
                      <a:pt x="1888" y="411"/>
                      <a:pt x="2231" y="352"/>
                    </a:cubicBezTo>
                    <a:cubicBezTo>
                      <a:pt x="2449" y="328"/>
                      <a:pt x="2363" y="0"/>
                      <a:pt x="2154"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1142843" y="2784001"/>
                <a:ext cx="232281" cy="29465"/>
              </a:xfrm>
              <a:custGeom>
                <a:rect b="b" l="l" r="r" t="t"/>
                <a:pathLst>
                  <a:path extrusionOk="0" h="531" w="4186">
                    <a:moveTo>
                      <a:pt x="2752" y="0"/>
                    </a:moveTo>
                    <a:cubicBezTo>
                      <a:pt x="2211" y="0"/>
                      <a:pt x="1670" y="9"/>
                      <a:pt x="1128" y="54"/>
                    </a:cubicBezTo>
                    <a:cubicBezTo>
                      <a:pt x="1087" y="58"/>
                      <a:pt x="1036" y="59"/>
                      <a:pt x="979" y="59"/>
                    </a:cubicBezTo>
                    <a:cubicBezTo>
                      <a:pt x="918" y="59"/>
                      <a:pt x="850" y="58"/>
                      <a:pt x="779" y="58"/>
                    </a:cubicBezTo>
                    <a:cubicBezTo>
                      <a:pt x="464" y="58"/>
                      <a:pt x="87" y="79"/>
                      <a:pt x="0" y="305"/>
                    </a:cubicBezTo>
                    <a:cubicBezTo>
                      <a:pt x="0" y="305"/>
                      <a:pt x="0" y="330"/>
                      <a:pt x="26" y="330"/>
                    </a:cubicBezTo>
                    <a:cubicBezTo>
                      <a:pt x="26" y="355"/>
                      <a:pt x="51" y="355"/>
                      <a:pt x="51" y="355"/>
                    </a:cubicBezTo>
                    <a:cubicBezTo>
                      <a:pt x="59" y="364"/>
                      <a:pt x="65" y="366"/>
                      <a:pt x="69" y="366"/>
                    </a:cubicBezTo>
                    <a:cubicBezTo>
                      <a:pt x="78" y="366"/>
                      <a:pt x="84" y="355"/>
                      <a:pt x="101" y="355"/>
                    </a:cubicBezTo>
                    <a:cubicBezTo>
                      <a:pt x="101" y="352"/>
                      <a:pt x="101" y="348"/>
                      <a:pt x="101" y="346"/>
                    </a:cubicBezTo>
                    <a:lnTo>
                      <a:pt x="101" y="346"/>
                    </a:lnTo>
                    <a:cubicBezTo>
                      <a:pt x="247" y="411"/>
                      <a:pt x="702" y="456"/>
                      <a:pt x="702" y="456"/>
                    </a:cubicBezTo>
                    <a:cubicBezTo>
                      <a:pt x="1028" y="481"/>
                      <a:pt x="1354" y="506"/>
                      <a:pt x="1680" y="506"/>
                    </a:cubicBezTo>
                    <a:cubicBezTo>
                      <a:pt x="2407" y="531"/>
                      <a:pt x="3108" y="531"/>
                      <a:pt x="3835" y="531"/>
                    </a:cubicBezTo>
                    <a:cubicBezTo>
                      <a:pt x="4161" y="531"/>
                      <a:pt x="4186" y="4"/>
                      <a:pt x="3835" y="4"/>
                    </a:cubicBezTo>
                    <a:cubicBezTo>
                      <a:pt x="3474" y="4"/>
                      <a:pt x="3113" y="0"/>
                      <a:pt x="275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1105276" y="3867166"/>
                <a:ext cx="287938" cy="34348"/>
              </a:xfrm>
              <a:custGeom>
                <a:rect b="b" l="l" r="r" t="t"/>
                <a:pathLst>
                  <a:path extrusionOk="0" h="619" w="5189">
                    <a:moveTo>
                      <a:pt x="4854" y="1"/>
                    </a:moveTo>
                    <a:cubicBezTo>
                      <a:pt x="4833" y="1"/>
                      <a:pt x="4811" y="3"/>
                      <a:pt x="4788" y="8"/>
                    </a:cubicBezTo>
                    <a:cubicBezTo>
                      <a:pt x="4106" y="118"/>
                      <a:pt x="3424" y="151"/>
                      <a:pt x="2742" y="151"/>
                    </a:cubicBezTo>
                    <a:cubicBezTo>
                      <a:pt x="1870" y="151"/>
                      <a:pt x="998" y="98"/>
                      <a:pt x="126" y="83"/>
                    </a:cubicBezTo>
                    <a:cubicBezTo>
                      <a:pt x="26" y="83"/>
                      <a:pt x="1" y="234"/>
                      <a:pt x="101" y="284"/>
                    </a:cubicBezTo>
                    <a:cubicBezTo>
                      <a:pt x="988" y="531"/>
                      <a:pt x="1918" y="618"/>
                      <a:pt x="2845" y="618"/>
                    </a:cubicBezTo>
                    <a:cubicBezTo>
                      <a:pt x="3516" y="618"/>
                      <a:pt x="4186" y="573"/>
                      <a:pt x="4838" y="510"/>
                    </a:cubicBezTo>
                    <a:cubicBezTo>
                      <a:pt x="5189" y="463"/>
                      <a:pt x="5147" y="1"/>
                      <a:pt x="485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0"/>
            <p:cNvSpPr txBox="1"/>
            <p:nvPr/>
          </p:nvSpPr>
          <p:spPr>
            <a:xfrm>
              <a:off x="4470388" y="1346825"/>
              <a:ext cx="2530200" cy="7395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lt1"/>
                  </a:solidFill>
                  <a:latin typeface="Advent Pro"/>
                  <a:ea typeface="Advent Pro"/>
                  <a:cs typeface="Advent Pro"/>
                  <a:sym typeface="Advent Pro"/>
                </a:rPr>
                <a:t>Mercury is the closest planet to the Sun and the smallest one</a:t>
              </a:r>
              <a:endParaRPr>
                <a:solidFill>
                  <a:schemeClr val="lt1"/>
                </a:solidFill>
                <a:latin typeface="Advent Pro"/>
                <a:ea typeface="Advent Pro"/>
                <a:cs typeface="Advent Pro"/>
                <a:sym typeface="Advent Pro"/>
              </a:endParaRPr>
            </a:p>
          </p:txBody>
        </p:sp>
        <p:sp>
          <p:nvSpPr>
            <p:cNvPr id="893" name="Google Shape;893;p30"/>
            <p:cNvSpPr txBox="1"/>
            <p:nvPr/>
          </p:nvSpPr>
          <p:spPr>
            <a:xfrm>
              <a:off x="4470388" y="2671000"/>
              <a:ext cx="2530200" cy="7395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dk1"/>
                  </a:solidFill>
                  <a:latin typeface="Advent Pro"/>
                  <a:ea typeface="Advent Pro"/>
                  <a:cs typeface="Advent Pro"/>
                  <a:sym typeface="Advent Pro"/>
                </a:rPr>
                <a:t>It h</a:t>
              </a:r>
              <a:r>
                <a:rPr lang="en">
                  <a:solidFill>
                    <a:schemeClr val="dk1"/>
                  </a:solidFill>
                  <a:latin typeface="Advent Pro"/>
                  <a:ea typeface="Advent Pro"/>
                  <a:cs typeface="Advent Pro"/>
                  <a:sym typeface="Advent Pro"/>
                </a:rPr>
                <a:t>as a beautiful name and is the second planet from the Sun</a:t>
              </a:r>
              <a:endParaRPr>
                <a:solidFill>
                  <a:schemeClr val="dk1"/>
                </a:solidFill>
                <a:latin typeface="Advent Pro"/>
                <a:ea typeface="Advent Pro"/>
                <a:cs typeface="Advent Pro"/>
                <a:sym typeface="Advent Pro"/>
              </a:endParaRPr>
            </a:p>
          </p:txBody>
        </p:sp>
        <p:sp>
          <p:nvSpPr>
            <p:cNvPr id="894" name="Google Shape;894;p30"/>
            <p:cNvSpPr txBox="1"/>
            <p:nvPr/>
          </p:nvSpPr>
          <p:spPr>
            <a:xfrm>
              <a:off x="4470388" y="3995175"/>
              <a:ext cx="2530200" cy="739500"/>
            </a:xfrm>
            <a:prstGeom prst="rect">
              <a:avLst/>
            </a:prstGeom>
            <a:solidFill>
              <a:schemeClr val="accent5"/>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1"/>
                  </a:solidFill>
                  <a:latin typeface="Advent Pro"/>
                  <a:ea typeface="Advent Pro"/>
                  <a:cs typeface="Advent Pro"/>
                  <a:sym typeface="Advent Pro"/>
                </a:rPr>
                <a:t>It was named after the Roman god of wealth and agriculture</a:t>
              </a:r>
              <a:endParaRPr>
                <a:solidFill>
                  <a:schemeClr val="dk1"/>
                </a:solidFill>
                <a:latin typeface="Advent Pro"/>
                <a:ea typeface="Advent Pro"/>
                <a:cs typeface="Advent Pro"/>
                <a:sym typeface="Advent Pro"/>
              </a:endParaRPr>
            </a:p>
          </p:txBody>
        </p:sp>
        <p:sp>
          <p:nvSpPr>
            <p:cNvPr id="895" name="Google Shape;895;p30"/>
            <p:cNvSpPr txBox="1"/>
            <p:nvPr/>
          </p:nvSpPr>
          <p:spPr>
            <a:xfrm>
              <a:off x="8041500" y="1420488"/>
              <a:ext cx="645300" cy="5922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896" name="Google Shape;896;p30"/>
            <p:cNvSpPr txBox="1"/>
            <p:nvPr/>
          </p:nvSpPr>
          <p:spPr>
            <a:xfrm>
              <a:off x="8041500" y="2744650"/>
              <a:ext cx="645300" cy="5922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1"/>
                </a:solidFill>
                <a:latin typeface="Anton"/>
                <a:ea typeface="Anton"/>
                <a:cs typeface="Anton"/>
                <a:sym typeface="Anton"/>
              </a:endParaRPr>
            </a:p>
          </p:txBody>
        </p:sp>
        <p:sp>
          <p:nvSpPr>
            <p:cNvPr id="897" name="Google Shape;897;p30"/>
            <p:cNvSpPr txBox="1"/>
            <p:nvPr/>
          </p:nvSpPr>
          <p:spPr>
            <a:xfrm>
              <a:off x="8041500" y="4068800"/>
              <a:ext cx="645300" cy="592200"/>
            </a:xfrm>
            <a:prstGeom prst="rect">
              <a:avLst/>
            </a:prstGeom>
            <a:solidFill>
              <a:schemeClr val="accent5"/>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1"/>
                </a:solidFill>
                <a:latin typeface="Anton"/>
                <a:ea typeface="Anton"/>
                <a:cs typeface="Anton"/>
                <a:sym typeface="Anton"/>
              </a:endParaRPr>
            </a:p>
          </p:txBody>
        </p:sp>
        <p:cxnSp>
          <p:nvCxnSpPr>
            <p:cNvPr id="898" name="Google Shape;898;p30"/>
            <p:cNvCxnSpPr>
              <a:stCxn id="892" idx="3"/>
              <a:endCxn id="895" idx="1"/>
            </p:cNvCxnSpPr>
            <p:nvPr/>
          </p:nvCxnSpPr>
          <p:spPr>
            <a:xfrm>
              <a:off x="7000588" y="1716575"/>
              <a:ext cx="1041000" cy="0"/>
            </a:xfrm>
            <a:prstGeom prst="straightConnector1">
              <a:avLst/>
            </a:prstGeom>
            <a:noFill/>
            <a:ln cap="flat" cmpd="sng" w="19050">
              <a:solidFill>
                <a:schemeClr val="accent2"/>
              </a:solidFill>
              <a:prstDash val="solid"/>
              <a:round/>
              <a:headEnd len="med" w="med" type="none"/>
              <a:tailEnd len="med" w="med" type="none"/>
            </a:ln>
          </p:spPr>
        </p:cxnSp>
        <p:cxnSp>
          <p:nvCxnSpPr>
            <p:cNvPr id="899" name="Google Shape;899;p30"/>
            <p:cNvCxnSpPr>
              <a:stCxn id="894" idx="3"/>
              <a:endCxn id="897" idx="1"/>
            </p:cNvCxnSpPr>
            <p:nvPr/>
          </p:nvCxnSpPr>
          <p:spPr>
            <a:xfrm>
              <a:off x="7000588" y="4364925"/>
              <a:ext cx="1041000" cy="0"/>
            </a:xfrm>
            <a:prstGeom prst="straightConnector1">
              <a:avLst/>
            </a:prstGeom>
            <a:noFill/>
            <a:ln cap="flat" cmpd="sng" w="19050">
              <a:solidFill>
                <a:schemeClr val="accent5"/>
              </a:solidFill>
              <a:prstDash val="solid"/>
              <a:round/>
              <a:headEnd len="med" w="med" type="none"/>
              <a:tailEnd len="med" w="med" type="none"/>
            </a:ln>
          </p:spPr>
        </p:cxnSp>
        <p:sp>
          <p:nvSpPr>
            <p:cNvPr id="900" name="Google Shape;900;p30"/>
            <p:cNvSpPr txBox="1"/>
            <p:nvPr/>
          </p:nvSpPr>
          <p:spPr>
            <a:xfrm>
              <a:off x="2784163" y="1420488"/>
              <a:ext cx="645300" cy="5922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lt1"/>
                  </a:solidFill>
                  <a:latin typeface="Anton"/>
                  <a:ea typeface="Anton"/>
                  <a:cs typeface="Anton"/>
                  <a:sym typeface="Anton"/>
                </a:rPr>
                <a:t>1</a:t>
              </a:r>
              <a:endParaRPr sz="1600">
                <a:solidFill>
                  <a:schemeClr val="lt1"/>
                </a:solidFill>
                <a:latin typeface="Anton"/>
                <a:ea typeface="Anton"/>
                <a:cs typeface="Anton"/>
                <a:sym typeface="Anton"/>
              </a:endParaRPr>
            </a:p>
          </p:txBody>
        </p:sp>
        <p:sp>
          <p:nvSpPr>
            <p:cNvPr id="901" name="Google Shape;901;p30"/>
            <p:cNvSpPr txBox="1"/>
            <p:nvPr/>
          </p:nvSpPr>
          <p:spPr>
            <a:xfrm>
              <a:off x="2784163" y="2744650"/>
              <a:ext cx="645300" cy="5922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2</a:t>
              </a:r>
              <a:endParaRPr sz="1600">
                <a:solidFill>
                  <a:schemeClr val="dk1"/>
                </a:solidFill>
                <a:latin typeface="Anton"/>
                <a:ea typeface="Anton"/>
                <a:cs typeface="Anton"/>
                <a:sym typeface="Anton"/>
              </a:endParaRPr>
            </a:p>
          </p:txBody>
        </p:sp>
        <p:sp>
          <p:nvSpPr>
            <p:cNvPr id="902" name="Google Shape;902;p30"/>
            <p:cNvSpPr txBox="1"/>
            <p:nvPr/>
          </p:nvSpPr>
          <p:spPr>
            <a:xfrm>
              <a:off x="2784163" y="4068800"/>
              <a:ext cx="645300" cy="592200"/>
            </a:xfrm>
            <a:prstGeom prst="rect">
              <a:avLst/>
            </a:prstGeom>
            <a:solidFill>
              <a:schemeClr val="accent5"/>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3</a:t>
              </a:r>
              <a:endParaRPr sz="1600">
                <a:solidFill>
                  <a:schemeClr val="dk1"/>
                </a:solidFill>
                <a:latin typeface="Anton"/>
                <a:ea typeface="Anton"/>
                <a:cs typeface="Anton"/>
                <a:sym typeface="Anton"/>
              </a:endParaRPr>
            </a:p>
          </p:txBody>
        </p:sp>
        <p:cxnSp>
          <p:nvCxnSpPr>
            <p:cNvPr id="903" name="Google Shape;903;p30"/>
            <p:cNvCxnSpPr>
              <a:stCxn id="900" idx="3"/>
              <a:endCxn id="892" idx="1"/>
            </p:cNvCxnSpPr>
            <p:nvPr/>
          </p:nvCxnSpPr>
          <p:spPr>
            <a:xfrm>
              <a:off x="3429463" y="1716588"/>
              <a:ext cx="1041000" cy="0"/>
            </a:xfrm>
            <a:prstGeom prst="straightConnector1">
              <a:avLst/>
            </a:prstGeom>
            <a:noFill/>
            <a:ln cap="flat" cmpd="sng" w="19050">
              <a:solidFill>
                <a:schemeClr val="accent2"/>
              </a:solidFill>
              <a:prstDash val="solid"/>
              <a:round/>
              <a:headEnd len="med" w="med" type="none"/>
              <a:tailEnd len="med" w="med" type="none"/>
            </a:ln>
          </p:spPr>
        </p:cxnSp>
        <p:cxnSp>
          <p:nvCxnSpPr>
            <p:cNvPr id="904" name="Google Shape;904;p30"/>
            <p:cNvCxnSpPr>
              <a:stCxn id="901" idx="3"/>
              <a:endCxn id="893" idx="1"/>
            </p:cNvCxnSpPr>
            <p:nvPr/>
          </p:nvCxnSpPr>
          <p:spPr>
            <a:xfrm>
              <a:off x="3429463" y="3040750"/>
              <a:ext cx="1041000" cy="0"/>
            </a:xfrm>
            <a:prstGeom prst="straightConnector1">
              <a:avLst/>
            </a:prstGeom>
            <a:noFill/>
            <a:ln cap="flat" cmpd="sng" w="19050">
              <a:solidFill>
                <a:schemeClr val="accent3"/>
              </a:solidFill>
              <a:prstDash val="solid"/>
              <a:round/>
              <a:headEnd len="med" w="med" type="none"/>
              <a:tailEnd len="med" w="med" type="none"/>
            </a:ln>
          </p:spPr>
        </p:cxnSp>
        <p:cxnSp>
          <p:nvCxnSpPr>
            <p:cNvPr id="905" name="Google Shape;905;p30"/>
            <p:cNvCxnSpPr>
              <a:stCxn id="902" idx="3"/>
              <a:endCxn id="894" idx="1"/>
            </p:cNvCxnSpPr>
            <p:nvPr/>
          </p:nvCxnSpPr>
          <p:spPr>
            <a:xfrm>
              <a:off x="3429463" y="4364900"/>
              <a:ext cx="1041000" cy="0"/>
            </a:xfrm>
            <a:prstGeom prst="straightConnector1">
              <a:avLst/>
            </a:prstGeom>
            <a:noFill/>
            <a:ln cap="flat" cmpd="sng" w="19050">
              <a:solidFill>
                <a:schemeClr val="accent5"/>
              </a:solidFill>
              <a:prstDash val="solid"/>
              <a:round/>
              <a:headEnd len="med" w="med" type="none"/>
              <a:tailEnd len="med" w="med" type="none"/>
            </a:ln>
          </p:spPr>
        </p:cxnSp>
        <p:cxnSp>
          <p:nvCxnSpPr>
            <p:cNvPr id="906" name="Google Shape;906;p30"/>
            <p:cNvCxnSpPr>
              <a:stCxn id="896" idx="1"/>
              <a:endCxn id="893" idx="3"/>
            </p:cNvCxnSpPr>
            <p:nvPr/>
          </p:nvCxnSpPr>
          <p:spPr>
            <a:xfrm rot="10800000">
              <a:off x="7000500" y="3040750"/>
              <a:ext cx="1041000" cy="0"/>
            </a:xfrm>
            <a:prstGeom prst="straightConnector1">
              <a:avLst/>
            </a:prstGeom>
            <a:noFill/>
            <a:ln cap="flat" cmpd="sng" w="19050">
              <a:solidFill>
                <a:schemeClr val="accent3"/>
              </a:solidFill>
              <a:prstDash val="solid"/>
              <a:round/>
              <a:headEnd len="med" w="med" type="none"/>
              <a:tailEnd len="med" w="med" type="none"/>
            </a:ln>
          </p:spPr>
        </p:cxnSp>
        <p:cxnSp>
          <p:nvCxnSpPr>
            <p:cNvPr id="907" name="Google Shape;907;p30"/>
            <p:cNvCxnSpPr/>
            <p:nvPr/>
          </p:nvCxnSpPr>
          <p:spPr>
            <a:xfrm>
              <a:off x="1743163" y="1716588"/>
              <a:ext cx="1041000" cy="0"/>
            </a:xfrm>
            <a:prstGeom prst="straightConnector1">
              <a:avLst/>
            </a:prstGeom>
            <a:noFill/>
            <a:ln cap="flat" cmpd="sng" w="19050">
              <a:solidFill>
                <a:schemeClr val="accent2"/>
              </a:solidFill>
              <a:prstDash val="solid"/>
              <a:round/>
              <a:headEnd len="med" w="med" type="diamond"/>
              <a:tailEnd len="med" w="med" type="none"/>
            </a:ln>
          </p:spPr>
        </p:cxnSp>
        <p:cxnSp>
          <p:nvCxnSpPr>
            <p:cNvPr id="908" name="Google Shape;908;p30"/>
            <p:cNvCxnSpPr>
              <a:endCxn id="901" idx="1"/>
            </p:cNvCxnSpPr>
            <p:nvPr/>
          </p:nvCxnSpPr>
          <p:spPr>
            <a:xfrm>
              <a:off x="1743163" y="3040750"/>
              <a:ext cx="1041000" cy="0"/>
            </a:xfrm>
            <a:prstGeom prst="straightConnector1">
              <a:avLst/>
            </a:prstGeom>
            <a:noFill/>
            <a:ln cap="flat" cmpd="sng" w="19050">
              <a:solidFill>
                <a:schemeClr val="accent3"/>
              </a:solidFill>
              <a:prstDash val="solid"/>
              <a:round/>
              <a:headEnd len="med" w="med" type="diamond"/>
              <a:tailEnd len="med" w="med" type="none"/>
            </a:ln>
          </p:spPr>
        </p:cxnSp>
        <p:cxnSp>
          <p:nvCxnSpPr>
            <p:cNvPr id="909" name="Google Shape;909;p30"/>
            <p:cNvCxnSpPr>
              <a:endCxn id="902" idx="1"/>
            </p:cNvCxnSpPr>
            <p:nvPr/>
          </p:nvCxnSpPr>
          <p:spPr>
            <a:xfrm>
              <a:off x="1743163" y="4364900"/>
              <a:ext cx="1041000" cy="0"/>
            </a:xfrm>
            <a:prstGeom prst="straightConnector1">
              <a:avLst/>
            </a:prstGeom>
            <a:noFill/>
            <a:ln cap="flat" cmpd="sng" w="19050">
              <a:solidFill>
                <a:schemeClr val="accent5"/>
              </a:solidFill>
              <a:prstDash val="solid"/>
              <a:round/>
              <a:headEnd len="med" w="med" type="diamond"/>
              <a:tailEnd len="med" w="med" type="none"/>
            </a:ln>
          </p:spPr>
        </p:cxnSp>
      </p:grpSp>
      <p:grpSp>
        <p:nvGrpSpPr>
          <p:cNvPr id="910" name="Google Shape;910;p30"/>
          <p:cNvGrpSpPr/>
          <p:nvPr/>
        </p:nvGrpSpPr>
        <p:grpSpPr>
          <a:xfrm>
            <a:off x="8242275" y="2805763"/>
            <a:ext cx="243750" cy="469950"/>
            <a:chOff x="1545250" y="4751300"/>
            <a:chExt cx="243750" cy="469950"/>
          </a:xfrm>
        </p:grpSpPr>
        <p:sp>
          <p:nvSpPr>
            <p:cNvPr id="911" name="Google Shape;911;p30"/>
            <p:cNvSpPr/>
            <p:nvPr/>
          </p:nvSpPr>
          <p:spPr>
            <a:xfrm>
              <a:off x="1545250" y="4751300"/>
              <a:ext cx="243750" cy="469950"/>
            </a:xfrm>
            <a:custGeom>
              <a:rect b="b" l="l" r="r" t="t"/>
              <a:pathLst>
                <a:path extrusionOk="0" h="18798" w="9750">
                  <a:moveTo>
                    <a:pt x="6266" y="6943"/>
                  </a:moveTo>
                  <a:cubicBezTo>
                    <a:pt x="6417" y="6943"/>
                    <a:pt x="6567" y="7068"/>
                    <a:pt x="6567" y="7218"/>
                  </a:cubicBezTo>
                  <a:cubicBezTo>
                    <a:pt x="6567" y="7369"/>
                    <a:pt x="6442" y="7494"/>
                    <a:pt x="6291" y="7494"/>
                  </a:cubicBezTo>
                  <a:lnTo>
                    <a:pt x="5414" y="7494"/>
                  </a:lnTo>
                  <a:cubicBezTo>
                    <a:pt x="5264" y="7494"/>
                    <a:pt x="5138" y="7619"/>
                    <a:pt x="5138" y="7770"/>
                  </a:cubicBezTo>
                  <a:cubicBezTo>
                    <a:pt x="5138" y="7920"/>
                    <a:pt x="5264" y="8045"/>
                    <a:pt x="5414" y="8045"/>
                  </a:cubicBezTo>
                  <a:lnTo>
                    <a:pt x="5915" y="8045"/>
                  </a:lnTo>
                  <a:lnTo>
                    <a:pt x="5915" y="9324"/>
                  </a:lnTo>
                  <a:cubicBezTo>
                    <a:pt x="5915" y="9549"/>
                    <a:pt x="6066" y="9775"/>
                    <a:pt x="6291" y="9850"/>
                  </a:cubicBezTo>
                  <a:cubicBezTo>
                    <a:pt x="8021" y="10451"/>
                    <a:pt x="9199" y="12081"/>
                    <a:pt x="9199" y="13910"/>
                  </a:cubicBezTo>
                  <a:cubicBezTo>
                    <a:pt x="9199" y="16291"/>
                    <a:pt x="7269" y="18221"/>
                    <a:pt x="4888" y="18246"/>
                  </a:cubicBezTo>
                  <a:lnTo>
                    <a:pt x="4863" y="18246"/>
                  </a:lnTo>
                  <a:cubicBezTo>
                    <a:pt x="2507" y="18246"/>
                    <a:pt x="552" y="16291"/>
                    <a:pt x="552" y="13910"/>
                  </a:cubicBezTo>
                  <a:cubicBezTo>
                    <a:pt x="552" y="12081"/>
                    <a:pt x="1730" y="10451"/>
                    <a:pt x="3459" y="9850"/>
                  </a:cubicBezTo>
                  <a:cubicBezTo>
                    <a:pt x="3685" y="9775"/>
                    <a:pt x="3835" y="9549"/>
                    <a:pt x="3835" y="9324"/>
                  </a:cubicBezTo>
                  <a:lnTo>
                    <a:pt x="3835" y="8045"/>
                  </a:lnTo>
                  <a:lnTo>
                    <a:pt x="4336" y="8045"/>
                  </a:lnTo>
                  <a:cubicBezTo>
                    <a:pt x="4487" y="8045"/>
                    <a:pt x="4587" y="7920"/>
                    <a:pt x="4587" y="7770"/>
                  </a:cubicBezTo>
                  <a:cubicBezTo>
                    <a:pt x="4587" y="7619"/>
                    <a:pt x="4487" y="7494"/>
                    <a:pt x="4311" y="7494"/>
                  </a:cubicBezTo>
                  <a:lnTo>
                    <a:pt x="3459" y="7494"/>
                  </a:lnTo>
                  <a:cubicBezTo>
                    <a:pt x="3309" y="7494"/>
                    <a:pt x="3184" y="7369"/>
                    <a:pt x="3184" y="7218"/>
                  </a:cubicBezTo>
                  <a:cubicBezTo>
                    <a:pt x="3184" y="7068"/>
                    <a:pt x="3309" y="6943"/>
                    <a:pt x="3459" y="6943"/>
                  </a:cubicBezTo>
                  <a:close/>
                  <a:moveTo>
                    <a:pt x="3184" y="0"/>
                  </a:moveTo>
                  <a:cubicBezTo>
                    <a:pt x="1780" y="0"/>
                    <a:pt x="652" y="1128"/>
                    <a:pt x="652" y="2532"/>
                  </a:cubicBezTo>
                  <a:cubicBezTo>
                    <a:pt x="652" y="3935"/>
                    <a:pt x="1780" y="5063"/>
                    <a:pt x="3184" y="5063"/>
                  </a:cubicBezTo>
                  <a:cubicBezTo>
                    <a:pt x="3935" y="5063"/>
                    <a:pt x="4562" y="5664"/>
                    <a:pt x="4612" y="6391"/>
                  </a:cubicBezTo>
                  <a:lnTo>
                    <a:pt x="3459" y="6391"/>
                  </a:lnTo>
                  <a:cubicBezTo>
                    <a:pt x="3008" y="6391"/>
                    <a:pt x="2632" y="6767"/>
                    <a:pt x="2632" y="7218"/>
                  </a:cubicBezTo>
                  <a:cubicBezTo>
                    <a:pt x="2632" y="7619"/>
                    <a:pt x="2908" y="7945"/>
                    <a:pt x="3284" y="8020"/>
                  </a:cubicBezTo>
                  <a:lnTo>
                    <a:pt x="3284" y="9324"/>
                  </a:lnTo>
                  <a:cubicBezTo>
                    <a:pt x="1329" y="10000"/>
                    <a:pt x="1" y="11855"/>
                    <a:pt x="1" y="13910"/>
                  </a:cubicBezTo>
                  <a:cubicBezTo>
                    <a:pt x="1" y="16617"/>
                    <a:pt x="2181" y="18797"/>
                    <a:pt x="4863" y="18797"/>
                  </a:cubicBezTo>
                  <a:lnTo>
                    <a:pt x="4888" y="18797"/>
                  </a:lnTo>
                  <a:cubicBezTo>
                    <a:pt x="7570" y="18772"/>
                    <a:pt x="9750" y="16592"/>
                    <a:pt x="9750" y="13910"/>
                  </a:cubicBezTo>
                  <a:cubicBezTo>
                    <a:pt x="9750" y="11855"/>
                    <a:pt x="8422" y="10000"/>
                    <a:pt x="6467" y="9324"/>
                  </a:cubicBezTo>
                  <a:lnTo>
                    <a:pt x="6467" y="8020"/>
                  </a:lnTo>
                  <a:cubicBezTo>
                    <a:pt x="6843" y="7945"/>
                    <a:pt x="7118" y="7619"/>
                    <a:pt x="7118" y="7218"/>
                  </a:cubicBezTo>
                  <a:cubicBezTo>
                    <a:pt x="7118" y="6767"/>
                    <a:pt x="6742" y="6391"/>
                    <a:pt x="6266" y="6391"/>
                  </a:cubicBezTo>
                  <a:lnTo>
                    <a:pt x="5163" y="6391"/>
                  </a:lnTo>
                  <a:cubicBezTo>
                    <a:pt x="5113" y="5339"/>
                    <a:pt x="4236" y="4512"/>
                    <a:pt x="3184" y="4512"/>
                  </a:cubicBezTo>
                  <a:cubicBezTo>
                    <a:pt x="2081" y="4512"/>
                    <a:pt x="1204" y="3609"/>
                    <a:pt x="1204" y="2532"/>
                  </a:cubicBezTo>
                  <a:cubicBezTo>
                    <a:pt x="1204" y="1429"/>
                    <a:pt x="2081" y="552"/>
                    <a:pt x="3184" y="552"/>
                  </a:cubicBezTo>
                  <a:cubicBezTo>
                    <a:pt x="3760" y="552"/>
                    <a:pt x="4311" y="777"/>
                    <a:pt x="4687" y="1203"/>
                  </a:cubicBezTo>
                  <a:cubicBezTo>
                    <a:pt x="4740" y="1269"/>
                    <a:pt x="4814" y="1301"/>
                    <a:pt x="4887" y="1301"/>
                  </a:cubicBezTo>
                  <a:cubicBezTo>
                    <a:pt x="4952" y="1301"/>
                    <a:pt x="5016" y="1276"/>
                    <a:pt x="5063" y="1228"/>
                  </a:cubicBezTo>
                  <a:cubicBezTo>
                    <a:pt x="5189" y="1128"/>
                    <a:pt x="5189" y="953"/>
                    <a:pt x="5088" y="852"/>
                  </a:cubicBezTo>
                  <a:cubicBezTo>
                    <a:pt x="4612" y="301"/>
                    <a:pt x="3910"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1572825" y="5056425"/>
              <a:ext cx="188625" cy="137250"/>
            </a:xfrm>
            <a:custGeom>
              <a:rect b="b" l="l" r="r" t="t"/>
              <a:pathLst>
                <a:path extrusionOk="0" h="5490" w="7545">
                  <a:moveTo>
                    <a:pt x="1755" y="552"/>
                  </a:moveTo>
                  <a:cubicBezTo>
                    <a:pt x="2456" y="552"/>
                    <a:pt x="3008" y="1254"/>
                    <a:pt x="3534" y="1906"/>
                  </a:cubicBezTo>
                  <a:cubicBezTo>
                    <a:pt x="4186" y="2683"/>
                    <a:pt x="4837" y="3510"/>
                    <a:pt x="5790" y="3510"/>
                  </a:cubicBezTo>
                  <a:cubicBezTo>
                    <a:pt x="6066" y="3510"/>
                    <a:pt x="6316" y="3434"/>
                    <a:pt x="6542" y="3334"/>
                  </a:cubicBezTo>
                  <a:lnTo>
                    <a:pt x="6542" y="3334"/>
                  </a:lnTo>
                  <a:cubicBezTo>
                    <a:pt x="5990" y="4287"/>
                    <a:pt x="4963" y="4938"/>
                    <a:pt x="3785" y="4938"/>
                  </a:cubicBezTo>
                  <a:lnTo>
                    <a:pt x="3760" y="4938"/>
                  </a:lnTo>
                  <a:cubicBezTo>
                    <a:pt x="2131" y="4938"/>
                    <a:pt x="652" y="3685"/>
                    <a:pt x="552" y="1830"/>
                  </a:cubicBezTo>
                  <a:cubicBezTo>
                    <a:pt x="552" y="1104"/>
                    <a:pt x="1078" y="552"/>
                    <a:pt x="1755" y="552"/>
                  </a:cubicBezTo>
                  <a:close/>
                  <a:moveTo>
                    <a:pt x="1755" y="1"/>
                  </a:moveTo>
                  <a:cubicBezTo>
                    <a:pt x="1304" y="1"/>
                    <a:pt x="852" y="176"/>
                    <a:pt x="527" y="502"/>
                  </a:cubicBezTo>
                  <a:cubicBezTo>
                    <a:pt x="201" y="853"/>
                    <a:pt x="0" y="1304"/>
                    <a:pt x="0" y="1830"/>
                  </a:cubicBezTo>
                  <a:cubicBezTo>
                    <a:pt x="75" y="3861"/>
                    <a:pt x="1730" y="5490"/>
                    <a:pt x="3785" y="5490"/>
                  </a:cubicBezTo>
                  <a:cubicBezTo>
                    <a:pt x="5890" y="5465"/>
                    <a:pt x="7544" y="3710"/>
                    <a:pt x="7544" y="1730"/>
                  </a:cubicBezTo>
                  <a:cubicBezTo>
                    <a:pt x="7544" y="828"/>
                    <a:pt x="6767" y="1"/>
                    <a:pt x="5790" y="1"/>
                  </a:cubicBezTo>
                  <a:cubicBezTo>
                    <a:pt x="5188" y="1"/>
                    <a:pt x="4712" y="352"/>
                    <a:pt x="4336" y="703"/>
                  </a:cubicBezTo>
                  <a:cubicBezTo>
                    <a:pt x="4211" y="803"/>
                    <a:pt x="4211" y="978"/>
                    <a:pt x="4311" y="1104"/>
                  </a:cubicBezTo>
                  <a:cubicBezTo>
                    <a:pt x="4361" y="1154"/>
                    <a:pt x="4430" y="1179"/>
                    <a:pt x="4502" y="1179"/>
                  </a:cubicBezTo>
                  <a:cubicBezTo>
                    <a:pt x="4574" y="1179"/>
                    <a:pt x="4649" y="1154"/>
                    <a:pt x="4712" y="1104"/>
                  </a:cubicBezTo>
                  <a:cubicBezTo>
                    <a:pt x="5138" y="728"/>
                    <a:pt x="5439" y="552"/>
                    <a:pt x="5790" y="552"/>
                  </a:cubicBezTo>
                  <a:cubicBezTo>
                    <a:pt x="6441" y="552"/>
                    <a:pt x="6993" y="1079"/>
                    <a:pt x="6993" y="1805"/>
                  </a:cubicBezTo>
                  <a:cubicBezTo>
                    <a:pt x="6943" y="2432"/>
                    <a:pt x="6441" y="2958"/>
                    <a:pt x="5790" y="2958"/>
                  </a:cubicBezTo>
                  <a:cubicBezTo>
                    <a:pt x="5088" y="2958"/>
                    <a:pt x="4537" y="2282"/>
                    <a:pt x="3960" y="1555"/>
                  </a:cubicBezTo>
                  <a:cubicBezTo>
                    <a:pt x="3384" y="828"/>
                    <a:pt x="2707"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1674325" y="4800800"/>
              <a:ext cx="13800" cy="13800"/>
            </a:xfrm>
            <a:custGeom>
              <a:rect b="b" l="l" r="r" t="t"/>
              <a:pathLst>
                <a:path extrusionOk="0" h="552" w="552">
                  <a:moveTo>
                    <a:pt x="276" y="0"/>
                  </a:moveTo>
                  <a:cubicBezTo>
                    <a:pt x="126" y="0"/>
                    <a:pt x="0" y="126"/>
                    <a:pt x="0" y="276"/>
                  </a:cubicBezTo>
                  <a:cubicBezTo>
                    <a:pt x="0" y="426"/>
                    <a:pt x="126" y="552"/>
                    <a:pt x="276" y="552"/>
                  </a:cubicBezTo>
                  <a:cubicBezTo>
                    <a:pt x="427" y="552"/>
                    <a:pt x="552" y="451"/>
                    <a:pt x="552" y="276"/>
                  </a:cubicBezTo>
                  <a:cubicBezTo>
                    <a:pt x="552" y="126"/>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1605400" y="5097150"/>
              <a:ext cx="13800" cy="13825"/>
            </a:xfrm>
            <a:custGeom>
              <a:rect b="b" l="l" r="r" t="t"/>
              <a:pathLst>
                <a:path extrusionOk="0" h="553" w="552">
                  <a:moveTo>
                    <a:pt x="276" y="1"/>
                  </a:moveTo>
                  <a:cubicBezTo>
                    <a:pt x="126" y="1"/>
                    <a:pt x="1" y="126"/>
                    <a:pt x="1" y="277"/>
                  </a:cubicBezTo>
                  <a:cubicBezTo>
                    <a:pt x="1" y="427"/>
                    <a:pt x="126" y="552"/>
                    <a:pt x="276" y="552"/>
                  </a:cubicBezTo>
                  <a:cubicBezTo>
                    <a:pt x="427" y="552"/>
                    <a:pt x="552" y="427"/>
                    <a:pt x="552" y="277"/>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1646750" y="5119725"/>
              <a:ext cx="13200" cy="13800"/>
            </a:xfrm>
            <a:custGeom>
              <a:rect b="b" l="l" r="r" t="t"/>
              <a:pathLst>
                <a:path extrusionOk="0" h="552" w="528">
                  <a:moveTo>
                    <a:pt x="251" y="0"/>
                  </a:moveTo>
                  <a:cubicBezTo>
                    <a:pt x="101" y="0"/>
                    <a:pt x="1" y="126"/>
                    <a:pt x="1" y="276"/>
                  </a:cubicBezTo>
                  <a:cubicBezTo>
                    <a:pt x="1" y="426"/>
                    <a:pt x="101" y="552"/>
                    <a:pt x="251" y="552"/>
                  </a:cubicBezTo>
                  <a:cubicBezTo>
                    <a:pt x="427" y="552"/>
                    <a:pt x="527" y="426"/>
                    <a:pt x="527" y="276"/>
                  </a:cubicBezTo>
                  <a:cubicBezTo>
                    <a:pt x="527" y="126"/>
                    <a:pt x="427"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1614175" y="5133500"/>
              <a:ext cx="13800" cy="13800"/>
            </a:xfrm>
            <a:custGeom>
              <a:rect b="b" l="l" r="r" t="t"/>
              <a:pathLst>
                <a:path extrusionOk="0" h="552" w="552">
                  <a:moveTo>
                    <a:pt x="276" y="1"/>
                  </a:moveTo>
                  <a:cubicBezTo>
                    <a:pt x="126" y="1"/>
                    <a:pt x="0" y="126"/>
                    <a:pt x="0" y="276"/>
                  </a:cubicBezTo>
                  <a:cubicBezTo>
                    <a:pt x="0" y="427"/>
                    <a:pt x="126" y="552"/>
                    <a:pt x="276" y="552"/>
                  </a:cubicBezTo>
                  <a:cubicBezTo>
                    <a:pt x="427" y="552"/>
                    <a:pt x="552" y="427"/>
                    <a:pt x="552" y="276"/>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0"/>
          <p:cNvGrpSpPr/>
          <p:nvPr/>
        </p:nvGrpSpPr>
        <p:grpSpPr>
          <a:xfrm>
            <a:off x="8219713" y="4129938"/>
            <a:ext cx="288875" cy="469950"/>
            <a:chOff x="2806525" y="4751300"/>
            <a:chExt cx="288875" cy="469950"/>
          </a:xfrm>
        </p:grpSpPr>
        <p:sp>
          <p:nvSpPr>
            <p:cNvPr id="918" name="Google Shape;918;p30"/>
            <p:cNvSpPr/>
            <p:nvPr/>
          </p:nvSpPr>
          <p:spPr>
            <a:xfrm>
              <a:off x="2864175" y="4790150"/>
              <a:ext cx="40750" cy="41375"/>
            </a:xfrm>
            <a:custGeom>
              <a:rect b="b" l="l" r="r" t="t"/>
              <a:pathLst>
                <a:path extrusionOk="0" h="1655" w="1630">
                  <a:moveTo>
                    <a:pt x="803" y="552"/>
                  </a:moveTo>
                  <a:cubicBezTo>
                    <a:pt x="978" y="552"/>
                    <a:pt x="1078" y="677"/>
                    <a:pt x="1078" y="827"/>
                  </a:cubicBezTo>
                  <a:cubicBezTo>
                    <a:pt x="1078" y="978"/>
                    <a:pt x="978" y="1103"/>
                    <a:pt x="803" y="1103"/>
                  </a:cubicBezTo>
                  <a:cubicBezTo>
                    <a:pt x="652" y="1103"/>
                    <a:pt x="552" y="978"/>
                    <a:pt x="552" y="827"/>
                  </a:cubicBezTo>
                  <a:cubicBezTo>
                    <a:pt x="552" y="677"/>
                    <a:pt x="652" y="552"/>
                    <a:pt x="803" y="552"/>
                  </a:cubicBezTo>
                  <a:close/>
                  <a:moveTo>
                    <a:pt x="803" y="0"/>
                  </a:moveTo>
                  <a:cubicBezTo>
                    <a:pt x="352" y="0"/>
                    <a:pt x="1" y="376"/>
                    <a:pt x="1" y="827"/>
                  </a:cubicBezTo>
                  <a:cubicBezTo>
                    <a:pt x="1" y="1278"/>
                    <a:pt x="352" y="1654"/>
                    <a:pt x="803" y="1654"/>
                  </a:cubicBezTo>
                  <a:cubicBezTo>
                    <a:pt x="1279" y="1654"/>
                    <a:pt x="1630" y="1278"/>
                    <a:pt x="1630" y="827"/>
                  </a:cubicBezTo>
                  <a:cubicBezTo>
                    <a:pt x="1630" y="376"/>
                    <a:pt x="1279" y="0"/>
                    <a:pt x="8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3027100" y="4829000"/>
              <a:ext cx="13800" cy="13800"/>
            </a:xfrm>
            <a:custGeom>
              <a:rect b="b" l="l" r="r" t="t"/>
              <a:pathLst>
                <a:path extrusionOk="0" h="552" w="552">
                  <a:moveTo>
                    <a:pt x="276" y="0"/>
                  </a:moveTo>
                  <a:cubicBezTo>
                    <a:pt x="100" y="0"/>
                    <a:pt x="0" y="125"/>
                    <a:pt x="0" y="276"/>
                  </a:cubicBezTo>
                  <a:cubicBezTo>
                    <a:pt x="0" y="426"/>
                    <a:pt x="100" y="551"/>
                    <a:pt x="276" y="551"/>
                  </a:cubicBezTo>
                  <a:cubicBezTo>
                    <a:pt x="426" y="551"/>
                    <a:pt x="551" y="426"/>
                    <a:pt x="551" y="276"/>
                  </a:cubicBezTo>
                  <a:cubicBezTo>
                    <a:pt x="551" y="125"/>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2898025" y="4751300"/>
              <a:ext cx="13800" cy="13800"/>
            </a:xfrm>
            <a:custGeom>
              <a:rect b="b" l="l" r="r" t="t"/>
              <a:pathLst>
                <a:path extrusionOk="0" h="552" w="552">
                  <a:moveTo>
                    <a:pt x="276" y="0"/>
                  </a:moveTo>
                  <a:cubicBezTo>
                    <a:pt x="125" y="0"/>
                    <a:pt x="0" y="126"/>
                    <a:pt x="0" y="276"/>
                  </a:cubicBezTo>
                  <a:cubicBezTo>
                    <a:pt x="0" y="426"/>
                    <a:pt x="125" y="552"/>
                    <a:pt x="276" y="552"/>
                  </a:cubicBezTo>
                  <a:cubicBezTo>
                    <a:pt x="451" y="552"/>
                    <a:pt x="551" y="426"/>
                    <a:pt x="551" y="276"/>
                  </a:cubicBezTo>
                  <a:cubicBezTo>
                    <a:pt x="551" y="126"/>
                    <a:pt x="451"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2806525" y="4842775"/>
              <a:ext cx="13825" cy="13800"/>
            </a:xfrm>
            <a:custGeom>
              <a:rect b="b" l="l" r="r" t="t"/>
              <a:pathLst>
                <a:path extrusionOk="0" h="552" w="553">
                  <a:moveTo>
                    <a:pt x="277" y="0"/>
                  </a:moveTo>
                  <a:cubicBezTo>
                    <a:pt x="126" y="0"/>
                    <a:pt x="1" y="126"/>
                    <a:pt x="1" y="276"/>
                  </a:cubicBezTo>
                  <a:cubicBezTo>
                    <a:pt x="1" y="427"/>
                    <a:pt x="126" y="552"/>
                    <a:pt x="277" y="552"/>
                  </a:cubicBezTo>
                  <a:cubicBezTo>
                    <a:pt x="427" y="552"/>
                    <a:pt x="552" y="427"/>
                    <a:pt x="552" y="276"/>
                  </a:cubicBezTo>
                  <a:cubicBezTo>
                    <a:pt x="552" y="126"/>
                    <a:pt x="427" y="0"/>
                    <a:pt x="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3081600" y="4856550"/>
              <a:ext cx="13800" cy="13825"/>
            </a:xfrm>
            <a:custGeom>
              <a:rect b="b" l="l" r="r" t="t"/>
              <a:pathLst>
                <a:path extrusionOk="0" h="553" w="552">
                  <a:moveTo>
                    <a:pt x="276" y="1"/>
                  </a:moveTo>
                  <a:cubicBezTo>
                    <a:pt x="126" y="1"/>
                    <a:pt x="1" y="126"/>
                    <a:pt x="1" y="277"/>
                  </a:cubicBezTo>
                  <a:cubicBezTo>
                    <a:pt x="1" y="427"/>
                    <a:pt x="126" y="552"/>
                    <a:pt x="276" y="552"/>
                  </a:cubicBezTo>
                  <a:cubicBezTo>
                    <a:pt x="427" y="552"/>
                    <a:pt x="552" y="427"/>
                    <a:pt x="552" y="277"/>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2840375" y="4872850"/>
              <a:ext cx="243125" cy="348400"/>
            </a:xfrm>
            <a:custGeom>
              <a:rect b="b" l="l" r="r" t="t"/>
              <a:pathLst>
                <a:path extrusionOk="0" h="13936" w="9725">
                  <a:moveTo>
                    <a:pt x="6241" y="2081"/>
                  </a:moveTo>
                  <a:cubicBezTo>
                    <a:pt x="6416" y="2081"/>
                    <a:pt x="6542" y="2206"/>
                    <a:pt x="6542" y="2356"/>
                  </a:cubicBezTo>
                  <a:cubicBezTo>
                    <a:pt x="6542" y="2507"/>
                    <a:pt x="6416" y="2632"/>
                    <a:pt x="6266" y="2632"/>
                  </a:cubicBezTo>
                  <a:lnTo>
                    <a:pt x="5414" y="2632"/>
                  </a:lnTo>
                  <a:cubicBezTo>
                    <a:pt x="5264" y="2632"/>
                    <a:pt x="5138" y="2757"/>
                    <a:pt x="5138" y="2908"/>
                  </a:cubicBezTo>
                  <a:cubicBezTo>
                    <a:pt x="5138" y="3058"/>
                    <a:pt x="5264" y="3183"/>
                    <a:pt x="5414" y="3183"/>
                  </a:cubicBezTo>
                  <a:lnTo>
                    <a:pt x="5890" y="3183"/>
                  </a:lnTo>
                  <a:lnTo>
                    <a:pt x="5890" y="4462"/>
                  </a:lnTo>
                  <a:cubicBezTo>
                    <a:pt x="5890" y="4687"/>
                    <a:pt x="6040" y="4913"/>
                    <a:pt x="6266" y="4988"/>
                  </a:cubicBezTo>
                  <a:cubicBezTo>
                    <a:pt x="7995" y="5589"/>
                    <a:pt x="9173" y="7219"/>
                    <a:pt x="9173" y="9048"/>
                  </a:cubicBezTo>
                  <a:cubicBezTo>
                    <a:pt x="9173" y="11429"/>
                    <a:pt x="7243" y="13359"/>
                    <a:pt x="4863" y="13384"/>
                  </a:cubicBezTo>
                  <a:cubicBezTo>
                    <a:pt x="2482" y="13384"/>
                    <a:pt x="527" y="11429"/>
                    <a:pt x="527" y="9048"/>
                  </a:cubicBezTo>
                  <a:cubicBezTo>
                    <a:pt x="527" y="7219"/>
                    <a:pt x="1705" y="5589"/>
                    <a:pt x="3434" y="4988"/>
                  </a:cubicBezTo>
                  <a:cubicBezTo>
                    <a:pt x="3660" y="4913"/>
                    <a:pt x="3810" y="4687"/>
                    <a:pt x="3810" y="4462"/>
                  </a:cubicBezTo>
                  <a:lnTo>
                    <a:pt x="3810" y="3183"/>
                  </a:lnTo>
                  <a:lnTo>
                    <a:pt x="4311" y="3183"/>
                  </a:lnTo>
                  <a:cubicBezTo>
                    <a:pt x="4462" y="3183"/>
                    <a:pt x="4587" y="3058"/>
                    <a:pt x="4587" y="2908"/>
                  </a:cubicBezTo>
                  <a:cubicBezTo>
                    <a:pt x="4587" y="2757"/>
                    <a:pt x="4462" y="2632"/>
                    <a:pt x="4311" y="2632"/>
                  </a:cubicBezTo>
                  <a:lnTo>
                    <a:pt x="3434" y="2632"/>
                  </a:lnTo>
                  <a:cubicBezTo>
                    <a:pt x="3284" y="2632"/>
                    <a:pt x="3158" y="2507"/>
                    <a:pt x="3158" y="2356"/>
                  </a:cubicBezTo>
                  <a:cubicBezTo>
                    <a:pt x="3158" y="2206"/>
                    <a:pt x="3284" y="2081"/>
                    <a:pt x="3434" y="2081"/>
                  </a:cubicBezTo>
                  <a:close/>
                  <a:moveTo>
                    <a:pt x="5990" y="0"/>
                  </a:moveTo>
                  <a:cubicBezTo>
                    <a:pt x="5289" y="0"/>
                    <a:pt x="4662" y="276"/>
                    <a:pt x="4211" y="752"/>
                  </a:cubicBezTo>
                  <a:cubicBezTo>
                    <a:pt x="4010" y="502"/>
                    <a:pt x="3710" y="351"/>
                    <a:pt x="3359" y="351"/>
                  </a:cubicBezTo>
                  <a:cubicBezTo>
                    <a:pt x="3108" y="376"/>
                    <a:pt x="2857" y="477"/>
                    <a:pt x="2682" y="677"/>
                  </a:cubicBezTo>
                  <a:cubicBezTo>
                    <a:pt x="2507" y="853"/>
                    <a:pt x="2406" y="1103"/>
                    <a:pt x="2406" y="1354"/>
                  </a:cubicBezTo>
                  <a:cubicBezTo>
                    <a:pt x="2406" y="1354"/>
                    <a:pt x="2381" y="1680"/>
                    <a:pt x="2682" y="2056"/>
                  </a:cubicBezTo>
                  <a:cubicBezTo>
                    <a:pt x="2632" y="2156"/>
                    <a:pt x="2607" y="2256"/>
                    <a:pt x="2607" y="2356"/>
                  </a:cubicBezTo>
                  <a:cubicBezTo>
                    <a:pt x="2607" y="2757"/>
                    <a:pt x="2883" y="3083"/>
                    <a:pt x="3258" y="3158"/>
                  </a:cubicBezTo>
                  <a:lnTo>
                    <a:pt x="3258" y="4462"/>
                  </a:lnTo>
                  <a:cubicBezTo>
                    <a:pt x="1304" y="5138"/>
                    <a:pt x="0" y="6993"/>
                    <a:pt x="0" y="9048"/>
                  </a:cubicBezTo>
                  <a:cubicBezTo>
                    <a:pt x="0" y="11755"/>
                    <a:pt x="2181" y="13935"/>
                    <a:pt x="4863" y="13935"/>
                  </a:cubicBezTo>
                  <a:cubicBezTo>
                    <a:pt x="7544" y="13910"/>
                    <a:pt x="9725" y="11730"/>
                    <a:pt x="9725" y="9048"/>
                  </a:cubicBezTo>
                  <a:cubicBezTo>
                    <a:pt x="9725" y="6993"/>
                    <a:pt x="8396" y="5138"/>
                    <a:pt x="6441" y="4462"/>
                  </a:cubicBezTo>
                  <a:lnTo>
                    <a:pt x="6441" y="3158"/>
                  </a:lnTo>
                  <a:cubicBezTo>
                    <a:pt x="6817" y="3083"/>
                    <a:pt x="7093" y="2757"/>
                    <a:pt x="7093" y="2331"/>
                  </a:cubicBezTo>
                  <a:cubicBezTo>
                    <a:pt x="7068" y="1880"/>
                    <a:pt x="6692" y="1529"/>
                    <a:pt x="6241" y="1529"/>
                  </a:cubicBezTo>
                  <a:lnTo>
                    <a:pt x="3434" y="1529"/>
                  </a:lnTo>
                  <a:cubicBezTo>
                    <a:pt x="3309" y="1529"/>
                    <a:pt x="3158" y="1579"/>
                    <a:pt x="3033" y="1630"/>
                  </a:cubicBezTo>
                  <a:cubicBezTo>
                    <a:pt x="2802" y="1256"/>
                    <a:pt x="3101" y="907"/>
                    <a:pt x="3420" y="907"/>
                  </a:cubicBezTo>
                  <a:cubicBezTo>
                    <a:pt x="3550" y="907"/>
                    <a:pt x="3683" y="965"/>
                    <a:pt x="3785" y="1103"/>
                  </a:cubicBezTo>
                  <a:cubicBezTo>
                    <a:pt x="3885" y="1229"/>
                    <a:pt x="4035" y="1304"/>
                    <a:pt x="4211" y="1304"/>
                  </a:cubicBezTo>
                  <a:cubicBezTo>
                    <a:pt x="4361" y="1304"/>
                    <a:pt x="4487" y="1254"/>
                    <a:pt x="4587" y="1153"/>
                  </a:cubicBezTo>
                  <a:cubicBezTo>
                    <a:pt x="4963" y="752"/>
                    <a:pt x="5464" y="552"/>
                    <a:pt x="5990" y="552"/>
                  </a:cubicBezTo>
                  <a:cubicBezTo>
                    <a:pt x="7043" y="552"/>
                    <a:pt x="7895" y="1354"/>
                    <a:pt x="7920" y="2407"/>
                  </a:cubicBezTo>
                  <a:lnTo>
                    <a:pt x="7920" y="4462"/>
                  </a:lnTo>
                  <a:cubicBezTo>
                    <a:pt x="7920" y="4537"/>
                    <a:pt x="7970" y="4637"/>
                    <a:pt x="8020" y="4687"/>
                  </a:cubicBezTo>
                  <a:cubicBezTo>
                    <a:pt x="8196" y="4787"/>
                    <a:pt x="8296" y="4938"/>
                    <a:pt x="8346" y="5138"/>
                  </a:cubicBezTo>
                  <a:cubicBezTo>
                    <a:pt x="8371" y="5239"/>
                    <a:pt x="8472" y="5339"/>
                    <a:pt x="8597" y="5339"/>
                  </a:cubicBezTo>
                  <a:cubicBezTo>
                    <a:pt x="8622" y="5339"/>
                    <a:pt x="8647" y="5339"/>
                    <a:pt x="8672" y="5314"/>
                  </a:cubicBezTo>
                  <a:cubicBezTo>
                    <a:pt x="8822" y="5289"/>
                    <a:pt x="8898" y="5138"/>
                    <a:pt x="8873" y="4988"/>
                  </a:cubicBezTo>
                  <a:cubicBezTo>
                    <a:pt x="8797" y="4737"/>
                    <a:pt x="8672" y="4512"/>
                    <a:pt x="8472" y="4311"/>
                  </a:cubicBezTo>
                  <a:lnTo>
                    <a:pt x="8472" y="2407"/>
                  </a:lnTo>
                  <a:cubicBezTo>
                    <a:pt x="8421" y="1078"/>
                    <a:pt x="7344" y="0"/>
                    <a:pt x="5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2833475" y="4835925"/>
              <a:ext cx="80850" cy="78100"/>
            </a:xfrm>
            <a:custGeom>
              <a:rect b="b" l="l" r="r" t="t"/>
              <a:pathLst>
                <a:path extrusionOk="0" h="3124" w="3234">
                  <a:moveTo>
                    <a:pt x="1692" y="1"/>
                  </a:moveTo>
                  <a:cubicBezTo>
                    <a:pt x="1605" y="1"/>
                    <a:pt x="1517" y="8"/>
                    <a:pt x="1429" y="24"/>
                  </a:cubicBezTo>
                  <a:cubicBezTo>
                    <a:pt x="577" y="149"/>
                    <a:pt x="1" y="951"/>
                    <a:pt x="126" y="1803"/>
                  </a:cubicBezTo>
                  <a:cubicBezTo>
                    <a:pt x="263" y="2577"/>
                    <a:pt x="937" y="3124"/>
                    <a:pt x="1697" y="3124"/>
                  </a:cubicBezTo>
                  <a:cubicBezTo>
                    <a:pt x="1774" y="3124"/>
                    <a:pt x="1852" y="3118"/>
                    <a:pt x="1930" y="3107"/>
                  </a:cubicBezTo>
                  <a:cubicBezTo>
                    <a:pt x="2081" y="3081"/>
                    <a:pt x="2181" y="2931"/>
                    <a:pt x="2156" y="2781"/>
                  </a:cubicBezTo>
                  <a:cubicBezTo>
                    <a:pt x="2134" y="2646"/>
                    <a:pt x="2010" y="2551"/>
                    <a:pt x="1877" y="2551"/>
                  </a:cubicBezTo>
                  <a:cubicBezTo>
                    <a:pt x="1861" y="2551"/>
                    <a:pt x="1846" y="2553"/>
                    <a:pt x="1830" y="2555"/>
                  </a:cubicBezTo>
                  <a:cubicBezTo>
                    <a:pt x="1770" y="2566"/>
                    <a:pt x="1711" y="2571"/>
                    <a:pt x="1652" y="2571"/>
                  </a:cubicBezTo>
                  <a:cubicBezTo>
                    <a:pt x="1174" y="2571"/>
                    <a:pt x="767" y="2219"/>
                    <a:pt x="677" y="1728"/>
                  </a:cubicBezTo>
                  <a:cubicBezTo>
                    <a:pt x="602" y="1177"/>
                    <a:pt x="978" y="650"/>
                    <a:pt x="1529" y="575"/>
                  </a:cubicBezTo>
                  <a:cubicBezTo>
                    <a:pt x="1587" y="564"/>
                    <a:pt x="1644" y="559"/>
                    <a:pt x="1701" y="559"/>
                  </a:cubicBezTo>
                  <a:cubicBezTo>
                    <a:pt x="2165" y="559"/>
                    <a:pt x="2593" y="911"/>
                    <a:pt x="2682" y="1402"/>
                  </a:cubicBezTo>
                  <a:cubicBezTo>
                    <a:pt x="2705" y="1537"/>
                    <a:pt x="2808" y="1632"/>
                    <a:pt x="2937" y="1632"/>
                  </a:cubicBezTo>
                  <a:cubicBezTo>
                    <a:pt x="2952" y="1632"/>
                    <a:pt x="2968" y="1630"/>
                    <a:pt x="2983" y="1628"/>
                  </a:cubicBezTo>
                  <a:cubicBezTo>
                    <a:pt x="3133" y="1603"/>
                    <a:pt x="3234" y="1477"/>
                    <a:pt x="3209" y="1327"/>
                  </a:cubicBezTo>
                  <a:cubicBezTo>
                    <a:pt x="3096" y="563"/>
                    <a:pt x="2440" y="1"/>
                    <a:pt x="1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2909925" y="4762575"/>
              <a:ext cx="96500" cy="96525"/>
            </a:xfrm>
            <a:custGeom>
              <a:rect b="b" l="l" r="r" t="t"/>
              <a:pathLst>
                <a:path extrusionOk="0" h="3861" w="3860">
                  <a:moveTo>
                    <a:pt x="1930" y="552"/>
                  </a:moveTo>
                  <a:cubicBezTo>
                    <a:pt x="2682" y="552"/>
                    <a:pt x="3309" y="1178"/>
                    <a:pt x="3309" y="1930"/>
                  </a:cubicBezTo>
                  <a:cubicBezTo>
                    <a:pt x="3309" y="2682"/>
                    <a:pt x="2682" y="3309"/>
                    <a:pt x="1930" y="3309"/>
                  </a:cubicBezTo>
                  <a:cubicBezTo>
                    <a:pt x="1153" y="3309"/>
                    <a:pt x="552" y="2682"/>
                    <a:pt x="552" y="1930"/>
                  </a:cubicBezTo>
                  <a:cubicBezTo>
                    <a:pt x="552" y="1178"/>
                    <a:pt x="1153" y="552"/>
                    <a:pt x="1930" y="552"/>
                  </a:cubicBezTo>
                  <a:close/>
                  <a:moveTo>
                    <a:pt x="1930" y="0"/>
                  </a:moveTo>
                  <a:cubicBezTo>
                    <a:pt x="852" y="0"/>
                    <a:pt x="0" y="853"/>
                    <a:pt x="0" y="1930"/>
                  </a:cubicBezTo>
                  <a:cubicBezTo>
                    <a:pt x="0" y="2983"/>
                    <a:pt x="852" y="3860"/>
                    <a:pt x="1930" y="3860"/>
                  </a:cubicBezTo>
                  <a:cubicBezTo>
                    <a:pt x="2983" y="3860"/>
                    <a:pt x="3860" y="2983"/>
                    <a:pt x="3860" y="1930"/>
                  </a:cubicBezTo>
                  <a:cubicBezTo>
                    <a:pt x="3860" y="853"/>
                    <a:pt x="2983" y="0"/>
                    <a:pt x="19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2867325" y="5056425"/>
              <a:ext cx="188600" cy="137250"/>
            </a:xfrm>
            <a:custGeom>
              <a:rect b="b" l="l" r="r" t="t"/>
              <a:pathLst>
                <a:path extrusionOk="0" h="5490" w="7544">
                  <a:moveTo>
                    <a:pt x="1754" y="552"/>
                  </a:moveTo>
                  <a:cubicBezTo>
                    <a:pt x="3233" y="552"/>
                    <a:pt x="3960" y="3510"/>
                    <a:pt x="5790" y="3510"/>
                  </a:cubicBezTo>
                  <a:cubicBezTo>
                    <a:pt x="6065" y="3510"/>
                    <a:pt x="6316" y="3434"/>
                    <a:pt x="6566" y="3334"/>
                  </a:cubicBezTo>
                  <a:lnTo>
                    <a:pt x="6566" y="3334"/>
                  </a:lnTo>
                  <a:cubicBezTo>
                    <a:pt x="6015" y="4262"/>
                    <a:pt x="4988" y="4938"/>
                    <a:pt x="3785" y="4938"/>
                  </a:cubicBezTo>
                  <a:cubicBezTo>
                    <a:pt x="1980" y="4938"/>
                    <a:pt x="576" y="3510"/>
                    <a:pt x="551" y="1755"/>
                  </a:cubicBezTo>
                  <a:cubicBezTo>
                    <a:pt x="576" y="1028"/>
                    <a:pt x="1153" y="552"/>
                    <a:pt x="1754" y="552"/>
                  </a:cubicBezTo>
                  <a:close/>
                  <a:moveTo>
                    <a:pt x="1754" y="1"/>
                  </a:moveTo>
                  <a:cubicBezTo>
                    <a:pt x="1303" y="1"/>
                    <a:pt x="852" y="176"/>
                    <a:pt x="526" y="502"/>
                  </a:cubicBezTo>
                  <a:cubicBezTo>
                    <a:pt x="201" y="828"/>
                    <a:pt x="0" y="1304"/>
                    <a:pt x="25" y="1830"/>
                  </a:cubicBezTo>
                  <a:cubicBezTo>
                    <a:pt x="75" y="3861"/>
                    <a:pt x="1754" y="5490"/>
                    <a:pt x="3785" y="5490"/>
                  </a:cubicBezTo>
                  <a:cubicBezTo>
                    <a:pt x="5865" y="5465"/>
                    <a:pt x="7544" y="3785"/>
                    <a:pt x="7544" y="1730"/>
                  </a:cubicBezTo>
                  <a:cubicBezTo>
                    <a:pt x="7544" y="828"/>
                    <a:pt x="6792" y="1"/>
                    <a:pt x="5790" y="1"/>
                  </a:cubicBezTo>
                  <a:cubicBezTo>
                    <a:pt x="5188" y="1"/>
                    <a:pt x="4712" y="352"/>
                    <a:pt x="4336" y="703"/>
                  </a:cubicBezTo>
                  <a:cubicBezTo>
                    <a:pt x="4211" y="803"/>
                    <a:pt x="4211" y="978"/>
                    <a:pt x="4311" y="1104"/>
                  </a:cubicBezTo>
                  <a:cubicBezTo>
                    <a:pt x="4361" y="1154"/>
                    <a:pt x="4430" y="1179"/>
                    <a:pt x="4502" y="1179"/>
                  </a:cubicBezTo>
                  <a:cubicBezTo>
                    <a:pt x="4574" y="1179"/>
                    <a:pt x="4649" y="1154"/>
                    <a:pt x="4712" y="1104"/>
                  </a:cubicBezTo>
                  <a:cubicBezTo>
                    <a:pt x="5138" y="728"/>
                    <a:pt x="5439" y="552"/>
                    <a:pt x="5790" y="552"/>
                  </a:cubicBezTo>
                  <a:cubicBezTo>
                    <a:pt x="6441" y="552"/>
                    <a:pt x="6967" y="1079"/>
                    <a:pt x="6993" y="1730"/>
                  </a:cubicBezTo>
                  <a:cubicBezTo>
                    <a:pt x="6993" y="2457"/>
                    <a:pt x="6416" y="2958"/>
                    <a:pt x="5790" y="2958"/>
                  </a:cubicBezTo>
                  <a:cubicBezTo>
                    <a:pt x="4311" y="2958"/>
                    <a:pt x="3584" y="1"/>
                    <a:pt x="1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2899900" y="5097150"/>
              <a:ext cx="13800" cy="13825"/>
            </a:xfrm>
            <a:custGeom>
              <a:rect b="b" l="l" r="r" t="t"/>
              <a:pathLst>
                <a:path extrusionOk="0" h="553" w="552">
                  <a:moveTo>
                    <a:pt x="276" y="1"/>
                  </a:moveTo>
                  <a:cubicBezTo>
                    <a:pt x="126" y="1"/>
                    <a:pt x="0" y="126"/>
                    <a:pt x="0" y="277"/>
                  </a:cubicBezTo>
                  <a:cubicBezTo>
                    <a:pt x="0" y="427"/>
                    <a:pt x="126" y="552"/>
                    <a:pt x="276" y="552"/>
                  </a:cubicBezTo>
                  <a:cubicBezTo>
                    <a:pt x="426" y="552"/>
                    <a:pt x="552" y="427"/>
                    <a:pt x="552" y="277"/>
                  </a:cubicBezTo>
                  <a:cubicBezTo>
                    <a:pt x="552" y="126"/>
                    <a:pt x="426"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2941250" y="5119725"/>
              <a:ext cx="13800" cy="13800"/>
            </a:xfrm>
            <a:custGeom>
              <a:rect b="b" l="l" r="r" t="t"/>
              <a:pathLst>
                <a:path extrusionOk="0" h="552" w="552">
                  <a:moveTo>
                    <a:pt x="276" y="0"/>
                  </a:moveTo>
                  <a:cubicBezTo>
                    <a:pt x="126" y="0"/>
                    <a:pt x="0" y="126"/>
                    <a:pt x="0" y="276"/>
                  </a:cubicBezTo>
                  <a:cubicBezTo>
                    <a:pt x="0" y="426"/>
                    <a:pt x="126" y="552"/>
                    <a:pt x="276" y="552"/>
                  </a:cubicBezTo>
                  <a:cubicBezTo>
                    <a:pt x="427" y="552"/>
                    <a:pt x="552" y="426"/>
                    <a:pt x="552" y="276"/>
                  </a:cubicBezTo>
                  <a:cubicBezTo>
                    <a:pt x="552" y="126"/>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2908675" y="5133500"/>
              <a:ext cx="13800" cy="13800"/>
            </a:xfrm>
            <a:custGeom>
              <a:rect b="b" l="l" r="r" t="t"/>
              <a:pathLst>
                <a:path extrusionOk="0" h="552" w="552">
                  <a:moveTo>
                    <a:pt x="276" y="1"/>
                  </a:moveTo>
                  <a:cubicBezTo>
                    <a:pt x="125" y="1"/>
                    <a:pt x="0" y="126"/>
                    <a:pt x="0" y="276"/>
                  </a:cubicBezTo>
                  <a:cubicBezTo>
                    <a:pt x="0" y="427"/>
                    <a:pt x="125" y="552"/>
                    <a:pt x="276" y="552"/>
                  </a:cubicBezTo>
                  <a:cubicBezTo>
                    <a:pt x="426" y="552"/>
                    <a:pt x="552" y="427"/>
                    <a:pt x="552" y="276"/>
                  </a:cubicBezTo>
                  <a:cubicBezTo>
                    <a:pt x="552" y="126"/>
                    <a:pt x="426"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0"/>
          <p:cNvGrpSpPr/>
          <p:nvPr/>
        </p:nvGrpSpPr>
        <p:grpSpPr>
          <a:xfrm>
            <a:off x="8238213" y="1481488"/>
            <a:ext cx="251900" cy="470050"/>
            <a:chOff x="1544625" y="4072725"/>
            <a:chExt cx="251900" cy="470050"/>
          </a:xfrm>
        </p:grpSpPr>
        <p:sp>
          <p:nvSpPr>
            <p:cNvPr id="931" name="Google Shape;931;p30"/>
            <p:cNvSpPr/>
            <p:nvPr/>
          </p:nvSpPr>
          <p:spPr>
            <a:xfrm>
              <a:off x="1544625" y="4072725"/>
              <a:ext cx="251900" cy="470050"/>
            </a:xfrm>
            <a:custGeom>
              <a:rect b="b" l="l" r="r" t="t"/>
              <a:pathLst>
                <a:path extrusionOk="0" h="18802" w="10076">
                  <a:moveTo>
                    <a:pt x="3033" y="10727"/>
                  </a:moveTo>
                  <a:cubicBezTo>
                    <a:pt x="3735" y="10727"/>
                    <a:pt x="4286" y="11404"/>
                    <a:pt x="4813" y="12055"/>
                  </a:cubicBezTo>
                  <a:cubicBezTo>
                    <a:pt x="5439" y="12858"/>
                    <a:pt x="6091" y="13660"/>
                    <a:pt x="7068" y="13660"/>
                  </a:cubicBezTo>
                  <a:cubicBezTo>
                    <a:pt x="7344" y="13660"/>
                    <a:pt x="7595" y="13584"/>
                    <a:pt x="7820" y="13484"/>
                  </a:cubicBezTo>
                  <a:lnTo>
                    <a:pt x="7820" y="13484"/>
                  </a:lnTo>
                  <a:cubicBezTo>
                    <a:pt x="7269" y="14436"/>
                    <a:pt x="6241" y="15088"/>
                    <a:pt x="5063" y="15088"/>
                  </a:cubicBezTo>
                  <a:lnTo>
                    <a:pt x="5038" y="15088"/>
                  </a:lnTo>
                  <a:cubicBezTo>
                    <a:pt x="3209" y="15088"/>
                    <a:pt x="1830" y="13609"/>
                    <a:pt x="1830" y="11905"/>
                  </a:cubicBezTo>
                  <a:cubicBezTo>
                    <a:pt x="1830" y="11304"/>
                    <a:pt x="2331" y="10727"/>
                    <a:pt x="3033" y="10727"/>
                  </a:cubicBezTo>
                  <a:close/>
                  <a:moveTo>
                    <a:pt x="6442" y="4888"/>
                  </a:moveTo>
                  <a:cubicBezTo>
                    <a:pt x="6592" y="4888"/>
                    <a:pt x="6742" y="5013"/>
                    <a:pt x="6742" y="5163"/>
                  </a:cubicBezTo>
                  <a:cubicBezTo>
                    <a:pt x="6742" y="5339"/>
                    <a:pt x="6617" y="5439"/>
                    <a:pt x="6467" y="5439"/>
                  </a:cubicBezTo>
                  <a:lnTo>
                    <a:pt x="5589" y="5439"/>
                  </a:lnTo>
                  <a:cubicBezTo>
                    <a:pt x="5439" y="5439"/>
                    <a:pt x="5314" y="5564"/>
                    <a:pt x="5314" y="5715"/>
                  </a:cubicBezTo>
                  <a:cubicBezTo>
                    <a:pt x="5314" y="5890"/>
                    <a:pt x="5439" y="5990"/>
                    <a:pt x="5589" y="5990"/>
                  </a:cubicBezTo>
                  <a:lnTo>
                    <a:pt x="6091" y="5990"/>
                  </a:lnTo>
                  <a:lnTo>
                    <a:pt x="6091" y="7269"/>
                  </a:lnTo>
                  <a:cubicBezTo>
                    <a:pt x="6091" y="7519"/>
                    <a:pt x="6241" y="7720"/>
                    <a:pt x="6467" y="7795"/>
                  </a:cubicBezTo>
                  <a:cubicBezTo>
                    <a:pt x="8196" y="8396"/>
                    <a:pt x="9349" y="10050"/>
                    <a:pt x="9349" y="11880"/>
                  </a:cubicBezTo>
                  <a:cubicBezTo>
                    <a:pt x="9349" y="13158"/>
                    <a:pt x="8798" y="14286"/>
                    <a:pt x="7920" y="15088"/>
                  </a:cubicBezTo>
                  <a:lnTo>
                    <a:pt x="6993" y="15088"/>
                  </a:lnTo>
                  <a:cubicBezTo>
                    <a:pt x="8046" y="14436"/>
                    <a:pt x="8772" y="13309"/>
                    <a:pt x="8798" y="11980"/>
                  </a:cubicBezTo>
                  <a:cubicBezTo>
                    <a:pt x="8848" y="11003"/>
                    <a:pt x="8046" y="10176"/>
                    <a:pt x="7068" y="10176"/>
                  </a:cubicBezTo>
                  <a:cubicBezTo>
                    <a:pt x="6442" y="10176"/>
                    <a:pt x="5990" y="10527"/>
                    <a:pt x="5615" y="10852"/>
                  </a:cubicBezTo>
                  <a:cubicBezTo>
                    <a:pt x="5489" y="10978"/>
                    <a:pt x="5489" y="11128"/>
                    <a:pt x="5589" y="11253"/>
                  </a:cubicBezTo>
                  <a:cubicBezTo>
                    <a:pt x="5646" y="11310"/>
                    <a:pt x="5726" y="11342"/>
                    <a:pt x="5803" y="11342"/>
                  </a:cubicBezTo>
                  <a:cubicBezTo>
                    <a:pt x="5863" y="11342"/>
                    <a:pt x="5921" y="11323"/>
                    <a:pt x="5965" y="11279"/>
                  </a:cubicBezTo>
                  <a:cubicBezTo>
                    <a:pt x="6391" y="10878"/>
                    <a:pt x="6717" y="10727"/>
                    <a:pt x="7068" y="10727"/>
                  </a:cubicBezTo>
                  <a:cubicBezTo>
                    <a:pt x="7695" y="10727"/>
                    <a:pt x="8271" y="11228"/>
                    <a:pt x="8246" y="11980"/>
                  </a:cubicBezTo>
                  <a:cubicBezTo>
                    <a:pt x="8221" y="12607"/>
                    <a:pt x="7695" y="13108"/>
                    <a:pt x="7068" y="13108"/>
                  </a:cubicBezTo>
                  <a:cubicBezTo>
                    <a:pt x="6366" y="13108"/>
                    <a:pt x="5815" y="12431"/>
                    <a:pt x="5239" y="11730"/>
                  </a:cubicBezTo>
                  <a:cubicBezTo>
                    <a:pt x="4662" y="11003"/>
                    <a:pt x="3985" y="10176"/>
                    <a:pt x="3033" y="10176"/>
                  </a:cubicBezTo>
                  <a:cubicBezTo>
                    <a:pt x="2557" y="10176"/>
                    <a:pt x="2131" y="10351"/>
                    <a:pt x="1805" y="10677"/>
                  </a:cubicBezTo>
                  <a:cubicBezTo>
                    <a:pt x="1479" y="10978"/>
                    <a:pt x="1279" y="11404"/>
                    <a:pt x="1279" y="11905"/>
                  </a:cubicBezTo>
                  <a:cubicBezTo>
                    <a:pt x="1279" y="12858"/>
                    <a:pt x="1655" y="13835"/>
                    <a:pt x="2432" y="14587"/>
                  </a:cubicBezTo>
                  <a:cubicBezTo>
                    <a:pt x="2632" y="14762"/>
                    <a:pt x="2858" y="14938"/>
                    <a:pt x="3083" y="15088"/>
                  </a:cubicBezTo>
                  <a:lnTo>
                    <a:pt x="2181" y="15088"/>
                  </a:lnTo>
                  <a:cubicBezTo>
                    <a:pt x="1279" y="14286"/>
                    <a:pt x="727" y="13133"/>
                    <a:pt x="727" y="11880"/>
                  </a:cubicBezTo>
                  <a:cubicBezTo>
                    <a:pt x="727" y="10050"/>
                    <a:pt x="1905" y="8396"/>
                    <a:pt x="3635" y="7795"/>
                  </a:cubicBezTo>
                  <a:cubicBezTo>
                    <a:pt x="3835" y="7720"/>
                    <a:pt x="3985" y="7519"/>
                    <a:pt x="3985" y="7269"/>
                  </a:cubicBezTo>
                  <a:lnTo>
                    <a:pt x="3985" y="5990"/>
                  </a:lnTo>
                  <a:lnTo>
                    <a:pt x="4487" y="5990"/>
                  </a:lnTo>
                  <a:cubicBezTo>
                    <a:pt x="4637" y="5990"/>
                    <a:pt x="4762" y="5890"/>
                    <a:pt x="4762" y="5715"/>
                  </a:cubicBezTo>
                  <a:cubicBezTo>
                    <a:pt x="4762" y="5564"/>
                    <a:pt x="4637" y="5439"/>
                    <a:pt x="4487" y="5439"/>
                  </a:cubicBezTo>
                  <a:lnTo>
                    <a:pt x="3635" y="5439"/>
                  </a:lnTo>
                  <a:cubicBezTo>
                    <a:pt x="3484" y="5439"/>
                    <a:pt x="3359" y="5339"/>
                    <a:pt x="3359" y="5163"/>
                  </a:cubicBezTo>
                  <a:cubicBezTo>
                    <a:pt x="3359" y="5013"/>
                    <a:pt x="3484" y="4888"/>
                    <a:pt x="3635" y="4888"/>
                  </a:cubicBezTo>
                  <a:close/>
                  <a:moveTo>
                    <a:pt x="4787" y="15639"/>
                  </a:moveTo>
                  <a:lnTo>
                    <a:pt x="4787" y="16191"/>
                  </a:lnTo>
                  <a:cubicBezTo>
                    <a:pt x="4136" y="16141"/>
                    <a:pt x="3509" y="15965"/>
                    <a:pt x="2933" y="15639"/>
                  </a:cubicBezTo>
                  <a:close/>
                  <a:moveTo>
                    <a:pt x="7143" y="15639"/>
                  </a:moveTo>
                  <a:cubicBezTo>
                    <a:pt x="6592" y="15940"/>
                    <a:pt x="5990" y="16141"/>
                    <a:pt x="5339" y="16191"/>
                  </a:cubicBezTo>
                  <a:lnTo>
                    <a:pt x="5339" y="15639"/>
                  </a:lnTo>
                  <a:close/>
                  <a:moveTo>
                    <a:pt x="3710" y="0"/>
                  </a:moveTo>
                  <a:cubicBezTo>
                    <a:pt x="2833" y="0"/>
                    <a:pt x="2131" y="702"/>
                    <a:pt x="2131" y="1604"/>
                  </a:cubicBezTo>
                  <a:cubicBezTo>
                    <a:pt x="2131" y="2482"/>
                    <a:pt x="2833" y="3183"/>
                    <a:pt x="3710" y="3183"/>
                  </a:cubicBezTo>
                  <a:cubicBezTo>
                    <a:pt x="4286" y="3183"/>
                    <a:pt x="4737" y="3634"/>
                    <a:pt x="4762" y="4211"/>
                  </a:cubicBezTo>
                  <a:lnTo>
                    <a:pt x="4762" y="4361"/>
                  </a:lnTo>
                  <a:lnTo>
                    <a:pt x="3635" y="4361"/>
                  </a:lnTo>
                  <a:cubicBezTo>
                    <a:pt x="3158" y="4361"/>
                    <a:pt x="2808" y="4712"/>
                    <a:pt x="2808" y="5163"/>
                  </a:cubicBezTo>
                  <a:cubicBezTo>
                    <a:pt x="2808" y="5564"/>
                    <a:pt x="3083" y="5890"/>
                    <a:pt x="3434" y="5990"/>
                  </a:cubicBezTo>
                  <a:lnTo>
                    <a:pt x="3434" y="7269"/>
                  </a:lnTo>
                  <a:cubicBezTo>
                    <a:pt x="1479" y="7970"/>
                    <a:pt x="176" y="9800"/>
                    <a:pt x="176" y="11880"/>
                  </a:cubicBezTo>
                  <a:cubicBezTo>
                    <a:pt x="176" y="13058"/>
                    <a:pt x="602" y="14186"/>
                    <a:pt x="1404" y="15088"/>
                  </a:cubicBezTo>
                  <a:lnTo>
                    <a:pt x="452" y="15088"/>
                  </a:lnTo>
                  <a:cubicBezTo>
                    <a:pt x="301" y="15088"/>
                    <a:pt x="176" y="15213"/>
                    <a:pt x="176" y="15364"/>
                  </a:cubicBezTo>
                  <a:cubicBezTo>
                    <a:pt x="176" y="15514"/>
                    <a:pt x="301" y="15639"/>
                    <a:pt x="452" y="15639"/>
                  </a:cubicBezTo>
                  <a:lnTo>
                    <a:pt x="702" y="15639"/>
                  </a:lnTo>
                  <a:lnTo>
                    <a:pt x="51" y="18447"/>
                  </a:lnTo>
                  <a:cubicBezTo>
                    <a:pt x="0" y="18597"/>
                    <a:pt x="101" y="18747"/>
                    <a:pt x="251" y="18797"/>
                  </a:cubicBezTo>
                  <a:cubicBezTo>
                    <a:pt x="267" y="18800"/>
                    <a:pt x="282" y="18801"/>
                    <a:pt x="298" y="18801"/>
                  </a:cubicBezTo>
                  <a:cubicBezTo>
                    <a:pt x="431" y="18801"/>
                    <a:pt x="554" y="18707"/>
                    <a:pt x="577" y="18572"/>
                  </a:cubicBezTo>
                  <a:lnTo>
                    <a:pt x="1279" y="15639"/>
                  </a:lnTo>
                  <a:lnTo>
                    <a:pt x="1955" y="15639"/>
                  </a:lnTo>
                  <a:cubicBezTo>
                    <a:pt x="2757" y="16291"/>
                    <a:pt x="3735" y="16667"/>
                    <a:pt x="4787" y="16742"/>
                  </a:cubicBezTo>
                  <a:lnTo>
                    <a:pt x="4787" y="18522"/>
                  </a:lnTo>
                  <a:cubicBezTo>
                    <a:pt x="4787" y="18672"/>
                    <a:pt x="4913" y="18797"/>
                    <a:pt x="5063" y="18797"/>
                  </a:cubicBezTo>
                  <a:cubicBezTo>
                    <a:pt x="5214" y="18797"/>
                    <a:pt x="5339" y="18672"/>
                    <a:pt x="5339" y="18522"/>
                  </a:cubicBezTo>
                  <a:lnTo>
                    <a:pt x="5339" y="16742"/>
                  </a:lnTo>
                  <a:cubicBezTo>
                    <a:pt x="6391" y="16667"/>
                    <a:pt x="7344" y="16266"/>
                    <a:pt x="8121" y="15639"/>
                  </a:cubicBezTo>
                  <a:lnTo>
                    <a:pt x="8823" y="15639"/>
                  </a:lnTo>
                  <a:lnTo>
                    <a:pt x="9499" y="18572"/>
                  </a:lnTo>
                  <a:cubicBezTo>
                    <a:pt x="9544" y="18707"/>
                    <a:pt x="9670" y="18801"/>
                    <a:pt x="9804" y="18801"/>
                  </a:cubicBezTo>
                  <a:cubicBezTo>
                    <a:pt x="9819" y="18801"/>
                    <a:pt x="9835" y="18800"/>
                    <a:pt x="9850" y="18797"/>
                  </a:cubicBezTo>
                  <a:cubicBezTo>
                    <a:pt x="9975" y="18747"/>
                    <a:pt x="10076" y="18597"/>
                    <a:pt x="10051" y="18447"/>
                  </a:cubicBezTo>
                  <a:lnTo>
                    <a:pt x="9374" y="15639"/>
                  </a:lnTo>
                  <a:lnTo>
                    <a:pt x="9625" y="15639"/>
                  </a:lnTo>
                  <a:cubicBezTo>
                    <a:pt x="9775" y="15639"/>
                    <a:pt x="9900" y="15514"/>
                    <a:pt x="9900" y="15364"/>
                  </a:cubicBezTo>
                  <a:cubicBezTo>
                    <a:pt x="9900" y="15213"/>
                    <a:pt x="9775" y="15088"/>
                    <a:pt x="9625" y="15088"/>
                  </a:cubicBezTo>
                  <a:lnTo>
                    <a:pt x="8697" y="15088"/>
                  </a:lnTo>
                  <a:cubicBezTo>
                    <a:pt x="9449" y="14236"/>
                    <a:pt x="9900" y="13108"/>
                    <a:pt x="9900" y="11880"/>
                  </a:cubicBezTo>
                  <a:cubicBezTo>
                    <a:pt x="9900" y="9800"/>
                    <a:pt x="8597" y="7970"/>
                    <a:pt x="6642" y="7269"/>
                  </a:cubicBezTo>
                  <a:lnTo>
                    <a:pt x="6642" y="5990"/>
                  </a:lnTo>
                  <a:cubicBezTo>
                    <a:pt x="7018" y="5890"/>
                    <a:pt x="7294" y="5564"/>
                    <a:pt x="7294" y="5163"/>
                  </a:cubicBezTo>
                  <a:cubicBezTo>
                    <a:pt x="7294" y="5163"/>
                    <a:pt x="7294" y="5138"/>
                    <a:pt x="7294" y="5138"/>
                  </a:cubicBezTo>
                  <a:cubicBezTo>
                    <a:pt x="7269" y="4687"/>
                    <a:pt x="6893" y="4361"/>
                    <a:pt x="6442" y="4361"/>
                  </a:cubicBezTo>
                  <a:lnTo>
                    <a:pt x="5314" y="4361"/>
                  </a:lnTo>
                  <a:lnTo>
                    <a:pt x="5314" y="4211"/>
                  </a:lnTo>
                  <a:cubicBezTo>
                    <a:pt x="5314" y="4211"/>
                    <a:pt x="5314" y="4211"/>
                    <a:pt x="5314" y="4186"/>
                  </a:cubicBezTo>
                  <a:cubicBezTo>
                    <a:pt x="5289" y="3334"/>
                    <a:pt x="4587" y="2632"/>
                    <a:pt x="3710" y="2632"/>
                  </a:cubicBezTo>
                  <a:cubicBezTo>
                    <a:pt x="3133" y="2632"/>
                    <a:pt x="2682" y="2181"/>
                    <a:pt x="2682" y="1604"/>
                  </a:cubicBezTo>
                  <a:cubicBezTo>
                    <a:pt x="2682" y="1028"/>
                    <a:pt x="3133" y="552"/>
                    <a:pt x="3710" y="552"/>
                  </a:cubicBezTo>
                  <a:cubicBezTo>
                    <a:pt x="4011" y="552"/>
                    <a:pt x="4311" y="677"/>
                    <a:pt x="4512" y="903"/>
                  </a:cubicBezTo>
                  <a:cubicBezTo>
                    <a:pt x="4565" y="969"/>
                    <a:pt x="4639" y="1000"/>
                    <a:pt x="4711" y="1000"/>
                  </a:cubicBezTo>
                  <a:cubicBezTo>
                    <a:pt x="4776" y="1000"/>
                    <a:pt x="4840" y="975"/>
                    <a:pt x="4888" y="928"/>
                  </a:cubicBezTo>
                  <a:cubicBezTo>
                    <a:pt x="5013" y="827"/>
                    <a:pt x="5013" y="652"/>
                    <a:pt x="4913" y="527"/>
                  </a:cubicBezTo>
                  <a:cubicBezTo>
                    <a:pt x="4612" y="201"/>
                    <a:pt x="4186" y="0"/>
                    <a:pt x="37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1608525" y="4367200"/>
              <a:ext cx="13825" cy="13825"/>
            </a:xfrm>
            <a:custGeom>
              <a:rect b="b" l="l" r="r" t="t"/>
              <a:pathLst>
                <a:path extrusionOk="0" h="553" w="553">
                  <a:moveTo>
                    <a:pt x="277" y="1"/>
                  </a:moveTo>
                  <a:cubicBezTo>
                    <a:pt x="126" y="1"/>
                    <a:pt x="1" y="126"/>
                    <a:pt x="1" y="276"/>
                  </a:cubicBezTo>
                  <a:cubicBezTo>
                    <a:pt x="1" y="427"/>
                    <a:pt x="126" y="552"/>
                    <a:pt x="277" y="552"/>
                  </a:cubicBezTo>
                  <a:cubicBezTo>
                    <a:pt x="427" y="552"/>
                    <a:pt x="552" y="427"/>
                    <a:pt x="552" y="276"/>
                  </a:cubicBezTo>
                  <a:cubicBezTo>
                    <a:pt x="552" y="126"/>
                    <a:pt x="427" y="1"/>
                    <a:pt x="2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1649900" y="4390400"/>
              <a:ext cx="13800" cy="13800"/>
            </a:xfrm>
            <a:custGeom>
              <a:rect b="b" l="l" r="r" t="t"/>
              <a:pathLst>
                <a:path extrusionOk="0" h="552" w="552">
                  <a:moveTo>
                    <a:pt x="276" y="0"/>
                  </a:moveTo>
                  <a:cubicBezTo>
                    <a:pt x="125" y="0"/>
                    <a:pt x="0" y="125"/>
                    <a:pt x="0" y="276"/>
                  </a:cubicBezTo>
                  <a:cubicBezTo>
                    <a:pt x="0" y="426"/>
                    <a:pt x="125" y="552"/>
                    <a:pt x="276" y="552"/>
                  </a:cubicBezTo>
                  <a:cubicBezTo>
                    <a:pt x="426" y="552"/>
                    <a:pt x="551" y="426"/>
                    <a:pt x="551" y="276"/>
                  </a:cubicBezTo>
                  <a:cubicBezTo>
                    <a:pt x="551" y="125"/>
                    <a:pt x="426"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1617925" y="4404175"/>
              <a:ext cx="13825" cy="13800"/>
            </a:xfrm>
            <a:custGeom>
              <a:rect b="b" l="l" r="r" t="t"/>
              <a:pathLst>
                <a:path extrusionOk="0" h="552" w="553">
                  <a:moveTo>
                    <a:pt x="277" y="1"/>
                  </a:moveTo>
                  <a:cubicBezTo>
                    <a:pt x="126" y="1"/>
                    <a:pt x="1" y="126"/>
                    <a:pt x="1" y="276"/>
                  </a:cubicBezTo>
                  <a:cubicBezTo>
                    <a:pt x="1" y="427"/>
                    <a:pt x="126" y="552"/>
                    <a:pt x="277" y="552"/>
                  </a:cubicBezTo>
                  <a:cubicBezTo>
                    <a:pt x="427" y="552"/>
                    <a:pt x="552" y="427"/>
                    <a:pt x="552" y="276"/>
                  </a:cubicBezTo>
                  <a:cubicBezTo>
                    <a:pt x="552" y="126"/>
                    <a:pt x="427" y="1"/>
                    <a:pt x="2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1664300" y="4106550"/>
              <a:ext cx="13800" cy="13825"/>
            </a:xfrm>
            <a:custGeom>
              <a:rect b="b" l="l" r="r" t="t"/>
              <a:pathLst>
                <a:path extrusionOk="0" h="553" w="552">
                  <a:moveTo>
                    <a:pt x="276" y="1"/>
                  </a:moveTo>
                  <a:cubicBezTo>
                    <a:pt x="126" y="1"/>
                    <a:pt x="0" y="126"/>
                    <a:pt x="0" y="276"/>
                  </a:cubicBezTo>
                  <a:cubicBezTo>
                    <a:pt x="0" y="427"/>
                    <a:pt x="126" y="552"/>
                    <a:pt x="276" y="552"/>
                  </a:cubicBezTo>
                  <a:cubicBezTo>
                    <a:pt x="427" y="552"/>
                    <a:pt x="552" y="427"/>
                    <a:pt x="552" y="276"/>
                  </a:cubicBezTo>
                  <a:cubicBezTo>
                    <a:pt x="552" y="126"/>
                    <a:pt x="427" y="1"/>
                    <a:pt x="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grpSp>
        <p:nvGrpSpPr>
          <p:cNvPr id="940" name="Google Shape;940;p31"/>
          <p:cNvGrpSpPr/>
          <p:nvPr/>
        </p:nvGrpSpPr>
        <p:grpSpPr>
          <a:xfrm>
            <a:off x="457200" y="1376050"/>
            <a:ext cx="8229575" cy="3358589"/>
            <a:chOff x="457200" y="1376050"/>
            <a:chExt cx="8229575" cy="3358589"/>
          </a:xfrm>
        </p:grpSpPr>
        <p:grpSp>
          <p:nvGrpSpPr>
            <p:cNvPr id="941" name="Google Shape;941;p31"/>
            <p:cNvGrpSpPr/>
            <p:nvPr/>
          </p:nvGrpSpPr>
          <p:grpSpPr>
            <a:xfrm>
              <a:off x="3254976" y="1442332"/>
              <a:ext cx="2634011" cy="3292307"/>
              <a:chOff x="8028714" y="2891652"/>
              <a:chExt cx="289589" cy="361403"/>
            </a:xfrm>
          </p:grpSpPr>
          <p:sp>
            <p:nvSpPr>
              <p:cNvPr id="942" name="Google Shape;942;p31"/>
              <p:cNvSpPr/>
              <p:nvPr/>
            </p:nvSpPr>
            <p:spPr>
              <a:xfrm>
                <a:off x="8096520" y="3139006"/>
                <a:ext cx="167025" cy="83421"/>
              </a:xfrm>
              <a:custGeom>
                <a:rect b="b" l="l" r="r" t="t"/>
                <a:pathLst>
                  <a:path extrusionOk="0" h="3184" w="6375">
                    <a:moveTo>
                      <a:pt x="3058" y="1"/>
                    </a:moveTo>
                    <a:cubicBezTo>
                      <a:pt x="1371" y="1"/>
                      <a:pt x="1" y="1362"/>
                      <a:pt x="1" y="3059"/>
                    </a:cubicBezTo>
                    <a:lnTo>
                      <a:pt x="1" y="3183"/>
                    </a:lnTo>
                    <a:lnTo>
                      <a:pt x="6375" y="3183"/>
                    </a:lnTo>
                    <a:lnTo>
                      <a:pt x="6375" y="3059"/>
                    </a:lnTo>
                    <a:cubicBezTo>
                      <a:pt x="6375" y="1362"/>
                      <a:pt x="5004" y="1"/>
                      <a:pt x="3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8168360" y="3139006"/>
                <a:ext cx="95185" cy="83421"/>
              </a:xfrm>
              <a:custGeom>
                <a:rect b="b" l="l" r="r" t="t"/>
                <a:pathLst>
                  <a:path extrusionOk="0" h="3184" w="3633">
                    <a:moveTo>
                      <a:pt x="441" y="1"/>
                    </a:moveTo>
                    <a:cubicBezTo>
                      <a:pt x="297" y="1"/>
                      <a:pt x="144" y="10"/>
                      <a:pt x="0" y="30"/>
                    </a:cubicBezTo>
                    <a:cubicBezTo>
                      <a:pt x="1563" y="250"/>
                      <a:pt x="2732" y="1602"/>
                      <a:pt x="2732" y="3183"/>
                    </a:cubicBezTo>
                    <a:lnTo>
                      <a:pt x="3633" y="3183"/>
                    </a:lnTo>
                    <a:cubicBezTo>
                      <a:pt x="3633" y="1429"/>
                      <a:pt x="2205" y="1"/>
                      <a:pt x="44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8028714" y="3109871"/>
                <a:ext cx="104748" cy="24392"/>
              </a:xfrm>
              <a:custGeom>
                <a:rect b="b" l="l" r="r" t="t"/>
                <a:pathLst>
                  <a:path extrusionOk="0" h="931" w="3998">
                    <a:moveTo>
                      <a:pt x="298" y="1"/>
                    </a:moveTo>
                    <a:cubicBezTo>
                      <a:pt x="135" y="1"/>
                      <a:pt x="1" y="126"/>
                      <a:pt x="1" y="288"/>
                    </a:cubicBezTo>
                    <a:lnTo>
                      <a:pt x="1" y="634"/>
                    </a:lnTo>
                    <a:cubicBezTo>
                      <a:pt x="1" y="806"/>
                      <a:pt x="135" y="931"/>
                      <a:pt x="298" y="931"/>
                    </a:cubicBezTo>
                    <a:lnTo>
                      <a:pt x="3701" y="931"/>
                    </a:lnTo>
                    <a:cubicBezTo>
                      <a:pt x="3864" y="931"/>
                      <a:pt x="3998" y="806"/>
                      <a:pt x="3998" y="643"/>
                    </a:cubicBezTo>
                    <a:lnTo>
                      <a:pt x="3998" y="288"/>
                    </a:lnTo>
                    <a:cubicBezTo>
                      <a:pt x="3998" y="126"/>
                      <a:pt x="3864" y="1"/>
                      <a:pt x="37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8101812" y="3109871"/>
                <a:ext cx="31650" cy="24392"/>
              </a:xfrm>
              <a:custGeom>
                <a:rect b="b" l="l" r="r" t="t"/>
                <a:pathLst>
                  <a:path extrusionOk="0" h="931" w="1208">
                    <a:moveTo>
                      <a:pt x="0" y="1"/>
                    </a:moveTo>
                    <a:cubicBezTo>
                      <a:pt x="173" y="1"/>
                      <a:pt x="307" y="135"/>
                      <a:pt x="307" y="308"/>
                    </a:cubicBezTo>
                    <a:lnTo>
                      <a:pt x="307" y="624"/>
                    </a:lnTo>
                    <a:cubicBezTo>
                      <a:pt x="307" y="797"/>
                      <a:pt x="173" y="931"/>
                      <a:pt x="0" y="931"/>
                    </a:cubicBezTo>
                    <a:lnTo>
                      <a:pt x="901" y="931"/>
                    </a:lnTo>
                    <a:cubicBezTo>
                      <a:pt x="1074" y="931"/>
                      <a:pt x="1208" y="797"/>
                      <a:pt x="1208" y="624"/>
                    </a:cubicBezTo>
                    <a:lnTo>
                      <a:pt x="1208" y="308"/>
                    </a:lnTo>
                    <a:cubicBezTo>
                      <a:pt x="1208" y="135"/>
                      <a:pt x="1074" y="1"/>
                      <a:pt x="90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8053342" y="3134237"/>
                <a:ext cx="67570" cy="53527"/>
              </a:xfrm>
              <a:custGeom>
                <a:rect b="b" l="l" r="r" t="t"/>
                <a:pathLst>
                  <a:path extrusionOk="0" h="2043" w="2579">
                    <a:moveTo>
                      <a:pt x="0" y="1"/>
                    </a:moveTo>
                    <a:cubicBezTo>
                      <a:pt x="10" y="49"/>
                      <a:pt x="29" y="87"/>
                      <a:pt x="48" y="135"/>
                    </a:cubicBezTo>
                    <a:cubicBezTo>
                      <a:pt x="498" y="921"/>
                      <a:pt x="1150" y="1582"/>
                      <a:pt x="1936" y="2042"/>
                    </a:cubicBezTo>
                    <a:cubicBezTo>
                      <a:pt x="2090" y="1697"/>
                      <a:pt x="2310" y="1381"/>
                      <a:pt x="2579" y="1113"/>
                    </a:cubicBezTo>
                    <a:cubicBezTo>
                      <a:pt x="2080" y="835"/>
                      <a:pt x="1658" y="46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8159321" y="3165127"/>
                <a:ext cx="36182" cy="31099"/>
              </a:xfrm>
              <a:custGeom>
                <a:rect b="b" l="l" r="r" t="t"/>
                <a:pathLst>
                  <a:path extrusionOk="0" h="1187" w="1381">
                    <a:moveTo>
                      <a:pt x="786" y="1"/>
                    </a:moveTo>
                    <a:cubicBezTo>
                      <a:pt x="259" y="1"/>
                      <a:pt x="0" y="643"/>
                      <a:pt x="364" y="1017"/>
                    </a:cubicBezTo>
                    <a:cubicBezTo>
                      <a:pt x="485" y="1134"/>
                      <a:pt x="633" y="1187"/>
                      <a:pt x="778" y="1187"/>
                    </a:cubicBezTo>
                    <a:cubicBezTo>
                      <a:pt x="1085" y="1187"/>
                      <a:pt x="1380" y="953"/>
                      <a:pt x="1380" y="595"/>
                    </a:cubicBezTo>
                    <a:cubicBezTo>
                      <a:pt x="1380" y="269"/>
                      <a:pt x="1112" y="1"/>
                      <a:pt x="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8232655" y="2960453"/>
                <a:ext cx="74356" cy="219530"/>
              </a:xfrm>
              <a:custGeom>
                <a:rect b="b" l="l" r="r" t="t"/>
                <a:pathLst>
                  <a:path extrusionOk="0" h="8379" w="2838">
                    <a:moveTo>
                      <a:pt x="566" y="1"/>
                    </a:moveTo>
                    <a:lnTo>
                      <a:pt x="86" y="998"/>
                    </a:lnTo>
                    <a:cubicBezTo>
                      <a:pt x="2300" y="2627"/>
                      <a:pt x="2253" y="5953"/>
                      <a:pt x="0" y="7525"/>
                    </a:cubicBezTo>
                    <a:cubicBezTo>
                      <a:pt x="297" y="7765"/>
                      <a:pt x="546" y="8052"/>
                      <a:pt x="738" y="8378"/>
                    </a:cubicBezTo>
                    <a:cubicBezTo>
                      <a:pt x="1984" y="7468"/>
                      <a:pt x="2751" y="6049"/>
                      <a:pt x="2837" y="4515"/>
                    </a:cubicBezTo>
                    <a:lnTo>
                      <a:pt x="2837" y="3864"/>
                    </a:lnTo>
                    <a:cubicBezTo>
                      <a:pt x="2732" y="2359"/>
                      <a:pt x="1975" y="988"/>
                      <a:pt x="767" y="87"/>
                    </a:cubicBezTo>
                    <a:cubicBezTo>
                      <a:pt x="709" y="49"/>
                      <a:pt x="642" y="20"/>
                      <a:pt x="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8243685" y="2960453"/>
                <a:ext cx="63063" cy="219766"/>
              </a:xfrm>
              <a:custGeom>
                <a:rect b="b" l="l" r="r" t="t"/>
                <a:pathLst>
                  <a:path extrusionOk="0" h="8388" w="2407">
                    <a:moveTo>
                      <a:pt x="145" y="1"/>
                    </a:moveTo>
                    <a:lnTo>
                      <a:pt x="1" y="288"/>
                    </a:lnTo>
                    <a:cubicBezTo>
                      <a:pt x="528" y="729"/>
                      <a:pt x="959" y="1275"/>
                      <a:pt x="1276" y="1879"/>
                    </a:cubicBezTo>
                    <a:cubicBezTo>
                      <a:pt x="1592" y="2493"/>
                      <a:pt x="1774" y="3173"/>
                      <a:pt x="1832" y="3864"/>
                    </a:cubicBezTo>
                    <a:lnTo>
                      <a:pt x="1832" y="4515"/>
                    </a:lnTo>
                    <a:cubicBezTo>
                      <a:pt x="1755" y="5886"/>
                      <a:pt x="1132" y="7170"/>
                      <a:pt x="106" y="8081"/>
                    </a:cubicBezTo>
                    <a:cubicBezTo>
                      <a:pt x="173" y="8177"/>
                      <a:pt x="250" y="8282"/>
                      <a:pt x="307" y="8388"/>
                    </a:cubicBezTo>
                    <a:cubicBezTo>
                      <a:pt x="1554" y="7477"/>
                      <a:pt x="2320" y="6059"/>
                      <a:pt x="2407" y="4515"/>
                    </a:cubicBezTo>
                    <a:lnTo>
                      <a:pt x="2407" y="3864"/>
                    </a:lnTo>
                    <a:cubicBezTo>
                      <a:pt x="2301" y="2359"/>
                      <a:pt x="1544" y="988"/>
                      <a:pt x="336" y="96"/>
                    </a:cubicBezTo>
                    <a:cubicBezTo>
                      <a:pt x="279" y="49"/>
                      <a:pt x="212" y="20"/>
                      <a:pt x="145"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8041788" y="3222400"/>
                <a:ext cx="276515" cy="30654"/>
              </a:xfrm>
              <a:custGeom>
                <a:rect b="b" l="l" r="r" t="t"/>
                <a:pathLst>
                  <a:path extrusionOk="0" h="1170" w="10554">
                    <a:moveTo>
                      <a:pt x="882" y="0"/>
                    </a:moveTo>
                    <a:cubicBezTo>
                      <a:pt x="594" y="0"/>
                      <a:pt x="336" y="182"/>
                      <a:pt x="230" y="451"/>
                    </a:cubicBezTo>
                    <a:lnTo>
                      <a:pt x="58" y="882"/>
                    </a:lnTo>
                    <a:cubicBezTo>
                      <a:pt x="0" y="1016"/>
                      <a:pt x="96" y="1170"/>
                      <a:pt x="249" y="1170"/>
                    </a:cubicBezTo>
                    <a:lnTo>
                      <a:pt x="10304" y="1170"/>
                    </a:lnTo>
                    <a:cubicBezTo>
                      <a:pt x="10458" y="1170"/>
                      <a:pt x="10554" y="1016"/>
                      <a:pt x="10506" y="882"/>
                    </a:cubicBezTo>
                    <a:lnTo>
                      <a:pt x="10333" y="451"/>
                    </a:lnTo>
                    <a:cubicBezTo>
                      <a:pt x="10228" y="182"/>
                      <a:pt x="9969" y="0"/>
                      <a:pt x="96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1"/>
              <p:cNvSpPr/>
              <p:nvPr/>
            </p:nvSpPr>
            <p:spPr>
              <a:xfrm>
                <a:off x="8286627" y="3222400"/>
                <a:ext cx="31676" cy="30654"/>
              </a:xfrm>
              <a:custGeom>
                <a:rect b="b" l="l" r="r" t="t"/>
                <a:pathLst>
                  <a:path extrusionOk="0" h="1170" w="1209">
                    <a:moveTo>
                      <a:pt x="1" y="0"/>
                    </a:moveTo>
                    <a:lnTo>
                      <a:pt x="461" y="1170"/>
                    </a:lnTo>
                    <a:lnTo>
                      <a:pt x="959" y="1170"/>
                    </a:lnTo>
                    <a:cubicBezTo>
                      <a:pt x="1103" y="1170"/>
                      <a:pt x="1209" y="1016"/>
                      <a:pt x="1151" y="882"/>
                    </a:cubicBezTo>
                    <a:lnTo>
                      <a:pt x="979" y="441"/>
                    </a:lnTo>
                    <a:cubicBezTo>
                      <a:pt x="873" y="173"/>
                      <a:pt x="614" y="0"/>
                      <a:pt x="327"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8235668" y="2891652"/>
                <a:ext cx="58531" cy="57037"/>
              </a:xfrm>
              <a:custGeom>
                <a:rect b="b" l="l" r="r" t="t"/>
                <a:pathLst>
                  <a:path extrusionOk="0" h="2177" w="2234">
                    <a:moveTo>
                      <a:pt x="532" y="0"/>
                    </a:moveTo>
                    <a:cubicBezTo>
                      <a:pt x="455" y="0"/>
                      <a:pt x="379" y="29"/>
                      <a:pt x="316" y="87"/>
                    </a:cubicBezTo>
                    <a:lnTo>
                      <a:pt x="115" y="297"/>
                    </a:lnTo>
                    <a:cubicBezTo>
                      <a:pt x="0" y="412"/>
                      <a:pt x="0" y="604"/>
                      <a:pt x="115" y="719"/>
                    </a:cubicBezTo>
                    <a:lnTo>
                      <a:pt x="1495" y="2090"/>
                    </a:lnTo>
                    <a:cubicBezTo>
                      <a:pt x="1553" y="2147"/>
                      <a:pt x="1630" y="2176"/>
                      <a:pt x="1706" y="2176"/>
                    </a:cubicBezTo>
                    <a:cubicBezTo>
                      <a:pt x="1783" y="2176"/>
                      <a:pt x="1860" y="2147"/>
                      <a:pt x="1917" y="2090"/>
                    </a:cubicBezTo>
                    <a:lnTo>
                      <a:pt x="2118" y="1889"/>
                    </a:lnTo>
                    <a:cubicBezTo>
                      <a:pt x="2233" y="1764"/>
                      <a:pt x="2233" y="1572"/>
                      <a:pt x="2118" y="1457"/>
                    </a:cubicBezTo>
                    <a:lnTo>
                      <a:pt x="748" y="87"/>
                    </a:lnTo>
                    <a:cubicBezTo>
                      <a:pt x="685" y="29"/>
                      <a:pt x="609" y="0"/>
                      <a:pt x="5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1"/>
              <p:cNvSpPr/>
              <p:nvPr/>
            </p:nvSpPr>
            <p:spPr>
              <a:xfrm>
                <a:off x="8240698" y="2912507"/>
                <a:ext cx="53500" cy="36182"/>
              </a:xfrm>
              <a:custGeom>
                <a:rect b="b" l="l" r="r" t="t"/>
                <a:pathLst>
                  <a:path extrusionOk="0" h="1381" w="2042">
                    <a:moveTo>
                      <a:pt x="1" y="1"/>
                    </a:moveTo>
                    <a:lnTo>
                      <a:pt x="73" y="73"/>
                    </a:lnTo>
                    <a:lnTo>
                      <a:pt x="1" y="1"/>
                    </a:lnTo>
                    <a:close/>
                    <a:moveTo>
                      <a:pt x="73" y="73"/>
                    </a:moveTo>
                    <a:lnTo>
                      <a:pt x="144" y="144"/>
                    </a:lnTo>
                    <a:lnTo>
                      <a:pt x="73" y="73"/>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369" y="369"/>
                    </a:lnTo>
                    <a:lnTo>
                      <a:pt x="144" y="144"/>
                    </a:lnTo>
                    <a:close/>
                    <a:moveTo>
                      <a:pt x="369" y="369"/>
                    </a:moveTo>
                    <a:lnTo>
                      <a:pt x="776" y="776"/>
                    </a:lnTo>
                    <a:lnTo>
                      <a:pt x="776" y="776"/>
                    </a:lnTo>
                    <a:lnTo>
                      <a:pt x="369" y="369"/>
                    </a:lnTo>
                    <a:close/>
                    <a:moveTo>
                      <a:pt x="1409" y="144"/>
                    </a:moveTo>
                    <a:cubicBezTo>
                      <a:pt x="1533" y="268"/>
                      <a:pt x="1533" y="470"/>
                      <a:pt x="1409" y="594"/>
                    </a:cubicBezTo>
                    <a:lnTo>
                      <a:pt x="1227" y="776"/>
                    </a:lnTo>
                    <a:cubicBezTo>
                      <a:pt x="1164" y="839"/>
                      <a:pt x="1083" y="870"/>
                      <a:pt x="1001" y="870"/>
                    </a:cubicBezTo>
                    <a:cubicBezTo>
                      <a:pt x="920" y="870"/>
                      <a:pt x="839" y="839"/>
                      <a:pt x="776" y="776"/>
                    </a:cubicBezTo>
                    <a:lnTo>
                      <a:pt x="776" y="776"/>
                    </a:lnTo>
                    <a:lnTo>
                      <a:pt x="1294" y="1294"/>
                    </a:lnTo>
                    <a:cubicBezTo>
                      <a:pt x="1356" y="1351"/>
                      <a:pt x="1435" y="1380"/>
                      <a:pt x="1514" y="1380"/>
                    </a:cubicBezTo>
                    <a:cubicBezTo>
                      <a:pt x="1593" y="1380"/>
                      <a:pt x="1672" y="1351"/>
                      <a:pt x="1735" y="1294"/>
                    </a:cubicBezTo>
                    <a:lnTo>
                      <a:pt x="1926" y="1102"/>
                    </a:lnTo>
                    <a:cubicBezTo>
                      <a:pt x="2041" y="978"/>
                      <a:pt x="2041" y="776"/>
                      <a:pt x="1917" y="652"/>
                    </a:cubicBezTo>
                    <a:lnTo>
                      <a:pt x="1409" y="144"/>
                    </a:ln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a:off x="8094005" y="3011490"/>
                <a:ext cx="80408" cy="79281"/>
              </a:xfrm>
              <a:custGeom>
                <a:rect b="b" l="l" r="r" t="t"/>
                <a:pathLst>
                  <a:path extrusionOk="0" h="3026" w="3069">
                    <a:moveTo>
                      <a:pt x="611" y="1"/>
                    </a:moveTo>
                    <a:cubicBezTo>
                      <a:pt x="552" y="1"/>
                      <a:pt x="495" y="22"/>
                      <a:pt x="451" y="66"/>
                    </a:cubicBezTo>
                    <a:lnTo>
                      <a:pt x="87" y="430"/>
                    </a:lnTo>
                    <a:cubicBezTo>
                      <a:pt x="1" y="526"/>
                      <a:pt x="1" y="669"/>
                      <a:pt x="87" y="756"/>
                    </a:cubicBezTo>
                    <a:lnTo>
                      <a:pt x="2292" y="2960"/>
                    </a:lnTo>
                    <a:cubicBezTo>
                      <a:pt x="2335" y="3003"/>
                      <a:pt x="2392" y="3025"/>
                      <a:pt x="2451" y="3025"/>
                    </a:cubicBezTo>
                    <a:cubicBezTo>
                      <a:pt x="2510" y="3025"/>
                      <a:pt x="2570" y="3003"/>
                      <a:pt x="2618" y="2960"/>
                    </a:cubicBezTo>
                    <a:lnTo>
                      <a:pt x="2982" y="2587"/>
                    </a:lnTo>
                    <a:cubicBezTo>
                      <a:pt x="3068" y="2500"/>
                      <a:pt x="3068" y="2356"/>
                      <a:pt x="2972" y="2270"/>
                    </a:cubicBezTo>
                    <a:lnTo>
                      <a:pt x="777" y="66"/>
                    </a:lnTo>
                    <a:cubicBezTo>
                      <a:pt x="729" y="22"/>
                      <a:pt x="669" y="1"/>
                      <a:pt x="6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1"/>
              <p:cNvSpPr/>
              <p:nvPr/>
            </p:nvSpPr>
            <p:spPr>
              <a:xfrm>
                <a:off x="8140221" y="3057157"/>
                <a:ext cx="34427" cy="33536"/>
              </a:xfrm>
              <a:custGeom>
                <a:rect b="b" l="l" r="r" t="t"/>
                <a:pathLst>
                  <a:path extrusionOk="0" h="1280" w="1314">
                    <a:moveTo>
                      <a:pt x="700" y="0"/>
                    </a:moveTo>
                    <a:lnTo>
                      <a:pt x="700" y="0"/>
                    </a:lnTo>
                    <a:cubicBezTo>
                      <a:pt x="796" y="96"/>
                      <a:pt x="796" y="249"/>
                      <a:pt x="700" y="345"/>
                    </a:cubicBezTo>
                    <a:lnTo>
                      <a:pt x="346" y="700"/>
                    </a:lnTo>
                    <a:cubicBezTo>
                      <a:pt x="298" y="748"/>
                      <a:pt x="235" y="772"/>
                      <a:pt x="173" y="772"/>
                    </a:cubicBezTo>
                    <a:cubicBezTo>
                      <a:pt x="111" y="772"/>
                      <a:pt x="49" y="748"/>
                      <a:pt x="1" y="700"/>
                    </a:cubicBezTo>
                    <a:lnTo>
                      <a:pt x="1" y="700"/>
                    </a:lnTo>
                    <a:lnTo>
                      <a:pt x="509" y="1208"/>
                    </a:lnTo>
                    <a:cubicBezTo>
                      <a:pt x="557" y="1256"/>
                      <a:pt x="619" y="1280"/>
                      <a:pt x="681" y="1280"/>
                    </a:cubicBezTo>
                    <a:cubicBezTo>
                      <a:pt x="743" y="1280"/>
                      <a:pt x="806" y="1256"/>
                      <a:pt x="854" y="1208"/>
                    </a:cubicBezTo>
                    <a:lnTo>
                      <a:pt x="1218" y="853"/>
                    </a:lnTo>
                    <a:cubicBezTo>
                      <a:pt x="1314" y="757"/>
                      <a:pt x="1314" y="604"/>
                      <a:pt x="1218" y="508"/>
                    </a:cubicBezTo>
                    <a:lnTo>
                      <a:pt x="700" y="0"/>
                    </a:ln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1"/>
              <p:cNvSpPr/>
              <p:nvPr/>
            </p:nvSpPr>
            <p:spPr>
              <a:xfrm>
                <a:off x="8086485" y="3036564"/>
                <a:ext cx="32907" cy="31912"/>
              </a:xfrm>
              <a:custGeom>
                <a:rect b="b" l="l" r="r" t="t"/>
                <a:pathLst>
                  <a:path extrusionOk="0" h="1218" w="1256">
                    <a:moveTo>
                      <a:pt x="575" y="0"/>
                    </a:moveTo>
                    <a:lnTo>
                      <a:pt x="125" y="451"/>
                    </a:lnTo>
                    <a:cubicBezTo>
                      <a:pt x="0" y="575"/>
                      <a:pt x="0" y="767"/>
                      <a:pt x="125" y="891"/>
                    </a:cubicBezTo>
                    <a:lnTo>
                      <a:pt x="365" y="1131"/>
                    </a:lnTo>
                    <a:cubicBezTo>
                      <a:pt x="422" y="1189"/>
                      <a:pt x="501" y="1217"/>
                      <a:pt x="581" y="1217"/>
                    </a:cubicBezTo>
                    <a:cubicBezTo>
                      <a:pt x="662" y="1217"/>
                      <a:pt x="743" y="1189"/>
                      <a:pt x="805" y="1131"/>
                    </a:cubicBezTo>
                    <a:lnTo>
                      <a:pt x="1256" y="671"/>
                    </a:lnTo>
                    <a:lnTo>
                      <a:pt x="5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1"/>
              <p:cNvSpPr/>
              <p:nvPr/>
            </p:nvSpPr>
            <p:spPr>
              <a:xfrm>
                <a:off x="8115855" y="3065934"/>
                <a:ext cx="32933" cy="31912"/>
              </a:xfrm>
              <a:custGeom>
                <a:rect b="b" l="l" r="r" t="t"/>
                <a:pathLst>
                  <a:path extrusionOk="0" h="1218" w="1257">
                    <a:moveTo>
                      <a:pt x="576" y="0"/>
                    </a:moveTo>
                    <a:lnTo>
                      <a:pt x="116" y="451"/>
                    </a:lnTo>
                    <a:cubicBezTo>
                      <a:pt x="1" y="576"/>
                      <a:pt x="1" y="767"/>
                      <a:pt x="116" y="892"/>
                    </a:cubicBezTo>
                    <a:lnTo>
                      <a:pt x="355" y="1132"/>
                    </a:lnTo>
                    <a:cubicBezTo>
                      <a:pt x="418" y="1189"/>
                      <a:pt x="497" y="1218"/>
                      <a:pt x="576" y="1218"/>
                    </a:cubicBezTo>
                    <a:cubicBezTo>
                      <a:pt x="655" y="1218"/>
                      <a:pt x="734" y="1189"/>
                      <a:pt x="796" y="1132"/>
                    </a:cubicBezTo>
                    <a:lnTo>
                      <a:pt x="1256" y="671"/>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8212062" y="2913738"/>
                <a:ext cx="61544" cy="61570"/>
              </a:xfrm>
              <a:custGeom>
                <a:rect b="b" l="l" r="r" t="t"/>
                <a:pathLst>
                  <a:path extrusionOk="0" h="2350" w="2349">
                    <a:moveTo>
                      <a:pt x="1150" y="1"/>
                    </a:moveTo>
                    <a:lnTo>
                      <a:pt x="0" y="1151"/>
                    </a:lnTo>
                    <a:lnTo>
                      <a:pt x="1198" y="2349"/>
                    </a:lnTo>
                    <a:lnTo>
                      <a:pt x="2348" y="1199"/>
                    </a:lnTo>
                    <a:lnTo>
                      <a:pt x="1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1"/>
              <p:cNvSpPr/>
              <p:nvPr/>
            </p:nvSpPr>
            <p:spPr>
              <a:xfrm>
                <a:off x="8212953" y="2932078"/>
                <a:ext cx="60653" cy="43466"/>
              </a:xfrm>
              <a:custGeom>
                <a:rect b="b" l="l" r="r" t="t"/>
                <a:pathLst>
                  <a:path extrusionOk="0" h="1659" w="2315">
                    <a:moveTo>
                      <a:pt x="0" y="495"/>
                    </a:moveTo>
                    <a:lnTo>
                      <a:pt x="14" y="509"/>
                    </a:lnTo>
                    <a:lnTo>
                      <a:pt x="0" y="495"/>
                    </a:lnTo>
                    <a:close/>
                    <a:moveTo>
                      <a:pt x="1806" y="1"/>
                    </a:moveTo>
                    <a:lnTo>
                      <a:pt x="656" y="1151"/>
                    </a:lnTo>
                    <a:lnTo>
                      <a:pt x="14" y="509"/>
                    </a:lnTo>
                    <a:lnTo>
                      <a:pt x="1164" y="1659"/>
                    </a:lnTo>
                    <a:lnTo>
                      <a:pt x="2314" y="509"/>
                    </a:lnTo>
                    <a:lnTo>
                      <a:pt x="1806" y="1"/>
                    </a:ln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1"/>
              <p:cNvSpPr/>
              <p:nvPr/>
            </p:nvSpPr>
            <p:spPr>
              <a:xfrm>
                <a:off x="8119890" y="2937423"/>
                <a:ext cx="128354" cy="128039"/>
              </a:xfrm>
              <a:custGeom>
                <a:rect b="b" l="l" r="r" t="t"/>
                <a:pathLst>
                  <a:path extrusionOk="0" h="4887" w="4899">
                    <a:moveTo>
                      <a:pt x="3178" y="0"/>
                    </a:moveTo>
                    <a:cubicBezTo>
                      <a:pt x="3120" y="0"/>
                      <a:pt x="3063" y="22"/>
                      <a:pt x="3020" y="65"/>
                    </a:cubicBezTo>
                    <a:lnTo>
                      <a:pt x="1831" y="1253"/>
                    </a:lnTo>
                    <a:lnTo>
                      <a:pt x="1218" y="1867"/>
                    </a:lnTo>
                    <a:lnTo>
                      <a:pt x="0" y="3084"/>
                    </a:lnTo>
                    <a:lnTo>
                      <a:pt x="1793" y="4886"/>
                    </a:lnTo>
                    <a:lnTo>
                      <a:pt x="4812" y="1867"/>
                    </a:lnTo>
                    <a:cubicBezTo>
                      <a:pt x="4898" y="1781"/>
                      <a:pt x="4898" y="1637"/>
                      <a:pt x="4812" y="1551"/>
                    </a:cubicBezTo>
                    <a:lnTo>
                      <a:pt x="3336" y="65"/>
                    </a:lnTo>
                    <a:cubicBezTo>
                      <a:pt x="3293" y="22"/>
                      <a:pt x="3235" y="0"/>
                      <a:pt x="3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1"/>
              <p:cNvSpPr/>
              <p:nvPr/>
            </p:nvSpPr>
            <p:spPr>
              <a:xfrm>
                <a:off x="8153531" y="2968732"/>
                <a:ext cx="94713" cy="96730"/>
              </a:xfrm>
              <a:custGeom>
                <a:rect b="b" l="l" r="r" t="t"/>
                <a:pathLst>
                  <a:path extrusionOk="0" h="3692" w="3615">
                    <a:moveTo>
                      <a:pt x="3173" y="1"/>
                    </a:moveTo>
                    <a:lnTo>
                      <a:pt x="1" y="3183"/>
                    </a:lnTo>
                    <a:lnTo>
                      <a:pt x="509" y="3691"/>
                    </a:lnTo>
                    <a:lnTo>
                      <a:pt x="3528" y="682"/>
                    </a:lnTo>
                    <a:cubicBezTo>
                      <a:pt x="3614" y="586"/>
                      <a:pt x="3614" y="451"/>
                      <a:pt x="3528" y="365"/>
                    </a:cubicBezTo>
                    <a:lnTo>
                      <a:pt x="3173" y="1"/>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31"/>
            <p:cNvSpPr txBox="1"/>
            <p:nvPr/>
          </p:nvSpPr>
          <p:spPr>
            <a:xfrm>
              <a:off x="457200" y="1703046"/>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 h</a:t>
              </a:r>
              <a:r>
                <a:rPr lang="en" sz="1200">
                  <a:solidFill>
                    <a:schemeClr val="dk1"/>
                  </a:solidFill>
                  <a:latin typeface="Advent Pro"/>
                  <a:ea typeface="Advent Pro"/>
                  <a:cs typeface="Advent Pro"/>
                  <a:sym typeface="Advent Pro"/>
                </a:rPr>
                <a:t>as a beautiful name, but it’s terribly hot</a:t>
              </a:r>
              <a:endParaRPr sz="1200">
                <a:solidFill>
                  <a:schemeClr val="dk1"/>
                </a:solidFill>
                <a:latin typeface="Advent Pro"/>
                <a:ea typeface="Advent Pro"/>
                <a:cs typeface="Advent Pro"/>
                <a:sym typeface="Advent Pro"/>
              </a:endParaRPr>
            </a:p>
          </p:txBody>
        </p:sp>
        <p:sp>
          <p:nvSpPr>
            <p:cNvPr id="963" name="Google Shape;963;p31"/>
            <p:cNvSpPr txBox="1"/>
            <p:nvPr/>
          </p:nvSpPr>
          <p:spPr>
            <a:xfrm>
              <a:off x="457200" y="1376050"/>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sp>
          <p:nvSpPr>
            <p:cNvPr id="964" name="Google Shape;964;p31"/>
            <p:cNvSpPr txBox="1"/>
            <p:nvPr/>
          </p:nvSpPr>
          <p:spPr>
            <a:xfrm>
              <a:off x="457200" y="4407575"/>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Mercury is the closest planet to the Sun</a:t>
              </a:r>
              <a:endParaRPr sz="1200">
                <a:solidFill>
                  <a:schemeClr val="dk1"/>
                </a:solidFill>
                <a:latin typeface="Advent Pro"/>
                <a:ea typeface="Advent Pro"/>
                <a:cs typeface="Advent Pro"/>
                <a:sym typeface="Advent Pro"/>
              </a:endParaRPr>
            </a:p>
          </p:txBody>
        </p:sp>
        <p:sp>
          <p:nvSpPr>
            <p:cNvPr id="965" name="Google Shape;965;p31"/>
            <p:cNvSpPr txBox="1"/>
            <p:nvPr/>
          </p:nvSpPr>
          <p:spPr>
            <a:xfrm>
              <a:off x="457200" y="4080579"/>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sp>
          <p:nvSpPr>
            <p:cNvPr id="966" name="Google Shape;966;p31"/>
            <p:cNvSpPr txBox="1"/>
            <p:nvPr/>
          </p:nvSpPr>
          <p:spPr>
            <a:xfrm>
              <a:off x="457200" y="3088485"/>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Despite being red, Mars is actually a cold planet</a:t>
              </a:r>
              <a:endParaRPr sz="1200">
                <a:solidFill>
                  <a:schemeClr val="dk1"/>
                </a:solidFill>
                <a:latin typeface="Advent Pro"/>
                <a:ea typeface="Advent Pro"/>
                <a:cs typeface="Advent Pro"/>
                <a:sym typeface="Advent Pro"/>
              </a:endParaRPr>
            </a:p>
          </p:txBody>
        </p:sp>
        <p:sp>
          <p:nvSpPr>
            <p:cNvPr id="967" name="Google Shape;967;p31"/>
            <p:cNvSpPr txBox="1"/>
            <p:nvPr/>
          </p:nvSpPr>
          <p:spPr>
            <a:xfrm>
              <a:off x="457200" y="2761490"/>
              <a:ext cx="16422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968" name="Google Shape;968;p31"/>
            <p:cNvSpPr txBox="1"/>
            <p:nvPr/>
          </p:nvSpPr>
          <p:spPr>
            <a:xfrm>
              <a:off x="7044575" y="1703045"/>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Saturn is a gas giant and has several rings</a:t>
              </a:r>
              <a:endParaRPr sz="1200">
                <a:solidFill>
                  <a:schemeClr val="dk1"/>
                </a:solidFill>
                <a:latin typeface="Advent Pro"/>
                <a:ea typeface="Advent Pro"/>
                <a:cs typeface="Advent Pro"/>
                <a:sym typeface="Advent Pro"/>
              </a:endParaRPr>
            </a:p>
          </p:txBody>
        </p:sp>
        <p:sp>
          <p:nvSpPr>
            <p:cNvPr id="969" name="Google Shape;969;p31"/>
            <p:cNvSpPr txBox="1"/>
            <p:nvPr/>
          </p:nvSpPr>
          <p:spPr>
            <a:xfrm>
              <a:off x="7044575" y="1376050"/>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SATURN</a:t>
              </a:r>
              <a:endParaRPr>
                <a:solidFill>
                  <a:schemeClr val="dk1"/>
                </a:solidFill>
                <a:latin typeface="Anton"/>
                <a:ea typeface="Anton"/>
                <a:cs typeface="Anton"/>
                <a:sym typeface="Anton"/>
              </a:endParaRPr>
            </a:p>
          </p:txBody>
        </p:sp>
        <p:sp>
          <p:nvSpPr>
            <p:cNvPr id="970" name="Google Shape;970;p31"/>
            <p:cNvSpPr txBox="1"/>
            <p:nvPr/>
          </p:nvSpPr>
          <p:spPr>
            <a:xfrm>
              <a:off x="7044575" y="4407575"/>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Jupiter is </a:t>
              </a:r>
              <a:r>
                <a:rPr lang="en" sz="1200">
                  <a:solidFill>
                    <a:schemeClr val="dk1"/>
                  </a:solidFill>
                  <a:latin typeface="Advent Pro"/>
                  <a:ea typeface="Advent Pro"/>
                  <a:cs typeface="Advent Pro"/>
                  <a:sym typeface="Advent Pro"/>
                </a:rPr>
                <a:t>a gas giant and the biggest planet</a:t>
              </a:r>
              <a:endParaRPr sz="1200">
                <a:solidFill>
                  <a:schemeClr val="dk1"/>
                </a:solidFill>
                <a:latin typeface="Advent Pro"/>
                <a:ea typeface="Advent Pro"/>
                <a:cs typeface="Advent Pro"/>
                <a:sym typeface="Advent Pro"/>
              </a:endParaRPr>
            </a:p>
          </p:txBody>
        </p:sp>
        <p:sp>
          <p:nvSpPr>
            <p:cNvPr id="971" name="Google Shape;971;p31"/>
            <p:cNvSpPr txBox="1"/>
            <p:nvPr/>
          </p:nvSpPr>
          <p:spPr>
            <a:xfrm>
              <a:off x="7044575" y="4080579"/>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sp>
          <p:nvSpPr>
            <p:cNvPr id="972" name="Google Shape;972;p31"/>
            <p:cNvSpPr txBox="1"/>
            <p:nvPr/>
          </p:nvSpPr>
          <p:spPr>
            <a:xfrm>
              <a:off x="7044575" y="3088485"/>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Neptune is the farthest planet from the Sun</a:t>
              </a:r>
              <a:endParaRPr sz="1200">
                <a:solidFill>
                  <a:schemeClr val="dk1"/>
                </a:solidFill>
                <a:latin typeface="Advent Pro"/>
                <a:ea typeface="Advent Pro"/>
                <a:cs typeface="Advent Pro"/>
                <a:sym typeface="Advent Pro"/>
              </a:endParaRPr>
            </a:p>
          </p:txBody>
        </p:sp>
        <p:sp>
          <p:nvSpPr>
            <p:cNvPr id="973" name="Google Shape;973;p31"/>
            <p:cNvSpPr txBox="1"/>
            <p:nvPr/>
          </p:nvSpPr>
          <p:spPr>
            <a:xfrm>
              <a:off x="7044575" y="2761490"/>
              <a:ext cx="16422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NEPTUNE</a:t>
              </a:r>
              <a:endParaRPr>
                <a:solidFill>
                  <a:schemeClr val="dk1"/>
                </a:solidFill>
                <a:latin typeface="Anton"/>
                <a:ea typeface="Anton"/>
                <a:cs typeface="Anton"/>
                <a:sym typeface="Anton"/>
              </a:endParaRPr>
            </a:p>
          </p:txBody>
        </p:sp>
        <p:sp>
          <p:nvSpPr>
            <p:cNvPr id="974" name="Google Shape;974;p31"/>
            <p:cNvSpPr txBox="1"/>
            <p:nvPr/>
          </p:nvSpPr>
          <p:spPr>
            <a:xfrm>
              <a:off x="2251788" y="1450675"/>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975" name="Google Shape;975;p31"/>
            <p:cNvSpPr txBox="1"/>
            <p:nvPr/>
          </p:nvSpPr>
          <p:spPr>
            <a:xfrm>
              <a:off x="2251788" y="2836737"/>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976" name="Google Shape;976;p31"/>
            <p:cNvSpPr txBox="1"/>
            <p:nvPr/>
          </p:nvSpPr>
          <p:spPr>
            <a:xfrm>
              <a:off x="2251788" y="4157062"/>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977" name="Google Shape;977;p31"/>
            <p:cNvSpPr txBox="1"/>
            <p:nvPr/>
          </p:nvSpPr>
          <p:spPr>
            <a:xfrm>
              <a:off x="6279538" y="1450675"/>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978" name="Google Shape;978;p31"/>
            <p:cNvSpPr txBox="1"/>
            <p:nvPr/>
          </p:nvSpPr>
          <p:spPr>
            <a:xfrm>
              <a:off x="6279538" y="2836737"/>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sp>
          <p:nvSpPr>
            <p:cNvPr id="979" name="Google Shape;979;p31"/>
            <p:cNvSpPr txBox="1"/>
            <p:nvPr/>
          </p:nvSpPr>
          <p:spPr>
            <a:xfrm>
              <a:off x="6279538" y="4157062"/>
              <a:ext cx="612600" cy="5619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t/>
              </a:r>
              <a:endParaRPr sz="1600">
                <a:solidFill>
                  <a:schemeClr val="dk2"/>
                </a:solidFill>
                <a:latin typeface="Anton"/>
                <a:ea typeface="Anton"/>
                <a:cs typeface="Anton"/>
                <a:sym typeface="Anton"/>
              </a:endParaRPr>
            </a:p>
          </p:txBody>
        </p:sp>
        <p:cxnSp>
          <p:nvCxnSpPr>
            <p:cNvPr id="980" name="Google Shape;980;p31"/>
            <p:cNvCxnSpPr>
              <a:stCxn id="974" idx="3"/>
            </p:cNvCxnSpPr>
            <p:nvPr/>
          </p:nvCxnSpPr>
          <p:spPr>
            <a:xfrm>
              <a:off x="2864388" y="1731625"/>
              <a:ext cx="1888200" cy="0"/>
            </a:xfrm>
            <a:prstGeom prst="straightConnector1">
              <a:avLst/>
            </a:prstGeom>
            <a:noFill/>
            <a:ln cap="flat" cmpd="sng" w="19050">
              <a:solidFill>
                <a:schemeClr val="accent1"/>
              </a:solidFill>
              <a:prstDash val="solid"/>
              <a:round/>
              <a:headEnd len="med" w="med" type="none"/>
              <a:tailEnd len="med" w="med" type="diamond"/>
            </a:ln>
          </p:spPr>
        </p:cxnSp>
        <p:cxnSp>
          <p:nvCxnSpPr>
            <p:cNvPr id="981" name="Google Shape;981;p31"/>
            <p:cNvCxnSpPr>
              <a:stCxn id="977" idx="1"/>
            </p:cNvCxnSpPr>
            <p:nvPr/>
          </p:nvCxnSpPr>
          <p:spPr>
            <a:xfrm rot="10800000">
              <a:off x="5743138" y="1731625"/>
              <a:ext cx="536400" cy="0"/>
            </a:xfrm>
            <a:prstGeom prst="straightConnector1">
              <a:avLst/>
            </a:prstGeom>
            <a:noFill/>
            <a:ln cap="flat" cmpd="sng" w="19050">
              <a:solidFill>
                <a:schemeClr val="accent1"/>
              </a:solidFill>
              <a:prstDash val="solid"/>
              <a:round/>
              <a:headEnd len="med" w="med" type="none"/>
              <a:tailEnd len="med" w="med" type="diamond"/>
            </a:ln>
          </p:spPr>
        </p:cxnSp>
        <p:cxnSp>
          <p:nvCxnSpPr>
            <p:cNvPr id="982" name="Google Shape;982;p31"/>
            <p:cNvCxnSpPr>
              <a:stCxn id="975" idx="3"/>
            </p:cNvCxnSpPr>
            <p:nvPr/>
          </p:nvCxnSpPr>
          <p:spPr>
            <a:xfrm>
              <a:off x="2864388" y="3117687"/>
              <a:ext cx="1114800" cy="0"/>
            </a:xfrm>
            <a:prstGeom prst="straightConnector1">
              <a:avLst/>
            </a:prstGeom>
            <a:noFill/>
            <a:ln cap="flat" cmpd="sng" w="19050">
              <a:solidFill>
                <a:schemeClr val="accent1"/>
              </a:solidFill>
              <a:prstDash val="solid"/>
              <a:round/>
              <a:headEnd len="med" w="med" type="none"/>
              <a:tailEnd len="med" w="med" type="diamond"/>
            </a:ln>
          </p:spPr>
        </p:cxnSp>
        <p:cxnSp>
          <p:nvCxnSpPr>
            <p:cNvPr id="983" name="Google Shape;983;p31"/>
            <p:cNvCxnSpPr>
              <a:stCxn id="978" idx="1"/>
            </p:cNvCxnSpPr>
            <p:nvPr/>
          </p:nvCxnSpPr>
          <p:spPr>
            <a:xfrm rot="10800000">
              <a:off x="5925538" y="3117687"/>
              <a:ext cx="354000" cy="0"/>
            </a:xfrm>
            <a:prstGeom prst="straightConnector1">
              <a:avLst/>
            </a:prstGeom>
            <a:noFill/>
            <a:ln cap="flat" cmpd="sng" w="19050">
              <a:solidFill>
                <a:schemeClr val="accent1"/>
              </a:solidFill>
              <a:prstDash val="solid"/>
              <a:round/>
              <a:headEnd len="med" w="med" type="none"/>
              <a:tailEnd len="med" w="med" type="diamond"/>
            </a:ln>
          </p:spPr>
        </p:cxnSp>
        <p:cxnSp>
          <p:nvCxnSpPr>
            <p:cNvPr id="984" name="Google Shape;984;p31"/>
            <p:cNvCxnSpPr>
              <a:stCxn id="976" idx="3"/>
            </p:cNvCxnSpPr>
            <p:nvPr/>
          </p:nvCxnSpPr>
          <p:spPr>
            <a:xfrm>
              <a:off x="2864388" y="4438012"/>
              <a:ext cx="480600" cy="0"/>
            </a:xfrm>
            <a:prstGeom prst="straightConnector1">
              <a:avLst/>
            </a:prstGeom>
            <a:noFill/>
            <a:ln cap="flat" cmpd="sng" w="19050">
              <a:solidFill>
                <a:schemeClr val="accent1"/>
              </a:solidFill>
              <a:prstDash val="solid"/>
              <a:round/>
              <a:headEnd len="med" w="med" type="none"/>
              <a:tailEnd len="med" w="med" type="diamond"/>
            </a:ln>
          </p:spPr>
        </p:cxnSp>
        <p:cxnSp>
          <p:nvCxnSpPr>
            <p:cNvPr id="985" name="Google Shape;985;p31"/>
            <p:cNvCxnSpPr>
              <a:stCxn id="979" idx="1"/>
            </p:cNvCxnSpPr>
            <p:nvPr/>
          </p:nvCxnSpPr>
          <p:spPr>
            <a:xfrm rot="10800000">
              <a:off x="5873338" y="4438012"/>
              <a:ext cx="406200" cy="0"/>
            </a:xfrm>
            <a:prstGeom prst="straightConnector1">
              <a:avLst/>
            </a:prstGeom>
            <a:noFill/>
            <a:ln cap="flat" cmpd="sng" w="19050">
              <a:solidFill>
                <a:schemeClr val="accent1"/>
              </a:solidFill>
              <a:prstDash val="solid"/>
              <a:round/>
              <a:headEnd len="med" w="med" type="none"/>
              <a:tailEnd len="med" w="med" type="diamond"/>
            </a:ln>
          </p:spPr>
        </p:cxnSp>
      </p:grpSp>
      <p:sp>
        <p:nvSpPr>
          <p:cNvPr id="986" name="Google Shape;986;p31"/>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987" name="Google Shape;987;p31"/>
          <p:cNvGrpSpPr/>
          <p:nvPr/>
        </p:nvGrpSpPr>
        <p:grpSpPr>
          <a:xfrm>
            <a:off x="6452285" y="1546120"/>
            <a:ext cx="267129" cy="389824"/>
            <a:chOff x="3422450" y="1328350"/>
            <a:chExt cx="322075" cy="469950"/>
          </a:xfrm>
        </p:grpSpPr>
        <p:sp>
          <p:nvSpPr>
            <p:cNvPr id="988" name="Google Shape;988;p31"/>
            <p:cNvSpPr/>
            <p:nvPr/>
          </p:nvSpPr>
          <p:spPr>
            <a:xfrm>
              <a:off x="3533975" y="1756925"/>
              <a:ext cx="13825" cy="13800"/>
            </a:xfrm>
            <a:custGeom>
              <a:rect b="b" l="l" r="r" t="t"/>
              <a:pathLst>
                <a:path extrusionOk="0" h="552" w="553">
                  <a:moveTo>
                    <a:pt x="277" y="0"/>
                  </a:moveTo>
                  <a:cubicBezTo>
                    <a:pt x="126" y="0"/>
                    <a:pt x="1" y="126"/>
                    <a:pt x="1" y="276"/>
                  </a:cubicBezTo>
                  <a:cubicBezTo>
                    <a:pt x="1" y="426"/>
                    <a:pt x="126" y="552"/>
                    <a:pt x="277" y="552"/>
                  </a:cubicBezTo>
                  <a:cubicBezTo>
                    <a:pt x="427" y="552"/>
                    <a:pt x="552" y="426"/>
                    <a:pt x="552" y="276"/>
                  </a:cubicBezTo>
                  <a:cubicBezTo>
                    <a:pt x="552" y="126"/>
                    <a:pt x="42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3619200" y="1756925"/>
              <a:ext cx="13800" cy="13800"/>
            </a:xfrm>
            <a:custGeom>
              <a:rect b="b" l="l" r="r" t="t"/>
              <a:pathLst>
                <a:path extrusionOk="0" h="552" w="552">
                  <a:moveTo>
                    <a:pt x="276" y="0"/>
                  </a:moveTo>
                  <a:cubicBezTo>
                    <a:pt x="126" y="0"/>
                    <a:pt x="0" y="126"/>
                    <a:pt x="0" y="276"/>
                  </a:cubicBezTo>
                  <a:cubicBezTo>
                    <a:pt x="0" y="426"/>
                    <a:pt x="126" y="552"/>
                    <a:pt x="276" y="552"/>
                  </a:cubicBezTo>
                  <a:cubicBezTo>
                    <a:pt x="426" y="552"/>
                    <a:pt x="552" y="426"/>
                    <a:pt x="552" y="276"/>
                  </a:cubicBezTo>
                  <a:cubicBezTo>
                    <a:pt x="552" y="126"/>
                    <a:pt x="426" y="0"/>
                    <a:pt x="2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3422450" y="1328350"/>
              <a:ext cx="322075" cy="469950"/>
            </a:xfrm>
            <a:custGeom>
              <a:rect b="b" l="l" r="r" t="t"/>
              <a:pathLst>
                <a:path extrusionOk="0" h="18798" w="12883">
                  <a:moveTo>
                    <a:pt x="10878" y="552"/>
                  </a:moveTo>
                  <a:cubicBezTo>
                    <a:pt x="11329" y="552"/>
                    <a:pt x="11705" y="928"/>
                    <a:pt x="11705" y="1379"/>
                  </a:cubicBezTo>
                  <a:lnTo>
                    <a:pt x="11705" y="2206"/>
                  </a:lnTo>
                  <a:cubicBezTo>
                    <a:pt x="11705" y="2356"/>
                    <a:pt x="11830" y="2481"/>
                    <a:pt x="11981" y="2481"/>
                  </a:cubicBezTo>
                  <a:lnTo>
                    <a:pt x="12056" y="2481"/>
                  </a:lnTo>
                  <a:cubicBezTo>
                    <a:pt x="12206" y="2481"/>
                    <a:pt x="12332" y="2607"/>
                    <a:pt x="12332" y="2757"/>
                  </a:cubicBezTo>
                  <a:lnTo>
                    <a:pt x="12332" y="3584"/>
                  </a:lnTo>
                  <a:cubicBezTo>
                    <a:pt x="12332" y="3735"/>
                    <a:pt x="12206" y="3860"/>
                    <a:pt x="12056" y="3860"/>
                  </a:cubicBezTo>
                  <a:lnTo>
                    <a:pt x="828" y="3860"/>
                  </a:lnTo>
                  <a:cubicBezTo>
                    <a:pt x="677" y="3860"/>
                    <a:pt x="552" y="3735"/>
                    <a:pt x="552" y="3584"/>
                  </a:cubicBezTo>
                  <a:lnTo>
                    <a:pt x="552" y="2757"/>
                  </a:lnTo>
                  <a:cubicBezTo>
                    <a:pt x="552" y="2607"/>
                    <a:pt x="677" y="2481"/>
                    <a:pt x="828" y="2481"/>
                  </a:cubicBezTo>
                  <a:lnTo>
                    <a:pt x="10903" y="2481"/>
                  </a:lnTo>
                  <a:cubicBezTo>
                    <a:pt x="11053" y="2481"/>
                    <a:pt x="11179" y="2356"/>
                    <a:pt x="11179" y="2206"/>
                  </a:cubicBezTo>
                  <a:cubicBezTo>
                    <a:pt x="11179" y="2055"/>
                    <a:pt x="11053" y="1930"/>
                    <a:pt x="10903" y="1930"/>
                  </a:cubicBezTo>
                  <a:lnTo>
                    <a:pt x="1254" y="1930"/>
                  </a:lnTo>
                  <a:lnTo>
                    <a:pt x="1254" y="1379"/>
                  </a:lnTo>
                  <a:cubicBezTo>
                    <a:pt x="1254" y="928"/>
                    <a:pt x="1630" y="552"/>
                    <a:pt x="2081" y="552"/>
                  </a:cubicBezTo>
                  <a:close/>
                  <a:moveTo>
                    <a:pt x="11404" y="4411"/>
                  </a:moveTo>
                  <a:lnTo>
                    <a:pt x="10978" y="10702"/>
                  </a:lnTo>
                  <a:cubicBezTo>
                    <a:pt x="10978" y="10852"/>
                    <a:pt x="10853" y="10953"/>
                    <a:pt x="10702" y="10953"/>
                  </a:cubicBezTo>
                  <a:lnTo>
                    <a:pt x="8271" y="10953"/>
                  </a:lnTo>
                  <a:cubicBezTo>
                    <a:pt x="8121" y="10953"/>
                    <a:pt x="7996" y="11078"/>
                    <a:pt x="7996" y="11228"/>
                  </a:cubicBezTo>
                  <a:cubicBezTo>
                    <a:pt x="7996" y="11379"/>
                    <a:pt x="8121" y="11504"/>
                    <a:pt x="8271" y="11504"/>
                  </a:cubicBezTo>
                  <a:lnTo>
                    <a:pt x="10301" y="11504"/>
                  </a:lnTo>
                  <a:lnTo>
                    <a:pt x="9951" y="14963"/>
                  </a:lnTo>
                  <a:cubicBezTo>
                    <a:pt x="9926" y="15038"/>
                    <a:pt x="9900" y="15113"/>
                    <a:pt x="9825" y="15163"/>
                  </a:cubicBezTo>
                  <a:cubicBezTo>
                    <a:pt x="9775" y="15188"/>
                    <a:pt x="9725" y="15213"/>
                    <a:pt x="9675" y="15213"/>
                  </a:cubicBezTo>
                  <a:lnTo>
                    <a:pt x="6993" y="15213"/>
                  </a:lnTo>
                  <a:cubicBezTo>
                    <a:pt x="6843" y="15213"/>
                    <a:pt x="6717" y="15339"/>
                    <a:pt x="6717" y="15489"/>
                  </a:cubicBezTo>
                  <a:cubicBezTo>
                    <a:pt x="6717" y="15639"/>
                    <a:pt x="6843" y="15765"/>
                    <a:pt x="6993" y="15765"/>
                  </a:cubicBezTo>
                  <a:lnTo>
                    <a:pt x="9675" y="15765"/>
                  </a:lnTo>
                  <a:lnTo>
                    <a:pt x="9575" y="16893"/>
                  </a:lnTo>
                  <a:cubicBezTo>
                    <a:pt x="9575" y="16968"/>
                    <a:pt x="9525" y="17043"/>
                    <a:pt x="9474" y="17093"/>
                  </a:cubicBezTo>
                  <a:cubicBezTo>
                    <a:pt x="9324" y="16492"/>
                    <a:pt x="8773" y="16040"/>
                    <a:pt x="8146" y="16040"/>
                  </a:cubicBezTo>
                  <a:cubicBezTo>
                    <a:pt x="7469" y="16040"/>
                    <a:pt x="6918" y="16517"/>
                    <a:pt x="6793" y="17143"/>
                  </a:cubicBezTo>
                  <a:lnTo>
                    <a:pt x="6091" y="17143"/>
                  </a:lnTo>
                  <a:cubicBezTo>
                    <a:pt x="5966" y="16517"/>
                    <a:pt x="5414" y="16040"/>
                    <a:pt x="4738" y="16040"/>
                  </a:cubicBezTo>
                  <a:cubicBezTo>
                    <a:pt x="4111" y="16040"/>
                    <a:pt x="3560" y="16492"/>
                    <a:pt x="3409" y="17093"/>
                  </a:cubicBezTo>
                  <a:cubicBezTo>
                    <a:pt x="3359" y="17043"/>
                    <a:pt x="3309" y="16968"/>
                    <a:pt x="3309" y="16893"/>
                  </a:cubicBezTo>
                  <a:lnTo>
                    <a:pt x="3209" y="15765"/>
                  </a:lnTo>
                  <a:lnTo>
                    <a:pt x="5890" y="15765"/>
                  </a:lnTo>
                  <a:cubicBezTo>
                    <a:pt x="6041" y="15765"/>
                    <a:pt x="6166" y="15639"/>
                    <a:pt x="6166" y="15489"/>
                  </a:cubicBezTo>
                  <a:cubicBezTo>
                    <a:pt x="6166" y="15339"/>
                    <a:pt x="6041" y="15213"/>
                    <a:pt x="5890" y="15213"/>
                  </a:cubicBezTo>
                  <a:lnTo>
                    <a:pt x="3209" y="15213"/>
                  </a:lnTo>
                  <a:cubicBezTo>
                    <a:pt x="3159" y="15213"/>
                    <a:pt x="3108" y="15188"/>
                    <a:pt x="3058" y="15163"/>
                  </a:cubicBezTo>
                  <a:cubicBezTo>
                    <a:pt x="2983" y="15113"/>
                    <a:pt x="2958" y="15038"/>
                    <a:pt x="2933" y="14963"/>
                  </a:cubicBezTo>
                  <a:lnTo>
                    <a:pt x="2582" y="11504"/>
                  </a:lnTo>
                  <a:lnTo>
                    <a:pt x="4612" y="11504"/>
                  </a:lnTo>
                  <a:cubicBezTo>
                    <a:pt x="4763" y="11504"/>
                    <a:pt x="4888" y="11379"/>
                    <a:pt x="4888" y="11228"/>
                  </a:cubicBezTo>
                  <a:cubicBezTo>
                    <a:pt x="4888" y="11078"/>
                    <a:pt x="4763" y="10953"/>
                    <a:pt x="4612" y="10953"/>
                  </a:cubicBezTo>
                  <a:lnTo>
                    <a:pt x="2181" y="10953"/>
                  </a:lnTo>
                  <a:cubicBezTo>
                    <a:pt x="2031" y="10953"/>
                    <a:pt x="1905" y="10852"/>
                    <a:pt x="1905" y="10702"/>
                  </a:cubicBezTo>
                  <a:lnTo>
                    <a:pt x="1479" y="4411"/>
                  </a:lnTo>
                  <a:close/>
                  <a:moveTo>
                    <a:pt x="2081" y="0"/>
                  </a:moveTo>
                  <a:cubicBezTo>
                    <a:pt x="1304" y="0"/>
                    <a:pt x="702" y="627"/>
                    <a:pt x="702" y="1379"/>
                  </a:cubicBezTo>
                  <a:lnTo>
                    <a:pt x="702" y="1930"/>
                  </a:lnTo>
                  <a:cubicBezTo>
                    <a:pt x="301" y="2005"/>
                    <a:pt x="1" y="2331"/>
                    <a:pt x="1" y="2757"/>
                  </a:cubicBezTo>
                  <a:lnTo>
                    <a:pt x="1" y="3584"/>
                  </a:lnTo>
                  <a:cubicBezTo>
                    <a:pt x="1" y="4035"/>
                    <a:pt x="377" y="4411"/>
                    <a:pt x="828" y="4411"/>
                  </a:cubicBezTo>
                  <a:lnTo>
                    <a:pt x="928" y="4411"/>
                  </a:lnTo>
                  <a:lnTo>
                    <a:pt x="1354" y="10752"/>
                  </a:lnTo>
                  <a:cubicBezTo>
                    <a:pt x="1379" y="11128"/>
                    <a:pt x="1655" y="11429"/>
                    <a:pt x="2031" y="11504"/>
                  </a:cubicBezTo>
                  <a:lnTo>
                    <a:pt x="2382" y="15013"/>
                  </a:lnTo>
                  <a:cubicBezTo>
                    <a:pt x="2407" y="15213"/>
                    <a:pt x="2507" y="15389"/>
                    <a:pt x="2657" y="15539"/>
                  </a:cubicBezTo>
                  <a:lnTo>
                    <a:pt x="2758" y="16943"/>
                  </a:lnTo>
                  <a:cubicBezTo>
                    <a:pt x="2783" y="17369"/>
                    <a:pt x="3159" y="17695"/>
                    <a:pt x="3585" y="17695"/>
                  </a:cubicBezTo>
                  <a:lnTo>
                    <a:pt x="3635" y="17695"/>
                  </a:lnTo>
                  <a:cubicBezTo>
                    <a:pt x="3785" y="17695"/>
                    <a:pt x="3910" y="17569"/>
                    <a:pt x="3910" y="17419"/>
                  </a:cubicBezTo>
                  <a:cubicBezTo>
                    <a:pt x="3910" y="16968"/>
                    <a:pt x="4286" y="16592"/>
                    <a:pt x="4738" y="16592"/>
                  </a:cubicBezTo>
                  <a:cubicBezTo>
                    <a:pt x="5189" y="16592"/>
                    <a:pt x="5565" y="16968"/>
                    <a:pt x="5565" y="17419"/>
                  </a:cubicBezTo>
                  <a:cubicBezTo>
                    <a:pt x="5565" y="17644"/>
                    <a:pt x="5489" y="17845"/>
                    <a:pt x="5339" y="17995"/>
                  </a:cubicBezTo>
                  <a:cubicBezTo>
                    <a:pt x="5164" y="18171"/>
                    <a:pt x="4963" y="18246"/>
                    <a:pt x="4738" y="18246"/>
                  </a:cubicBezTo>
                  <a:cubicBezTo>
                    <a:pt x="4587" y="18246"/>
                    <a:pt x="4437" y="18196"/>
                    <a:pt x="4286" y="18121"/>
                  </a:cubicBezTo>
                  <a:cubicBezTo>
                    <a:pt x="4261" y="18096"/>
                    <a:pt x="4211" y="18071"/>
                    <a:pt x="4161" y="18071"/>
                  </a:cubicBezTo>
                  <a:cubicBezTo>
                    <a:pt x="4061" y="18071"/>
                    <a:pt x="3961" y="18121"/>
                    <a:pt x="3910" y="18196"/>
                  </a:cubicBezTo>
                  <a:cubicBezTo>
                    <a:pt x="3885" y="18246"/>
                    <a:pt x="3860" y="18321"/>
                    <a:pt x="3885" y="18396"/>
                  </a:cubicBezTo>
                  <a:cubicBezTo>
                    <a:pt x="3885" y="18472"/>
                    <a:pt x="3936" y="18547"/>
                    <a:pt x="4011" y="18572"/>
                  </a:cubicBezTo>
                  <a:cubicBezTo>
                    <a:pt x="4211" y="18722"/>
                    <a:pt x="4487" y="18797"/>
                    <a:pt x="4738" y="18797"/>
                  </a:cubicBezTo>
                  <a:cubicBezTo>
                    <a:pt x="5113" y="18797"/>
                    <a:pt x="5464" y="18647"/>
                    <a:pt x="5715" y="18396"/>
                  </a:cubicBezTo>
                  <a:cubicBezTo>
                    <a:pt x="5915" y="18196"/>
                    <a:pt x="6041" y="17945"/>
                    <a:pt x="6091" y="17695"/>
                  </a:cubicBezTo>
                  <a:lnTo>
                    <a:pt x="7043" y="17695"/>
                  </a:lnTo>
                  <a:cubicBezTo>
                    <a:pt x="7194" y="17695"/>
                    <a:pt x="7319" y="17569"/>
                    <a:pt x="7319" y="17419"/>
                  </a:cubicBezTo>
                  <a:cubicBezTo>
                    <a:pt x="7319" y="16968"/>
                    <a:pt x="7695" y="16592"/>
                    <a:pt x="8146" y="16592"/>
                  </a:cubicBezTo>
                  <a:cubicBezTo>
                    <a:pt x="8597" y="16592"/>
                    <a:pt x="8973" y="16968"/>
                    <a:pt x="8973" y="17419"/>
                  </a:cubicBezTo>
                  <a:cubicBezTo>
                    <a:pt x="8973" y="17644"/>
                    <a:pt x="8873" y="17845"/>
                    <a:pt x="8723" y="17995"/>
                  </a:cubicBezTo>
                  <a:cubicBezTo>
                    <a:pt x="8572" y="18171"/>
                    <a:pt x="8372" y="18246"/>
                    <a:pt x="8146" y="18246"/>
                  </a:cubicBezTo>
                  <a:cubicBezTo>
                    <a:pt x="7971" y="18246"/>
                    <a:pt x="7820" y="18196"/>
                    <a:pt x="7695" y="18121"/>
                  </a:cubicBezTo>
                  <a:cubicBezTo>
                    <a:pt x="7645" y="18096"/>
                    <a:pt x="7595" y="18071"/>
                    <a:pt x="7545" y="18071"/>
                  </a:cubicBezTo>
                  <a:cubicBezTo>
                    <a:pt x="7444" y="18071"/>
                    <a:pt x="7369" y="18121"/>
                    <a:pt x="7319" y="18196"/>
                  </a:cubicBezTo>
                  <a:cubicBezTo>
                    <a:pt x="7269" y="18246"/>
                    <a:pt x="7269" y="18321"/>
                    <a:pt x="7269" y="18396"/>
                  </a:cubicBezTo>
                  <a:cubicBezTo>
                    <a:pt x="7294" y="18472"/>
                    <a:pt x="7344" y="18547"/>
                    <a:pt x="7394" y="18572"/>
                  </a:cubicBezTo>
                  <a:cubicBezTo>
                    <a:pt x="7620" y="18722"/>
                    <a:pt x="7870" y="18797"/>
                    <a:pt x="8146" y="18797"/>
                  </a:cubicBezTo>
                  <a:cubicBezTo>
                    <a:pt x="8497" y="18797"/>
                    <a:pt x="8848" y="18647"/>
                    <a:pt x="9124" y="18396"/>
                  </a:cubicBezTo>
                  <a:cubicBezTo>
                    <a:pt x="9324" y="18196"/>
                    <a:pt x="9449" y="17945"/>
                    <a:pt x="9499" y="17670"/>
                  </a:cubicBezTo>
                  <a:cubicBezTo>
                    <a:pt x="9825" y="17594"/>
                    <a:pt x="10101" y="17294"/>
                    <a:pt x="10126" y="16943"/>
                  </a:cubicBezTo>
                  <a:lnTo>
                    <a:pt x="10226" y="15539"/>
                  </a:lnTo>
                  <a:cubicBezTo>
                    <a:pt x="10377" y="15389"/>
                    <a:pt x="10477" y="15213"/>
                    <a:pt x="10502" y="15013"/>
                  </a:cubicBezTo>
                  <a:lnTo>
                    <a:pt x="10853" y="11504"/>
                  </a:lnTo>
                  <a:cubicBezTo>
                    <a:pt x="11229" y="11429"/>
                    <a:pt x="11504" y="11128"/>
                    <a:pt x="11530" y="10752"/>
                  </a:cubicBezTo>
                  <a:lnTo>
                    <a:pt x="11956" y="4411"/>
                  </a:lnTo>
                  <a:lnTo>
                    <a:pt x="12056" y="4411"/>
                  </a:lnTo>
                  <a:cubicBezTo>
                    <a:pt x="12507" y="4411"/>
                    <a:pt x="12883" y="4035"/>
                    <a:pt x="12883" y="3584"/>
                  </a:cubicBezTo>
                  <a:lnTo>
                    <a:pt x="12883" y="2757"/>
                  </a:lnTo>
                  <a:cubicBezTo>
                    <a:pt x="12883" y="2356"/>
                    <a:pt x="12607" y="2030"/>
                    <a:pt x="12256" y="1955"/>
                  </a:cubicBezTo>
                  <a:lnTo>
                    <a:pt x="12256" y="1379"/>
                  </a:lnTo>
                  <a:cubicBezTo>
                    <a:pt x="12256" y="627"/>
                    <a:pt x="11655" y="0"/>
                    <a:pt x="108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3503275" y="1452175"/>
              <a:ext cx="161050" cy="137375"/>
            </a:xfrm>
            <a:custGeom>
              <a:rect b="b" l="l" r="r" t="t"/>
              <a:pathLst>
                <a:path extrusionOk="0" h="5495" w="6442">
                  <a:moveTo>
                    <a:pt x="3220" y="2036"/>
                  </a:moveTo>
                  <a:cubicBezTo>
                    <a:pt x="3367" y="2036"/>
                    <a:pt x="3516" y="2068"/>
                    <a:pt x="3660" y="2140"/>
                  </a:cubicBezTo>
                  <a:cubicBezTo>
                    <a:pt x="3522" y="2215"/>
                    <a:pt x="3365" y="2253"/>
                    <a:pt x="3209" y="2253"/>
                  </a:cubicBezTo>
                  <a:cubicBezTo>
                    <a:pt x="3052" y="2253"/>
                    <a:pt x="2896" y="2215"/>
                    <a:pt x="2758" y="2140"/>
                  </a:cubicBezTo>
                  <a:cubicBezTo>
                    <a:pt x="2902" y="2075"/>
                    <a:pt x="3060" y="2036"/>
                    <a:pt x="3220" y="2036"/>
                  </a:cubicBezTo>
                  <a:close/>
                  <a:moveTo>
                    <a:pt x="2156" y="3243"/>
                  </a:moveTo>
                  <a:cubicBezTo>
                    <a:pt x="2407" y="3393"/>
                    <a:pt x="2582" y="3644"/>
                    <a:pt x="2607" y="3945"/>
                  </a:cubicBezTo>
                  <a:cubicBezTo>
                    <a:pt x="2382" y="3794"/>
                    <a:pt x="2206" y="3544"/>
                    <a:pt x="2156" y="3243"/>
                  </a:cubicBezTo>
                  <a:close/>
                  <a:moveTo>
                    <a:pt x="4261" y="3243"/>
                  </a:moveTo>
                  <a:cubicBezTo>
                    <a:pt x="4211" y="3544"/>
                    <a:pt x="4036" y="3794"/>
                    <a:pt x="3810" y="3945"/>
                  </a:cubicBezTo>
                  <a:cubicBezTo>
                    <a:pt x="3835" y="3644"/>
                    <a:pt x="4011" y="3393"/>
                    <a:pt x="4261" y="3243"/>
                  </a:cubicBezTo>
                  <a:close/>
                  <a:moveTo>
                    <a:pt x="4086" y="2516"/>
                  </a:moveTo>
                  <a:cubicBezTo>
                    <a:pt x="4111" y="2566"/>
                    <a:pt x="4136" y="2616"/>
                    <a:pt x="4161" y="2666"/>
                  </a:cubicBezTo>
                  <a:cubicBezTo>
                    <a:pt x="3585" y="2892"/>
                    <a:pt x="3209" y="3493"/>
                    <a:pt x="3259" y="4145"/>
                  </a:cubicBezTo>
                  <a:lnTo>
                    <a:pt x="3159" y="4145"/>
                  </a:lnTo>
                  <a:cubicBezTo>
                    <a:pt x="3209" y="3468"/>
                    <a:pt x="2808" y="2892"/>
                    <a:pt x="2256" y="2666"/>
                  </a:cubicBezTo>
                  <a:cubicBezTo>
                    <a:pt x="2281" y="2616"/>
                    <a:pt x="2307" y="2566"/>
                    <a:pt x="2332" y="2516"/>
                  </a:cubicBezTo>
                  <a:cubicBezTo>
                    <a:pt x="2595" y="2716"/>
                    <a:pt x="2902" y="2817"/>
                    <a:pt x="3209" y="2817"/>
                  </a:cubicBezTo>
                  <a:cubicBezTo>
                    <a:pt x="3516" y="2817"/>
                    <a:pt x="3823" y="2716"/>
                    <a:pt x="4086" y="2516"/>
                  </a:cubicBezTo>
                  <a:close/>
                  <a:moveTo>
                    <a:pt x="2658" y="0"/>
                  </a:moveTo>
                  <a:cubicBezTo>
                    <a:pt x="2615" y="0"/>
                    <a:pt x="2571" y="11"/>
                    <a:pt x="2532" y="35"/>
                  </a:cubicBezTo>
                  <a:cubicBezTo>
                    <a:pt x="1755" y="436"/>
                    <a:pt x="1530" y="1388"/>
                    <a:pt x="1956" y="2090"/>
                  </a:cubicBezTo>
                  <a:cubicBezTo>
                    <a:pt x="1855" y="2240"/>
                    <a:pt x="1755" y="2391"/>
                    <a:pt x="1705" y="2541"/>
                  </a:cubicBezTo>
                  <a:cubicBezTo>
                    <a:pt x="703" y="2541"/>
                    <a:pt x="1" y="3518"/>
                    <a:pt x="302" y="4471"/>
                  </a:cubicBezTo>
                  <a:cubicBezTo>
                    <a:pt x="321" y="4590"/>
                    <a:pt x="435" y="4662"/>
                    <a:pt x="544" y="4662"/>
                  </a:cubicBezTo>
                  <a:cubicBezTo>
                    <a:pt x="573" y="4662"/>
                    <a:pt x="601" y="4657"/>
                    <a:pt x="627" y="4646"/>
                  </a:cubicBezTo>
                  <a:cubicBezTo>
                    <a:pt x="778" y="4596"/>
                    <a:pt x="853" y="4446"/>
                    <a:pt x="828" y="4295"/>
                  </a:cubicBezTo>
                  <a:cubicBezTo>
                    <a:pt x="627" y="3744"/>
                    <a:pt x="1028" y="3168"/>
                    <a:pt x="1605" y="3117"/>
                  </a:cubicBezTo>
                  <a:cubicBezTo>
                    <a:pt x="1605" y="3719"/>
                    <a:pt x="1956" y="4245"/>
                    <a:pt x="2482" y="4521"/>
                  </a:cubicBezTo>
                  <a:cubicBezTo>
                    <a:pt x="2309" y="4789"/>
                    <a:pt x="2019" y="4941"/>
                    <a:pt x="1702" y="4941"/>
                  </a:cubicBezTo>
                  <a:cubicBezTo>
                    <a:pt x="1604" y="4941"/>
                    <a:pt x="1504" y="4926"/>
                    <a:pt x="1404" y="4897"/>
                  </a:cubicBezTo>
                  <a:cubicBezTo>
                    <a:pt x="1378" y="4886"/>
                    <a:pt x="1351" y="4881"/>
                    <a:pt x="1324" y="4881"/>
                  </a:cubicBezTo>
                  <a:cubicBezTo>
                    <a:pt x="1221" y="4881"/>
                    <a:pt x="1118" y="4953"/>
                    <a:pt x="1078" y="5072"/>
                  </a:cubicBezTo>
                  <a:cubicBezTo>
                    <a:pt x="1028" y="5223"/>
                    <a:pt x="1104" y="5373"/>
                    <a:pt x="1254" y="5423"/>
                  </a:cubicBezTo>
                  <a:cubicBezTo>
                    <a:pt x="1399" y="5472"/>
                    <a:pt x="1547" y="5495"/>
                    <a:pt x="1694" y="5495"/>
                  </a:cubicBezTo>
                  <a:cubicBezTo>
                    <a:pt x="2233" y="5495"/>
                    <a:pt x="2752" y="5184"/>
                    <a:pt x="3008" y="4671"/>
                  </a:cubicBezTo>
                  <a:cubicBezTo>
                    <a:pt x="3071" y="4684"/>
                    <a:pt x="3134" y="4690"/>
                    <a:pt x="3199" y="4690"/>
                  </a:cubicBezTo>
                  <a:cubicBezTo>
                    <a:pt x="3265" y="4690"/>
                    <a:pt x="3334" y="4684"/>
                    <a:pt x="3409" y="4671"/>
                  </a:cubicBezTo>
                  <a:cubicBezTo>
                    <a:pt x="3665" y="5184"/>
                    <a:pt x="4169" y="5495"/>
                    <a:pt x="4714" y="5495"/>
                  </a:cubicBezTo>
                  <a:cubicBezTo>
                    <a:pt x="4862" y="5495"/>
                    <a:pt x="5014" y="5472"/>
                    <a:pt x="5164" y="5423"/>
                  </a:cubicBezTo>
                  <a:cubicBezTo>
                    <a:pt x="5314" y="5373"/>
                    <a:pt x="5389" y="5223"/>
                    <a:pt x="5339" y="5072"/>
                  </a:cubicBezTo>
                  <a:cubicBezTo>
                    <a:pt x="5319" y="4953"/>
                    <a:pt x="5205" y="4881"/>
                    <a:pt x="5097" y="4881"/>
                  </a:cubicBezTo>
                  <a:cubicBezTo>
                    <a:pt x="5068" y="4881"/>
                    <a:pt x="5039" y="4886"/>
                    <a:pt x="5013" y="4897"/>
                  </a:cubicBezTo>
                  <a:cubicBezTo>
                    <a:pt x="4919" y="4926"/>
                    <a:pt x="4822" y="4941"/>
                    <a:pt x="4726" y="4941"/>
                  </a:cubicBezTo>
                  <a:cubicBezTo>
                    <a:pt x="4413" y="4941"/>
                    <a:pt x="4108" y="4789"/>
                    <a:pt x="3936" y="4521"/>
                  </a:cubicBezTo>
                  <a:cubicBezTo>
                    <a:pt x="4462" y="4245"/>
                    <a:pt x="4813" y="3719"/>
                    <a:pt x="4813" y="3117"/>
                  </a:cubicBezTo>
                  <a:cubicBezTo>
                    <a:pt x="5389" y="3168"/>
                    <a:pt x="5790" y="3744"/>
                    <a:pt x="5615" y="4295"/>
                  </a:cubicBezTo>
                  <a:cubicBezTo>
                    <a:pt x="5565" y="4446"/>
                    <a:pt x="5640" y="4596"/>
                    <a:pt x="5790" y="4646"/>
                  </a:cubicBezTo>
                  <a:cubicBezTo>
                    <a:pt x="5816" y="4657"/>
                    <a:pt x="5845" y="4662"/>
                    <a:pt x="5873" y="4662"/>
                  </a:cubicBezTo>
                  <a:cubicBezTo>
                    <a:pt x="5982" y="4662"/>
                    <a:pt x="6096" y="4590"/>
                    <a:pt x="6116" y="4471"/>
                  </a:cubicBezTo>
                  <a:cubicBezTo>
                    <a:pt x="6442" y="3518"/>
                    <a:pt x="5715" y="2541"/>
                    <a:pt x="4713" y="2541"/>
                  </a:cubicBezTo>
                  <a:cubicBezTo>
                    <a:pt x="4662" y="2391"/>
                    <a:pt x="4587" y="2240"/>
                    <a:pt x="4462" y="2090"/>
                  </a:cubicBezTo>
                  <a:cubicBezTo>
                    <a:pt x="4913" y="1388"/>
                    <a:pt x="4662" y="436"/>
                    <a:pt x="3886" y="35"/>
                  </a:cubicBezTo>
                  <a:cubicBezTo>
                    <a:pt x="3847" y="11"/>
                    <a:pt x="3803" y="0"/>
                    <a:pt x="3759" y="0"/>
                  </a:cubicBezTo>
                  <a:cubicBezTo>
                    <a:pt x="3661" y="0"/>
                    <a:pt x="3561" y="56"/>
                    <a:pt x="3510" y="160"/>
                  </a:cubicBezTo>
                  <a:cubicBezTo>
                    <a:pt x="3434" y="285"/>
                    <a:pt x="3510" y="461"/>
                    <a:pt x="3635" y="511"/>
                  </a:cubicBezTo>
                  <a:cubicBezTo>
                    <a:pt x="4086" y="762"/>
                    <a:pt x="4236" y="1288"/>
                    <a:pt x="4036" y="1714"/>
                  </a:cubicBezTo>
                  <a:cubicBezTo>
                    <a:pt x="3785" y="1564"/>
                    <a:pt x="3497" y="1488"/>
                    <a:pt x="3209" y="1488"/>
                  </a:cubicBezTo>
                  <a:cubicBezTo>
                    <a:pt x="2921" y="1488"/>
                    <a:pt x="2632" y="1564"/>
                    <a:pt x="2382" y="1714"/>
                  </a:cubicBezTo>
                  <a:cubicBezTo>
                    <a:pt x="2181" y="1288"/>
                    <a:pt x="2332" y="762"/>
                    <a:pt x="2783" y="511"/>
                  </a:cubicBezTo>
                  <a:cubicBezTo>
                    <a:pt x="2933" y="461"/>
                    <a:pt x="2983" y="285"/>
                    <a:pt x="2908" y="160"/>
                  </a:cubicBezTo>
                  <a:cubicBezTo>
                    <a:pt x="2856" y="56"/>
                    <a:pt x="2756" y="0"/>
                    <a:pt x="26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31"/>
          <p:cNvGrpSpPr/>
          <p:nvPr/>
        </p:nvGrpSpPr>
        <p:grpSpPr>
          <a:xfrm>
            <a:off x="2424793" y="4243607"/>
            <a:ext cx="266611" cy="388787"/>
            <a:chOff x="2933100" y="1328350"/>
            <a:chExt cx="321450" cy="468700"/>
          </a:xfrm>
        </p:grpSpPr>
        <p:sp>
          <p:nvSpPr>
            <p:cNvPr id="993" name="Google Shape;993;p31"/>
            <p:cNvSpPr/>
            <p:nvPr/>
          </p:nvSpPr>
          <p:spPr>
            <a:xfrm>
              <a:off x="2933100" y="1328350"/>
              <a:ext cx="321450" cy="468700"/>
            </a:xfrm>
            <a:custGeom>
              <a:rect b="b" l="l" r="r" t="t"/>
              <a:pathLst>
                <a:path extrusionOk="0" h="18748" w="12858">
                  <a:moveTo>
                    <a:pt x="12031" y="552"/>
                  </a:moveTo>
                  <a:cubicBezTo>
                    <a:pt x="12181" y="552"/>
                    <a:pt x="12306" y="677"/>
                    <a:pt x="12306" y="827"/>
                  </a:cubicBezTo>
                  <a:lnTo>
                    <a:pt x="12306" y="1654"/>
                  </a:lnTo>
                  <a:cubicBezTo>
                    <a:pt x="12306" y="1805"/>
                    <a:pt x="12181" y="1930"/>
                    <a:pt x="12031" y="1930"/>
                  </a:cubicBezTo>
                  <a:lnTo>
                    <a:pt x="828" y="1930"/>
                  </a:lnTo>
                  <a:cubicBezTo>
                    <a:pt x="677" y="1930"/>
                    <a:pt x="552" y="1805"/>
                    <a:pt x="552" y="1654"/>
                  </a:cubicBezTo>
                  <a:lnTo>
                    <a:pt x="552" y="827"/>
                  </a:lnTo>
                  <a:cubicBezTo>
                    <a:pt x="552" y="677"/>
                    <a:pt x="677" y="552"/>
                    <a:pt x="828" y="552"/>
                  </a:cubicBezTo>
                  <a:close/>
                  <a:moveTo>
                    <a:pt x="11805" y="2481"/>
                  </a:moveTo>
                  <a:lnTo>
                    <a:pt x="11931" y="3108"/>
                  </a:lnTo>
                  <a:lnTo>
                    <a:pt x="853" y="3108"/>
                  </a:lnTo>
                  <a:lnTo>
                    <a:pt x="978" y="2481"/>
                  </a:lnTo>
                  <a:close/>
                  <a:moveTo>
                    <a:pt x="5113" y="17118"/>
                  </a:moveTo>
                  <a:cubicBezTo>
                    <a:pt x="5264" y="17118"/>
                    <a:pt x="5389" y="17243"/>
                    <a:pt x="5389" y="17394"/>
                  </a:cubicBezTo>
                  <a:lnTo>
                    <a:pt x="5389" y="17945"/>
                  </a:lnTo>
                  <a:cubicBezTo>
                    <a:pt x="5389" y="18096"/>
                    <a:pt x="5264" y="18221"/>
                    <a:pt x="5113" y="18221"/>
                  </a:cubicBezTo>
                  <a:lnTo>
                    <a:pt x="2532" y="18221"/>
                  </a:lnTo>
                  <a:cubicBezTo>
                    <a:pt x="2382" y="18221"/>
                    <a:pt x="2256" y="18096"/>
                    <a:pt x="2256" y="17945"/>
                  </a:cubicBezTo>
                  <a:lnTo>
                    <a:pt x="2256" y="17394"/>
                  </a:lnTo>
                  <a:cubicBezTo>
                    <a:pt x="2256" y="17243"/>
                    <a:pt x="2382" y="17118"/>
                    <a:pt x="2532" y="17118"/>
                  </a:cubicBezTo>
                  <a:close/>
                  <a:moveTo>
                    <a:pt x="828" y="0"/>
                  </a:moveTo>
                  <a:cubicBezTo>
                    <a:pt x="352" y="0"/>
                    <a:pt x="1" y="376"/>
                    <a:pt x="1" y="827"/>
                  </a:cubicBezTo>
                  <a:lnTo>
                    <a:pt x="1" y="1654"/>
                  </a:lnTo>
                  <a:cubicBezTo>
                    <a:pt x="1" y="1955"/>
                    <a:pt x="176" y="2231"/>
                    <a:pt x="427" y="2381"/>
                  </a:cubicBezTo>
                  <a:lnTo>
                    <a:pt x="326" y="3008"/>
                  </a:lnTo>
                  <a:cubicBezTo>
                    <a:pt x="276" y="3183"/>
                    <a:pt x="326" y="3334"/>
                    <a:pt x="427" y="3459"/>
                  </a:cubicBezTo>
                  <a:cubicBezTo>
                    <a:pt x="527" y="3584"/>
                    <a:pt x="702" y="3659"/>
                    <a:pt x="853" y="3659"/>
                  </a:cubicBezTo>
                  <a:lnTo>
                    <a:pt x="11605" y="3659"/>
                  </a:lnTo>
                  <a:lnTo>
                    <a:pt x="11605" y="17945"/>
                  </a:lnTo>
                  <a:cubicBezTo>
                    <a:pt x="11605" y="18096"/>
                    <a:pt x="11479" y="18221"/>
                    <a:pt x="11329" y="18221"/>
                  </a:cubicBezTo>
                  <a:lnTo>
                    <a:pt x="5890" y="18221"/>
                  </a:lnTo>
                  <a:cubicBezTo>
                    <a:pt x="5915" y="18121"/>
                    <a:pt x="5941" y="18020"/>
                    <a:pt x="5941" y="17945"/>
                  </a:cubicBezTo>
                  <a:lnTo>
                    <a:pt x="5941" y="16517"/>
                  </a:lnTo>
                  <a:cubicBezTo>
                    <a:pt x="5941" y="16216"/>
                    <a:pt x="5815" y="15915"/>
                    <a:pt x="5590" y="15690"/>
                  </a:cubicBezTo>
                  <a:cubicBezTo>
                    <a:pt x="5364" y="15464"/>
                    <a:pt x="5063" y="15339"/>
                    <a:pt x="4737" y="15339"/>
                  </a:cubicBezTo>
                  <a:lnTo>
                    <a:pt x="2908" y="15339"/>
                  </a:lnTo>
                  <a:cubicBezTo>
                    <a:pt x="2758" y="15339"/>
                    <a:pt x="2607" y="15364"/>
                    <a:pt x="2482" y="15414"/>
                  </a:cubicBezTo>
                  <a:cubicBezTo>
                    <a:pt x="2331" y="15464"/>
                    <a:pt x="2256" y="15639"/>
                    <a:pt x="2306" y="15765"/>
                  </a:cubicBezTo>
                  <a:cubicBezTo>
                    <a:pt x="2357" y="15865"/>
                    <a:pt x="2457" y="15940"/>
                    <a:pt x="2582" y="15940"/>
                  </a:cubicBezTo>
                  <a:cubicBezTo>
                    <a:pt x="2607" y="15940"/>
                    <a:pt x="2632" y="15940"/>
                    <a:pt x="2682" y="15915"/>
                  </a:cubicBezTo>
                  <a:cubicBezTo>
                    <a:pt x="2758" y="15890"/>
                    <a:pt x="2833" y="15890"/>
                    <a:pt x="2908" y="15890"/>
                  </a:cubicBezTo>
                  <a:lnTo>
                    <a:pt x="4737" y="15890"/>
                  </a:lnTo>
                  <a:cubicBezTo>
                    <a:pt x="5088" y="15890"/>
                    <a:pt x="5389" y="16166"/>
                    <a:pt x="5389" y="16517"/>
                  </a:cubicBezTo>
                  <a:lnTo>
                    <a:pt x="5389" y="16617"/>
                  </a:lnTo>
                  <a:cubicBezTo>
                    <a:pt x="5289" y="16567"/>
                    <a:pt x="5214" y="16567"/>
                    <a:pt x="5113" y="16567"/>
                  </a:cubicBezTo>
                  <a:lnTo>
                    <a:pt x="2532" y="16567"/>
                  </a:lnTo>
                  <a:cubicBezTo>
                    <a:pt x="2432" y="16567"/>
                    <a:pt x="2357" y="16567"/>
                    <a:pt x="2256" y="16617"/>
                  </a:cubicBezTo>
                  <a:lnTo>
                    <a:pt x="2256" y="16517"/>
                  </a:lnTo>
                  <a:cubicBezTo>
                    <a:pt x="2256" y="16492"/>
                    <a:pt x="2256" y="16492"/>
                    <a:pt x="2256" y="16492"/>
                  </a:cubicBezTo>
                  <a:cubicBezTo>
                    <a:pt x="2256" y="16467"/>
                    <a:pt x="2256" y="16467"/>
                    <a:pt x="2256" y="16467"/>
                  </a:cubicBezTo>
                  <a:cubicBezTo>
                    <a:pt x="2256" y="16441"/>
                    <a:pt x="2256" y="16441"/>
                    <a:pt x="2256" y="16441"/>
                  </a:cubicBezTo>
                  <a:cubicBezTo>
                    <a:pt x="2206" y="16316"/>
                    <a:pt x="2106" y="16241"/>
                    <a:pt x="1981" y="16241"/>
                  </a:cubicBezTo>
                  <a:cubicBezTo>
                    <a:pt x="1830" y="16241"/>
                    <a:pt x="1705" y="16366"/>
                    <a:pt x="1705" y="16517"/>
                  </a:cubicBezTo>
                  <a:lnTo>
                    <a:pt x="1705" y="17945"/>
                  </a:lnTo>
                  <a:cubicBezTo>
                    <a:pt x="1705" y="18020"/>
                    <a:pt x="1730" y="18121"/>
                    <a:pt x="1755" y="18221"/>
                  </a:cubicBezTo>
                  <a:lnTo>
                    <a:pt x="1429" y="18221"/>
                  </a:lnTo>
                  <a:cubicBezTo>
                    <a:pt x="1279" y="18221"/>
                    <a:pt x="1179" y="18096"/>
                    <a:pt x="1179" y="17945"/>
                  </a:cubicBezTo>
                  <a:lnTo>
                    <a:pt x="1179" y="4486"/>
                  </a:lnTo>
                  <a:cubicBezTo>
                    <a:pt x="1179" y="4336"/>
                    <a:pt x="1053" y="4211"/>
                    <a:pt x="903" y="4211"/>
                  </a:cubicBezTo>
                  <a:cubicBezTo>
                    <a:pt x="753" y="4211"/>
                    <a:pt x="627" y="4336"/>
                    <a:pt x="627" y="4486"/>
                  </a:cubicBezTo>
                  <a:lnTo>
                    <a:pt x="627" y="17945"/>
                  </a:lnTo>
                  <a:cubicBezTo>
                    <a:pt x="627" y="18146"/>
                    <a:pt x="702" y="18371"/>
                    <a:pt x="853" y="18522"/>
                  </a:cubicBezTo>
                  <a:cubicBezTo>
                    <a:pt x="1003" y="18672"/>
                    <a:pt x="1229" y="18747"/>
                    <a:pt x="1429" y="18747"/>
                  </a:cubicBezTo>
                  <a:lnTo>
                    <a:pt x="11329" y="18747"/>
                  </a:lnTo>
                  <a:cubicBezTo>
                    <a:pt x="11780" y="18747"/>
                    <a:pt x="12156" y="18396"/>
                    <a:pt x="12156" y="17945"/>
                  </a:cubicBezTo>
                  <a:lnTo>
                    <a:pt x="12156" y="3609"/>
                  </a:lnTo>
                  <a:cubicBezTo>
                    <a:pt x="12231" y="3584"/>
                    <a:pt x="12281" y="3534"/>
                    <a:pt x="12332" y="3459"/>
                  </a:cubicBezTo>
                  <a:cubicBezTo>
                    <a:pt x="12457" y="3334"/>
                    <a:pt x="12482" y="3183"/>
                    <a:pt x="12457" y="3008"/>
                  </a:cubicBezTo>
                  <a:lnTo>
                    <a:pt x="12332" y="2406"/>
                  </a:lnTo>
                  <a:cubicBezTo>
                    <a:pt x="12632" y="2281"/>
                    <a:pt x="12858" y="1980"/>
                    <a:pt x="12858" y="1654"/>
                  </a:cubicBezTo>
                  <a:lnTo>
                    <a:pt x="12858" y="827"/>
                  </a:lnTo>
                  <a:cubicBezTo>
                    <a:pt x="12858" y="376"/>
                    <a:pt x="12482" y="0"/>
                    <a:pt x="12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1"/>
            <p:cNvSpPr/>
            <p:nvPr/>
          </p:nvSpPr>
          <p:spPr>
            <a:xfrm>
              <a:off x="2973825" y="1489750"/>
              <a:ext cx="153550" cy="137500"/>
            </a:xfrm>
            <a:custGeom>
              <a:rect b="b" l="l" r="r" t="t"/>
              <a:pathLst>
                <a:path extrusionOk="0" h="5500" w="6142">
                  <a:moveTo>
                    <a:pt x="3083" y="2041"/>
                  </a:moveTo>
                  <a:cubicBezTo>
                    <a:pt x="3234" y="2041"/>
                    <a:pt x="3384" y="2066"/>
                    <a:pt x="3535" y="2141"/>
                  </a:cubicBezTo>
                  <a:cubicBezTo>
                    <a:pt x="3384" y="2216"/>
                    <a:pt x="3234" y="2266"/>
                    <a:pt x="3083" y="2266"/>
                  </a:cubicBezTo>
                  <a:cubicBezTo>
                    <a:pt x="2908" y="2266"/>
                    <a:pt x="2758" y="2216"/>
                    <a:pt x="2632" y="2141"/>
                  </a:cubicBezTo>
                  <a:cubicBezTo>
                    <a:pt x="2758" y="2066"/>
                    <a:pt x="2908" y="2041"/>
                    <a:pt x="3083" y="2041"/>
                  </a:cubicBezTo>
                  <a:close/>
                  <a:moveTo>
                    <a:pt x="2031" y="3244"/>
                  </a:moveTo>
                  <a:lnTo>
                    <a:pt x="2031" y="3244"/>
                  </a:lnTo>
                  <a:cubicBezTo>
                    <a:pt x="2106" y="3269"/>
                    <a:pt x="2156" y="3319"/>
                    <a:pt x="2206" y="3369"/>
                  </a:cubicBezTo>
                  <a:cubicBezTo>
                    <a:pt x="2382" y="3544"/>
                    <a:pt x="2457" y="3745"/>
                    <a:pt x="2482" y="3945"/>
                  </a:cubicBezTo>
                  <a:cubicBezTo>
                    <a:pt x="2231" y="3795"/>
                    <a:pt x="2081" y="3519"/>
                    <a:pt x="2031" y="3244"/>
                  </a:cubicBezTo>
                  <a:close/>
                  <a:moveTo>
                    <a:pt x="4111" y="3244"/>
                  </a:moveTo>
                  <a:lnTo>
                    <a:pt x="4111" y="3244"/>
                  </a:lnTo>
                  <a:cubicBezTo>
                    <a:pt x="4061" y="3519"/>
                    <a:pt x="3911" y="3795"/>
                    <a:pt x="3660" y="3945"/>
                  </a:cubicBezTo>
                  <a:cubicBezTo>
                    <a:pt x="3685" y="3745"/>
                    <a:pt x="3785" y="3519"/>
                    <a:pt x="3936" y="3369"/>
                  </a:cubicBezTo>
                  <a:cubicBezTo>
                    <a:pt x="3986" y="3319"/>
                    <a:pt x="4061" y="3269"/>
                    <a:pt x="4111" y="3244"/>
                  </a:cubicBezTo>
                  <a:close/>
                  <a:moveTo>
                    <a:pt x="3961" y="2517"/>
                  </a:moveTo>
                  <a:cubicBezTo>
                    <a:pt x="3986" y="2567"/>
                    <a:pt x="4011" y="2617"/>
                    <a:pt x="4036" y="2667"/>
                  </a:cubicBezTo>
                  <a:cubicBezTo>
                    <a:pt x="3860" y="2742"/>
                    <a:pt x="3685" y="2843"/>
                    <a:pt x="3560" y="2993"/>
                  </a:cubicBezTo>
                  <a:cubicBezTo>
                    <a:pt x="3234" y="3294"/>
                    <a:pt x="3083" y="3720"/>
                    <a:pt x="3134" y="4146"/>
                  </a:cubicBezTo>
                  <a:lnTo>
                    <a:pt x="3033" y="4146"/>
                  </a:lnTo>
                  <a:cubicBezTo>
                    <a:pt x="3058" y="3720"/>
                    <a:pt x="2908" y="3294"/>
                    <a:pt x="2607" y="2993"/>
                  </a:cubicBezTo>
                  <a:cubicBezTo>
                    <a:pt x="2457" y="2843"/>
                    <a:pt x="2281" y="2742"/>
                    <a:pt x="2106" y="2667"/>
                  </a:cubicBezTo>
                  <a:cubicBezTo>
                    <a:pt x="2131" y="2617"/>
                    <a:pt x="2156" y="2567"/>
                    <a:pt x="2206" y="2517"/>
                  </a:cubicBezTo>
                  <a:cubicBezTo>
                    <a:pt x="2432" y="2692"/>
                    <a:pt x="2733" y="2817"/>
                    <a:pt x="3083" y="2817"/>
                  </a:cubicBezTo>
                  <a:cubicBezTo>
                    <a:pt x="3409" y="2817"/>
                    <a:pt x="3710" y="2692"/>
                    <a:pt x="3961" y="2517"/>
                  </a:cubicBezTo>
                  <a:close/>
                  <a:moveTo>
                    <a:pt x="2532" y="1"/>
                  </a:moveTo>
                  <a:cubicBezTo>
                    <a:pt x="2489" y="1"/>
                    <a:pt x="2446" y="12"/>
                    <a:pt x="2407" y="36"/>
                  </a:cubicBezTo>
                  <a:cubicBezTo>
                    <a:pt x="1905" y="286"/>
                    <a:pt x="1605" y="787"/>
                    <a:pt x="1605" y="1339"/>
                  </a:cubicBezTo>
                  <a:cubicBezTo>
                    <a:pt x="1605" y="1614"/>
                    <a:pt x="1680" y="1865"/>
                    <a:pt x="1805" y="2091"/>
                  </a:cubicBezTo>
                  <a:cubicBezTo>
                    <a:pt x="1705" y="2241"/>
                    <a:pt x="1630" y="2391"/>
                    <a:pt x="1555" y="2542"/>
                  </a:cubicBezTo>
                  <a:cubicBezTo>
                    <a:pt x="1179" y="2542"/>
                    <a:pt x="803" y="2692"/>
                    <a:pt x="527" y="2993"/>
                  </a:cubicBezTo>
                  <a:cubicBezTo>
                    <a:pt x="126" y="3369"/>
                    <a:pt x="1" y="3945"/>
                    <a:pt x="151" y="4472"/>
                  </a:cubicBezTo>
                  <a:cubicBezTo>
                    <a:pt x="192" y="4574"/>
                    <a:pt x="301" y="4660"/>
                    <a:pt x="421" y="4660"/>
                  </a:cubicBezTo>
                  <a:cubicBezTo>
                    <a:pt x="448" y="4660"/>
                    <a:pt x="475" y="4656"/>
                    <a:pt x="502" y="4647"/>
                  </a:cubicBezTo>
                  <a:cubicBezTo>
                    <a:pt x="652" y="4597"/>
                    <a:pt x="728" y="4447"/>
                    <a:pt x="677" y="4296"/>
                  </a:cubicBezTo>
                  <a:cubicBezTo>
                    <a:pt x="577" y="3970"/>
                    <a:pt x="677" y="3620"/>
                    <a:pt x="903" y="3369"/>
                  </a:cubicBezTo>
                  <a:cubicBezTo>
                    <a:pt x="1053" y="3218"/>
                    <a:pt x="1254" y="3118"/>
                    <a:pt x="1479" y="3093"/>
                  </a:cubicBezTo>
                  <a:cubicBezTo>
                    <a:pt x="1479" y="3720"/>
                    <a:pt x="1830" y="4246"/>
                    <a:pt x="2332" y="4497"/>
                  </a:cubicBezTo>
                  <a:cubicBezTo>
                    <a:pt x="2306" y="4572"/>
                    <a:pt x="2256" y="4622"/>
                    <a:pt x="2206" y="4672"/>
                  </a:cubicBezTo>
                  <a:cubicBezTo>
                    <a:pt x="2027" y="4851"/>
                    <a:pt x="1797" y="4941"/>
                    <a:pt x="1561" y="4941"/>
                  </a:cubicBezTo>
                  <a:cubicBezTo>
                    <a:pt x="1467" y="4941"/>
                    <a:pt x="1372" y="4926"/>
                    <a:pt x="1279" y="4898"/>
                  </a:cubicBezTo>
                  <a:cubicBezTo>
                    <a:pt x="1248" y="4887"/>
                    <a:pt x="1216" y="4882"/>
                    <a:pt x="1186" y="4882"/>
                  </a:cubicBezTo>
                  <a:cubicBezTo>
                    <a:pt x="1070" y="4882"/>
                    <a:pt x="968" y="4954"/>
                    <a:pt x="928" y="5073"/>
                  </a:cubicBezTo>
                  <a:cubicBezTo>
                    <a:pt x="903" y="5224"/>
                    <a:pt x="978" y="5374"/>
                    <a:pt x="1129" y="5424"/>
                  </a:cubicBezTo>
                  <a:cubicBezTo>
                    <a:pt x="1254" y="5474"/>
                    <a:pt x="1404" y="5499"/>
                    <a:pt x="1555" y="5499"/>
                  </a:cubicBezTo>
                  <a:cubicBezTo>
                    <a:pt x="1956" y="5499"/>
                    <a:pt x="2306" y="5349"/>
                    <a:pt x="2607" y="5048"/>
                  </a:cubicBezTo>
                  <a:cubicBezTo>
                    <a:pt x="2707" y="4948"/>
                    <a:pt x="2808" y="4823"/>
                    <a:pt x="2883" y="4672"/>
                  </a:cubicBezTo>
                  <a:cubicBezTo>
                    <a:pt x="2933" y="4672"/>
                    <a:pt x="3008" y="4697"/>
                    <a:pt x="3083" y="4697"/>
                  </a:cubicBezTo>
                  <a:cubicBezTo>
                    <a:pt x="3134" y="4697"/>
                    <a:pt x="3209" y="4672"/>
                    <a:pt x="3284" y="4672"/>
                  </a:cubicBezTo>
                  <a:cubicBezTo>
                    <a:pt x="3334" y="4823"/>
                    <a:pt x="3434" y="4948"/>
                    <a:pt x="3560" y="5048"/>
                  </a:cubicBezTo>
                  <a:cubicBezTo>
                    <a:pt x="3835" y="5349"/>
                    <a:pt x="4211" y="5499"/>
                    <a:pt x="4587" y="5499"/>
                  </a:cubicBezTo>
                  <a:cubicBezTo>
                    <a:pt x="4738" y="5499"/>
                    <a:pt x="4888" y="5474"/>
                    <a:pt x="5038" y="5424"/>
                  </a:cubicBezTo>
                  <a:cubicBezTo>
                    <a:pt x="5164" y="5374"/>
                    <a:pt x="5264" y="5224"/>
                    <a:pt x="5214" y="5073"/>
                  </a:cubicBezTo>
                  <a:cubicBezTo>
                    <a:pt x="5174" y="4954"/>
                    <a:pt x="5072" y="4882"/>
                    <a:pt x="4956" y="4882"/>
                  </a:cubicBezTo>
                  <a:cubicBezTo>
                    <a:pt x="4926" y="4882"/>
                    <a:pt x="4894" y="4887"/>
                    <a:pt x="4863" y="4898"/>
                  </a:cubicBezTo>
                  <a:cubicBezTo>
                    <a:pt x="4770" y="4926"/>
                    <a:pt x="4675" y="4941"/>
                    <a:pt x="4580" y="4941"/>
                  </a:cubicBezTo>
                  <a:cubicBezTo>
                    <a:pt x="4345" y="4941"/>
                    <a:pt x="4115" y="4851"/>
                    <a:pt x="3936" y="4672"/>
                  </a:cubicBezTo>
                  <a:cubicBezTo>
                    <a:pt x="3885" y="4622"/>
                    <a:pt x="3835" y="4572"/>
                    <a:pt x="3810" y="4497"/>
                  </a:cubicBezTo>
                  <a:cubicBezTo>
                    <a:pt x="4312" y="4246"/>
                    <a:pt x="4662" y="3720"/>
                    <a:pt x="4662" y="3093"/>
                  </a:cubicBezTo>
                  <a:cubicBezTo>
                    <a:pt x="4888" y="3118"/>
                    <a:pt x="5088" y="3218"/>
                    <a:pt x="5239" y="3369"/>
                  </a:cubicBezTo>
                  <a:cubicBezTo>
                    <a:pt x="5489" y="3620"/>
                    <a:pt x="5565" y="3970"/>
                    <a:pt x="5464" y="4296"/>
                  </a:cubicBezTo>
                  <a:cubicBezTo>
                    <a:pt x="5414" y="4447"/>
                    <a:pt x="5489" y="4597"/>
                    <a:pt x="5640" y="4647"/>
                  </a:cubicBezTo>
                  <a:cubicBezTo>
                    <a:pt x="5667" y="4656"/>
                    <a:pt x="5694" y="4660"/>
                    <a:pt x="5721" y="4660"/>
                  </a:cubicBezTo>
                  <a:cubicBezTo>
                    <a:pt x="5841" y="4660"/>
                    <a:pt x="5950" y="4574"/>
                    <a:pt x="5991" y="4472"/>
                  </a:cubicBezTo>
                  <a:cubicBezTo>
                    <a:pt x="6141" y="3945"/>
                    <a:pt x="6016" y="3369"/>
                    <a:pt x="5615" y="2993"/>
                  </a:cubicBezTo>
                  <a:cubicBezTo>
                    <a:pt x="5339" y="2692"/>
                    <a:pt x="4988" y="2542"/>
                    <a:pt x="4587" y="2542"/>
                  </a:cubicBezTo>
                  <a:cubicBezTo>
                    <a:pt x="4512" y="2391"/>
                    <a:pt x="4437" y="2241"/>
                    <a:pt x="4337" y="2091"/>
                  </a:cubicBezTo>
                  <a:cubicBezTo>
                    <a:pt x="4462" y="1865"/>
                    <a:pt x="4537" y="1614"/>
                    <a:pt x="4537" y="1339"/>
                  </a:cubicBezTo>
                  <a:cubicBezTo>
                    <a:pt x="4537" y="787"/>
                    <a:pt x="4236" y="286"/>
                    <a:pt x="3760" y="36"/>
                  </a:cubicBezTo>
                  <a:cubicBezTo>
                    <a:pt x="3714" y="12"/>
                    <a:pt x="3667" y="1"/>
                    <a:pt x="3623" y="1"/>
                  </a:cubicBezTo>
                  <a:cubicBezTo>
                    <a:pt x="3524" y="1"/>
                    <a:pt x="3436" y="57"/>
                    <a:pt x="3384" y="161"/>
                  </a:cubicBezTo>
                  <a:cubicBezTo>
                    <a:pt x="3309" y="286"/>
                    <a:pt x="3359" y="462"/>
                    <a:pt x="3484" y="537"/>
                  </a:cubicBezTo>
                  <a:cubicBezTo>
                    <a:pt x="3810" y="687"/>
                    <a:pt x="3986" y="988"/>
                    <a:pt x="3986" y="1339"/>
                  </a:cubicBezTo>
                  <a:cubicBezTo>
                    <a:pt x="3986" y="1464"/>
                    <a:pt x="3961" y="1614"/>
                    <a:pt x="3911" y="1715"/>
                  </a:cubicBezTo>
                  <a:cubicBezTo>
                    <a:pt x="3660" y="1564"/>
                    <a:pt x="3384" y="1489"/>
                    <a:pt x="3083" y="1489"/>
                  </a:cubicBezTo>
                  <a:cubicBezTo>
                    <a:pt x="2758" y="1489"/>
                    <a:pt x="2482" y="1564"/>
                    <a:pt x="2231" y="1715"/>
                  </a:cubicBezTo>
                  <a:cubicBezTo>
                    <a:pt x="2181" y="1614"/>
                    <a:pt x="2156" y="1464"/>
                    <a:pt x="2156" y="1339"/>
                  </a:cubicBezTo>
                  <a:cubicBezTo>
                    <a:pt x="2156" y="988"/>
                    <a:pt x="2357" y="687"/>
                    <a:pt x="2657" y="537"/>
                  </a:cubicBezTo>
                  <a:cubicBezTo>
                    <a:pt x="2783" y="462"/>
                    <a:pt x="2833" y="286"/>
                    <a:pt x="2758" y="161"/>
                  </a:cubicBezTo>
                  <a:cubicBezTo>
                    <a:pt x="2723" y="57"/>
                    <a:pt x="2629" y="1"/>
                    <a:pt x="2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31"/>
          <p:cNvGrpSpPr/>
          <p:nvPr/>
        </p:nvGrpSpPr>
        <p:grpSpPr>
          <a:xfrm>
            <a:off x="2418037" y="1526882"/>
            <a:ext cx="280130" cy="389824"/>
            <a:chOff x="2305275" y="1328350"/>
            <a:chExt cx="337750" cy="469950"/>
          </a:xfrm>
        </p:grpSpPr>
        <p:sp>
          <p:nvSpPr>
            <p:cNvPr id="996" name="Google Shape;996;p31"/>
            <p:cNvSpPr/>
            <p:nvPr/>
          </p:nvSpPr>
          <p:spPr>
            <a:xfrm>
              <a:off x="2305275" y="1328350"/>
              <a:ext cx="337750" cy="469950"/>
            </a:xfrm>
            <a:custGeom>
              <a:rect b="b" l="l" r="r" t="t"/>
              <a:pathLst>
                <a:path extrusionOk="0" h="18798" w="13510">
                  <a:moveTo>
                    <a:pt x="6617" y="2481"/>
                  </a:moveTo>
                  <a:cubicBezTo>
                    <a:pt x="6617" y="2632"/>
                    <a:pt x="6492" y="2757"/>
                    <a:pt x="6342" y="2757"/>
                  </a:cubicBezTo>
                  <a:cubicBezTo>
                    <a:pt x="5865" y="2757"/>
                    <a:pt x="5515" y="3133"/>
                    <a:pt x="5515" y="3584"/>
                  </a:cubicBezTo>
                  <a:lnTo>
                    <a:pt x="5515" y="3760"/>
                  </a:lnTo>
                  <a:cubicBezTo>
                    <a:pt x="5515" y="3910"/>
                    <a:pt x="5389" y="4035"/>
                    <a:pt x="5239" y="4035"/>
                  </a:cubicBezTo>
                  <a:cubicBezTo>
                    <a:pt x="5088" y="4035"/>
                    <a:pt x="4963" y="3910"/>
                    <a:pt x="4963" y="3760"/>
                  </a:cubicBezTo>
                  <a:lnTo>
                    <a:pt x="4963" y="3584"/>
                  </a:lnTo>
                  <a:cubicBezTo>
                    <a:pt x="4963" y="3133"/>
                    <a:pt x="4587" y="2757"/>
                    <a:pt x="4136" y="2757"/>
                  </a:cubicBezTo>
                  <a:cubicBezTo>
                    <a:pt x="3710" y="2757"/>
                    <a:pt x="3334" y="3083"/>
                    <a:pt x="3309" y="3509"/>
                  </a:cubicBezTo>
                  <a:cubicBezTo>
                    <a:pt x="3309" y="3509"/>
                    <a:pt x="3309" y="3534"/>
                    <a:pt x="3309" y="3534"/>
                  </a:cubicBezTo>
                  <a:lnTo>
                    <a:pt x="3309" y="4512"/>
                  </a:lnTo>
                  <a:cubicBezTo>
                    <a:pt x="3309" y="4662"/>
                    <a:pt x="3184" y="4787"/>
                    <a:pt x="3033" y="4787"/>
                  </a:cubicBezTo>
                  <a:cubicBezTo>
                    <a:pt x="2883" y="4787"/>
                    <a:pt x="2758" y="4662"/>
                    <a:pt x="2758" y="4512"/>
                  </a:cubicBezTo>
                  <a:lnTo>
                    <a:pt x="2758" y="2481"/>
                  </a:lnTo>
                  <a:close/>
                  <a:moveTo>
                    <a:pt x="12256" y="552"/>
                  </a:moveTo>
                  <a:cubicBezTo>
                    <a:pt x="12632" y="552"/>
                    <a:pt x="12958" y="852"/>
                    <a:pt x="12958" y="1228"/>
                  </a:cubicBezTo>
                  <a:cubicBezTo>
                    <a:pt x="12958" y="1604"/>
                    <a:pt x="12632" y="1930"/>
                    <a:pt x="12256" y="1930"/>
                  </a:cubicBezTo>
                  <a:lnTo>
                    <a:pt x="10803" y="1930"/>
                  </a:lnTo>
                  <a:cubicBezTo>
                    <a:pt x="10652" y="1930"/>
                    <a:pt x="10527" y="2055"/>
                    <a:pt x="10527" y="2206"/>
                  </a:cubicBezTo>
                  <a:cubicBezTo>
                    <a:pt x="10527" y="2356"/>
                    <a:pt x="10652" y="2481"/>
                    <a:pt x="10803" y="2481"/>
                  </a:cubicBezTo>
                  <a:lnTo>
                    <a:pt x="11855" y="2481"/>
                  </a:lnTo>
                  <a:lnTo>
                    <a:pt x="11855" y="8146"/>
                  </a:lnTo>
                  <a:lnTo>
                    <a:pt x="11404" y="8146"/>
                  </a:lnTo>
                  <a:cubicBezTo>
                    <a:pt x="11254" y="8146"/>
                    <a:pt x="11129" y="8271"/>
                    <a:pt x="11129" y="8421"/>
                  </a:cubicBezTo>
                  <a:cubicBezTo>
                    <a:pt x="11129" y="8597"/>
                    <a:pt x="11254" y="8697"/>
                    <a:pt x="11404" y="8697"/>
                  </a:cubicBezTo>
                  <a:lnTo>
                    <a:pt x="12256" y="8697"/>
                  </a:lnTo>
                  <a:cubicBezTo>
                    <a:pt x="12632" y="8697"/>
                    <a:pt x="12958" y="9023"/>
                    <a:pt x="12958" y="9399"/>
                  </a:cubicBezTo>
                  <a:cubicBezTo>
                    <a:pt x="12958" y="9775"/>
                    <a:pt x="12632" y="10076"/>
                    <a:pt x="12256" y="10076"/>
                  </a:cubicBezTo>
                  <a:lnTo>
                    <a:pt x="11705" y="10076"/>
                  </a:lnTo>
                  <a:cubicBezTo>
                    <a:pt x="11555" y="10076"/>
                    <a:pt x="11429" y="10201"/>
                    <a:pt x="11429" y="10351"/>
                  </a:cubicBezTo>
                  <a:cubicBezTo>
                    <a:pt x="11429" y="10502"/>
                    <a:pt x="11555" y="10627"/>
                    <a:pt x="11705" y="10627"/>
                  </a:cubicBezTo>
                  <a:lnTo>
                    <a:pt x="11855" y="10627"/>
                  </a:lnTo>
                  <a:lnTo>
                    <a:pt x="11855" y="16316"/>
                  </a:lnTo>
                  <a:lnTo>
                    <a:pt x="3810" y="16316"/>
                  </a:lnTo>
                  <a:cubicBezTo>
                    <a:pt x="3660" y="16316"/>
                    <a:pt x="3535" y="16441"/>
                    <a:pt x="3535" y="16592"/>
                  </a:cubicBezTo>
                  <a:cubicBezTo>
                    <a:pt x="3535" y="16742"/>
                    <a:pt x="3660" y="16868"/>
                    <a:pt x="3810" y="16868"/>
                  </a:cubicBezTo>
                  <a:lnTo>
                    <a:pt x="12256" y="16868"/>
                  </a:lnTo>
                  <a:cubicBezTo>
                    <a:pt x="12632" y="16868"/>
                    <a:pt x="12958" y="17168"/>
                    <a:pt x="12958" y="17544"/>
                  </a:cubicBezTo>
                  <a:cubicBezTo>
                    <a:pt x="12958" y="17945"/>
                    <a:pt x="12632" y="18246"/>
                    <a:pt x="12256" y="18246"/>
                  </a:cubicBezTo>
                  <a:lnTo>
                    <a:pt x="1254" y="18246"/>
                  </a:lnTo>
                  <a:cubicBezTo>
                    <a:pt x="878" y="18246"/>
                    <a:pt x="552" y="17945"/>
                    <a:pt x="552" y="17544"/>
                  </a:cubicBezTo>
                  <a:cubicBezTo>
                    <a:pt x="552" y="17168"/>
                    <a:pt x="878" y="16868"/>
                    <a:pt x="1254" y="16868"/>
                  </a:cubicBezTo>
                  <a:lnTo>
                    <a:pt x="2707" y="16868"/>
                  </a:lnTo>
                  <a:cubicBezTo>
                    <a:pt x="2858" y="16868"/>
                    <a:pt x="2983" y="16742"/>
                    <a:pt x="2983" y="16592"/>
                  </a:cubicBezTo>
                  <a:cubicBezTo>
                    <a:pt x="2983" y="16441"/>
                    <a:pt x="2858" y="16316"/>
                    <a:pt x="2707" y="16316"/>
                  </a:cubicBezTo>
                  <a:lnTo>
                    <a:pt x="1655" y="16316"/>
                  </a:lnTo>
                  <a:lnTo>
                    <a:pt x="1655" y="10627"/>
                  </a:lnTo>
                  <a:lnTo>
                    <a:pt x="1805" y="10627"/>
                  </a:lnTo>
                  <a:cubicBezTo>
                    <a:pt x="1956" y="10627"/>
                    <a:pt x="2081" y="10502"/>
                    <a:pt x="2081" y="10351"/>
                  </a:cubicBezTo>
                  <a:cubicBezTo>
                    <a:pt x="2081" y="10201"/>
                    <a:pt x="1956" y="10076"/>
                    <a:pt x="1805" y="10076"/>
                  </a:cubicBezTo>
                  <a:lnTo>
                    <a:pt x="1254" y="10076"/>
                  </a:lnTo>
                  <a:cubicBezTo>
                    <a:pt x="878" y="10076"/>
                    <a:pt x="552" y="9775"/>
                    <a:pt x="552" y="9399"/>
                  </a:cubicBezTo>
                  <a:cubicBezTo>
                    <a:pt x="552" y="9023"/>
                    <a:pt x="878" y="8697"/>
                    <a:pt x="1254" y="8697"/>
                  </a:cubicBezTo>
                  <a:lnTo>
                    <a:pt x="2106" y="8697"/>
                  </a:lnTo>
                  <a:cubicBezTo>
                    <a:pt x="2256" y="8697"/>
                    <a:pt x="2382" y="8597"/>
                    <a:pt x="2382" y="8421"/>
                  </a:cubicBezTo>
                  <a:cubicBezTo>
                    <a:pt x="2382" y="8271"/>
                    <a:pt x="2256" y="8146"/>
                    <a:pt x="2106" y="8146"/>
                  </a:cubicBezTo>
                  <a:lnTo>
                    <a:pt x="1655" y="8146"/>
                  </a:lnTo>
                  <a:lnTo>
                    <a:pt x="1655" y="2481"/>
                  </a:lnTo>
                  <a:lnTo>
                    <a:pt x="2206" y="2481"/>
                  </a:lnTo>
                  <a:lnTo>
                    <a:pt x="2206" y="4512"/>
                  </a:lnTo>
                  <a:cubicBezTo>
                    <a:pt x="2206" y="4963"/>
                    <a:pt x="2582" y="5339"/>
                    <a:pt x="3033" y="5339"/>
                  </a:cubicBezTo>
                  <a:cubicBezTo>
                    <a:pt x="3484" y="5339"/>
                    <a:pt x="3860" y="4963"/>
                    <a:pt x="3860" y="4512"/>
                  </a:cubicBezTo>
                  <a:lnTo>
                    <a:pt x="3860" y="3534"/>
                  </a:lnTo>
                  <a:cubicBezTo>
                    <a:pt x="3860" y="3409"/>
                    <a:pt x="3986" y="3309"/>
                    <a:pt x="4136" y="3309"/>
                  </a:cubicBezTo>
                  <a:cubicBezTo>
                    <a:pt x="4286" y="3309"/>
                    <a:pt x="4412" y="3434"/>
                    <a:pt x="4412" y="3584"/>
                  </a:cubicBezTo>
                  <a:lnTo>
                    <a:pt x="4412" y="3760"/>
                  </a:lnTo>
                  <a:cubicBezTo>
                    <a:pt x="4412" y="4236"/>
                    <a:pt x="4763" y="4587"/>
                    <a:pt x="5239" y="4587"/>
                  </a:cubicBezTo>
                  <a:cubicBezTo>
                    <a:pt x="5690" y="4587"/>
                    <a:pt x="6066" y="4236"/>
                    <a:pt x="6066" y="3760"/>
                  </a:cubicBezTo>
                  <a:lnTo>
                    <a:pt x="6066" y="3584"/>
                  </a:lnTo>
                  <a:cubicBezTo>
                    <a:pt x="6066" y="3434"/>
                    <a:pt x="6191" y="3309"/>
                    <a:pt x="6342" y="3309"/>
                  </a:cubicBezTo>
                  <a:cubicBezTo>
                    <a:pt x="6793" y="3309"/>
                    <a:pt x="7169" y="2933"/>
                    <a:pt x="7169" y="2481"/>
                  </a:cubicBezTo>
                  <a:lnTo>
                    <a:pt x="9700" y="2481"/>
                  </a:lnTo>
                  <a:cubicBezTo>
                    <a:pt x="9850" y="2481"/>
                    <a:pt x="9976" y="2356"/>
                    <a:pt x="9976" y="2206"/>
                  </a:cubicBezTo>
                  <a:cubicBezTo>
                    <a:pt x="9976" y="2055"/>
                    <a:pt x="9850" y="1930"/>
                    <a:pt x="9700" y="1930"/>
                  </a:cubicBezTo>
                  <a:lnTo>
                    <a:pt x="1254" y="1930"/>
                  </a:lnTo>
                  <a:cubicBezTo>
                    <a:pt x="878" y="1930"/>
                    <a:pt x="552" y="1604"/>
                    <a:pt x="552" y="1228"/>
                  </a:cubicBezTo>
                  <a:cubicBezTo>
                    <a:pt x="552" y="852"/>
                    <a:pt x="878" y="552"/>
                    <a:pt x="1254" y="552"/>
                  </a:cubicBezTo>
                  <a:close/>
                  <a:moveTo>
                    <a:pt x="1254" y="0"/>
                  </a:moveTo>
                  <a:cubicBezTo>
                    <a:pt x="928" y="0"/>
                    <a:pt x="602" y="126"/>
                    <a:pt x="377" y="351"/>
                  </a:cubicBezTo>
                  <a:cubicBezTo>
                    <a:pt x="151" y="602"/>
                    <a:pt x="1" y="903"/>
                    <a:pt x="1" y="1228"/>
                  </a:cubicBezTo>
                  <a:cubicBezTo>
                    <a:pt x="1" y="1579"/>
                    <a:pt x="151" y="1880"/>
                    <a:pt x="377" y="2106"/>
                  </a:cubicBezTo>
                  <a:cubicBezTo>
                    <a:pt x="577" y="2306"/>
                    <a:pt x="828" y="2431"/>
                    <a:pt x="1103" y="2456"/>
                  </a:cubicBezTo>
                  <a:lnTo>
                    <a:pt x="1103" y="8171"/>
                  </a:lnTo>
                  <a:cubicBezTo>
                    <a:pt x="502" y="8246"/>
                    <a:pt x="1" y="8772"/>
                    <a:pt x="1" y="9399"/>
                  </a:cubicBezTo>
                  <a:cubicBezTo>
                    <a:pt x="1" y="10025"/>
                    <a:pt x="502" y="10552"/>
                    <a:pt x="1103" y="10627"/>
                  </a:cubicBezTo>
                  <a:lnTo>
                    <a:pt x="1103" y="16316"/>
                  </a:lnTo>
                  <a:cubicBezTo>
                    <a:pt x="828" y="16366"/>
                    <a:pt x="577" y="16492"/>
                    <a:pt x="377" y="16692"/>
                  </a:cubicBezTo>
                  <a:cubicBezTo>
                    <a:pt x="151" y="16918"/>
                    <a:pt x="1" y="17218"/>
                    <a:pt x="1" y="17544"/>
                  </a:cubicBezTo>
                  <a:cubicBezTo>
                    <a:pt x="1" y="17895"/>
                    <a:pt x="151" y="18196"/>
                    <a:pt x="377" y="18421"/>
                  </a:cubicBezTo>
                  <a:cubicBezTo>
                    <a:pt x="602" y="18672"/>
                    <a:pt x="928" y="18797"/>
                    <a:pt x="1254" y="18797"/>
                  </a:cubicBezTo>
                  <a:lnTo>
                    <a:pt x="12256" y="18797"/>
                  </a:lnTo>
                  <a:cubicBezTo>
                    <a:pt x="12582" y="18797"/>
                    <a:pt x="12908" y="18672"/>
                    <a:pt x="13134" y="18421"/>
                  </a:cubicBezTo>
                  <a:cubicBezTo>
                    <a:pt x="13384" y="18196"/>
                    <a:pt x="13510" y="17895"/>
                    <a:pt x="13510" y="17544"/>
                  </a:cubicBezTo>
                  <a:cubicBezTo>
                    <a:pt x="13510" y="17218"/>
                    <a:pt x="13384" y="16918"/>
                    <a:pt x="13134" y="16692"/>
                  </a:cubicBezTo>
                  <a:cubicBezTo>
                    <a:pt x="12933" y="16492"/>
                    <a:pt x="12682" y="16366"/>
                    <a:pt x="12407" y="16316"/>
                  </a:cubicBezTo>
                  <a:lnTo>
                    <a:pt x="12407" y="10627"/>
                  </a:lnTo>
                  <a:cubicBezTo>
                    <a:pt x="13008" y="10552"/>
                    <a:pt x="13510" y="10025"/>
                    <a:pt x="13510" y="9399"/>
                  </a:cubicBezTo>
                  <a:cubicBezTo>
                    <a:pt x="13510" y="8772"/>
                    <a:pt x="13008" y="8246"/>
                    <a:pt x="12407" y="8171"/>
                  </a:cubicBezTo>
                  <a:lnTo>
                    <a:pt x="12407" y="2456"/>
                  </a:lnTo>
                  <a:cubicBezTo>
                    <a:pt x="12682" y="2431"/>
                    <a:pt x="12933" y="2306"/>
                    <a:pt x="13134" y="2106"/>
                  </a:cubicBezTo>
                  <a:cubicBezTo>
                    <a:pt x="13384" y="1880"/>
                    <a:pt x="13510" y="1579"/>
                    <a:pt x="13510" y="1228"/>
                  </a:cubicBezTo>
                  <a:cubicBezTo>
                    <a:pt x="13510" y="903"/>
                    <a:pt x="13384" y="602"/>
                    <a:pt x="13134" y="351"/>
                  </a:cubicBezTo>
                  <a:cubicBezTo>
                    <a:pt x="12908" y="126"/>
                    <a:pt x="12582" y="0"/>
                    <a:pt x="12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1"/>
            <p:cNvSpPr/>
            <p:nvPr/>
          </p:nvSpPr>
          <p:spPr>
            <a:xfrm>
              <a:off x="2425575" y="1443000"/>
              <a:ext cx="99025" cy="84000"/>
            </a:xfrm>
            <a:custGeom>
              <a:rect b="b" l="l" r="r" t="t"/>
              <a:pathLst>
                <a:path extrusionOk="0" h="3360" w="3961">
                  <a:moveTo>
                    <a:pt x="1931" y="1"/>
                  </a:moveTo>
                  <a:cubicBezTo>
                    <a:pt x="1404" y="1"/>
                    <a:pt x="878" y="101"/>
                    <a:pt x="377" y="302"/>
                  </a:cubicBezTo>
                  <a:cubicBezTo>
                    <a:pt x="226" y="377"/>
                    <a:pt x="101" y="477"/>
                    <a:pt x="51" y="627"/>
                  </a:cubicBezTo>
                  <a:cubicBezTo>
                    <a:pt x="1" y="803"/>
                    <a:pt x="1" y="953"/>
                    <a:pt x="76" y="1104"/>
                  </a:cubicBezTo>
                  <a:lnTo>
                    <a:pt x="1304" y="3209"/>
                  </a:lnTo>
                  <a:cubicBezTo>
                    <a:pt x="1355" y="3294"/>
                    <a:pt x="1452" y="3344"/>
                    <a:pt x="1549" y="3344"/>
                  </a:cubicBezTo>
                  <a:cubicBezTo>
                    <a:pt x="1594" y="3344"/>
                    <a:pt x="1640" y="3333"/>
                    <a:pt x="1680" y="3309"/>
                  </a:cubicBezTo>
                  <a:cubicBezTo>
                    <a:pt x="1805" y="3234"/>
                    <a:pt x="1855" y="3083"/>
                    <a:pt x="1780" y="2933"/>
                  </a:cubicBezTo>
                  <a:lnTo>
                    <a:pt x="552" y="828"/>
                  </a:lnTo>
                  <a:lnTo>
                    <a:pt x="577" y="828"/>
                  </a:lnTo>
                  <a:cubicBezTo>
                    <a:pt x="1003" y="652"/>
                    <a:pt x="1454" y="552"/>
                    <a:pt x="1931" y="552"/>
                  </a:cubicBezTo>
                  <a:cubicBezTo>
                    <a:pt x="2407" y="552"/>
                    <a:pt x="2883" y="652"/>
                    <a:pt x="3334" y="828"/>
                  </a:cubicBezTo>
                  <a:lnTo>
                    <a:pt x="2106" y="2933"/>
                  </a:lnTo>
                  <a:cubicBezTo>
                    <a:pt x="2031" y="3083"/>
                    <a:pt x="2081" y="3234"/>
                    <a:pt x="2206" y="3309"/>
                  </a:cubicBezTo>
                  <a:cubicBezTo>
                    <a:pt x="2256" y="3334"/>
                    <a:pt x="2307" y="3359"/>
                    <a:pt x="2357" y="3359"/>
                  </a:cubicBezTo>
                  <a:cubicBezTo>
                    <a:pt x="2432" y="3359"/>
                    <a:pt x="2532" y="3309"/>
                    <a:pt x="2582" y="3209"/>
                  </a:cubicBezTo>
                  <a:lnTo>
                    <a:pt x="3810" y="1104"/>
                  </a:lnTo>
                  <a:cubicBezTo>
                    <a:pt x="3961" y="803"/>
                    <a:pt x="3835" y="427"/>
                    <a:pt x="3510" y="302"/>
                  </a:cubicBezTo>
                  <a:cubicBezTo>
                    <a:pt x="3008" y="101"/>
                    <a:pt x="2482" y="1"/>
                    <a:pt x="1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1"/>
            <p:cNvSpPr/>
            <p:nvPr/>
          </p:nvSpPr>
          <p:spPr>
            <a:xfrm>
              <a:off x="2489500" y="1552650"/>
              <a:ext cx="94000" cy="87900"/>
            </a:xfrm>
            <a:custGeom>
              <a:rect b="b" l="l" r="r" t="t"/>
              <a:pathLst>
                <a:path extrusionOk="0" h="3516" w="3760">
                  <a:moveTo>
                    <a:pt x="702" y="1"/>
                  </a:moveTo>
                  <a:cubicBezTo>
                    <a:pt x="552" y="1"/>
                    <a:pt x="426" y="126"/>
                    <a:pt x="426" y="276"/>
                  </a:cubicBezTo>
                  <a:cubicBezTo>
                    <a:pt x="426" y="427"/>
                    <a:pt x="552" y="552"/>
                    <a:pt x="702" y="552"/>
                  </a:cubicBezTo>
                  <a:lnTo>
                    <a:pt x="3158" y="552"/>
                  </a:lnTo>
                  <a:cubicBezTo>
                    <a:pt x="3158" y="577"/>
                    <a:pt x="3158" y="577"/>
                    <a:pt x="3158" y="577"/>
                  </a:cubicBezTo>
                  <a:cubicBezTo>
                    <a:pt x="3008" y="1505"/>
                    <a:pt x="2506" y="2357"/>
                    <a:pt x="1780" y="2958"/>
                  </a:cubicBezTo>
                  <a:lnTo>
                    <a:pt x="552" y="853"/>
                  </a:lnTo>
                  <a:cubicBezTo>
                    <a:pt x="503" y="756"/>
                    <a:pt x="413" y="700"/>
                    <a:pt x="321" y="700"/>
                  </a:cubicBezTo>
                  <a:cubicBezTo>
                    <a:pt x="271" y="700"/>
                    <a:pt x="220" y="717"/>
                    <a:pt x="176" y="753"/>
                  </a:cubicBezTo>
                  <a:cubicBezTo>
                    <a:pt x="50" y="828"/>
                    <a:pt x="0" y="978"/>
                    <a:pt x="75" y="1129"/>
                  </a:cubicBezTo>
                  <a:lnTo>
                    <a:pt x="1303" y="3234"/>
                  </a:lnTo>
                  <a:cubicBezTo>
                    <a:pt x="1394" y="3416"/>
                    <a:pt x="1577" y="3515"/>
                    <a:pt x="1769" y="3515"/>
                  </a:cubicBezTo>
                  <a:cubicBezTo>
                    <a:pt x="1894" y="3515"/>
                    <a:pt x="2022" y="3473"/>
                    <a:pt x="2131" y="3384"/>
                  </a:cubicBezTo>
                  <a:cubicBezTo>
                    <a:pt x="2958" y="2708"/>
                    <a:pt x="3534" y="1730"/>
                    <a:pt x="3684" y="652"/>
                  </a:cubicBezTo>
                  <a:cubicBezTo>
                    <a:pt x="3760" y="327"/>
                    <a:pt x="3484" y="1"/>
                    <a:pt x="31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1"/>
            <p:cNvSpPr/>
            <p:nvPr/>
          </p:nvSpPr>
          <p:spPr>
            <a:xfrm>
              <a:off x="2365425" y="1552650"/>
              <a:ext cx="93400" cy="87900"/>
            </a:xfrm>
            <a:custGeom>
              <a:rect b="b" l="l" r="r" t="t"/>
              <a:pathLst>
                <a:path extrusionOk="0" h="3516" w="3736">
                  <a:moveTo>
                    <a:pt x="602" y="1"/>
                  </a:moveTo>
                  <a:cubicBezTo>
                    <a:pt x="251" y="1"/>
                    <a:pt x="1" y="327"/>
                    <a:pt x="51" y="652"/>
                  </a:cubicBezTo>
                  <a:cubicBezTo>
                    <a:pt x="126" y="1179"/>
                    <a:pt x="301" y="1705"/>
                    <a:pt x="577" y="2156"/>
                  </a:cubicBezTo>
                  <a:cubicBezTo>
                    <a:pt x="853" y="2632"/>
                    <a:pt x="1204" y="3058"/>
                    <a:pt x="1630" y="3384"/>
                  </a:cubicBezTo>
                  <a:cubicBezTo>
                    <a:pt x="1729" y="3473"/>
                    <a:pt x="1851" y="3515"/>
                    <a:pt x="1974" y="3515"/>
                  </a:cubicBezTo>
                  <a:cubicBezTo>
                    <a:pt x="2162" y="3515"/>
                    <a:pt x="2351" y="3416"/>
                    <a:pt x="2457" y="3234"/>
                  </a:cubicBezTo>
                  <a:lnTo>
                    <a:pt x="3660" y="1129"/>
                  </a:lnTo>
                  <a:cubicBezTo>
                    <a:pt x="3735" y="978"/>
                    <a:pt x="3710" y="828"/>
                    <a:pt x="3560" y="753"/>
                  </a:cubicBezTo>
                  <a:cubicBezTo>
                    <a:pt x="3515" y="726"/>
                    <a:pt x="3463" y="712"/>
                    <a:pt x="3412" y="712"/>
                  </a:cubicBezTo>
                  <a:cubicBezTo>
                    <a:pt x="3321" y="712"/>
                    <a:pt x="3232" y="756"/>
                    <a:pt x="3184" y="853"/>
                  </a:cubicBezTo>
                  <a:lnTo>
                    <a:pt x="1981" y="2958"/>
                  </a:lnTo>
                  <a:lnTo>
                    <a:pt x="1956" y="2958"/>
                  </a:lnTo>
                  <a:cubicBezTo>
                    <a:pt x="1605" y="2657"/>
                    <a:pt x="1279" y="2307"/>
                    <a:pt x="1053" y="1880"/>
                  </a:cubicBezTo>
                  <a:cubicBezTo>
                    <a:pt x="803" y="1479"/>
                    <a:pt x="652" y="1028"/>
                    <a:pt x="577" y="577"/>
                  </a:cubicBezTo>
                  <a:cubicBezTo>
                    <a:pt x="577" y="577"/>
                    <a:pt x="577" y="577"/>
                    <a:pt x="577" y="552"/>
                  </a:cubicBezTo>
                  <a:lnTo>
                    <a:pt x="3033" y="552"/>
                  </a:lnTo>
                  <a:cubicBezTo>
                    <a:pt x="3184" y="552"/>
                    <a:pt x="3309" y="452"/>
                    <a:pt x="3309" y="276"/>
                  </a:cubicBezTo>
                  <a:cubicBezTo>
                    <a:pt x="3309" y="126"/>
                    <a:pt x="3184" y="1"/>
                    <a:pt x="30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1"/>
            <p:cNvSpPr/>
            <p:nvPr/>
          </p:nvSpPr>
          <p:spPr>
            <a:xfrm>
              <a:off x="2453775" y="1531350"/>
              <a:ext cx="41375" cy="41375"/>
            </a:xfrm>
            <a:custGeom>
              <a:rect b="b" l="l" r="r" t="t"/>
              <a:pathLst>
                <a:path extrusionOk="0" h="1655" w="1655">
                  <a:moveTo>
                    <a:pt x="828" y="552"/>
                  </a:moveTo>
                  <a:cubicBezTo>
                    <a:pt x="978" y="552"/>
                    <a:pt x="1103" y="677"/>
                    <a:pt x="1103" y="828"/>
                  </a:cubicBezTo>
                  <a:cubicBezTo>
                    <a:pt x="1103" y="978"/>
                    <a:pt x="978" y="1103"/>
                    <a:pt x="828" y="1103"/>
                  </a:cubicBezTo>
                  <a:cubicBezTo>
                    <a:pt x="677" y="1103"/>
                    <a:pt x="552" y="978"/>
                    <a:pt x="552" y="828"/>
                  </a:cubicBezTo>
                  <a:cubicBezTo>
                    <a:pt x="552" y="677"/>
                    <a:pt x="677" y="552"/>
                    <a:pt x="828" y="552"/>
                  </a:cubicBezTo>
                  <a:close/>
                  <a:moveTo>
                    <a:pt x="828" y="1"/>
                  </a:moveTo>
                  <a:cubicBezTo>
                    <a:pt x="351" y="1"/>
                    <a:pt x="1" y="377"/>
                    <a:pt x="1" y="828"/>
                  </a:cubicBezTo>
                  <a:cubicBezTo>
                    <a:pt x="1" y="1304"/>
                    <a:pt x="351" y="1655"/>
                    <a:pt x="828" y="1655"/>
                  </a:cubicBezTo>
                  <a:cubicBezTo>
                    <a:pt x="1279" y="1655"/>
                    <a:pt x="1655" y="1304"/>
                    <a:pt x="1655" y="828"/>
                  </a:cubicBezTo>
                  <a:cubicBezTo>
                    <a:pt x="1655" y="377"/>
                    <a:pt x="1279" y="1"/>
                    <a:pt x="8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1"/>
            <p:cNvSpPr/>
            <p:nvPr/>
          </p:nvSpPr>
          <p:spPr>
            <a:xfrm>
              <a:off x="2360425" y="1475600"/>
              <a:ext cx="41375" cy="41375"/>
            </a:xfrm>
            <a:custGeom>
              <a:rect b="b" l="l" r="r" t="t"/>
              <a:pathLst>
                <a:path extrusionOk="0" h="1655" w="1655">
                  <a:moveTo>
                    <a:pt x="827" y="551"/>
                  </a:moveTo>
                  <a:cubicBezTo>
                    <a:pt x="978" y="551"/>
                    <a:pt x="1103" y="652"/>
                    <a:pt x="1103" y="827"/>
                  </a:cubicBezTo>
                  <a:cubicBezTo>
                    <a:pt x="1103" y="977"/>
                    <a:pt x="978" y="1103"/>
                    <a:pt x="827" y="1103"/>
                  </a:cubicBezTo>
                  <a:cubicBezTo>
                    <a:pt x="677" y="1103"/>
                    <a:pt x="552" y="977"/>
                    <a:pt x="552" y="827"/>
                  </a:cubicBezTo>
                  <a:cubicBezTo>
                    <a:pt x="552" y="652"/>
                    <a:pt x="677" y="551"/>
                    <a:pt x="827" y="551"/>
                  </a:cubicBezTo>
                  <a:close/>
                  <a:moveTo>
                    <a:pt x="827" y="0"/>
                  </a:moveTo>
                  <a:cubicBezTo>
                    <a:pt x="376" y="0"/>
                    <a:pt x="0" y="351"/>
                    <a:pt x="0" y="827"/>
                  </a:cubicBezTo>
                  <a:cubicBezTo>
                    <a:pt x="0" y="1278"/>
                    <a:pt x="376" y="1654"/>
                    <a:pt x="827" y="1654"/>
                  </a:cubicBezTo>
                  <a:cubicBezTo>
                    <a:pt x="1278" y="1654"/>
                    <a:pt x="1654" y="1278"/>
                    <a:pt x="1654" y="827"/>
                  </a:cubicBezTo>
                  <a:cubicBezTo>
                    <a:pt x="1654" y="351"/>
                    <a:pt x="1278" y="0"/>
                    <a:pt x="8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1"/>
          <p:cNvGrpSpPr/>
          <p:nvPr/>
        </p:nvGrpSpPr>
        <p:grpSpPr>
          <a:xfrm>
            <a:off x="2418291" y="2922772"/>
            <a:ext cx="279611" cy="389824"/>
            <a:chOff x="5933125" y="573325"/>
            <a:chExt cx="337125" cy="469950"/>
          </a:xfrm>
        </p:grpSpPr>
        <p:sp>
          <p:nvSpPr>
            <p:cNvPr id="1003" name="Google Shape;1003;p31"/>
            <p:cNvSpPr/>
            <p:nvPr/>
          </p:nvSpPr>
          <p:spPr>
            <a:xfrm>
              <a:off x="5933125" y="573325"/>
              <a:ext cx="337125" cy="469950"/>
            </a:xfrm>
            <a:custGeom>
              <a:rect b="b" l="l" r="r" t="t"/>
              <a:pathLst>
                <a:path extrusionOk="0" h="18798" w="13485">
                  <a:moveTo>
                    <a:pt x="12256" y="552"/>
                  </a:moveTo>
                  <a:cubicBezTo>
                    <a:pt x="12632" y="552"/>
                    <a:pt x="12933" y="853"/>
                    <a:pt x="12933" y="1254"/>
                  </a:cubicBezTo>
                  <a:cubicBezTo>
                    <a:pt x="12933" y="1630"/>
                    <a:pt x="12632" y="1930"/>
                    <a:pt x="12256" y="1930"/>
                  </a:cubicBezTo>
                  <a:lnTo>
                    <a:pt x="10777" y="1930"/>
                  </a:lnTo>
                  <a:cubicBezTo>
                    <a:pt x="10627" y="1930"/>
                    <a:pt x="10502" y="2056"/>
                    <a:pt x="10502" y="2206"/>
                  </a:cubicBezTo>
                  <a:cubicBezTo>
                    <a:pt x="10502" y="2356"/>
                    <a:pt x="10627" y="2482"/>
                    <a:pt x="10777" y="2482"/>
                  </a:cubicBezTo>
                  <a:lnTo>
                    <a:pt x="11830" y="2482"/>
                  </a:lnTo>
                  <a:lnTo>
                    <a:pt x="11830" y="8171"/>
                  </a:lnTo>
                  <a:lnTo>
                    <a:pt x="8998" y="8171"/>
                  </a:lnTo>
                  <a:cubicBezTo>
                    <a:pt x="8847" y="8171"/>
                    <a:pt x="8722" y="8296"/>
                    <a:pt x="8722" y="8447"/>
                  </a:cubicBezTo>
                  <a:cubicBezTo>
                    <a:pt x="8722" y="8597"/>
                    <a:pt x="8847" y="8722"/>
                    <a:pt x="8998" y="8722"/>
                  </a:cubicBezTo>
                  <a:lnTo>
                    <a:pt x="12256" y="8722"/>
                  </a:lnTo>
                  <a:cubicBezTo>
                    <a:pt x="12632" y="8722"/>
                    <a:pt x="12933" y="9023"/>
                    <a:pt x="12933" y="9399"/>
                  </a:cubicBezTo>
                  <a:cubicBezTo>
                    <a:pt x="12933" y="9775"/>
                    <a:pt x="12632" y="10101"/>
                    <a:pt x="12256" y="10101"/>
                  </a:cubicBezTo>
                  <a:lnTo>
                    <a:pt x="10477" y="10101"/>
                  </a:lnTo>
                  <a:cubicBezTo>
                    <a:pt x="10326" y="10101"/>
                    <a:pt x="10201" y="10201"/>
                    <a:pt x="10201" y="10377"/>
                  </a:cubicBezTo>
                  <a:cubicBezTo>
                    <a:pt x="10201" y="10527"/>
                    <a:pt x="10326" y="10652"/>
                    <a:pt x="10477" y="10652"/>
                  </a:cubicBezTo>
                  <a:lnTo>
                    <a:pt x="11830" y="10652"/>
                  </a:lnTo>
                  <a:lnTo>
                    <a:pt x="11830" y="16316"/>
                  </a:lnTo>
                  <a:lnTo>
                    <a:pt x="3810" y="16316"/>
                  </a:lnTo>
                  <a:cubicBezTo>
                    <a:pt x="3659" y="16316"/>
                    <a:pt x="3534" y="16442"/>
                    <a:pt x="3534" y="16592"/>
                  </a:cubicBezTo>
                  <a:cubicBezTo>
                    <a:pt x="3534" y="16743"/>
                    <a:pt x="3659" y="16868"/>
                    <a:pt x="3810" y="16868"/>
                  </a:cubicBezTo>
                  <a:lnTo>
                    <a:pt x="12256" y="16868"/>
                  </a:lnTo>
                  <a:cubicBezTo>
                    <a:pt x="12632" y="16868"/>
                    <a:pt x="12933" y="17194"/>
                    <a:pt x="12933" y="17570"/>
                  </a:cubicBezTo>
                  <a:cubicBezTo>
                    <a:pt x="12933" y="17946"/>
                    <a:pt x="12632" y="18246"/>
                    <a:pt x="12256" y="18246"/>
                  </a:cubicBezTo>
                  <a:lnTo>
                    <a:pt x="1228" y="18246"/>
                  </a:lnTo>
                  <a:cubicBezTo>
                    <a:pt x="852" y="18246"/>
                    <a:pt x="552" y="17946"/>
                    <a:pt x="552" y="17570"/>
                  </a:cubicBezTo>
                  <a:cubicBezTo>
                    <a:pt x="552" y="17194"/>
                    <a:pt x="852" y="16868"/>
                    <a:pt x="1228" y="16868"/>
                  </a:cubicBezTo>
                  <a:lnTo>
                    <a:pt x="2707" y="16868"/>
                  </a:lnTo>
                  <a:cubicBezTo>
                    <a:pt x="2857" y="16868"/>
                    <a:pt x="2983" y="16743"/>
                    <a:pt x="2983" y="16592"/>
                  </a:cubicBezTo>
                  <a:cubicBezTo>
                    <a:pt x="2983" y="16442"/>
                    <a:pt x="2857" y="16316"/>
                    <a:pt x="2707" y="16316"/>
                  </a:cubicBezTo>
                  <a:lnTo>
                    <a:pt x="1654" y="16316"/>
                  </a:lnTo>
                  <a:lnTo>
                    <a:pt x="1654" y="10652"/>
                  </a:lnTo>
                  <a:lnTo>
                    <a:pt x="2983" y="10652"/>
                  </a:lnTo>
                  <a:cubicBezTo>
                    <a:pt x="3158" y="10652"/>
                    <a:pt x="3258" y="10527"/>
                    <a:pt x="3258" y="10377"/>
                  </a:cubicBezTo>
                  <a:cubicBezTo>
                    <a:pt x="3258" y="10201"/>
                    <a:pt x="3158" y="10101"/>
                    <a:pt x="2983" y="10101"/>
                  </a:cubicBezTo>
                  <a:lnTo>
                    <a:pt x="1228" y="10101"/>
                  </a:lnTo>
                  <a:cubicBezTo>
                    <a:pt x="852" y="10101"/>
                    <a:pt x="552" y="9775"/>
                    <a:pt x="552" y="9399"/>
                  </a:cubicBezTo>
                  <a:cubicBezTo>
                    <a:pt x="552" y="9023"/>
                    <a:pt x="852" y="8722"/>
                    <a:pt x="1228" y="8722"/>
                  </a:cubicBezTo>
                  <a:lnTo>
                    <a:pt x="4487" y="8722"/>
                  </a:lnTo>
                  <a:cubicBezTo>
                    <a:pt x="4637" y="8722"/>
                    <a:pt x="4762" y="8597"/>
                    <a:pt x="4762" y="8447"/>
                  </a:cubicBezTo>
                  <a:cubicBezTo>
                    <a:pt x="4762" y="8296"/>
                    <a:pt x="4637" y="8171"/>
                    <a:pt x="4487" y="8171"/>
                  </a:cubicBezTo>
                  <a:lnTo>
                    <a:pt x="1654" y="8171"/>
                  </a:lnTo>
                  <a:lnTo>
                    <a:pt x="1654" y="2482"/>
                  </a:lnTo>
                  <a:lnTo>
                    <a:pt x="9675" y="2482"/>
                  </a:lnTo>
                  <a:cubicBezTo>
                    <a:pt x="9825" y="2482"/>
                    <a:pt x="9950" y="2356"/>
                    <a:pt x="9950" y="2206"/>
                  </a:cubicBezTo>
                  <a:cubicBezTo>
                    <a:pt x="9950" y="2056"/>
                    <a:pt x="9825" y="1930"/>
                    <a:pt x="9675" y="1930"/>
                  </a:cubicBezTo>
                  <a:lnTo>
                    <a:pt x="1228" y="1930"/>
                  </a:lnTo>
                  <a:cubicBezTo>
                    <a:pt x="852" y="1930"/>
                    <a:pt x="552" y="1630"/>
                    <a:pt x="552" y="1254"/>
                  </a:cubicBezTo>
                  <a:cubicBezTo>
                    <a:pt x="552" y="853"/>
                    <a:pt x="852" y="552"/>
                    <a:pt x="1228" y="552"/>
                  </a:cubicBezTo>
                  <a:close/>
                  <a:moveTo>
                    <a:pt x="1228" y="1"/>
                  </a:moveTo>
                  <a:cubicBezTo>
                    <a:pt x="903" y="1"/>
                    <a:pt x="602" y="126"/>
                    <a:pt x="351" y="377"/>
                  </a:cubicBezTo>
                  <a:cubicBezTo>
                    <a:pt x="126" y="602"/>
                    <a:pt x="0" y="903"/>
                    <a:pt x="0" y="1254"/>
                  </a:cubicBezTo>
                  <a:cubicBezTo>
                    <a:pt x="0" y="1580"/>
                    <a:pt x="126" y="1880"/>
                    <a:pt x="351" y="2106"/>
                  </a:cubicBezTo>
                  <a:cubicBezTo>
                    <a:pt x="552" y="2306"/>
                    <a:pt x="827" y="2432"/>
                    <a:pt x="1103" y="2482"/>
                  </a:cubicBezTo>
                  <a:lnTo>
                    <a:pt x="1103" y="8171"/>
                  </a:lnTo>
                  <a:cubicBezTo>
                    <a:pt x="476" y="8246"/>
                    <a:pt x="0" y="8773"/>
                    <a:pt x="0" y="9399"/>
                  </a:cubicBezTo>
                  <a:cubicBezTo>
                    <a:pt x="0" y="10026"/>
                    <a:pt x="476" y="10552"/>
                    <a:pt x="1103" y="10627"/>
                  </a:cubicBezTo>
                  <a:lnTo>
                    <a:pt x="1103" y="16342"/>
                  </a:lnTo>
                  <a:cubicBezTo>
                    <a:pt x="827" y="16367"/>
                    <a:pt x="552" y="16492"/>
                    <a:pt x="351" y="16692"/>
                  </a:cubicBezTo>
                  <a:cubicBezTo>
                    <a:pt x="126" y="16918"/>
                    <a:pt x="0" y="17219"/>
                    <a:pt x="0" y="17570"/>
                  </a:cubicBezTo>
                  <a:cubicBezTo>
                    <a:pt x="0" y="17895"/>
                    <a:pt x="126" y="18196"/>
                    <a:pt x="351" y="18447"/>
                  </a:cubicBezTo>
                  <a:cubicBezTo>
                    <a:pt x="602" y="18672"/>
                    <a:pt x="903" y="18798"/>
                    <a:pt x="1228" y="18798"/>
                  </a:cubicBezTo>
                  <a:lnTo>
                    <a:pt x="12256" y="18798"/>
                  </a:lnTo>
                  <a:cubicBezTo>
                    <a:pt x="12582" y="18798"/>
                    <a:pt x="12883" y="18672"/>
                    <a:pt x="13133" y="18447"/>
                  </a:cubicBezTo>
                  <a:cubicBezTo>
                    <a:pt x="13359" y="18196"/>
                    <a:pt x="13484" y="17895"/>
                    <a:pt x="13484" y="17570"/>
                  </a:cubicBezTo>
                  <a:cubicBezTo>
                    <a:pt x="13484" y="17219"/>
                    <a:pt x="13359" y="16918"/>
                    <a:pt x="13133" y="16692"/>
                  </a:cubicBezTo>
                  <a:cubicBezTo>
                    <a:pt x="12933" y="16492"/>
                    <a:pt x="12657" y="16367"/>
                    <a:pt x="12381" y="16316"/>
                  </a:cubicBezTo>
                  <a:lnTo>
                    <a:pt x="12381" y="10627"/>
                  </a:lnTo>
                  <a:cubicBezTo>
                    <a:pt x="13008" y="10552"/>
                    <a:pt x="13484" y="10026"/>
                    <a:pt x="13484" y="9399"/>
                  </a:cubicBezTo>
                  <a:cubicBezTo>
                    <a:pt x="13484" y="8773"/>
                    <a:pt x="13008" y="8246"/>
                    <a:pt x="12381" y="8171"/>
                  </a:cubicBezTo>
                  <a:lnTo>
                    <a:pt x="12381" y="2482"/>
                  </a:lnTo>
                  <a:cubicBezTo>
                    <a:pt x="12657" y="2432"/>
                    <a:pt x="12933" y="2306"/>
                    <a:pt x="13133" y="2106"/>
                  </a:cubicBezTo>
                  <a:cubicBezTo>
                    <a:pt x="13359" y="1880"/>
                    <a:pt x="13484" y="1580"/>
                    <a:pt x="13484" y="1254"/>
                  </a:cubicBezTo>
                  <a:cubicBezTo>
                    <a:pt x="13484" y="903"/>
                    <a:pt x="13359" y="602"/>
                    <a:pt x="13133" y="377"/>
                  </a:cubicBezTo>
                  <a:cubicBezTo>
                    <a:pt x="12883" y="126"/>
                    <a:pt x="12582" y="1"/>
                    <a:pt x="122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1"/>
            <p:cNvSpPr/>
            <p:nvPr/>
          </p:nvSpPr>
          <p:spPr>
            <a:xfrm>
              <a:off x="6021475" y="735375"/>
              <a:ext cx="160425" cy="137375"/>
            </a:xfrm>
            <a:custGeom>
              <a:rect b="b" l="l" r="r" t="t"/>
              <a:pathLst>
                <a:path extrusionOk="0" h="5495" w="6417">
                  <a:moveTo>
                    <a:pt x="3220" y="2037"/>
                  </a:moveTo>
                  <a:cubicBezTo>
                    <a:pt x="3366" y="2037"/>
                    <a:pt x="3516" y="2068"/>
                    <a:pt x="3659" y="2140"/>
                  </a:cubicBezTo>
                  <a:cubicBezTo>
                    <a:pt x="3521" y="2215"/>
                    <a:pt x="3365" y="2253"/>
                    <a:pt x="3208" y="2253"/>
                  </a:cubicBezTo>
                  <a:cubicBezTo>
                    <a:pt x="3052" y="2253"/>
                    <a:pt x="2895" y="2215"/>
                    <a:pt x="2757" y="2140"/>
                  </a:cubicBezTo>
                  <a:cubicBezTo>
                    <a:pt x="2901" y="2075"/>
                    <a:pt x="3059" y="2037"/>
                    <a:pt x="3220" y="2037"/>
                  </a:cubicBezTo>
                  <a:close/>
                  <a:moveTo>
                    <a:pt x="2156" y="3243"/>
                  </a:moveTo>
                  <a:lnTo>
                    <a:pt x="2156" y="3243"/>
                  </a:lnTo>
                  <a:cubicBezTo>
                    <a:pt x="2406" y="3393"/>
                    <a:pt x="2582" y="3644"/>
                    <a:pt x="2607" y="3945"/>
                  </a:cubicBezTo>
                  <a:cubicBezTo>
                    <a:pt x="2381" y="3794"/>
                    <a:pt x="2206" y="3519"/>
                    <a:pt x="2156" y="3243"/>
                  </a:cubicBezTo>
                  <a:close/>
                  <a:moveTo>
                    <a:pt x="4261" y="3243"/>
                  </a:moveTo>
                  <a:lnTo>
                    <a:pt x="4261" y="3243"/>
                  </a:lnTo>
                  <a:cubicBezTo>
                    <a:pt x="4211" y="3519"/>
                    <a:pt x="4035" y="3794"/>
                    <a:pt x="3810" y="3945"/>
                  </a:cubicBezTo>
                  <a:cubicBezTo>
                    <a:pt x="3835" y="3644"/>
                    <a:pt x="4010" y="3393"/>
                    <a:pt x="4261" y="3243"/>
                  </a:cubicBezTo>
                  <a:close/>
                  <a:moveTo>
                    <a:pt x="4085" y="2516"/>
                  </a:moveTo>
                  <a:cubicBezTo>
                    <a:pt x="4110" y="2566"/>
                    <a:pt x="4135" y="2616"/>
                    <a:pt x="4161" y="2667"/>
                  </a:cubicBezTo>
                  <a:cubicBezTo>
                    <a:pt x="3609" y="2892"/>
                    <a:pt x="3208" y="3469"/>
                    <a:pt x="3258" y="4145"/>
                  </a:cubicBezTo>
                  <a:lnTo>
                    <a:pt x="3158" y="4145"/>
                  </a:lnTo>
                  <a:cubicBezTo>
                    <a:pt x="3208" y="3469"/>
                    <a:pt x="2807" y="2892"/>
                    <a:pt x="2256" y="2667"/>
                  </a:cubicBezTo>
                  <a:cubicBezTo>
                    <a:pt x="2256" y="2616"/>
                    <a:pt x="2306" y="2566"/>
                    <a:pt x="2331" y="2516"/>
                  </a:cubicBezTo>
                  <a:cubicBezTo>
                    <a:pt x="2598" y="2707"/>
                    <a:pt x="2911" y="2808"/>
                    <a:pt x="3223" y="2808"/>
                  </a:cubicBezTo>
                  <a:cubicBezTo>
                    <a:pt x="3525" y="2808"/>
                    <a:pt x="3826" y="2713"/>
                    <a:pt x="4085" y="2516"/>
                  </a:cubicBezTo>
                  <a:close/>
                  <a:moveTo>
                    <a:pt x="2658" y="0"/>
                  </a:moveTo>
                  <a:cubicBezTo>
                    <a:pt x="2614" y="0"/>
                    <a:pt x="2570" y="12"/>
                    <a:pt x="2531" y="35"/>
                  </a:cubicBezTo>
                  <a:cubicBezTo>
                    <a:pt x="1755" y="436"/>
                    <a:pt x="1504" y="1388"/>
                    <a:pt x="1955" y="2090"/>
                  </a:cubicBezTo>
                  <a:cubicBezTo>
                    <a:pt x="1830" y="2240"/>
                    <a:pt x="1755" y="2391"/>
                    <a:pt x="1704" y="2541"/>
                  </a:cubicBezTo>
                  <a:cubicBezTo>
                    <a:pt x="702" y="2541"/>
                    <a:pt x="0" y="3519"/>
                    <a:pt x="276" y="4471"/>
                  </a:cubicBezTo>
                  <a:cubicBezTo>
                    <a:pt x="315" y="4590"/>
                    <a:pt x="418" y="4662"/>
                    <a:pt x="533" y="4662"/>
                  </a:cubicBezTo>
                  <a:cubicBezTo>
                    <a:pt x="564" y="4662"/>
                    <a:pt x="595" y="4657"/>
                    <a:pt x="627" y="4646"/>
                  </a:cubicBezTo>
                  <a:cubicBezTo>
                    <a:pt x="777" y="4596"/>
                    <a:pt x="852" y="4446"/>
                    <a:pt x="802" y="4296"/>
                  </a:cubicBezTo>
                  <a:cubicBezTo>
                    <a:pt x="627" y="3744"/>
                    <a:pt x="1028" y="3168"/>
                    <a:pt x="1604" y="3118"/>
                  </a:cubicBezTo>
                  <a:cubicBezTo>
                    <a:pt x="1604" y="3719"/>
                    <a:pt x="1955" y="4245"/>
                    <a:pt x="2456" y="4521"/>
                  </a:cubicBezTo>
                  <a:cubicBezTo>
                    <a:pt x="2303" y="4790"/>
                    <a:pt x="2003" y="4941"/>
                    <a:pt x="1690" y="4941"/>
                  </a:cubicBezTo>
                  <a:cubicBezTo>
                    <a:pt x="1595" y="4941"/>
                    <a:pt x="1498" y="4927"/>
                    <a:pt x="1404" y="4897"/>
                  </a:cubicBezTo>
                  <a:cubicBezTo>
                    <a:pt x="1377" y="4887"/>
                    <a:pt x="1349" y="4882"/>
                    <a:pt x="1320" y="4882"/>
                  </a:cubicBezTo>
                  <a:cubicBezTo>
                    <a:pt x="1212" y="4882"/>
                    <a:pt x="1098" y="4954"/>
                    <a:pt x="1078" y="5073"/>
                  </a:cubicBezTo>
                  <a:cubicBezTo>
                    <a:pt x="1028" y="5223"/>
                    <a:pt x="1103" y="5373"/>
                    <a:pt x="1253" y="5423"/>
                  </a:cubicBezTo>
                  <a:cubicBezTo>
                    <a:pt x="1398" y="5472"/>
                    <a:pt x="1546" y="5495"/>
                    <a:pt x="1693" y="5495"/>
                  </a:cubicBezTo>
                  <a:cubicBezTo>
                    <a:pt x="2232" y="5495"/>
                    <a:pt x="2752" y="5184"/>
                    <a:pt x="3008" y="4672"/>
                  </a:cubicBezTo>
                  <a:cubicBezTo>
                    <a:pt x="3070" y="4684"/>
                    <a:pt x="3133" y="4690"/>
                    <a:pt x="3199" y="4690"/>
                  </a:cubicBezTo>
                  <a:cubicBezTo>
                    <a:pt x="3265" y="4690"/>
                    <a:pt x="3333" y="4684"/>
                    <a:pt x="3409" y="4672"/>
                  </a:cubicBezTo>
                  <a:cubicBezTo>
                    <a:pt x="3665" y="5184"/>
                    <a:pt x="4169" y="5495"/>
                    <a:pt x="4713" y="5495"/>
                  </a:cubicBezTo>
                  <a:cubicBezTo>
                    <a:pt x="4862" y="5495"/>
                    <a:pt x="5013" y="5472"/>
                    <a:pt x="5163" y="5423"/>
                  </a:cubicBezTo>
                  <a:cubicBezTo>
                    <a:pt x="5313" y="5373"/>
                    <a:pt x="5389" y="5223"/>
                    <a:pt x="5339" y="5073"/>
                  </a:cubicBezTo>
                  <a:cubicBezTo>
                    <a:pt x="5299" y="4954"/>
                    <a:pt x="5196" y="4882"/>
                    <a:pt x="5081" y="4882"/>
                  </a:cubicBezTo>
                  <a:cubicBezTo>
                    <a:pt x="5050" y="4882"/>
                    <a:pt x="5019" y="4887"/>
                    <a:pt x="4988" y="4897"/>
                  </a:cubicBezTo>
                  <a:cubicBezTo>
                    <a:pt x="4893" y="4927"/>
                    <a:pt x="4798" y="4941"/>
                    <a:pt x="4704" y="4941"/>
                  </a:cubicBezTo>
                  <a:cubicBezTo>
                    <a:pt x="4398" y="4941"/>
                    <a:pt x="4108" y="4790"/>
                    <a:pt x="3935" y="4521"/>
                  </a:cubicBezTo>
                  <a:cubicBezTo>
                    <a:pt x="4461" y="4245"/>
                    <a:pt x="4812" y="3719"/>
                    <a:pt x="4812" y="3118"/>
                  </a:cubicBezTo>
                  <a:cubicBezTo>
                    <a:pt x="5389" y="3168"/>
                    <a:pt x="5790" y="3744"/>
                    <a:pt x="5589" y="4296"/>
                  </a:cubicBezTo>
                  <a:cubicBezTo>
                    <a:pt x="5564" y="4446"/>
                    <a:pt x="5639" y="4596"/>
                    <a:pt x="5790" y="4646"/>
                  </a:cubicBezTo>
                  <a:cubicBezTo>
                    <a:pt x="5816" y="4657"/>
                    <a:pt x="5844" y="4662"/>
                    <a:pt x="5873" y="4662"/>
                  </a:cubicBezTo>
                  <a:cubicBezTo>
                    <a:pt x="5982" y="4662"/>
                    <a:pt x="6096" y="4590"/>
                    <a:pt x="6115" y="4471"/>
                  </a:cubicBezTo>
                  <a:cubicBezTo>
                    <a:pt x="6416" y="3519"/>
                    <a:pt x="5714" y="2541"/>
                    <a:pt x="4712" y="2541"/>
                  </a:cubicBezTo>
                  <a:cubicBezTo>
                    <a:pt x="4662" y="2391"/>
                    <a:pt x="4562" y="2240"/>
                    <a:pt x="4461" y="2090"/>
                  </a:cubicBezTo>
                  <a:cubicBezTo>
                    <a:pt x="4887" y="1388"/>
                    <a:pt x="4662" y="436"/>
                    <a:pt x="3885" y="35"/>
                  </a:cubicBezTo>
                  <a:cubicBezTo>
                    <a:pt x="3846" y="12"/>
                    <a:pt x="3802" y="0"/>
                    <a:pt x="3759" y="0"/>
                  </a:cubicBezTo>
                  <a:cubicBezTo>
                    <a:pt x="3661" y="0"/>
                    <a:pt x="3561" y="56"/>
                    <a:pt x="3509" y="160"/>
                  </a:cubicBezTo>
                  <a:cubicBezTo>
                    <a:pt x="3434" y="286"/>
                    <a:pt x="3484" y="461"/>
                    <a:pt x="3634" y="511"/>
                  </a:cubicBezTo>
                  <a:cubicBezTo>
                    <a:pt x="4085" y="762"/>
                    <a:pt x="4236" y="1288"/>
                    <a:pt x="4035" y="1714"/>
                  </a:cubicBezTo>
                  <a:cubicBezTo>
                    <a:pt x="3785" y="1564"/>
                    <a:pt x="3496" y="1489"/>
                    <a:pt x="3208" y="1489"/>
                  </a:cubicBezTo>
                  <a:cubicBezTo>
                    <a:pt x="2920" y="1489"/>
                    <a:pt x="2632" y="1564"/>
                    <a:pt x="2381" y="1714"/>
                  </a:cubicBezTo>
                  <a:cubicBezTo>
                    <a:pt x="2156" y="1288"/>
                    <a:pt x="2331" y="762"/>
                    <a:pt x="2782" y="511"/>
                  </a:cubicBezTo>
                  <a:cubicBezTo>
                    <a:pt x="2907" y="461"/>
                    <a:pt x="2958" y="286"/>
                    <a:pt x="2907" y="160"/>
                  </a:cubicBezTo>
                  <a:cubicBezTo>
                    <a:pt x="2856" y="56"/>
                    <a:pt x="2756" y="0"/>
                    <a:pt x="26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31"/>
          <p:cNvGrpSpPr/>
          <p:nvPr/>
        </p:nvGrpSpPr>
        <p:grpSpPr>
          <a:xfrm>
            <a:off x="6460367" y="2913951"/>
            <a:ext cx="250968" cy="407447"/>
            <a:chOff x="5402425" y="573325"/>
            <a:chExt cx="289500" cy="469950"/>
          </a:xfrm>
        </p:grpSpPr>
        <p:sp>
          <p:nvSpPr>
            <p:cNvPr id="1006" name="Google Shape;1006;p31"/>
            <p:cNvSpPr/>
            <p:nvPr/>
          </p:nvSpPr>
          <p:spPr>
            <a:xfrm>
              <a:off x="5402425" y="573325"/>
              <a:ext cx="289500" cy="469950"/>
            </a:xfrm>
            <a:custGeom>
              <a:rect b="b" l="l" r="r" t="t"/>
              <a:pathLst>
                <a:path extrusionOk="0" h="18798" w="11580">
                  <a:moveTo>
                    <a:pt x="2757" y="552"/>
                  </a:moveTo>
                  <a:lnTo>
                    <a:pt x="2757" y="1655"/>
                  </a:lnTo>
                  <a:lnTo>
                    <a:pt x="2206" y="1655"/>
                  </a:lnTo>
                  <a:lnTo>
                    <a:pt x="2206" y="1103"/>
                  </a:lnTo>
                  <a:cubicBezTo>
                    <a:pt x="2206" y="803"/>
                    <a:pt x="2456" y="552"/>
                    <a:pt x="2757" y="552"/>
                  </a:cubicBezTo>
                  <a:close/>
                  <a:moveTo>
                    <a:pt x="3860" y="552"/>
                  </a:moveTo>
                  <a:lnTo>
                    <a:pt x="3860" y="1655"/>
                  </a:lnTo>
                  <a:lnTo>
                    <a:pt x="3308" y="1655"/>
                  </a:lnTo>
                  <a:lnTo>
                    <a:pt x="3308" y="552"/>
                  </a:lnTo>
                  <a:close/>
                  <a:moveTo>
                    <a:pt x="4963" y="552"/>
                  </a:moveTo>
                  <a:lnTo>
                    <a:pt x="4963" y="1655"/>
                  </a:lnTo>
                  <a:lnTo>
                    <a:pt x="4411" y="1655"/>
                  </a:lnTo>
                  <a:lnTo>
                    <a:pt x="4411" y="552"/>
                  </a:lnTo>
                  <a:close/>
                  <a:moveTo>
                    <a:pt x="6065" y="552"/>
                  </a:moveTo>
                  <a:lnTo>
                    <a:pt x="6065" y="1655"/>
                  </a:lnTo>
                  <a:lnTo>
                    <a:pt x="5514" y="1655"/>
                  </a:lnTo>
                  <a:lnTo>
                    <a:pt x="5514" y="552"/>
                  </a:lnTo>
                  <a:close/>
                  <a:moveTo>
                    <a:pt x="7168" y="552"/>
                  </a:moveTo>
                  <a:lnTo>
                    <a:pt x="7168" y="1655"/>
                  </a:lnTo>
                  <a:lnTo>
                    <a:pt x="6617" y="1655"/>
                  </a:lnTo>
                  <a:lnTo>
                    <a:pt x="6617" y="552"/>
                  </a:lnTo>
                  <a:close/>
                  <a:moveTo>
                    <a:pt x="8271" y="552"/>
                  </a:moveTo>
                  <a:lnTo>
                    <a:pt x="8271" y="1655"/>
                  </a:lnTo>
                  <a:lnTo>
                    <a:pt x="7719" y="1655"/>
                  </a:lnTo>
                  <a:lnTo>
                    <a:pt x="7719" y="552"/>
                  </a:lnTo>
                  <a:close/>
                  <a:moveTo>
                    <a:pt x="8822" y="552"/>
                  </a:moveTo>
                  <a:cubicBezTo>
                    <a:pt x="9123" y="552"/>
                    <a:pt x="9374" y="803"/>
                    <a:pt x="9374" y="1103"/>
                  </a:cubicBezTo>
                  <a:lnTo>
                    <a:pt x="9374" y="1655"/>
                  </a:lnTo>
                  <a:lnTo>
                    <a:pt x="8822" y="1655"/>
                  </a:lnTo>
                  <a:lnTo>
                    <a:pt x="8822" y="552"/>
                  </a:lnTo>
                  <a:close/>
                  <a:moveTo>
                    <a:pt x="8171" y="2206"/>
                  </a:moveTo>
                  <a:cubicBezTo>
                    <a:pt x="9750" y="2206"/>
                    <a:pt x="11028" y="3484"/>
                    <a:pt x="11028" y="5038"/>
                  </a:cubicBezTo>
                  <a:lnTo>
                    <a:pt x="11028" y="5088"/>
                  </a:lnTo>
                  <a:lnTo>
                    <a:pt x="2657" y="5088"/>
                  </a:lnTo>
                  <a:cubicBezTo>
                    <a:pt x="2506" y="5088"/>
                    <a:pt x="2381" y="5214"/>
                    <a:pt x="2381" y="5364"/>
                  </a:cubicBezTo>
                  <a:cubicBezTo>
                    <a:pt x="2381" y="5514"/>
                    <a:pt x="2506" y="5640"/>
                    <a:pt x="2657" y="5640"/>
                  </a:cubicBezTo>
                  <a:lnTo>
                    <a:pt x="11028" y="5640"/>
                  </a:lnTo>
                  <a:lnTo>
                    <a:pt x="11028" y="14637"/>
                  </a:lnTo>
                  <a:lnTo>
                    <a:pt x="2657" y="14637"/>
                  </a:lnTo>
                  <a:cubicBezTo>
                    <a:pt x="2506" y="14637"/>
                    <a:pt x="2381" y="14763"/>
                    <a:pt x="2381" y="14913"/>
                  </a:cubicBezTo>
                  <a:cubicBezTo>
                    <a:pt x="2381" y="15063"/>
                    <a:pt x="2506" y="15189"/>
                    <a:pt x="2657" y="15189"/>
                  </a:cubicBezTo>
                  <a:lnTo>
                    <a:pt x="11028" y="15189"/>
                  </a:lnTo>
                  <a:lnTo>
                    <a:pt x="11028" y="17043"/>
                  </a:lnTo>
                  <a:cubicBezTo>
                    <a:pt x="11028" y="17720"/>
                    <a:pt x="10476" y="18246"/>
                    <a:pt x="9825" y="18246"/>
                  </a:cubicBezTo>
                  <a:lnTo>
                    <a:pt x="1754" y="18246"/>
                  </a:lnTo>
                  <a:cubicBezTo>
                    <a:pt x="1103" y="18246"/>
                    <a:pt x="551" y="17720"/>
                    <a:pt x="551" y="17043"/>
                  </a:cubicBezTo>
                  <a:lnTo>
                    <a:pt x="551" y="15189"/>
                  </a:lnTo>
                  <a:lnTo>
                    <a:pt x="1554" y="15189"/>
                  </a:lnTo>
                  <a:cubicBezTo>
                    <a:pt x="1729" y="15189"/>
                    <a:pt x="1830" y="15063"/>
                    <a:pt x="1830" y="14913"/>
                  </a:cubicBezTo>
                  <a:cubicBezTo>
                    <a:pt x="1830" y="14763"/>
                    <a:pt x="1729" y="14637"/>
                    <a:pt x="1554" y="14637"/>
                  </a:cubicBezTo>
                  <a:lnTo>
                    <a:pt x="551" y="14637"/>
                  </a:lnTo>
                  <a:lnTo>
                    <a:pt x="551" y="5640"/>
                  </a:lnTo>
                  <a:lnTo>
                    <a:pt x="1554" y="5640"/>
                  </a:lnTo>
                  <a:cubicBezTo>
                    <a:pt x="1729" y="5640"/>
                    <a:pt x="1830" y="5514"/>
                    <a:pt x="1830" y="5364"/>
                  </a:cubicBezTo>
                  <a:cubicBezTo>
                    <a:pt x="1830" y="5214"/>
                    <a:pt x="1729" y="5088"/>
                    <a:pt x="1554" y="5088"/>
                  </a:cubicBezTo>
                  <a:lnTo>
                    <a:pt x="551" y="5088"/>
                  </a:lnTo>
                  <a:lnTo>
                    <a:pt x="551" y="5038"/>
                  </a:lnTo>
                  <a:cubicBezTo>
                    <a:pt x="551" y="3484"/>
                    <a:pt x="1830" y="2206"/>
                    <a:pt x="3409" y="2206"/>
                  </a:cubicBezTo>
                  <a:close/>
                  <a:moveTo>
                    <a:pt x="2757" y="1"/>
                  </a:moveTo>
                  <a:cubicBezTo>
                    <a:pt x="2155" y="1"/>
                    <a:pt x="1654" y="502"/>
                    <a:pt x="1654" y="1103"/>
                  </a:cubicBezTo>
                  <a:lnTo>
                    <a:pt x="1654" y="1655"/>
                  </a:lnTo>
                  <a:cubicBezTo>
                    <a:pt x="1654" y="1805"/>
                    <a:pt x="1729" y="1955"/>
                    <a:pt x="1830" y="2056"/>
                  </a:cubicBezTo>
                  <a:cubicBezTo>
                    <a:pt x="752" y="2607"/>
                    <a:pt x="0" y="3760"/>
                    <a:pt x="0" y="5038"/>
                  </a:cubicBezTo>
                  <a:lnTo>
                    <a:pt x="0" y="17043"/>
                  </a:lnTo>
                  <a:cubicBezTo>
                    <a:pt x="0" y="18021"/>
                    <a:pt x="777" y="18798"/>
                    <a:pt x="1754" y="18798"/>
                  </a:cubicBezTo>
                  <a:lnTo>
                    <a:pt x="9825" y="18798"/>
                  </a:lnTo>
                  <a:cubicBezTo>
                    <a:pt x="10777" y="18798"/>
                    <a:pt x="11579" y="18021"/>
                    <a:pt x="11579" y="17043"/>
                  </a:cubicBezTo>
                  <a:lnTo>
                    <a:pt x="11579" y="5038"/>
                  </a:lnTo>
                  <a:cubicBezTo>
                    <a:pt x="11579" y="3760"/>
                    <a:pt x="10827" y="2607"/>
                    <a:pt x="9750" y="2056"/>
                  </a:cubicBezTo>
                  <a:cubicBezTo>
                    <a:pt x="9850" y="1955"/>
                    <a:pt x="9925" y="1805"/>
                    <a:pt x="9925" y="1655"/>
                  </a:cubicBezTo>
                  <a:lnTo>
                    <a:pt x="9925" y="1103"/>
                  </a:lnTo>
                  <a:cubicBezTo>
                    <a:pt x="9925" y="502"/>
                    <a:pt x="9424" y="1"/>
                    <a:pt x="88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1"/>
            <p:cNvSpPr/>
            <p:nvPr/>
          </p:nvSpPr>
          <p:spPr>
            <a:xfrm>
              <a:off x="5443775" y="728075"/>
              <a:ext cx="205525" cy="197400"/>
            </a:xfrm>
            <a:custGeom>
              <a:rect b="b" l="l" r="r" t="t"/>
              <a:pathLst>
                <a:path extrusionOk="0" h="7896" w="8221">
                  <a:moveTo>
                    <a:pt x="6064" y="551"/>
                  </a:moveTo>
                  <a:cubicBezTo>
                    <a:pt x="6495" y="551"/>
                    <a:pt x="6927" y="733"/>
                    <a:pt x="7218" y="1104"/>
                  </a:cubicBezTo>
                  <a:cubicBezTo>
                    <a:pt x="7594" y="1580"/>
                    <a:pt x="7619" y="2257"/>
                    <a:pt x="7344" y="2758"/>
                  </a:cubicBezTo>
                  <a:cubicBezTo>
                    <a:pt x="7193" y="2984"/>
                    <a:pt x="7444" y="2733"/>
                    <a:pt x="5414" y="4763"/>
                  </a:cubicBezTo>
                  <a:lnTo>
                    <a:pt x="3334" y="2683"/>
                  </a:lnTo>
                  <a:lnTo>
                    <a:pt x="5013" y="979"/>
                  </a:lnTo>
                  <a:cubicBezTo>
                    <a:pt x="5296" y="695"/>
                    <a:pt x="5680" y="551"/>
                    <a:pt x="6064" y="551"/>
                  </a:cubicBezTo>
                  <a:close/>
                  <a:moveTo>
                    <a:pt x="2933" y="3084"/>
                  </a:moveTo>
                  <a:lnTo>
                    <a:pt x="5013" y="5164"/>
                  </a:lnTo>
                  <a:lnTo>
                    <a:pt x="3258" y="6918"/>
                  </a:lnTo>
                  <a:cubicBezTo>
                    <a:pt x="2970" y="7207"/>
                    <a:pt x="2594" y="7351"/>
                    <a:pt x="2218" y="7351"/>
                  </a:cubicBezTo>
                  <a:cubicBezTo>
                    <a:pt x="1842" y="7351"/>
                    <a:pt x="1466" y="7207"/>
                    <a:pt x="1178" y="6918"/>
                  </a:cubicBezTo>
                  <a:cubicBezTo>
                    <a:pt x="602" y="6342"/>
                    <a:pt x="602" y="5390"/>
                    <a:pt x="1178" y="4838"/>
                  </a:cubicBezTo>
                  <a:lnTo>
                    <a:pt x="2933" y="3084"/>
                  </a:lnTo>
                  <a:close/>
                  <a:moveTo>
                    <a:pt x="6054" y="0"/>
                  </a:moveTo>
                  <a:cubicBezTo>
                    <a:pt x="5543" y="0"/>
                    <a:pt x="5031" y="197"/>
                    <a:pt x="4637" y="603"/>
                  </a:cubicBezTo>
                  <a:lnTo>
                    <a:pt x="2757" y="2482"/>
                  </a:lnTo>
                  <a:lnTo>
                    <a:pt x="777" y="4437"/>
                  </a:lnTo>
                  <a:cubicBezTo>
                    <a:pt x="0" y="5239"/>
                    <a:pt x="0" y="6517"/>
                    <a:pt x="777" y="7294"/>
                  </a:cubicBezTo>
                  <a:cubicBezTo>
                    <a:pt x="1178" y="7695"/>
                    <a:pt x="1698" y="7896"/>
                    <a:pt x="2215" y="7896"/>
                  </a:cubicBezTo>
                  <a:cubicBezTo>
                    <a:pt x="2732" y="7896"/>
                    <a:pt x="3246" y="7695"/>
                    <a:pt x="3634" y="7294"/>
                  </a:cubicBezTo>
                  <a:lnTo>
                    <a:pt x="5614" y="5365"/>
                  </a:lnTo>
                  <a:cubicBezTo>
                    <a:pt x="7895" y="3059"/>
                    <a:pt x="7644" y="3334"/>
                    <a:pt x="7820" y="3034"/>
                  </a:cubicBezTo>
                  <a:cubicBezTo>
                    <a:pt x="8221" y="2332"/>
                    <a:pt x="8146" y="1430"/>
                    <a:pt x="7644" y="778"/>
                  </a:cubicBezTo>
                  <a:cubicBezTo>
                    <a:pt x="7240" y="266"/>
                    <a:pt x="6648" y="0"/>
                    <a:pt x="60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31"/>
          <p:cNvGrpSpPr/>
          <p:nvPr/>
        </p:nvGrpSpPr>
        <p:grpSpPr>
          <a:xfrm>
            <a:off x="6380789" y="4234276"/>
            <a:ext cx="410109" cy="407447"/>
            <a:chOff x="4655550" y="573325"/>
            <a:chExt cx="473075" cy="469950"/>
          </a:xfrm>
        </p:grpSpPr>
        <p:sp>
          <p:nvSpPr>
            <p:cNvPr id="1009" name="Google Shape;1009;p31"/>
            <p:cNvSpPr/>
            <p:nvPr/>
          </p:nvSpPr>
          <p:spPr>
            <a:xfrm>
              <a:off x="4655550" y="573325"/>
              <a:ext cx="473075" cy="469950"/>
            </a:xfrm>
            <a:custGeom>
              <a:rect b="b" l="l" r="r" t="t"/>
              <a:pathLst>
                <a:path extrusionOk="0" h="18798" w="18923">
                  <a:moveTo>
                    <a:pt x="16968" y="552"/>
                  </a:moveTo>
                  <a:cubicBezTo>
                    <a:pt x="17118" y="552"/>
                    <a:pt x="17294" y="627"/>
                    <a:pt x="17419" y="752"/>
                  </a:cubicBezTo>
                  <a:lnTo>
                    <a:pt x="18071" y="1404"/>
                  </a:lnTo>
                  <a:cubicBezTo>
                    <a:pt x="18321" y="1655"/>
                    <a:pt x="18321" y="2056"/>
                    <a:pt x="18071" y="2306"/>
                  </a:cubicBezTo>
                  <a:cubicBezTo>
                    <a:pt x="18033" y="2344"/>
                    <a:pt x="17983" y="2363"/>
                    <a:pt x="17933" y="2363"/>
                  </a:cubicBezTo>
                  <a:cubicBezTo>
                    <a:pt x="17883" y="2363"/>
                    <a:pt x="17832" y="2344"/>
                    <a:pt x="17795" y="2306"/>
                  </a:cubicBezTo>
                  <a:lnTo>
                    <a:pt x="16492" y="1003"/>
                  </a:lnTo>
                  <a:cubicBezTo>
                    <a:pt x="16416" y="928"/>
                    <a:pt x="16416" y="803"/>
                    <a:pt x="16492" y="752"/>
                  </a:cubicBezTo>
                  <a:cubicBezTo>
                    <a:pt x="16617" y="627"/>
                    <a:pt x="16792" y="552"/>
                    <a:pt x="16968" y="552"/>
                  </a:cubicBezTo>
                  <a:close/>
                  <a:moveTo>
                    <a:pt x="15000" y="2977"/>
                  </a:moveTo>
                  <a:cubicBezTo>
                    <a:pt x="15050" y="2977"/>
                    <a:pt x="15101" y="2996"/>
                    <a:pt x="15138" y="3033"/>
                  </a:cubicBezTo>
                  <a:lnTo>
                    <a:pt x="15790" y="3685"/>
                  </a:lnTo>
                  <a:cubicBezTo>
                    <a:pt x="15865" y="3735"/>
                    <a:pt x="15865" y="3860"/>
                    <a:pt x="15790" y="3935"/>
                  </a:cubicBezTo>
                  <a:lnTo>
                    <a:pt x="15564" y="4161"/>
                  </a:lnTo>
                  <a:lnTo>
                    <a:pt x="15238" y="3810"/>
                  </a:lnTo>
                  <a:cubicBezTo>
                    <a:pt x="15176" y="3760"/>
                    <a:pt x="15101" y="3735"/>
                    <a:pt x="15029" y="3735"/>
                  </a:cubicBezTo>
                  <a:cubicBezTo>
                    <a:pt x="14956" y="3735"/>
                    <a:pt x="14888" y="3760"/>
                    <a:pt x="14837" y="3810"/>
                  </a:cubicBezTo>
                  <a:cubicBezTo>
                    <a:pt x="14737" y="3910"/>
                    <a:pt x="14737" y="4086"/>
                    <a:pt x="14837" y="4211"/>
                  </a:cubicBezTo>
                  <a:lnTo>
                    <a:pt x="15339" y="4712"/>
                  </a:lnTo>
                  <a:cubicBezTo>
                    <a:pt x="16116" y="6041"/>
                    <a:pt x="15890" y="7720"/>
                    <a:pt x="14812" y="8823"/>
                  </a:cubicBezTo>
                  <a:lnTo>
                    <a:pt x="14060" y="9550"/>
                  </a:lnTo>
                  <a:lnTo>
                    <a:pt x="11304" y="6793"/>
                  </a:lnTo>
                  <a:cubicBezTo>
                    <a:pt x="11253" y="6730"/>
                    <a:pt x="11185" y="6699"/>
                    <a:pt x="11112" y="6699"/>
                  </a:cubicBezTo>
                  <a:cubicBezTo>
                    <a:pt x="11040" y="6699"/>
                    <a:pt x="10965" y="6730"/>
                    <a:pt x="10903" y="6793"/>
                  </a:cubicBezTo>
                  <a:cubicBezTo>
                    <a:pt x="10802" y="6893"/>
                    <a:pt x="10802" y="7068"/>
                    <a:pt x="10903" y="7169"/>
                  </a:cubicBezTo>
                  <a:lnTo>
                    <a:pt x="13685" y="9951"/>
                  </a:lnTo>
                  <a:lnTo>
                    <a:pt x="6918" y="16717"/>
                  </a:lnTo>
                  <a:lnTo>
                    <a:pt x="4136" y="13961"/>
                  </a:lnTo>
                  <a:cubicBezTo>
                    <a:pt x="4085" y="13898"/>
                    <a:pt x="4017" y="13867"/>
                    <a:pt x="3945" y="13867"/>
                  </a:cubicBezTo>
                  <a:cubicBezTo>
                    <a:pt x="3872" y="13867"/>
                    <a:pt x="3797" y="13898"/>
                    <a:pt x="3735" y="13961"/>
                  </a:cubicBezTo>
                  <a:cubicBezTo>
                    <a:pt x="3634" y="14061"/>
                    <a:pt x="3634" y="14236"/>
                    <a:pt x="3735" y="14337"/>
                  </a:cubicBezTo>
                  <a:lnTo>
                    <a:pt x="6517" y="17118"/>
                  </a:lnTo>
                  <a:lnTo>
                    <a:pt x="6116" y="17519"/>
                  </a:lnTo>
                  <a:cubicBezTo>
                    <a:pt x="5627" y="18008"/>
                    <a:pt x="4988" y="18253"/>
                    <a:pt x="4349" y="18253"/>
                  </a:cubicBezTo>
                  <a:cubicBezTo>
                    <a:pt x="3710" y="18253"/>
                    <a:pt x="3070" y="18008"/>
                    <a:pt x="2582" y="17519"/>
                  </a:cubicBezTo>
                  <a:lnTo>
                    <a:pt x="1278" y="16216"/>
                  </a:lnTo>
                  <a:cubicBezTo>
                    <a:pt x="827" y="15740"/>
                    <a:pt x="552" y="15113"/>
                    <a:pt x="552" y="14462"/>
                  </a:cubicBezTo>
                  <a:cubicBezTo>
                    <a:pt x="552" y="13785"/>
                    <a:pt x="827" y="13159"/>
                    <a:pt x="1278" y="12707"/>
                  </a:cubicBezTo>
                  <a:lnTo>
                    <a:pt x="1705" y="12281"/>
                  </a:lnTo>
                  <a:lnTo>
                    <a:pt x="2958" y="13560"/>
                  </a:lnTo>
                  <a:cubicBezTo>
                    <a:pt x="3020" y="13610"/>
                    <a:pt x="3089" y="13635"/>
                    <a:pt x="3158" y="13635"/>
                  </a:cubicBezTo>
                  <a:cubicBezTo>
                    <a:pt x="3227" y="13635"/>
                    <a:pt x="3296" y="13610"/>
                    <a:pt x="3359" y="13560"/>
                  </a:cubicBezTo>
                  <a:cubicBezTo>
                    <a:pt x="3459" y="13459"/>
                    <a:pt x="3459" y="13284"/>
                    <a:pt x="3359" y="13184"/>
                  </a:cubicBezTo>
                  <a:cubicBezTo>
                    <a:pt x="3359" y="13159"/>
                    <a:pt x="3359" y="13159"/>
                    <a:pt x="3359" y="13159"/>
                  </a:cubicBezTo>
                  <a:lnTo>
                    <a:pt x="2080" y="11905"/>
                  </a:lnTo>
                  <a:lnTo>
                    <a:pt x="8872" y="5113"/>
                  </a:lnTo>
                  <a:cubicBezTo>
                    <a:pt x="10052" y="6314"/>
                    <a:pt x="10126" y="6391"/>
                    <a:pt x="10125" y="6391"/>
                  </a:cubicBezTo>
                  <a:cubicBezTo>
                    <a:pt x="10125" y="6391"/>
                    <a:pt x="10123" y="6389"/>
                    <a:pt x="10123" y="6389"/>
                  </a:cubicBezTo>
                  <a:lnTo>
                    <a:pt x="10123" y="6389"/>
                  </a:lnTo>
                  <a:cubicBezTo>
                    <a:pt x="10123" y="6389"/>
                    <a:pt x="10124" y="6390"/>
                    <a:pt x="10126" y="6392"/>
                  </a:cubicBezTo>
                  <a:cubicBezTo>
                    <a:pt x="10179" y="6445"/>
                    <a:pt x="10255" y="6470"/>
                    <a:pt x="10328" y="6470"/>
                  </a:cubicBezTo>
                  <a:cubicBezTo>
                    <a:pt x="10392" y="6470"/>
                    <a:pt x="10455" y="6452"/>
                    <a:pt x="10502" y="6417"/>
                  </a:cubicBezTo>
                  <a:cubicBezTo>
                    <a:pt x="10627" y="6316"/>
                    <a:pt x="10627" y="6116"/>
                    <a:pt x="10527" y="6016"/>
                  </a:cubicBezTo>
                  <a:lnTo>
                    <a:pt x="9248" y="4737"/>
                  </a:lnTo>
                  <a:lnTo>
                    <a:pt x="9950" y="4036"/>
                  </a:lnTo>
                  <a:cubicBezTo>
                    <a:pt x="10627" y="3359"/>
                    <a:pt x="11511" y="3007"/>
                    <a:pt x="12403" y="3007"/>
                  </a:cubicBezTo>
                  <a:cubicBezTo>
                    <a:pt x="12997" y="3007"/>
                    <a:pt x="13594" y="3164"/>
                    <a:pt x="14136" y="3484"/>
                  </a:cubicBezTo>
                  <a:cubicBezTo>
                    <a:pt x="14171" y="3502"/>
                    <a:pt x="14210" y="3510"/>
                    <a:pt x="14249" y="3510"/>
                  </a:cubicBezTo>
                  <a:cubicBezTo>
                    <a:pt x="14322" y="3510"/>
                    <a:pt x="14397" y="3483"/>
                    <a:pt x="14461" y="3434"/>
                  </a:cubicBezTo>
                  <a:lnTo>
                    <a:pt x="14862" y="3033"/>
                  </a:lnTo>
                  <a:cubicBezTo>
                    <a:pt x="14900" y="2996"/>
                    <a:pt x="14950" y="2977"/>
                    <a:pt x="15000" y="2977"/>
                  </a:cubicBezTo>
                  <a:close/>
                  <a:moveTo>
                    <a:pt x="16968" y="1"/>
                  </a:moveTo>
                  <a:cubicBezTo>
                    <a:pt x="16642" y="1"/>
                    <a:pt x="16341" y="126"/>
                    <a:pt x="16116" y="351"/>
                  </a:cubicBezTo>
                  <a:cubicBezTo>
                    <a:pt x="15815" y="652"/>
                    <a:pt x="15815" y="1103"/>
                    <a:pt x="16116" y="1404"/>
                  </a:cubicBezTo>
                  <a:lnTo>
                    <a:pt x="16567" y="1855"/>
                  </a:lnTo>
                  <a:lnTo>
                    <a:pt x="15664" y="2758"/>
                  </a:lnTo>
                  <a:lnTo>
                    <a:pt x="15514" y="2632"/>
                  </a:lnTo>
                  <a:cubicBezTo>
                    <a:pt x="15376" y="2494"/>
                    <a:pt x="15188" y="2425"/>
                    <a:pt x="15000" y="2425"/>
                  </a:cubicBezTo>
                  <a:cubicBezTo>
                    <a:pt x="14812" y="2425"/>
                    <a:pt x="14624" y="2494"/>
                    <a:pt x="14487" y="2632"/>
                  </a:cubicBezTo>
                  <a:lnTo>
                    <a:pt x="14211" y="2908"/>
                  </a:lnTo>
                  <a:cubicBezTo>
                    <a:pt x="13638" y="2607"/>
                    <a:pt x="13016" y="2462"/>
                    <a:pt x="12395" y="2462"/>
                  </a:cubicBezTo>
                  <a:cubicBezTo>
                    <a:pt x="11361" y="2462"/>
                    <a:pt x="10333" y="2867"/>
                    <a:pt x="9549" y="3635"/>
                  </a:cubicBezTo>
                  <a:lnTo>
                    <a:pt x="903" y="12306"/>
                  </a:lnTo>
                  <a:cubicBezTo>
                    <a:pt x="326" y="12883"/>
                    <a:pt x="0" y="13635"/>
                    <a:pt x="0" y="14462"/>
                  </a:cubicBezTo>
                  <a:cubicBezTo>
                    <a:pt x="0" y="15264"/>
                    <a:pt x="326" y="16041"/>
                    <a:pt x="903" y="16617"/>
                  </a:cubicBezTo>
                  <a:lnTo>
                    <a:pt x="2206" y="17920"/>
                  </a:lnTo>
                  <a:cubicBezTo>
                    <a:pt x="2782" y="18497"/>
                    <a:pt x="3559" y="18798"/>
                    <a:pt x="4336" y="18798"/>
                  </a:cubicBezTo>
                  <a:cubicBezTo>
                    <a:pt x="5138" y="18798"/>
                    <a:pt x="5915" y="18497"/>
                    <a:pt x="6492" y="17920"/>
                  </a:cubicBezTo>
                  <a:lnTo>
                    <a:pt x="15188" y="9224"/>
                  </a:lnTo>
                  <a:cubicBezTo>
                    <a:pt x="16416" y="7996"/>
                    <a:pt x="16692" y="6116"/>
                    <a:pt x="15915" y="4587"/>
                  </a:cubicBezTo>
                  <a:lnTo>
                    <a:pt x="16166" y="4336"/>
                  </a:lnTo>
                  <a:cubicBezTo>
                    <a:pt x="16466" y="4036"/>
                    <a:pt x="16466" y="3560"/>
                    <a:pt x="16166" y="3284"/>
                  </a:cubicBezTo>
                  <a:lnTo>
                    <a:pt x="16040" y="3159"/>
                  </a:lnTo>
                  <a:lnTo>
                    <a:pt x="16291" y="2908"/>
                  </a:lnTo>
                  <a:lnTo>
                    <a:pt x="17118" y="3735"/>
                  </a:lnTo>
                  <a:lnTo>
                    <a:pt x="17068" y="3760"/>
                  </a:lnTo>
                  <a:cubicBezTo>
                    <a:pt x="16968" y="3860"/>
                    <a:pt x="16943" y="4036"/>
                    <a:pt x="17043" y="4161"/>
                  </a:cubicBezTo>
                  <a:cubicBezTo>
                    <a:pt x="17093" y="4211"/>
                    <a:pt x="17168" y="4261"/>
                    <a:pt x="17243" y="4261"/>
                  </a:cubicBezTo>
                  <a:cubicBezTo>
                    <a:pt x="17319" y="4261"/>
                    <a:pt x="17394" y="4236"/>
                    <a:pt x="17444" y="4186"/>
                  </a:cubicBezTo>
                  <a:lnTo>
                    <a:pt x="17945" y="3710"/>
                  </a:lnTo>
                  <a:cubicBezTo>
                    <a:pt x="18071" y="3610"/>
                    <a:pt x="18071" y="3434"/>
                    <a:pt x="17970" y="3334"/>
                  </a:cubicBezTo>
                  <a:cubicBezTo>
                    <a:pt x="17917" y="3268"/>
                    <a:pt x="17843" y="3237"/>
                    <a:pt x="17771" y="3237"/>
                  </a:cubicBezTo>
                  <a:cubicBezTo>
                    <a:pt x="17706" y="3237"/>
                    <a:pt x="17642" y="3262"/>
                    <a:pt x="17594" y="3309"/>
                  </a:cubicBezTo>
                  <a:lnTo>
                    <a:pt x="17519" y="3359"/>
                  </a:lnTo>
                  <a:lnTo>
                    <a:pt x="16667" y="2507"/>
                  </a:lnTo>
                  <a:lnTo>
                    <a:pt x="16968" y="2231"/>
                  </a:lnTo>
                  <a:lnTo>
                    <a:pt x="17419" y="2707"/>
                  </a:lnTo>
                  <a:cubicBezTo>
                    <a:pt x="17544" y="2833"/>
                    <a:pt x="17745" y="2908"/>
                    <a:pt x="17945" y="2908"/>
                  </a:cubicBezTo>
                  <a:cubicBezTo>
                    <a:pt x="18121" y="2908"/>
                    <a:pt x="18321" y="2833"/>
                    <a:pt x="18446" y="2707"/>
                  </a:cubicBezTo>
                  <a:cubicBezTo>
                    <a:pt x="18923" y="2231"/>
                    <a:pt x="18923" y="1479"/>
                    <a:pt x="18446" y="1003"/>
                  </a:cubicBezTo>
                  <a:lnTo>
                    <a:pt x="17795" y="351"/>
                  </a:lnTo>
                  <a:cubicBezTo>
                    <a:pt x="17569" y="126"/>
                    <a:pt x="17269" y="1"/>
                    <a:pt x="169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1"/>
            <p:cNvSpPr/>
            <p:nvPr/>
          </p:nvSpPr>
          <p:spPr>
            <a:xfrm>
              <a:off x="4804675" y="770225"/>
              <a:ext cx="79600" cy="78825"/>
            </a:xfrm>
            <a:custGeom>
              <a:rect b="b" l="l" r="r" t="t"/>
              <a:pathLst>
                <a:path extrusionOk="0" h="3153" w="3184">
                  <a:moveTo>
                    <a:pt x="1845" y="1"/>
                  </a:moveTo>
                  <a:cubicBezTo>
                    <a:pt x="1773" y="1"/>
                    <a:pt x="1704" y="32"/>
                    <a:pt x="1654" y="95"/>
                  </a:cubicBezTo>
                  <a:lnTo>
                    <a:pt x="100" y="1648"/>
                  </a:lnTo>
                  <a:cubicBezTo>
                    <a:pt x="0" y="1749"/>
                    <a:pt x="0" y="1924"/>
                    <a:pt x="100" y="2024"/>
                  </a:cubicBezTo>
                  <a:cubicBezTo>
                    <a:pt x="151" y="2087"/>
                    <a:pt x="219" y="2118"/>
                    <a:pt x="288" y="2118"/>
                  </a:cubicBezTo>
                  <a:cubicBezTo>
                    <a:pt x="357" y="2118"/>
                    <a:pt x="426" y="2087"/>
                    <a:pt x="476" y="2024"/>
                  </a:cubicBezTo>
                  <a:lnTo>
                    <a:pt x="1078" y="1448"/>
                  </a:lnTo>
                  <a:lnTo>
                    <a:pt x="1730" y="2100"/>
                  </a:lnTo>
                  <a:lnTo>
                    <a:pt x="1128" y="2676"/>
                  </a:lnTo>
                  <a:cubicBezTo>
                    <a:pt x="1028" y="2801"/>
                    <a:pt x="1028" y="2977"/>
                    <a:pt x="1128" y="3077"/>
                  </a:cubicBezTo>
                  <a:cubicBezTo>
                    <a:pt x="1191" y="3127"/>
                    <a:pt x="1266" y="3152"/>
                    <a:pt x="1338" y="3152"/>
                  </a:cubicBezTo>
                  <a:cubicBezTo>
                    <a:pt x="1410" y="3152"/>
                    <a:pt x="1479" y="3127"/>
                    <a:pt x="1529" y="3077"/>
                  </a:cubicBezTo>
                  <a:lnTo>
                    <a:pt x="2306" y="2300"/>
                  </a:lnTo>
                  <a:lnTo>
                    <a:pt x="3083" y="1523"/>
                  </a:lnTo>
                  <a:cubicBezTo>
                    <a:pt x="3183" y="1398"/>
                    <a:pt x="3183" y="1222"/>
                    <a:pt x="3083" y="1122"/>
                  </a:cubicBezTo>
                  <a:cubicBezTo>
                    <a:pt x="3033" y="1072"/>
                    <a:pt x="2964" y="1047"/>
                    <a:pt x="2895" y="1047"/>
                  </a:cubicBezTo>
                  <a:cubicBezTo>
                    <a:pt x="2826" y="1047"/>
                    <a:pt x="2757" y="1072"/>
                    <a:pt x="2707" y="1122"/>
                  </a:cubicBezTo>
                  <a:lnTo>
                    <a:pt x="2105" y="1724"/>
                  </a:lnTo>
                  <a:lnTo>
                    <a:pt x="1454" y="1072"/>
                  </a:lnTo>
                  <a:lnTo>
                    <a:pt x="2055" y="471"/>
                  </a:lnTo>
                  <a:cubicBezTo>
                    <a:pt x="2156" y="370"/>
                    <a:pt x="2156" y="195"/>
                    <a:pt x="2055" y="95"/>
                  </a:cubicBezTo>
                  <a:cubicBezTo>
                    <a:pt x="1993" y="32"/>
                    <a:pt x="1917" y="1"/>
                    <a:pt x="18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a:off x="4852925" y="830375"/>
              <a:ext cx="60175" cy="54375"/>
            </a:xfrm>
            <a:custGeom>
              <a:rect b="b" l="l" r="r" t="t"/>
              <a:pathLst>
                <a:path extrusionOk="0" h="2175" w="2407">
                  <a:moveTo>
                    <a:pt x="1202" y="552"/>
                  </a:moveTo>
                  <a:cubicBezTo>
                    <a:pt x="1350" y="552"/>
                    <a:pt x="1491" y="608"/>
                    <a:pt x="1604" y="721"/>
                  </a:cubicBezTo>
                  <a:cubicBezTo>
                    <a:pt x="1729" y="872"/>
                    <a:pt x="1779" y="1072"/>
                    <a:pt x="1729" y="1247"/>
                  </a:cubicBezTo>
                  <a:lnTo>
                    <a:pt x="1053" y="571"/>
                  </a:lnTo>
                  <a:cubicBezTo>
                    <a:pt x="1103" y="558"/>
                    <a:pt x="1153" y="552"/>
                    <a:pt x="1202" y="552"/>
                  </a:cubicBezTo>
                  <a:close/>
                  <a:moveTo>
                    <a:pt x="1203" y="1"/>
                  </a:moveTo>
                  <a:cubicBezTo>
                    <a:pt x="921" y="1"/>
                    <a:pt x="639" y="107"/>
                    <a:pt x="426" y="320"/>
                  </a:cubicBezTo>
                  <a:cubicBezTo>
                    <a:pt x="0" y="771"/>
                    <a:pt x="0" y="1448"/>
                    <a:pt x="426" y="1899"/>
                  </a:cubicBezTo>
                  <a:lnTo>
                    <a:pt x="627" y="2100"/>
                  </a:lnTo>
                  <a:cubicBezTo>
                    <a:pt x="689" y="2150"/>
                    <a:pt x="764" y="2175"/>
                    <a:pt x="836" y="2175"/>
                  </a:cubicBezTo>
                  <a:cubicBezTo>
                    <a:pt x="909" y="2175"/>
                    <a:pt x="977" y="2150"/>
                    <a:pt x="1028" y="2100"/>
                  </a:cubicBezTo>
                  <a:cubicBezTo>
                    <a:pt x="1128" y="1999"/>
                    <a:pt x="1128" y="1824"/>
                    <a:pt x="1028" y="1699"/>
                  </a:cubicBezTo>
                  <a:cubicBezTo>
                    <a:pt x="827" y="1523"/>
                    <a:pt x="576" y="1323"/>
                    <a:pt x="677" y="972"/>
                  </a:cubicBezTo>
                  <a:lnTo>
                    <a:pt x="677" y="972"/>
                  </a:lnTo>
                  <a:lnTo>
                    <a:pt x="1604" y="1899"/>
                  </a:lnTo>
                  <a:cubicBezTo>
                    <a:pt x="1654" y="1949"/>
                    <a:pt x="1723" y="1974"/>
                    <a:pt x="1792" y="1974"/>
                  </a:cubicBezTo>
                  <a:cubicBezTo>
                    <a:pt x="1861" y="1974"/>
                    <a:pt x="1930" y="1949"/>
                    <a:pt x="1980" y="1899"/>
                  </a:cubicBezTo>
                  <a:cubicBezTo>
                    <a:pt x="2406" y="1448"/>
                    <a:pt x="2406" y="771"/>
                    <a:pt x="1980" y="320"/>
                  </a:cubicBezTo>
                  <a:cubicBezTo>
                    <a:pt x="1767" y="107"/>
                    <a:pt x="1485" y="1"/>
                    <a:pt x="1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32"/>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017" name="Google Shape;1017;p32"/>
          <p:cNvGrpSpPr/>
          <p:nvPr/>
        </p:nvGrpSpPr>
        <p:grpSpPr>
          <a:xfrm>
            <a:off x="5242250" y="1315369"/>
            <a:ext cx="789393" cy="936136"/>
            <a:chOff x="3552775" y="1674200"/>
            <a:chExt cx="542650" cy="643525"/>
          </a:xfrm>
        </p:grpSpPr>
        <p:sp>
          <p:nvSpPr>
            <p:cNvPr id="1018" name="Google Shape;1018;p32"/>
            <p:cNvSpPr/>
            <p:nvPr/>
          </p:nvSpPr>
          <p:spPr>
            <a:xfrm>
              <a:off x="3552775" y="1674200"/>
              <a:ext cx="542650" cy="643525"/>
            </a:xfrm>
            <a:custGeom>
              <a:rect b="b" l="l" r="r" t="t"/>
              <a:pathLst>
                <a:path extrusionOk="0" h="25741" w="21706">
                  <a:moveTo>
                    <a:pt x="6342" y="1"/>
                  </a:moveTo>
                  <a:cubicBezTo>
                    <a:pt x="5840" y="1"/>
                    <a:pt x="5464" y="402"/>
                    <a:pt x="5464" y="878"/>
                  </a:cubicBezTo>
                  <a:cubicBezTo>
                    <a:pt x="5464" y="1254"/>
                    <a:pt x="5715" y="1580"/>
                    <a:pt x="6041" y="1705"/>
                  </a:cubicBezTo>
                  <a:lnTo>
                    <a:pt x="6041" y="12232"/>
                  </a:lnTo>
                  <a:lnTo>
                    <a:pt x="1429" y="20252"/>
                  </a:lnTo>
                  <a:cubicBezTo>
                    <a:pt x="1" y="22683"/>
                    <a:pt x="1780" y="25740"/>
                    <a:pt x="4587" y="25740"/>
                  </a:cubicBezTo>
                  <a:lnTo>
                    <a:pt x="17119" y="25740"/>
                  </a:lnTo>
                  <a:cubicBezTo>
                    <a:pt x="19951" y="25740"/>
                    <a:pt x="21705" y="22683"/>
                    <a:pt x="20302" y="20252"/>
                  </a:cubicBezTo>
                  <a:lnTo>
                    <a:pt x="15665" y="12232"/>
                  </a:lnTo>
                  <a:lnTo>
                    <a:pt x="15665" y="1705"/>
                  </a:lnTo>
                  <a:cubicBezTo>
                    <a:pt x="16016" y="1580"/>
                    <a:pt x="16241" y="1254"/>
                    <a:pt x="16241" y="878"/>
                  </a:cubicBezTo>
                  <a:cubicBezTo>
                    <a:pt x="16241" y="402"/>
                    <a:pt x="15865" y="1"/>
                    <a:pt x="153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3574700" y="2092750"/>
              <a:ext cx="499400" cy="207425"/>
            </a:xfrm>
            <a:custGeom>
              <a:rect b="b" l="l" r="r" t="t"/>
              <a:pathLst>
                <a:path extrusionOk="0" h="8297" w="19976">
                  <a:moveTo>
                    <a:pt x="3259" y="1"/>
                  </a:moveTo>
                  <a:lnTo>
                    <a:pt x="1204" y="3535"/>
                  </a:lnTo>
                  <a:cubicBezTo>
                    <a:pt x="1" y="5640"/>
                    <a:pt x="1530" y="8297"/>
                    <a:pt x="3961" y="8297"/>
                  </a:cubicBezTo>
                  <a:lnTo>
                    <a:pt x="15991" y="8297"/>
                  </a:lnTo>
                  <a:cubicBezTo>
                    <a:pt x="18447" y="8297"/>
                    <a:pt x="19976" y="5640"/>
                    <a:pt x="18748" y="3535"/>
                  </a:cubicBezTo>
                  <a:lnTo>
                    <a:pt x="16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3824700" y="2153400"/>
              <a:ext cx="125350" cy="107250"/>
            </a:xfrm>
            <a:custGeom>
              <a:rect b="b" l="l" r="r" t="t"/>
              <a:pathLst>
                <a:path extrusionOk="0" h="4290" w="5014">
                  <a:moveTo>
                    <a:pt x="3967" y="1"/>
                  </a:moveTo>
                  <a:cubicBezTo>
                    <a:pt x="3608" y="1"/>
                    <a:pt x="3192" y="209"/>
                    <a:pt x="2833" y="382"/>
                  </a:cubicBezTo>
                  <a:cubicBezTo>
                    <a:pt x="2758" y="407"/>
                    <a:pt x="2683" y="432"/>
                    <a:pt x="2633" y="482"/>
                  </a:cubicBezTo>
                  <a:cubicBezTo>
                    <a:pt x="1605" y="908"/>
                    <a:pt x="778" y="708"/>
                    <a:pt x="302" y="1936"/>
                  </a:cubicBezTo>
                  <a:cubicBezTo>
                    <a:pt x="26" y="2612"/>
                    <a:pt x="1" y="3565"/>
                    <a:pt x="653" y="4016"/>
                  </a:cubicBezTo>
                  <a:cubicBezTo>
                    <a:pt x="919" y="4210"/>
                    <a:pt x="1214" y="4289"/>
                    <a:pt x="1516" y="4289"/>
                  </a:cubicBezTo>
                  <a:cubicBezTo>
                    <a:pt x="2149" y="4289"/>
                    <a:pt x="2809" y="3939"/>
                    <a:pt x="3284" y="3565"/>
                  </a:cubicBezTo>
                  <a:cubicBezTo>
                    <a:pt x="4061" y="2938"/>
                    <a:pt x="5014" y="1760"/>
                    <a:pt x="4713" y="658"/>
                  </a:cubicBezTo>
                  <a:cubicBezTo>
                    <a:pt x="4560" y="164"/>
                    <a:pt x="4286" y="1"/>
                    <a:pt x="3967"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3868575" y="2202400"/>
              <a:ext cx="29475" cy="30100"/>
            </a:xfrm>
            <a:custGeom>
              <a:rect b="b" l="l" r="r" t="t"/>
              <a:pathLst>
                <a:path extrusionOk="0" h="1204" w="1179">
                  <a:moveTo>
                    <a:pt x="602" y="1"/>
                  </a:moveTo>
                  <a:cubicBezTo>
                    <a:pt x="426" y="1"/>
                    <a:pt x="276" y="76"/>
                    <a:pt x="176" y="176"/>
                  </a:cubicBezTo>
                  <a:cubicBezTo>
                    <a:pt x="101" y="226"/>
                    <a:pt x="76" y="302"/>
                    <a:pt x="51" y="377"/>
                  </a:cubicBezTo>
                  <a:cubicBezTo>
                    <a:pt x="0" y="452"/>
                    <a:pt x="0" y="527"/>
                    <a:pt x="0" y="602"/>
                  </a:cubicBezTo>
                  <a:cubicBezTo>
                    <a:pt x="0" y="753"/>
                    <a:pt x="51" y="903"/>
                    <a:pt x="176" y="1028"/>
                  </a:cubicBezTo>
                  <a:cubicBezTo>
                    <a:pt x="276" y="1129"/>
                    <a:pt x="426" y="1204"/>
                    <a:pt x="602" y="1204"/>
                  </a:cubicBezTo>
                  <a:cubicBezTo>
                    <a:pt x="752" y="1204"/>
                    <a:pt x="903" y="1129"/>
                    <a:pt x="1003" y="1028"/>
                  </a:cubicBezTo>
                  <a:cubicBezTo>
                    <a:pt x="1078" y="978"/>
                    <a:pt x="1103" y="903"/>
                    <a:pt x="1128" y="828"/>
                  </a:cubicBezTo>
                  <a:cubicBezTo>
                    <a:pt x="1178" y="753"/>
                    <a:pt x="1178" y="678"/>
                    <a:pt x="1178" y="602"/>
                  </a:cubicBezTo>
                  <a:cubicBezTo>
                    <a:pt x="1178" y="452"/>
                    <a:pt x="1128" y="277"/>
                    <a:pt x="1003" y="176"/>
                  </a:cubicBezTo>
                  <a:cubicBezTo>
                    <a:pt x="903" y="76"/>
                    <a:pt x="752" y="1"/>
                    <a:pt x="6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3933100" y="2173325"/>
              <a:ext cx="35125" cy="33950"/>
            </a:xfrm>
            <a:custGeom>
              <a:rect b="b" l="l" r="r" t="t"/>
              <a:pathLst>
                <a:path extrusionOk="0" h="1358" w="1405">
                  <a:moveTo>
                    <a:pt x="670" y="1"/>
                  </a:moveTo>
                  <a:cubicBezTo>
                    <a:pt x="634" y="1"/>
                    <a:pt x="600" y="6"/>
                    <a:pt x="564" y="14"/>
                  </a:cubicBezTo>
                  <a:lnTo>
                    <a:pt x="564" y="14"/>
                  </a:lnTo>
                  <a:cubicBezTo>
                    <a:pt x="529" y="11"/>
                    <a:pt x="490" y="11"/>
                    <a:pt x="452" y="11"/>
                  </a:cubicBezTo>
                  <a:cubicBezTo>
                    <a:pt x="352" y="36"/>
                    <a:pt x="251" y="86"/>
                    <a:pt x="176" y="161"/>
                  </a:cubicBezTo>
                  <a:cubicBezTo>
                    <a:pt x="101" y="211"/>
                    <a:pt x="76" y="287"/>
                    <a:pt x="51" y="387"/>
                  </a:cubicBezTo>
                  <a:cubicBezTo>
                    <a:pt x="38" y="412"/>
                    <a:pt x="32" y="444"/>
                    <a:pt x="29" y="478"/>
                  </a:cubicBezTo>
                  <a:lnTo>
                    <a:pt x="29" y="478"/>
                  </a:lnTo>
                  <a:cubicBezTo>
                    <a:pt x="28" y="481"/>
                    <a:pt x="27" y="484"/>
                    <a:pt x="26" y="487"/>
                  </a:cubicBezTo>
                  <a:cubicBezTo>
                    <a:pt x="1" y="562"/>
                    <a:pt x="1" y="638"/>
                    <a:pt x="26" y="738"/>
                  </a:cubicBezTo>
                  <a:cubicBezTo>
                    <a:pt x="26" y="788"/>
                    <a:pt x="26" y="813"/>
                    <a:pt x="51" y="863"/>
                  </a:cubicBezTo>
                  <a:cubicBezTo>
                    <a:pt x="76" y="963"/>
                    <a:pt x="126" y="1064"/>
                    <a:pt x="226" y="1164"/>
                  </a:cubicBezTo>
                  <a:cubicBezTo>
                    <a:pt x="302" y="1239"/>
                    <a:pt x="402" y="1289"/>
                    <a:pt x="527" y="1339"/>
                  </a:cubicBezTo>
                  <a:cubicBezTo>
                    <a:pt x="582" y="1351"/>
                    <a:pt x="638" y="1358"/>
                    <a:pt x="694" y="1358"/>
                  </a:cubicBezTo>
                  <a:cubicBezTo>
                    <a:pt x="870" y="1358"/>
                    <a:pt x="1046" y="1297"/>
                    <a:pt x="1179" y="1164"/>
                  </a:cubicBezTo>
                  <a:cubicBezTo>
                    <a:pt x="1329" y="988"/>
                    <a:pt x="1404" y="738"/>
                    <a:pt x="1329" y="512"/>
                  </a:cubicBezTo>
                  <a:cubicBezTo>
                    <a:pt x="1304" y="387"/>
                    <a:pt x="1254" y="287"/>
                    <a:pt x="1179" y="211"/>
                  </a:cubicBezTo>
                  <a:cubicBezTo>
                    <a:pt x="1079" y="136"/>
                    <a:pt x="978" y="61"/>
                    <a:pt x="878" y="36"/>
                  </a:cubicBezTo>
                  <a:cubicBezTo>
                    <a:pt x="828" y="36"/>
                    <a:pt x="778" y="11"/>
                    <a:pt x="753" y="11"/>
                  </a:cubicBezTo>
                  <a:cubicBezTo>
                    <a:pt x="723" y="4"/>
                    <a:pt x="696" y="1"/>
                    <a:pt x="67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3927475" y="2234375"/>
              <a:ext cx="43250" cy="43250"/>
            </a:xfrm>
            <a:custGeom>
              <a:rect b="b" l="l" r="r" t="t"/>
              <a:pathLst>
                <a:path extrusionOk="0" h="1730" w="1730">
                  <a:moveTo>
                    <a:pt x="1304" y="151"/>
                  </a:moveTo>
                  <a:cubicBezTo>
                    <a:pt x="1312" y="159"/>
                    <a:pt x="1322" y="168"/>
                    <a:pt x="1332" y="177"/>
                  </a:cubicBezTo>
                  <a:lnTo>
                    <a:pt x="1332" y="177"/>
                  </a:lnTo>
                  <a:cubicBezTo>
                    <a:pt x="1331" y="176"/>
                    <a:pt x="1330" y="176"/>
                    <a:pt x="1329" y="175"/>
                  </a:cubicBezTo>
                  <a:cubicBezTo>
                    <a:pt x="1307" y="154"/>
                    <a:pt x="1304" y="151"/>
                    <a:pt x="1304" y="151"/>
                  </a:cubicBezTo>
                  <a:close/>
                  <a:moveTo>
                    <a:pt x="1479" y="276"/>
                  </a:moveTo>
                  <a:cubicBezTo>
                    <a:pt x="1481" y="280"/>
                    <a:pt x="1482" y="285"/>
                    <a:pt x="1484" y="289"/>
                  </a:cubicBezTo>
                  <a:lnTo>
                    <a:pt x="1484" y="289"/>
                  </a:lnTo>
                  <a:cubicBezTo>
                    <a:pt x="1482" y="287"/>
                    <a:pt x="1481" y="285"/>
                    <a:pt x="1479" y="283"/>
                  </a:cubicBezTo>
                  <a:lnTo>
                    <a:pt x="1479" y="283"/>
                  </a:lnTo>
                  <a:lnTo>
                    <a:pt x="1479" y="276"/>
                  </a:lnTo>
                  <a:close/>
                  <a:moveTo>
                    <a:pt x="852" y="0"/>
                  </a:moveTo>
                  <a:cubicBezTo>
                    <a:pt x="777" y="25"/>
                    <a:pt x="702" y="25"/>
                    <a:pt x="627" y="25"/>
                  </a:cubicBezTo>
                  <a:cubicBezTo>
                    <a:pt x="527" y="50"/>
                    <a:pt x="426" y="100"/>
                    <a:pt x="351" y="175"/>
                  </a:cubicBezTo>
                  <a:cubicBezTo>
                    <a:pt x="251" y="251"/>
                    <a:pt x="176" y="326"/>
                    <a:pt x="126" y="426"/>
                  </a:cubicBezTo>
                  <a:cubicBezTo>
                    <a:pt x="50" y="577"/>
                    <a:pt x="50" y="602"/>
                    <a:pt x="25" y="752"/>
                  </a:cubicBezTo>
                  <a:cubicBezTo>
                    <a:pt x="0" y="902"/>
                    <a:pt x="0" y="827"/>
                    <a:pt x="25" y="978"/>
                  </a:cubicBezTo>
                  <a:cubicBezTo>
                    <a:pt x="25" y="1028"/>
                    <a:pt x="25" y="1053"/>
                    <a:pt x="25" y="1103"/>
                  </a:cubicBezTo>
                  <a:cubicBezTo>
                    <a:pt x="75" y="1178"/>
                    <a:pt x="101" y="1228"/>
                    <a:pt x="126" y="1303"/>
                  </a:cubicBezTo>
                  <a:lnTo>
                    <a:pt x="251" y="1479"/>
                  </a:lnTo>
                  <a:cubicBezTo>
                    <a:pt x="276" y="1504"/>
                    <a:pt x="326" y="1529"/>
                    <a:pt x="351" y="1554"/>
                  </a:cubicBezTo>
                  <a:cubicBezTo>
                    <a:pt x="401" y="1604"/>
                    <a:pt x="476" y="1629"/>
                    <a:pt x="527" y="1654"/>
                  </a:cubicBezTo>
                  <a:cubicBezTo>
                    <a:pt x="602" y="1704"/>
                    <a:pt x="677" y="1704"/>
                    <a:pt x="752" y="1704"/>
                  </a:cubicBezTo>
                  <a:cubicBezTo>
                    <a:pt x="802" y="1729"/>
                    <a:pt x="827" y="1729"/>
                    <a:pt x="877" y="1729"/>
                  </a:cubicBezTo>
                  <a:cubicBezTo>
                    <a:pt x="928" y="1729"/>
                    <a:pt x="1053" y="1704"/>
                    <a:pt x="1103" y="1704"/>
                  </a:cubicBezTo>
                  <a:cubicBezTo>
                    <a:pt x="1253" y="1654"/>
                    <a:pt x="1379" y="1579"/>
                    <a:pt x="1479" y="1479"/>
                  </a:cubicBezTo>
                  <a:cubicBezTo>
                    <a:pt x="1579" y="1379"/>
                    <a:pt x="1654" y="1253"/>
                    <a:pt x="1705" y="1103"/>
                  </a:cubicBezTo>
                  <a:cubicBezTo>
                    <a:pt x="1730" y="1003"/>
                    <a:pt x="1730" y="877"/>
                    <a:pt x="1705" y="777"/>
                  </a:cubicBezTo>
                  <a:cubicBezTo>
                    <a:pt x="1705" y="652"/>
                    <a:pt x="1679" y="551"/>
                    <a:pt x="1629" y="476"/>
                  </a:cubicBezTo>
                  <a:cubicBezTo>
                    <a:pt x="1578" y="373"/>
                    <a:pt x="1514" y="293"/>
                    <a:pt x="1439" y="237"/>
                  </a:cubicBezTo>
                  <a:lnTo>
                    <a:pt x="1439" y="237"/>
                  </a:lnTo>
                  <a:cubicBezTo>
                    <a:pt x="1419" y="216"/>
                    <a:pt x="1399" y="196"/>
                    <a:pt x="1379" y="175"/>
                  </a:cubicBezTo>
                  <a:cubicBezTo>
                    <a:pt x="1278" y="100"/>
                    <a:pt x="1203" y="50"/>
                    <a:pt x="1078" y="25"/>
                  </a:cubicBezTo>
                  <a:cubicBezTo>
                    <a:pt x="1003" y="25"/>
                    <a:pt x="928" y="25"/>
                    <a:pt x="85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3681850" y="2027600"/>
              <a:ext cx="33875" cy="12550"/>
            </a:xfrm>
            <a:custGeom>
              <a:rect b="b" l="l" r="r" t="t"/>
              <a:pathLst>
                <a:path extrusionOk="0" h="502" w="1355">
                  <a:moveTo>
                    <a:pt x="251" y="0"/>
                  </a:moveTo>
                  <a:cubicBezTo>
                    <a:pt x="126" y="0"/>
                    <a:pt x="1" y="126"/>
                    <a:pt x="1" y="251"/>
                  </a:cubicBezTo>
                  <a:cubicBezTo>
                    <a:pt x="1" y="401"/>
                    <a:pt x="126" y="502"/>
                    <a:pt x="251" y="502"/>
                  </a:cubicBezTo>
                  <a:lnTo>
                    <a:pt x="1103" y="502"/>
                  </a:lnTo>
                  <a:cubicBezTo>
                    <a:pt x="1229" y="502"/>
                    <a:pt x="1354" y="401"/>
                    <a:pt x="1354" y="251"/>
                  </a:cubicBezTo>
                  <a:cubicBezTo>
                    <a:pt x="1354" y="126"/>
                    <a:pt x="1229" y="0"/>
                    <a:pt x="11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3664925" y="2057050"/>
              <a:ext cx="50800" cy="12550"/>
            </a:xfrm>
            <a:custGeom>
              <a:rect b="b" l="l" r="r" t="t"/>
              <a:pathLst>
                <a:path extrusionOk="0" h="502" w="2032">
                  <a:moveTo>
                    <a:pt x="252" y="0"/>
                  </a:moveTo>
                  <a:cubicBezTo>
                    <a:pt x="126" y="0"/>
                    <a:pt x="1" y="126"/>
                    <a:pt x="1" y="251"/>
                  </a:cubicBezTo>
                  <a:cubicBezTo>
                    <a:pt x="1" y="401"/>
                    <a:pt x="126" y="502"/>
                    <a:pt x="252" y="502"/>
                  </a:cubicBezTo>
                  <a:lnTo>
                    <a:pt x="1780" y="502"/>
                  </a:lnTo>
                  <a:cubicBezTo>
                    <a:pt x="1906" y="502"/>
                    <a:pt x="2031" y="401"/>
                    <a:pt x="2031" y="251"/>
                  </a:cubicBezTo>
                  <a:cubicBezTo>
                    <a:pt x="2031" y="126"/>
                    <a:pt x="1906" y="0"/>
                    <a:pt x="17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3616075" y="2142250"/>
              <a:ext cx="50150" cy="12575"/>
            </a:xfrm>
            <a:custGeom>
              <a:rect b="b" l="l" r="r" t="t"/>
              <a:pathLst>
                <a:path extrusionOk="0" h="503" w="2006">
                  <a:moveTo>
                    <a:pt x="251" y="1"/>
                  </a:moveTo>
                  <a:cubicBezTo>
                    <a:pt x="100" y="1"/>
                    <a:pt x="0" y="101"/>
                    <a:pt x="0" y="251"/>
                  </a:cubicBezTo>
                  <a:cubicBezTo>
                    <a:pt x="0" y="377"/>
                    <a:pt x="100" y="502"/>
                    <a:pt x="251" y="502"/>
                  </a:cubicBezTo>
                  <a:lnTo>
                    <a:pt x="1754" y="502"/>
                  </a:lnTo>
                  <a:cubicBezTo>
                    <a:pt x="1905" y="502"/>
                    <a:pt x="2005" y="377"/>
                    <a:pt x="2005" y="251"/>
                  </a:cubicBezTo>
                  <a:cubicBezTo>
                    <a:pt x="2005" y="101"/>
                    <a:pt x="1905" y="1"/>
                    <a:pt x="1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3632975" y="2112175"/>
              <a:ext cx="33250" cy="13200"/>
            </a:xfrm>
            <a:custGeom>
              <a:rect b="b" l="l" r="r" t="t"/>
              <a:pathLst>
                <a:path extrusionOk="0" h="528" w="1330">
                  <a:moveTo>
                    <a:pt x="251" y="1"/>
                  </a:moveTo>
                  <a:cubicBezTo>
                    <a:pt x="101" y="1"/>
                    <a:pt x="1" y="126"/>
                    <a:pt x="1" y="277"/>
                  </a:cubicBezTo>
                  <a:cubicBezTo>
                    <a:pt x="1" y="402"/>
                    <a:pt x="101" y="527"/>
                    <a:pt x="251" y="527"/>
                  </a:cubicBezTo>
                  <a:lnTo>
                    <a:pt x="1078" y="527"/>
                  </a:lnTo>
                  <a:cubicBezTo>
                    <a:pt x="1229" y="527"/>
                    <a:pt x="1329" y="402"/>
                    <a:pt x="1329" y="277"/>
                  </a:cubicBezTo>
                  <a:cubicBezTo>
                    <a:pt x="1329" y="126"/>
                    <a:pt x="1229" y="1"/>
                    <a:pt x="10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3656800" y="2075850"/>
              <a:ext cx="335225" cy="33225"/>
            </a:xfrm>
            <a:custGeom>
              <a:rect b="b" l="l" r="r" t="t"/>
              <a:pathLst>
                <a:path extrusionOk="0" h="1329" w="13409">
                  <a:moveTo>
                    <a:pt x="6692" y="0"/>
                  </a:moveTo>
                  <a:cubicBezTo>
                    <a:pt x="2983" y="0"/>
                    <a:pt x="0" y="301"/>
                    <a:pt x="0" y="677"/>
                  </a:cubicBezTo>
                  <a:cubicBezTo>
                    <a:pt x="0" y="1028"/>
                    <a:pt x="2983" y="1328"/>
                    <a:pt x="6692" y="1328"/>
                  </a:cubicBezTo>
                  <a:cubicBezTo>
                    <a:pt x="10401" y="1328"/>
                    <a:pt x="13409" y="1028"/>
                    <a:pt x="13409" y="677"/>
                  </a:cubicBezTo>
                  <a:cubicBezTo>
                    <a:pt x="13409" y="301"/>
                    <a:pt x="10401" y="0"/>
                    <a:pt x="6692"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3716325" y="1713050"/>
              <a:ext cx="216175" cy="14075"/>
            </a:xfrm>
            <a:custGeom>
              <a:rect b="b" l="l" r="r" t="t"/>
              <a:pathLst>
                <a:path extrusionOk="0" h="563" w="8647">
                  <a:moveTo>
                    <a:pt x="8294" y="0"/>
                  </a:moveTo>
                  <a:cubicBezTo>
                    <a:pt x="8287" y="0"/>
                    <a:pt x="8279" y="0"/>
                    <a:pt x="8271" y="1"/>
                  </a:cubicBezTo>
                  <a:cubicBezTo>
                    <a:pt x="6700" y="30"/>
                    <a:pt x="5120" y="42"/>
                    <a:pt x="3542" y="42"/>
                  </a:cubicBezTo>
                  <a:cubicBezTo>
                    <a:pt x="2427" y="42"/>
                    <a:pt x="1311" y="36"/>
                    <a:pt x="201" y="26"/>
                  </a:cubicBezTo>
                  <a:cubicBezTo>
                    <a:pt x="0" y="26"/>
                    <a:pt x="0" y="302"/>
                    <a:pt x="201" y="327"/>
                  </a:cubicBezTo>
                  <a:cubicBezTo>
                    <a:pt x="2238" y="517"/>
                    <a:pt x="4290" y="563"/>
                    <a:pt x="6334" y="563"/>
                  </a:cubicBezTo>
                  <a:cubicBezTo>
                    <a:pt x="6981" y="563"/>
                    <a:pt x="7627" y="558"/>
                    <a:pt x="8271" y="552"/>
                  </a:cubicBezTo>
                  <a:cubicBezTo>
                    <a:pt x="8639" y="552"/>
                    <a:pt x="8647" y="0"/>
                    <a:pt x="82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3701900" y="1685500"/>
              <a:ext cx="21950" cy="16125"/>
            </a:xfrm>
            <a:custGeom>
              <a:rect b="b" l="l" r="r" t="t"/>
              <a:pathLst>
                <a:path extrusionOk="0" h="645" w="878">
                  <a:moveTo>
                    <a:pt x="477" y="0"/>
                  </a:moveTo>
                  <a:cubicBezTo>
                    <a:pt x="427" y="25"/>
                    <a:pt x="352" y="25"/>
                    <a:pt x="301" y="50"/>
                  </a:cubicBezTo>
                  <a:cubicBezTo>
                    <a:pt x="251" y="50"/>
                    <a:pt x="201" y="75"/>
                    <a:pt x="151" y="100"/>
                  </a:cubicBezTo>
                  <a:cubicBezTo>
                    <a:pt x="76" y="125"/>
                    <a:pt x="26" y="175"/>
                    <a:pt x="1" y="276"/>
                  </a:cubicBezTo>
                  <a:cubicBezTo>
                    <a:pt x="1" y="351"/>
                    <a:pt x="26" y="451"/>
                    <a:pt x="101" y="476"/>
                  </a:cubicBezTo>
                  <a:cubicBezTo>
                    <a:pt x="151" y="526"/>
                    <a:pt x="226" y="551"/>
                    <a:pt x="276" y="576"/>
                  </a:cubicBezTo>
                  <a:cubicBezTo>
                    <a:pt x="326" y="602"/>
                    <a:pt x="402" y="627"/>
                    <a:pt x="477" y="627"/>
                  </a:cubicBezTo>
                  <a:cubicBezTo>
                    <a:pt x="509" y="639"/>
                    <a:pt x="542" y="644"/>
                    <a:pt x="573" y="644"/>
                  </a:cubicBezTo>
                  <a:cubicBezTo>
                    <a:pt x="737" y="644"/>
                    <a:pt x="878" y="494"/>
                    <a:pt x="878" y="326"/>
                  </a:cubicBezTo>
                  <a:cubicBezTo>
                    <a:pt x="878" y="251"/>
                    <a:pt x="853" y="150"/>
                    <a:pt x="778" y="100"/>
                  </a:cubicBezTo>
                  <a:cubicBezTo>
                    <a:pt x="702" y="0"/>
                    <a:pt x="577"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3731550" y="1688600"/>
              <a:ext cx="59975" cy="16450"/>
            </a:xfrm>
            <a:custGeom>
              <a:rect b="b" l="l" r="r" t="t"/>
              <a:pathLst>
                <a:path extrusionOk="0" h="658" w="2399">
                  <a:moveTo>
                    <a:pt x="320" y="0"/>
                  </a:moveTo>
                  <a:cubicBezTo>
                    <a:pt x="40" y="0"/>
                    <a:pt x="0" y="429"/>
                    <a:pt x="268" y="478"/>
                  </a:cubicBezTo>
                  <a:cubicBezTo>
                    <a:pt x="770" y="587"/>
                    <a:pt x="1253" y="658"/>
                    <a:pt x="1750" y="658"/>
                  </a:cubicBezTo>
                  <a:cubicBezTo>
                    <a:pt x="1824" y="658"/>
                    <a:pt x="1898" y="656"/>
                    <a:pt x="1973" y="653"/>
                  </a:cubicBezTo>
                  <a:cubicBezTo>
                    <a:pt x="2390" y="604"/>
                    <a:pt x="2398" y="1"/>
                    <a:pt x="1997" y="1"/>
                  </a:cubicBezTo>
                  <a:cubicBezTo>
                    <a:pt x="1989" y="1"/>
                    <a:pt x="1981" y="1"/>
                    <a:pt x="1973" y="1"/>
                  </a:cubicBezTo>
                  <a:cubicBezTo>
                    <a:pt x="1654" y="16"/>
                    <a:pt x="1344" y="30"/>
                    <a:pt x="1033" y="30"/>
                  </a:cubicBezTo>
                  <a:cubicBezTo>
                    <a:pt x="805" y="30"/>
                    <a:pt x="577" y="23"/>
                    <a:pt x="344" y="1"/>
                  </a:cubicBezTo>
                  <a:cubicBezTo>
                    <a:pt x="335" y="1"/>
                    <a:pt x="327" y="0"/>
                    <a:pt x="3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32"/>
          <p:cNvGrpSpPr/>
          <p:nvPr/>
        </p:nvGrpSpPr>
        <p:grpSpPr>
          <a:xfrm>
            <a:off x="3150778" y="3615623"/>
            <a:ext cx="712803" cy="1118955"/>
            <a:chOff x="3150778" y="3615623"/>
            <a:chExt cx="712803" cy="1118955"/>
          </a:xfrm>
        </p:grpSpPr>
        <p:sp>
          <p:nvSpPr>
            <p:cNvPr id="1033" name="Google Shape;1033;p32"/>
            <p:cNvSpPr/>
            <p:nvPr/>
          </p:nvSpPr>
          <p:spPr>
            <a:xfrm>
              <a:off x="3150778" y="3615623"/>
              <a:ext cx="712803" cy="1118955"/>
            </a:xfrm>
            <a:custGeom>
              <a:rect b="b" l="l" r="r" t="t"/>
              <a:pathLst>
                <a:path extrusionOk="0" h="30768" w="19600">
                  <a:moveTo>
                    <a:pt x="8201" y="0"/>
                  </a:moveTo>
                  <a:cubicBezTo>
                    <a:pt x="8067" y="0"/>
                    <a:pt x="7945" y="109"/>
                    <a:pt x="7945" y="267"/>
                  </a:cubicBezTo>
                  <a:lnTo>
                    <a:pt x="7945" y="14151"/>
                  </a:lnTo>
                  <a:cubicBezTo>
                    <a:pt x="7945" y="14753"/>
                    <a:pt x="7795" y="15354"/>
                    <a:pt x="7494" y="15881"/>
                  </a:cubicBezTo>
                  <a:lnTo>
                    <a:pt x="902" y="27284"/>
                  </a:lnTo>
                  <a:cubicBezTo>
                    <a:pt x="0" y="28838"/>
                    <a:pt x="1128" y="30768"/>
                    <a:pt x="2907" y="30768"/>
                  </a:cubicBezTo>
                  <a:lnTo>
                    <a:pt x="16692" y="30768"/>
                  </a:lnTo>
                  <a:cubicBezTo>
                    <a:pt x="18471" y="30768"/>
                    <a:pt x="19599" y="28838"/>
                    <a:pt x="18697" y="27284"/>
                  </a:cubicBezTo>
                  <a:lnTo>
                    <a:pt x="12105" y="15881"/>
                  </a:lnTo>
                  <a:cubicBezTo>
                    <a:pt x="11805" y="15354"/>
                    <a:pt x="11654" y="14753"/>
                    <a:pt x="11654" y="14151"/>
                  </a:cubicBezTo>
                  <a:lnTo>
                    <a:pt x="11654" y="2823"/>
                  </a:lnTo>
                  <a:cubicBezTo>
                    <a:pt x="11654" y="2748"/>
                    <a:pt x="11604" y="2673"/>
                    <a:pt x="11554" y="2622"/>
                  </a:cubicBezTo>
                  <a:lnTo>
                    <a:pt x="8371" y="66"/>
                  </a:lnTo>
                  <a:cubicBezTo>
                    <a:pt x="8318" y="21"/>
                    <a:pt x="8258" y="0"/>
                    <a:pt x="8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3460192" y="3663337"/>
              <a:ext cx="21457" cy="47896"/>
            </a:xfrm>
            <a:custGeom>
              <a:rect b="b" l="l" r="r" t="t"/>
              <a:pathLst>
                <a:path extrusionOk="0" h="1317" w="590">
                  <a:moveTo>
                    <a:pt x="302" y="1"/>
                  </a:moveTo>
                  <a:cubicBezTo>
                    <a:pt x="201" y="1"/>
                    <a:pt x="101" y="70"/>
                    <a:pt x="89" y="208"/>
                  </a:cubicBezTo>
                  <a:lnTo>
                    <a:pt x="14" y="1035"/>
                  </a:lnTo>
                  <a:cubicBezTo>
                    <a:pt x="1" y="1223"/>
                    <a:pt x="151" y="1317"/>
                    <a:pt x="299" y="1317"/>
                  </a:cubicBezTo>
                  <a:cubicBezTo>
                    <a:pt x="446" y="1317"/>
                    <a:pt x="590" y="1223"/>
                    <a:pt x="565" y="1035"/>
                  </a:cubicBezTo>
                  <a:cubicBezTo>
                    <a:pt x="565" y="759"/>
                    <a:pt x="540" y="483"/>
                    <a:pt x="515" y="208"/>
                  </a:cubicBezTo>
                  <a:cubicBezTo>
                    <a:pt x="502" y="70"/>
                    <a:pt x="402" y="1"/>
                    <a:pt x="3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3454301" y="3726253"/>
              <a:ext cx="23712" cy="102556"/>
            </a:xfrm>
            <a:custGeom>
              <a:rect b="b" l="l" r="r" t="t"/>
              <a:pathLst>
                <a:path extrusionOk="0" h="2820" w="652">
                  <a:moveTo>
                    <a:pt x="354" y="0"/>
                  </a:moveTo>
                  <a:cubicBezTo>
                    <a:pt x="251" y="0"/>
                    <a:pt x="150" y="69"/>
                    <a:pt x="150" y="207"/>
                  </a:cubicBezTo>
                  <a:cubicBezTo>
                    <a:pt x="125" y="984"/>
                    <a:pt x="75" y="1761"/>
                    <a:pt x="25" y="2538"/>
                  </a:cubicBezTo>
                  <a:cubicBezTo>
                    <a:pt x="0" y="2726"/>
                    <a:pt x="138" y="2820"/>
                    <a:pt x="285" y="2820"/>
                  </a:cubicBezTo>
                  <a:cubicBezTo>
                    <a:pt x="432" y="2820"/>
                    <a:pt x="589" y="2726"/>
                    <a:pt x="602" y="2538"/>
                  </a:cubicBezTo>
                  <a:cubicBezTo>
                    <a:pt x="652" y="1761"/>
                    <a:pt x="627" y="984"/>
                    <a:pt x="577" y="207"/>
                  </a:cubicBezTo>
                  <a:cubicBezTo>
                    <a:pt x="564" y="69"/>
                    <a:pt x="457" y="0"/>
                    <a:pt x="354"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3562749" y="4218305"/>
              <a:ext cx="35567" cy="39641"/>
            </a:xfrm>
            <a:custGeom>
              <a:rect b="b" l="l" r="r" t="t"/>
              <a:pathLst>
                <a:path extrusionOk="0" h="1090" w="978">
                  <a:moveTo>
                    <a:pt x="333" y="1"/>
                  </a:moveTo>
                  <a:cubicBezTo>
                    <a:pt x="286" y="1"/>
                    <a:pt x="240" y="12"/>
                    <a:pt x="201" y="35"/>
                  </a:cubicBezTo>
                  <a:cubicBezTo>
                    <a:pt x="51" y="136"/>
                    <a:pt x="1" y="311"/>
                    <a:pt x="76" y="462"/>
                  </a:cubicBezTo>
                  <a:cubicBezTo>
                    <a:pt x="151" y="612"/>
                    <a:pt x="226" y="762"/>
                    <a:pt x="301" y="913"/>
                  </a:cubicBezTo>
                  <a:cubicBezTo>
                    <a:pt x="351" y="1028"/>
                    <a:pt x="476" y="1089"/>
                    <a:pt x="591" y="1089"/>
                  </a:cubicBezTo>
                  <a:cubicBezTo>
                    <a:pt x="652" y="1089"/>
                    <a:pt x="709" y="1072"/>
                    <a:pt x="752" y="1038"/>
                  </a:cubicBezTo>
                  <a:cubicBezTo>
                    <a:pt x="903" y="938"/>
                    <a:pt x="978" y="737"/>
                    <a:pt x="878" y="587"/>
                  </a:cubicBezTo>
                  <a:cubicBezTo>
                    <a:pt x="777" y="436"/>
                    <a:pt x="702" y="286"/>
                    <a:pt x="602" y="161"/>
                  </a:cubicBezTo>
                  <a:cubicBezTo>
                    <a:pt x="550" y="57"/>
                    <a:pt x="438" y="1"/>
                    <a:pt x="33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3198164" y="4309806"/>
              <a:ext cx="617993" cy="391969"/>
            </a:xfrm>
            <a:custGeom>
              <a:rect b="b" l="l" r="r" t="t"/>
              <a:pathLst>
                <a:path extrusionOk="0" h="10778" w="16993">
                  <a:moveTo>
                    <a:pt x="5389" y="1"/>
                  </a:moveTo>
                  <a:lnTo>
                    <a:pt x="201" y="8998"/>
                  </a:lnTo>
                  <a:cubicBezTo>
                    <a:pt x="0" y="9349"/>
                    <a:pt x="76" y="9775"/>
                    <a:pt x="276" y="10151"/>
                  </a:cubicBezTo>
                  <a:cubicBezTo>
                    <a:pt x="477" y="10552"/>
                    <a:pt x="827" y="10778"/>
                    <a:pt x="1279" y="10778"/>
                  </a:cubicBezTo>
                  <a:lnTo>
                    <a:pt x="15715" y="10778"/>
                  </a:lnTo>
                  <a:cubicBezTo>
                    <a:pt x="16191" y="10778"/>
                    <a:pt x="16517" y="10552"/>
                    <a:pt x="16717" y="10151"/>
                  </a:cubicBezTo>
                  <a:cubicBezTo>
                    <a:pt x="16918" y="9775"/>
                    <a:pt x="16993" y="9349"/>
                    <a:pt x="16792" y="8998"/>
                  </a:cubicBezTo>
                  <a:lnTo>
                    <a:pt x="116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3337634" y="4465641"/>
              <a:ext cx="236098" cy="173146"/>
            </a:xfrm>
            <a:custGeom>
              <a:rect b="b" l="l" r="r" t="t"/>
              <a:pathLst>
                <a:path extrusionOk="0" h="4761" w="6492">
                  <a:moveTo>
                    <a:pt x="5307" y="0"/>
                  </a:moveTo>
                  <a:cubicBezTo>
                    <a:pt x="4104" y="0"/>
                    <a:pt x="2527" y="1527"/>
                    <a:pt x="1754" y="1981"/>
                  </a:cubicBezTo>
                  <a:cubicBezTo>
                    <a:pt x="1228" y="2282"/>
                    <a:pt x="627" y="2608"/>
                    <a:pt x="301" y="3134"/>
                  </a:cubicBezTo>
                  <a:cubicBezTo>
                    <a:pt x="0" y="3636"/>
                    <a:pt x="125" y="4287"/>
                    <a:pt x="677" y="4538"/>
                  </a:cubicBezTo>
                  <a:cubicBezTo>
                    <a:pt x="1021" y="4700"/>
                    <a:pt x="1424" y="4761"/>
                    <a:pt x="1840" y="4761"/>
                  </a:cubicBezTo>
                  <a:cubicBezTo>
                    <a:pt x="2515" y="4761"/>
                    <a:pt x="3227" y="4602"/>
                    <a:pt x="3785" y="4463"/>
                  </a:cubicBezTo>
                  <a:cubicBezTo>
                    <a:pt x="5063" y="4137"/>
                    <a:pt x="6291" y="3360"/>
                    <a:pt x="6441" y="1931"/>
                  </a:cubicBezTo>
                  <a:cubicBezTo>
                    <a:pt x="6491" y="1430"/>
                    <a:pt x="6491" y="653"/>
                    <a:pt x="6090" y="302"/>
                  </a:cubicBezTo>
                  <a:cubicBezTo>
                    <a:pt x="5965" y="177"/>
                    <a:pt x="5815" y="77"/>
                    <a:pt x="5664" y="52"/>
                  </a:cubicBezTo>
                  <a:cubicBezTo>
                    <a:pt x="5550" y="17"/>
                    <a:pt x="5430" y="0"/>
                    <a:pt x="5307"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3609226" y="4491607"/>
              <a:ext cx="65680" cy="65716"/>
            </a:xfrm>
            <a:custGeom>
              <a:rect b="b" l="l" r="r" t="t"/>
              <a:pathLst>
                <a:path extrusionOk="0" h="1807" w="1806">
                  <a:moveTo>
                    <a:pt x="884" y="0"/>
                  </a:moveTo>
                  <a:cubicBezTo>
                    <a:pt x="652" y="0"/>
                    <a:pt x="418" y="99"/>
                    <a:pt x="251" y="265"/>
                  </a:cubicBezTo>
                  <a:cubicBezTo>
                    <a:pt x="176" y="340"/>
                    <a:pt x="101" y="440"/>
                    <a:pt x="76" y="566"/>
                  </a:cubicBezTo>
                  <a:cubicBezTo>
                    <a:pt x="26" y="666"/>
                    <a:pt x="1" y="791"/>
                    <a:pt x="1" y="917"/>
                  </a:cubicBezTo>
                  <a:cubicBezTo>
                    <a:pt x="1" y="1217"/>
                    <a:pt x="176" y="1518"/>
                    <a:pt x="452" y="1693"/>
                  </a:cubicBezTo>
                  <a:cubicBezTo>
                    <a:pt x="577" y="1769"/>
                    <a:pt x="734" y="1806"/>
                    <a:pt x="894" y="1806"/>
                  </a:cubicBezTo>
                  <a:cubicBezTo>
                    <a:pt x="1053" y="1806"/>
                    <a:pt x="1216" y="1769"/>
                    <a:pt x="1354" y="1693"/>
                  </a:cubicBezTo>
                  <a:cubicBezTo>
                    <a:pt x="1555" y="1543"/>
                    <a:pt x="1705" y="1368"/>
                    <a:pt x="1780" y="1142"/>
                  </a:cubicBezTo>
                  <a:cubicBezTo>
                    <a:pt x="1780" y="1092"/>
                    <a:pt x="1805" y="967"/>
                    <a:pt x="1805" y="891"/>
                  </a:cubicBezTo>
                  <a:cubicBezTo>
                    <a:pt x="1805" y="716"/>
                    <a:pt x="1755" y="591"/>
                    <a:pt x="1680" y="440"/>
                  </a:cubicBezTo>
                  <a:cubicBezTo>
                    <a:pt x="1605" y="315"/>
                    <a:pt x="1505" y="215"/>
                    <a:pt x="1379" y="140"/>
                  </a:cubicBezTo>
                  <a:cubicBezTo>
                    <a:pt x="1304" y="89"/>
                    <a:pt x="1279" y="64"/>
                    <a:pt x="1129" y="39"/>
                  </a:cubicBezTo>
                  <a:cubicBezTo>
                    <a:pt x="1049" y="13"/>
                    <a:pt x="967" y="0"/>
                    <a:pt x="884"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3621991" y="4584962"/>
              <a:ext cx="61097" cy="60443"/>
            </a:xfrm>
            <a:custGeom>
              <a:rect b="b" l="l" r="r" t="t"/>
              <a:pathLst>
                <a:path extrusionOk="0" h="1662" w="1680">
                  <a:moveTo>
                    <a:pt x="872" y="0"/>
                  </a:moveTo>
                  <a:cubicBezTo>
                    <a:pt x="722" y="0"/>
                    <a:pt x="571" y="38"/>
                    <a:pt x="427" y="104"/>
                  </a:cubicBezTo>
                  <a:cubicBezTo>
                    <a:pt x="427" y="104"/>
                    <a:pt x="427" y="129"/>
                    <a:pt x="427" y="129"/>
                  </a:cubicBezTo>
                  <a:cubicBezTo>
                    <a:pt x="176" y="254"/>
                    <a:pt x="1" y="555"/>
                    <a:pt x="1" y="831"/>
                  </a:cubicBezTo>
                  <a:cubicBezTo>
                    <a:pt x="1" y="1106"/>
                    <a:pt x="176" y="1407"/>
                    <a:pt x="427" y="1533"/>
                  </a:cubicBezTo>
                  <a:cubicBezTo>
                    <a:pt x="427" y="1533"/>
                    <a:pt x="427" y="1533"/>
                    <a:pt x="427" y="1558"/>
                  </a:cubicBezTo>
                  <a:cubicBezTo>
                    <a:pt x="571" y="1623"/>
                    <a:pt x="722" y="1661"/>
                    <a:pt x="872" y="1661"/>
                  </a:cubicBezTo>
                  <a:cubicBezTo>
                    <a:pt x="1010" y="1661"/>
                    <a:pt x="1147" y="1629"/>
                    <a:pt x="1279" y="1558"/>
                  </a:cubicBezTo>
                  <a:cubicBezTo>
                    <a:pt x="1529" y="1407"/>
                    <a:pt x="1680" y="1131"/>
                    <a:pt x="1680" y="831"/>
                  </a:cubicBezTo>
                  <a:cubicBezTo>
                    <a:pt x="1680" y="530"/>
                    <a:pt x="1529" y="254"/>
                    <a:pt x="1279" y="104"/>
                  </a:cubicBezTo>
                  <a:cubicBezTo>
                    <a:pt x="1147" y="32"/>
                    <a:pt x="1010" y="0"/>
                    <a:pt x="87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3535400" y="4542922"/>
              <a:ext cx="46769" cy="48332"/>
            </a:xfrm>
            <a:custGeom>
              <a:rect b="b" l="l" r="r" t="t"/>
              <a:pathLst>
                <a:path extrusionOk="0" h="1329" w="1286">
                  <a:moveTo>
                    <a:pt x="1179" y="483"/>
                  </a:moveTo>
                  <a:lnTo>
                    <a:pt x="1186" y="501"/>
                  </a:lnTo>
                  <a:lnTo>
                    <a:pt x="1186" y="501"/>
                  </a:lnTo>
                  <a:cubicBezTo>
                    <a:pt x="1182" y="498"/>
                    <a:pt x="1179" y="492"/>
                    <a:pt x="1179" y="483"/>
                  </a:cubicBezTo>
                  <a:close/>
                  <a:moveTo>
                    <a:pt x="1128" y="424"/>
                  </a:moveTo>
                  <a:cubicBezTo>
                    <a:pt x="1163" y="450"/>
                    <a:pt x="1183" y="488"/>
                    <a:pt x="1204" y="508"/>
                  </a:cubicBezTo>
                  <a:cubicBezTo>
                    <a:pt x="1204" y="508"/>
                    <a:pt x="1201" y="508"/>
                    <a:pt x="1198" y="507"/>
                  </a:cubicBezTo>
                  <a:lnTo>
                    <a:pt x="1198" y="507"/>
                  </a:lnTo>
                  <a:cubicBezTo>
                    <a:pt x="1179" y="480"/>
                    <a:pt x="1156" y="455"/>
                    <a:pt x="1128" y="433"/>
                  </a:cubicBezTo>
                  <a:cubicBezTo>
                    <a:pt x="1128" y="429"/>
                    <a:pt x="1128" y="426"/>
                    <a:pt x="1128" y="424"/>
                  </a:cubicBezTo>
                  <a:close/>
                  <a:moveTo>
                    <a:pt x="1222" y="830"/>
                  </a:moveTo>
                  <a:cubicBezTo>
                    <a:pt x="1213" y="865"/>
                    <a:pt x="1196" y="900"/>
                    <a:pt x="1179" y="934"/>
                  </a:cubicBezTo>
                  <a:cubicBezTo>
                    <a:pt x="1179" y="934"/>
                    <a:pt x="1179" y="909"/>
                    <a:pt x="1179" y="909"/>
                  </a:cubicBezTo>
                  <a:cubicBezTo>
                    <a:pt x="1196" y="883"/>
                    <a:pt x="1210" y="857"/>
                    <a:pt x="1222" y="830"/>
                  </a:cubicBezTo>
                  <a:close/>
                  <a:moveTo>
                    <a:pt x="665" y="1"/>
                  </a:moveTo>
                  <a:cubicBezTo>
                    <a:pt x="583" y="1"/>
                    <a:pt x="502" y="19"/>
                    <a:pt x="427" y="57"/>
                  </a:cubicBezTo>
                  <a:cubicBezTo>
                    <a:pt x="352" y="82"/>
                    <a:pt x="301" y="107"/>
                    <a:pt x="226" y="182"/>
                  </a:cubicBezTo>
                  <a:cubicBezTo>
                    <a:pt x="151" y="257"/>
                    <a:pt x="101" y="333"/>
                    <a:pt x="76" y="433"/>
                  </a:cubicBezTo>
                  <a:cubicBezTo>
                    <a:pt x="1" y="683"/>
                    <a:pt x="76" y="959"/>
                    <a:pt x="251" y="1135"/>
                  </a:cubicBezTo>
                  <a:cubicBezTo>
                    <a:pt x="326" y="1210"/>
                    <a:pt x="452" y="1285"/>
                    <a:pt x="552" y="1310"/>
                  </a:cubicBezTo>
                  <a:cubicBezTo>
                    <a:pt x="627" y="1323"/>
                    <a:pt x="677" y="1329"/>
                    <a:pt x="727" y="1329"/>
                  </a:cubicBezTo>
                  <a:cubicBezTo>
                    <a:pt x="778" y="1329"/>
                    <a:pt x="828" y="1323"/>
                    <a:pt x="903" y="1310"/>
                  </a:cubicBezTo>
                  <a:cubicBezTo>
                    <a:pt x="978" y="1285"/>
                    <a:pt x="1053" y="1235"/>
                    <a:pt x="1128" y="1160"/>
                  </a:cubicBezTo>
                  <a:cubicBezTo>
                    <a:pt x="1204" y="1110"/>
                    <a:pt x="1229" y="1034"/>
                    <a:pt x="1254" y="934"/>
                  </a:cubicBezTo>
                  <a:cubicBezTo>
                    <a:pt x="1279" y="845"/>
                    <a:pt x="1285" y="749"/>
                    <a:pt x="1265" y="660"/>
                  </a:cubicBezTo>
                  <a:lnTo>
                    <a:pt x="1265" y="660"/>
                  </a:lnTo>
                  <a:cubicBezTo>
                    <a:pt x="1271" y="588"/>
                    <a:pt x="1265" y="513"/>
                    <a:pt x="1254" y="433"/>
                  </a:cubicBezTo>
                  <a:cubicBezTo>
                    <a:pt x="1229" y="333"/>
                    <a:pt x="1179" y="257"/>
                    <a:pt x="1103" y="182"/>
                  </a:cubicBezTo>
                  <a:cubicBezTo>
                    <a:pt x="1028" y="107"/>
                    <a:pt x="978" y="82"/>
                    <a:pt x="903" y="57"/>
                  </a:cubicBezTo>
                  <a:cubicBezTo>
                    <a:pt x="828" y="19"/>
                    <a:pt x="746" y="1"/>
                    <a:pt x="665"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3342180" y="4340791"/>
              <a:ext cx="57461" cy="21930"/>
            </a:xfrm>
            <a:custGeom>
              <a:rect b="b" l="l" r="r" t="t"/>
              <a:pathLst>
                <a:path extrusionOk="0" h="603" w="1580">
                  <a:moveTo>
                    <a:pt x="276" y="1"/>
                  </a:moveTo>
                  <a:cubicBezTo>
                    <a:pt x="126" y="1"/>
                    <a:pt x="0" y="151"/>
                    <a:pt x="0" y="302"/>
                  </a:cubicBezTo>
                  <a:cubicBezTo>
                    <a:pt x="0" y="477"/>
                    <a:pt x="126" y="602"/>
                    <a:pt x="276" y="602"/>
                  </a:cubicBezTo>
                  <a:lnTo>
                    <a:pt x="1279" y="602"/>
                  </a:lnTo>
                  <a:cubicBezTo>
                    <a:pt x="1454" y="602"/>
                    <a:pt x="1579" y="477"/>
                    <a:pt x="1579" y="302"/>
                  </a:cubicBezTo>
                  <a:cubicBezTo>
                    <a:pt x="1579" y="151"/>
                    <a:pt x="1454" y="1"/>
                    <a:pt x="12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3313013" y="4391851"/>
              <a:ext cx="86627" cy="21893"/>
            </a:xfrm>
            <a:custGeom>
              <a:rect b="b" l="l" r="r" t="t"/>
              <a:pathLst>
                <a:path extrusionOk="0" h="602" w="2382">
                  <a:moveTo>
                    <a:pt x="301" y="0"/>
                  </a:moveTo>
                  <a:cubicBezTo>
                    <a:pt x="126" y="0"/>
                    <a:pt x="0" y="126"/>
                    <a:pt x="0" y="301"/>
                  </a:cubicBezTo>
                  <a:cubicBezTo>
                    <a:pt x="0" y="451"/>
                    <a:pt x="126" y="602"/>
                    <a:pt x="301" y="602"/>
                  </a:cubicBezTo>
                  <a:lnTo>
                    <a:pt x="2081" y="602"/>
                  </a:lnTo>
                  <a:cubicBezTo>
                    <a:pt x="2256" y="602"/>
                    <a:pt x="2381" y="451"/>
                    <a:pt x="2381" y="301"/>
                  </a:cubicBezTo>
                  <a:cubicBezTo>
                    <a:pt x="2381" y="126"/>
                    <a:pt x="2256" y="0"/>
                    <a:pt x="20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3229150" y="4536775"/>
              <a:ext cx="86627" cy="21893"/>
            </a:xfrm>
            <a:custGeom>
              <a:rect b="b" l="l" r="r" t="t"/>
              <a:pathLst>
                <a:path extrusionOk="0" h="602" w="2382">
                  <a:moveTo>
                    <a:pt x="301" y="0"/>
                  </a:moveTo>
                  <a:cubicBezTo>
                    <a:pt x="126" y="0"/>
                    <a:pt x="1" y="126"/>
                    <a:pt x="1" y="301"/>
                  </a:cubicBezTo>
                  <a:cubicBezTo>
                    <a:pt x="1" y="451"/>
                    <a:pt x="126" y="602"/>
                    <a:pt x="301" y="602"/>
                  </a:cubicBezTo>
                  <a:lnTo>
                    <a:pt x="2081" y="602"/>
                  </a:lnTo>
                  <a:cubicBezTo>
                    <a:pt x="2231" y="602"/>
                    <a:pt x="2382" y="451"/>
                    <a:pt x="2382" y="301"/>
                  </a:cubicBezTo>
                  <a:cubicBezTo>
                    <a:pt x="2382" y="126"/>
                    <a:pt x="2231" y="0"/>
                    <a:pt x="20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3257407" y="4486625"/>
              <a:ext cx="58370" cy="21020"/>
            </a:xfrm>
            <a:custGeom>
              <a:rect b="b" l="l" r="r" t="t"/>
              <a:pathLst>
                <a:path extrusionOk="0" h="578" w="1605">
                  <a:moveTo>
                    <a:pt x="301" y="1"/>
                  </a:moveTo>
                  <a:cubicBezTo>
                    <a:pt x="151" y="1"/>
                    <a:pt x="1" y="126"/>
                    <a:pt x="1" y="277"/>
                  </a:cubicBezTo>
                  <a:cubicBezTo>
                    <a:pt x="1" y="452"/>
                    <a:pt x="151" y="577"/>
                    <a:pt x="301" y="577"/>
                  </a:cubicBezTo>
                  <a:lnTo>
                    <a:pt x="1304" y="577"/>
                  </a:lnTo>
                  <a:cubicBezTo>
                    <a:pt x="1454" y="577"/>
                    <a:pt x="1605" y="452"/>
                    <a:pt x="1605" y="277"/>
                  </a:cubicBezTo>
                  <a:cubicBezTo>
                    <a:pt x="1605" y="126"/>
                    <a:pt x="1454" y="1"/>
                    <a:pt x="13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3394113" y="4294313"/>
              <a:ext cx="226097" cy="31931"/>
            </a:xfrm>
            <a:custGeom>
              <a:rect b="b" l="l" r="r" t="t"/>
              <a:pathLst>
                <a:path extrusionOk="0" h="878" w="6217">
                  <a:moveTo>
                    <a:pt x="3109" y="1"/>
                  </a:moveTo>
                  <a:cubicBezTo>
                    <a:pt x="1404" y="1"/>
                    <a:pt x="1" y="201"/>
                    <a:pt x="1" y="427"/>
                  </a:cubicBezTo>
                  <a:cubicBezTo>
                    <a:pt x="1" y="677"/>
                    <a:pt x="1404" y="878"/>
                    <a:pt x="3109" y="878"/>
                  </a:cubicBezTo>
                  <a:cubicBezTo>
                    <a:pt x="4838" y="878"/>
                    <a:pt x="6216" y="677"/>
                    <a:pt x="6216" y="427"/>
                  </a:cubicBezTo>
                  <a:cubicBezTo>
                    <a:pt x="6216" y="201"/>
                    <a:pt x="4838" y="1"/>
                    <a:pt x="3109"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3449646" y="4159063"/>
              <a:ext cx="83063" cy="33204"/>
            </a:xfrm>
            <a:custGeom>
              <a:rect b="b" l="l" r="r" t="t"/>
              <a:pathLst>
                <a:path extrusionOk="0" h="913" w="2284">
                  <a:moveTo>
                    <a:pt x="339" y="1"/>
                  </a:moveTo>
                  <a:cubicBezTo>
                    <a:pt x="125" y="1"/>
                    <a:pt x="0" y="325"/>
                    <a:pt x="228" y="461"/>
                  </a:cubicBezTo>
                  <a:cubicBezTo>
                    <a:pt x="730" y="737"/>
                    <a:pt x="1256" y="913"/>
                    <a:pt x="1832" y="913"/>
                  </a:cubicBezTo>
                  <a:cubicBezTo>
                    <a:pt x="2276" y="913"/>
                    <a:pt x="2283" y="185"/>
                    <a:pt x="1854" y="185"/>
                  </a:cubicBezTo>
                  <a:cubicBezTo>
                    <a:pt x="1847" y="185"/>
                    <a:pt x="1840" y="185"/>
                    <a:pt x="1832" y="186"/>
                  </a:cubicBezTo>
                  <a:cubicBezTo>
                    <a:pt x="1755" y="190"/>
                    <a:pt x="1677" y="192"/>
                    <a:pt x="1599" y="192"/>
                  </a:cubicBezTo>
                  <a:cubicBezTo>
                    <a:pt x="1195" y="192"/>
                    <a:pt x="782" y="136"/>
                    <a:pt x="404" y="10"/>
                  </a:cubicBezTo>
                  <a:cubicBezTo>
                    <a:pt x="381" y="4"/>
                    <a:pt x="360" y="1"/>
                    <a:pt x="339"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2"/>
          <p:cNvGrpSpPr/>
          <p:nvPr/>
        </p:nvGrpSpPr>
        <p:grpSpPr>
          <a:xfrm>
            <a:off x="1139834" y="1144477"/>
            <a:ext cx="474923" cy="1277918"/>
            <a:chOff x="1139834" y="1144477"/>
            <a:chExt cx="474923" cy="1277918"/>
          </a:xfrm>
        </p:grpSpPr>
        <p:sp>
          <p:nvSpPr>
            <p:cNvPr id="1049" name="Google Shape;1049;p32"/>
            <p:cNvSpPr/>
            <p:nvPr/>
          </p:nvSpPr>
          <p:spPr>
            <a:xfrm>
              <a:off x="1139834" y="1144477"/>
              <a:ext cx="474923" cy="1277918"/>
            </a:xfrm>
            <a:custGeom>
              <a:rect b="b" l="l" r="r" t="t"/>
              <a:pathLst>
                <a:path extrusionOk="0" h="35139" w="13059">
                  <a:moveTo>
                    <a:pt x="3033" y="1"/>
                  </a:moveTo>
                  <a:cubicBezTo>
                    <a:pt x="2658" y="1"/>
                    <a:pt x="2357" y="301"/>
                    <a:pt x="2357" y="677"/>
                  </a:cubicBezTo>
                  <a:cubicBezTo>
                    <a:pt x="2357" y="978"/>
                    <a:pt x="2557" y="1229"/>
                    <a:pt x="2808" y="1304"/>
                  </a:cubicBezTo>
                  <a:lnTo>
                    <a:pt x="2808" y="32708"/>
                  </a:lnTo>
                  <a:cubicBezTo>
                    <a:pt x="2808" y="32883"/>
                    <a:pt x="3234" y="33059"/>
                    <a:pt x="3886" y="33184"/>
                  </a:cubicBezTo>
                  <a:lnTo>
                    <a:pt x="1" y="33184"/>
                  </a:lnTo>
                  <a:lnTo>
                    <a:pt x="1" y="33635"/>
                  </a:lnTo>
                  <a:cubicBezTo>
                    <a:pt x="1" y="34462"/>
                    <a:pt x="2933" y="35139"/>
                    <a:pt x="6542" y="35139"/>
                  </a:cubicBezTo>
                  <a:cubicBezTo>
                    <a:pt x="10151" y="35139"/>
                    <a:pt x="13059" y="34462"/>
                    <a:pt x="13059" y="33635"/>
                  </a:cubicBezTo>
                  <a:lnTo>
                    <a:pt x="13059" y="33184"/>
                  </a:lnTo>
                  <a:lnTo>
                    <a:pt x="9199" y="33184"/>
                  </a:lnTo>
                  <a:cubicBezTo>
                    <a:pt x="9851" y="33059"/>
                    <a:pt x="10252" y="32883"/>
                    <a:pt x="10252" y="32708"/>
                  </a:cubicBezTo>
                  <a:lnTo>
                    <a:pt x="10252" y="1304"/>
                  </a:lnTo>
                  <a:cubicBezTo>
                    <a:pt x="10527" y="1229"/>
                    <a:pt x="10728" y="978"/>
                    <a:pt x="10728" y="677"/>
                  </a:cubicBezTo>
                  <a:cubicBezTo>
                    <a:pt x="10728" y="301"/>
                    <a:pt x="10427" y="1"/>
                    <a:pt x="10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1139834" y="2293835"/>
              <a:ext cx="474923" cy="109430"/>
            </a:xfrm>
            <a:custGeom>
              <a:rect b="b" l="l" r="r" t="t"/>
              <a:pathLst>
                <a:path extrusionOk="0" h="3009" w="13059">
                  <a:moveTo>
                    <a:pt x="6542" y="1"/>
                  </a:moveTo>
                  <a:cubicBezTo>
                    <a:pt x="2933" y="1"/>
                    <a:pt x="1" y="678"/>
                    <a:pt x="1" y="1505"/>
                  </a:cubicBezTo>
                  <a:cubicBezTo>
                    <a:pt x="1" y="2357"/>
                    <a:pt x="2933" y="3008"/>
                    <a:pt x="6542" y="3008"/>
                  </a:cubicBezTo>
                  <a:cubicBezTo>
                    <a:pt x="10151" y="3008"/>
                    <a:pt x="13059" y="2357"/>
                    <a:pt x="13059" y="1505"/>
                  </a:cubicBezTo>
                  <a:cubicBezTo>
                    <a:pt x="13059" y="678"/>
                    <a:pt x="10151" y="1"/>
                    <a:pt x="65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1259265" y="1667660"/>
              <a:ext cx="237007" cy="671817"/>
            </a:xfrm>
            <a:custGeom>
              <a:rect b="b" l="l" r="r" t="t"/>
              <a:pathLst>
                <a:path extrusionOk="0" h="18473" w="6517">
                  <a:moveTo>
                    <a:pt x="0" y="1"/>
                  </a:moveTo>
                  <a:lnTo>
                    <a:pt x="0" y="17871"/>
                  </a:lnTo>
                  <a:cubicBezTo>
                    <a:pt x="0" y="18196"/>
                    <a:pt x="1454" y="18472"/>
                    <a:pt x="3258" y="18472"/>
                  </a:cubicBezTo>
                  <a:cubicBezTo>
                    <a:pt x="5063" y="18472"/>
                    <a:pt x="6516" y="18196"/>
                    <a:pt x="6516" y="17871"/>
                  </a:cubicBezTo>
                  <a:lnTo>
                    <a:pt x="6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1323054" y="2024025"/>
              <a:ext cx="137651" cy="198167"/>
            </a:xfrm>
            <a:custGeom>
              <a:rect b="b" l="l" r="r" t="t"/>
              <a:pathLst>
                <a:path extrusionOk="0" h="5449" w="3785">
                  <a:moveTo>
                    <a:pt x="2739" y="0"/>
                  </a:moveTo>
                  <a:cubicBezTo>
                    <a:pt x="2680" y="0"/>
                    <a:pt x="2619" y="9"/>
                    <a:pt x="2557" y="26"/>
                  </a:cubicBezTo>
                  <a:lnTo>
                    <a:pt x="2482" y="26"/>
                  </a:lnTo>
                  <a:cubicBezTo>
                    <a:pt x="1354" y="427"/>
                    <a:pt x="1755" y="1681"/>
                    <a:pt x="1479" y="2558"/>
                  </a:cubicBezTo>
                  <a:cubicBezTo>
                    <a:pt x="1379" y="2984"/>
                    <a:pt x="1078" y="3285"/>
                    <a:pt x="752" y="3535"/>
                  </a:cubicBezTo>
                  <a:cubicBezTo>
                    <a:pt x="376" y="3836"/>
                    <a:pt x="0" y="4162"/>
                    <a:pt x="101" y="4663"/>
                  </a:cubicBezTo>
                  <a:cubicBezTo>
                    <a:pt x="236" y="5256"/>
                    <a:pt x="636" y="5448"/>
                    <a:pt x="1051" y="5448"/>
                  </a:cubicBezTo>
                  <a:cubicBezTo>
                    <a:pt x="1249" y="5448"/>
                    <a:pt x="1451" y="5405"/>
                    <a:pt x="1630" y="5340"/>
                  </a:cubicBezTo>
                  <a:cubicBezTo>
                    <a:pt x="2106" y="5164"/>
                    <a:pt x="2432" y="4688"/>
                    <a:pt x="2707" y="4287"/>
                  </a:cubicBezTo>
                  <a:cubicBezTo>
                    <a:pt x="3008" y="3811"/>
                    <a:pt x="3309" y="3259"/>
                    <a:pt x="3484" y="2708"/>
                  </a:cubicBezTo>
                  <a:cubicBezTo>
                    <a:pt x="3660" y="2132"/>
                    <a:pt x="3785" y="1455"/>
                    <a:pt x="3610" y="878"/>
                  </a:cubicBezTo>
                  <a:cubicBezTo>
                    <a:pt x="3499" y="459"/>
                    <a:pt x="3174" y="0"/>
                    <a:pt x="2739"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1347674" y="2195425"/>
              <a:ext cx="48332" cy="37386"/>
            </a:xfrm>
            <a:custGeom>
              <a:rect b="b" l="l" r="r" t="t"/>
              <a:pathLst>
                <a:path extrusionOk="0" h="1028" w="1329">
                  <a:moveTo>
                    <a:pt x="652" y="0"/>
                  </a:moveTo>
                  <a:cubicBezTo>
                    <a:pt x="0" y="0"/>
                    <a:pt x="0" y="1028"/>
                    <a:pt x="652" y="1028"/>
                  </a:cubicBezTo>
                  <a:cubicBezTo>
                    <a:pt x="1328" y="1028"/>
                    <a:pt x="1328" y="0"/>
                    <a:pt x="65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1406917" y="2117926"/>
              <a:ext cx="39204" cy="39241"/>
            </a:xfrm>
            <a:custGeom>
              <a:rect b="b" l="l" r="r" t="t"/>
              <a:pathLst>
                <a:path extrusionOk="0" h="1079" w="1078">
                  <a:moveTo>
                    <a:pt x="527" y="1"/>
                  </a:moveTo>
                  <a:cubicBezTo>
                    <a:pt x="433" y="1"/>
                    <a:pt x="339" y="26"/>
                    <a:pt x="251" y="76"/>
                  </a:cubicBezTo>
                  <a:cubicBezTo>
                    <a:pt x="101" y="176"/>
                    <a:pt x="0" y="352"/>
                    <a:pt x="0" y="552"/>
                  </a:cubicBezTo>
                  <a:cubicBezTo>
                    <a:pt x="0" y="728"/>
                    <a:pt x="101" y="903"/>
                    <a:pt x="251" y="1003"/>
                  </a:cubicBezTo>
                  <a:cubicBezTo>
                    <a:pt x="339" y="1053"/>
                    <a:pt x="433" y="1078"/>
                    <a:pt x="527" y="1078"/>
                  </a:cubicBezTo>
                  <a:cubicBezTo>
                    <a:pt x="621" y="1078"/>
                    <a:pt x="715" y="1053"/>
                    <a:pt x="802" y="1003"/>
                  </a:cubicBezTo>
                  <a:lnTo>
                    <a:pt x="827" y="1003"/>
                  </a:lnTo>
                  <a:cubicBezTo>
                    <a:pt x="978" y="928"/>
                    <a:pt x="1078" y="728"/>
                    <a:pt x="1078" y="552"/>
                  </a:cubicBezTo>
                  <a:cubicBezTo>
                    <a:pt x="1078" y="352"/>
                    <a:pt x="978" y="176"/>
                    <a:pt x="827" y="76"/>
                  </a:cubicBezTo>
                  <a:lnTo>
                    <a:pt x="802" y="76"/>
                  </a:lnTo>
                  <a:cubicBezTo>
                    <a:pt x="715" y="26"/>
                    <a:pt x="621" y="1"/>
                    <a:pt x="5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1438811" y="2194734"/>
              <a:ext cx="33749" cy="33531"/>
            </a:xfrm>
            <a:custGeom>
              <a:rect b="b" l="l" r="r" t="t"/>
              <a:pathLst>
                <a:path extrusionOk="0" h="922" w="928">
                  <a:moveTo>
                    <a:pt x="76" y="696"/>
                  </a:moveTo>
                  <a:cubicBezTo>
                    <a:pt x="101" y="696"/>
                    <a:pt x="101" y="696"/>
                    <a:pt x="101" y="721"/>
                  </a:cubicBezTo>
                  <a:cubicBezTo>
                    <a:pt x="126" y="746"/>
                    <a:pt x="151" y="771"/>
                    <a:pt x="151" y="796"/>
                  </a:cubicBezTo>
                  <a:cubicBezTo>
                    <a:pt x="126" y="746"/>
                    <a:pt x="101" y="721"/>
                    <a:pt x="76" y="696"/>
                  </a:cubicBezTo>
                  <a:close/>
                  <a:moveTo>
                    <a:pt x="317" y="888"/>
                  </a:moveTo>
                  <a:cubicBezTo>
                    <a:pt x="320" y="890"/>
                    <a:pt x="323" y="893"/>
                    <a:pt x="326" y="896"/>
                  </a:cubicBezTo>
                  <a:lnTo>
                    <a:pt x="351" y="896"/>
                  </a:lnTo>
                  <a:lnTo>
                    <a:pt x="317" y="888"/>
                  </a:lnTo>
                  <a:close/>
                  <a:moveTo>
                    <a:pt x="439" y="0"/>
                  </a:moveTo>
                  <a:cubicBezTo>
                    <a:pt x="401" y="0"/>
                    <a:pt x="364" y="7"/>
                    <a:pt x="326" y="19"/>
                  </a:cubicBezTo>
                  <a:cubicBezTo>
                    <a:pt x="251" y="44"/>
                    <a:pt x="176" y="94"/>
                    <a:pt x="126" y="144"/>
                  </a:cubicBezTo>
                  <a:cubicBezTo>
                    <a:pt x="76" y="169"/>
                    <a:pt x="51" y="220"/>
                    <a:pt x="26" y="295"/>
                  </a:cubicBezTo>
                  <a:cubicBezTo>
                    <a:pt x="0" y="345"/>
                    <a:pt x="0" y="395"/>
                    <a:pt x="0" y="445"/>
                  </a:cubicBezTo>
                  <a:cubicBezTo>
                    <a:pt x="0" y="545"/>
                    <a:pt x="26" y="621"/>
                    <a:pt x="51" y="671"/>
                  </a:cubicBezTo>
                  <a:cubicBezTo>
                    <a:pt x="85" y="739"/>
                    <a:pt x="135" y="792"/>
                    <a:pt x="195" y="829"/>
                  </a:cubicBezTo>
                  <a:lnTo>
                    <a:pt x="195" y="829"/>
                  </a:lnTo>
                  <a:lnTo>
                    <a:pt x="251" y="871"/>
                  </a:lnTo>
                  <a:lnTo>
                    <a:pt x="317" y="888"/>
                  </a:lnTo>
                  <a:lnTo>
                    <a:pt x="317" y="888"/>
                  </a:lnTo>
                  <a:cubicBezTo>
                    <a:pt x="312" y="883"/>
                    <a:pt x="306" y="879"/>
                    <a:pt x="300" y="875"/>
                  </a:cubicBezTo>
                  <a:lnTo>
                    <a:pt x="300" y="875"/>
                  </a:lnTo>
                  <a:cubicBezTo>
                    <a:pt x="347" y="889"/>
                    <a:pt x="398" y="896"/>
                    <a:pt x="452" y="896"/>
                  </a:cubicBezTo>
                  <a:lnTo>
                    <a:pt x="351" y="896"/>
                  </a:lnTo>
                  <a:cubicBezTo>
                    <a:pt x="401" y="921"/>
                    <a:pt x="477" y="921"/>
                    <a:pt x="527" y="921"/>
                  </a:cubicBezTo>
                  <a:cubicBezTo>
                    <a:pt x="552" y="921"/>
                    <a:pt x="602" y="896"/>
                    <a:pt x="627" y="896"/>
                  </a:cubicBezTo>
                  <a:cubicBezTo>
                    <a:pt x="677" y="871"/>
                    <a:pt x="702" y="846"/>
                    <a:pt x="727" y="821"/>
                  </a:cubicBezTo>
                  <a:cubicBezTo>
                    <a:pt x="802" y="771"/>
                    <a:pt x="853" y="696"/>
                    <a:pt x="878" y="596"/>
                  </a:cubicBezTo>
                  <a:cubicBezTo>
                    <a:pt x="928" y="445"/>
                    <a:pt x="878" y="245"/>
                    <a:pt x="752" y="144"/>
                  </a:cubicBezTo>
                  <a:cubicBezTo>
                    <a:pt x="702" y="94"/>
                    <a:pt x="627" y="44"/>
                    <a:pt x="552" y="19"/>
                  </a:cubicBezTo>
                  <a:cubicBezTo>
                    <a:pt x="514" y="7"/>
                    <a:pt x="477" y="0"/>
                    <a:pt x="439"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1259265" y="1655804"/>
              <a:ext cx="237007" cy="23748"/>
            </a:xfrm>
            <a:custGeom>
              <a:rect b="b" l="l" r="r" t="t"/>
              <a:pathLst>
                <a:path extrusionOk="0" h="653" w="6517">
                  <a:moveTo>
                    <a:pt x="3258" y="1"/>
                  </a:moveTo>
                  <a:cubicBezTo>
                    <a:pt x="1454" y="1"/>
                    <a:pt x="0" y="126"/>
                    <a:pt x="0" y="327"/>
                  </a:cubicBezTo>
                  <a:cubicBezTo>
                    <a:pt x="0" y="502"/>
                    <a:pt x="1454" y="653"/>
                    <a:pt x="3258" y="653"/>
                  </a:cubicBezTo>
                  <a:cubicBezTo>
                    <a:pt x="5063" y="653"/>
                    <a:pt x="6516" y="502"/>
                    <a:pt x="6516" y="327"/>
                  </a:cubicBezTo>
                  <a:cubicBezTo>
                    <a:pt x="6516" y="126"/>
                    <a:pt x="5063" y="1"/>
                    <a:pt x="3258"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1246500" y="1418833"/>
              <a:ext cx="50151" cy="14620"/>
            </a:xfrm>
            <a:custGeom>
              <a:rect b="b" l="l" r="r" t="t"/>
              <a:pathLst>
                <a:path extrusionOk="0" h="402" w="1379">
                  <a:moveTo>
                    <a:pt x="201" y="1"/>
                  </a:moveTo>
                  <a:cubicBezTo>
                    <a:pt x="100" y="1"/>
                    <a:pt x="0" y="101"/>
                    <a:pt x="0" y="201"/>
                  </a:cubicBezTo>
                  <a:cubicBezTo>
                    <a:pt x="0" y="301"/>
                    <a:pt x="100" y="402"/>
                    <a:pt x="201" y="402"/>
                  </a:cubicBezTo>
                  <a:lnTo>
                    <a:pt x="1178" y="402"/>
                  </a:lnTo>
                  <a:cubicBezTo>
                    <a:pt x="1303" y="402"/>
                    <a:pt x="1379" y="301"/>
                    <a:pt x="1379" y="201"/>
                  </a:cubicBezTo>
                  <a:cubicBezTo>
                    <a:pt x="1379" y="101"/>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1246500" y="1462583"/>
              <a:ext cx="50151" cy="14620"/>
            </a:xfrm>
            <a:custGeom>
              <a:rect b="b" l="l" r="r" t="t"/>
              <a:pathLst>
                <a:path extrusionOk="0" h="402" w="1379">
                  <a:moveTo>
                    <a:pt x="201" y="1"/>
                  </a:moveTo>
                  <a:cubicBezTo>
                    <a:pt x="100" y="1"/>
                    <a:pt x="0" y="101"/>
                    <a:pt x="0" y="201"/>
                  </a:cubicBezTo>
                  <a:cubicBezTo>
                    <a:pt x="0" y="301"/>
                    <a:pt x="100" y="402"/>
                    <a:pt x="201" y="402"/>
                  </a:cubicBezTo>
                  <a:lnTo>
                    <a:pt x="1178" y="402"/>
                  </a:lnTo>
                  <a:cubicBezTo>
                    <a:pt x="1303" y="402"/>
                    <a:pt x="1379" y="301"/>
                    <a:pt x="1379" y="201"/>
                  </a:cubicBezTo>
                  <a:cubicBezTo>
                    <a:pt x="1379" y="101"/>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1246500" y="1613908"/>
              <a:ext cx="50151" cy="14620"/>
            </a:xfrm>
            <a:custGeom>
              <a:rect b="b" l="l" r="r" t="t"/>
              <a:pathLst>
                <a:path extrusionOk="0" h="402" w="1379">
                  <a:moveTo>
                    <a:pt x="201" y="0"/>
                  </a:moveTo>
                  <a:cubicBezTo>
                    <a:pt x="100" y="0"/>
                    <a:pt x="0" y="100"/>
                    <a:pt x="0" y="201"/>
                  </a:cubicBezTo>
                  <a:cubicBezTo>
                    <a:pt x="0" y="301"/>
                    <a:pt x="100" y="401"/>
                    <a:pt x="201" y="401"/>
                  </a:cubicBezTo>
                  <a:lnTo>
                    <a:pt x="1178" y="401"/>
                  </a:lnTo>
                  <a:cubicBezTo>
                    <a:pt x="1303" y="401"/>
                    <a:pt x="1379" y="301"/>
                    <a:pt x="1379" y="201"/>
                  </a:cubicBezTo>
                  <a:cubicBezTo>
                    <a:pt x="1379" y="100"/>
                    <a:pt x="1303" y="0"/>
                    <a:pt x="11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1246500" y="1570158"/>
              <a:ext cx="50151" cy="14620"/>
            </a:xfrm>
            <a:custGeom>
              <a:rect b="b" l="l" r="r" t="t"/>
              <a:pathLst>
                <a:path extrusionOk="0" h="402" w="1379">
                  <a:moveTo>
                    <a:pt x="201" y="0"/>
                  </a:moveTo>
                  <a:cubicBezTo>
                    <a:pt x="100" y="0"/>
                    <a:pt x="0" y="100"/>
                    <a:pt x="0" y="201"/>
                  </a:cubicBezTo>
                  <a:cubicBezTo>
                    <a:pt x="0" y="301"/>
                    <a:pt x="100" y="401"/>
                    <a:pt x="201" y="401"/>
                  </a:cubicBezTo>
                  <a:lnTo>
                    <a:pt x="1178" y="401"/>
                  </a:lnTo>
                  <a:cubicBezTo>
                    <a:pt x="1303" y="401"/>
                    <a:pt x="1379" y="301"/>
                    <a:pt x="1379" y="201"/>
                  </a:cubicBezTo>
                  <a:cubicBezTo>
                    <a:pt x="1379" y="100"/>
                    <a:pt x="1303" y="0"/>
                    <a:pt x="11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1246500" y="1917395"/>
              <a:ext cx="50151" cy="14620"/>
            </a:xfrm>
            <a:custGeom>
              <a:rect b="b" l="l" r="r" t="t"/>
              <a:pathLst>
                <a:path extrusionOk="0" h="402" w="1379">
                  <a:moveTo>
                    <a:pt x="201" y="1"/>
                  </a:moveTo>
                  <a:cubicBezTo>
                    <a:pt x="100" y="1"/>
                    <a:pt x="0" y="76"/>
                    <a:pt x="0" y="201"/>
                  </a:cubicBezTo>
                  <a:cubicBezTo>
                    <a:pt x="0" y="302"/>
                    <a:pt x="100" y="402"/>
                    <a:pt x="201" y="402"/>
                  </a:cubicBezTo>
                  <a:lnTo>
                    <a:pt x="1178" y="402"/>
                  </a:lnTo>
                  <a:cubicBezTo>
                    <a:pt x="1303" y="402"/>
                    <a:pt x="1379" y="302"/>
                    <a:pt x="1379" y="201"/>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1246500" y="1873645"/>
              <a:ext cx="50151" cy="14620"/>
            </a:xfrm>
            <a:custGeom>
              <a:rect b="b" l="l" r="r" t="t"/>
              <a:pathLst>
                <a:path extrusionOk="0" h="402" w="1379">
                  <a:moveTo>
                    <a:pt x="201" y="1"/>
                  </a:moveTo>
                  <a:cubicBezTo>
                    <a:pt x="100" y="1"/>
                    <a:pt x="0" y="76"/>
                    <a:pt x="0" y="201"/>
                  </a:cubicBezTo>
                  <a:cubicBezTo>
                    <a:pt x="0" y="302"/>
                    <a:pt x="100" y="402"/>
                    <a:pt x="201" y="402"/>
                  </a:cubicBezTo>
                  <a:lnTo>
                    <a:pt x="1178" y="402"/>
                  </a:lnTo>
                  <a:cubicBezTo>
                    <a:pt x="1303" y="402"/>
                    <a:pt x="1379" y="302"/>
                    <a:pt x="1379" y="201"/>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1246500" y="1766106"/>
              <a:ext cx="50151" cy="13711"/>
            </a:xfrm>
            <a:custGeom>
              <a:rect b="b" l="l" r="r" t="t"/>
              <a:pathLst>
                <a:path extrusionOk="0" h="377" w="1379">
                  <a:moveTo>
                    <a:pt x="201" y="1"/>
                  </a:moveTo>
                  <a:cubicBezTo>
                    <a:pt x="100" y="1"/>
                    <a:pt x="0" y="76"/>
                    <a:pt x="0" y="176"/>
                  </a:cubicBezTo>
                  <a:cubicBezTo>
                    <a:pt x="0" y="301"/>
                    <a:pt x="100" y="376"/>
                    <a:pt x="201" y="376"/>
                  </a:cubicBezTo>
                  <a:lnTo>
                    <a:pt x="1178" y="376"/>
                  </a:lnTo>
                  <a:cubicBezTo>
                    <a:pt x="1303" y="376"/>
                    <a:pt x="1379" y="301"/>
                    <a:pt x="1379" y="176"/>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1246500" y="1722356"/>
              <a:ext cx="50151" cy="13711"/>
            </a:xfrm>
            <a:custGeom>
              <a:rect b="b" l="l" r="r" t="t"/>
              <a:pathLst>
                <a:path extrusionOk="0" h="377" w="1379">
                  <a:moveTo>
                    <a:pt x="201" y="1"/>
                  </a:moveTo>
                  <a:cubicBezTo>
                    <a:pt x="100" y="1"/>
                    <a:pt x="0" y="76"/>
                    <a:pt x="0" y="176"/>
                  </a:cubicBezTo>
                  <a:cubicBezTo>
                    <a:pt x="0" y="301"/>
                    <a:pt x="100" y="376"/>
                    <a:pt x="201" y="376"/>
                  </a:cubicBezTo>
                  <a:lnTo>
                    <a:pt x="1178" y="376"/>
                  </a:lnTo>
                  <a:cubicBezTo>
                    <a:pt x="1303" y="376"/>
                    <a:pt x="1379" y="301"/>
                    <a:pt x="1379" y="176"/>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1258356" y="1189900"/>
              <a:ext cx="238825" cy="18075"/>
            </a:xfrm>
            <a:custGeom>
              <a:rect b="b" l="l" r="r" t="t"/>
              <a:pathLst>
                <a:path extrusionOk="0" h="497" w="6567">
                  <a:moveTo>
                    <a:pt x="513" y="1"/>
                  </a:moveTo>
                  <a:cubicBezTo>
                    <a:pt x="401" y="1"/>
                    <a:pt x="288" y="2"/>
                    <a:pt x="175" y="5"/>
                  </a:cubicBezTo>
                  <a:cubicBezTo>
                    <a:pt x="50" y="5"/>
                    <a:pt x="0" y="205"/>
                    <a:pt x="150" y="230"/>
                  </a:cubicBezTo>
                  <a:cubicBezTo>
                    <a:pt x="1128" y="456"/>
                    <a:pt x="2180" y="456"/>
                    <a:pt x="3183" y="481"/>
                  </a:cubicBezTo>
                  <a:cubicBezTo>
                    <a:pt x="3568" y="490"/>
                    <a:pt x="3950" y="496"/>
                    <a:pt x="4331" y="496"/>
                  </a:cubicBezTo>
                  <a:cubicBezTo>
                    <a:pt x="4991" y="496"/>
                    <a:pt x="5648" y="479"/>
                    <a:pt x="6316" y="431"/>
                  </a:cubicBezTo>
                  <a:cubicBezTo>
                    <a:pt x="6558" y="407"/>
                    <a:pt x="6566" y="54"/>
                    <a:pt x="6339" y="54"/>
                  </a:cubicBezTo>
                  <a:cubicBezTo>
                    <a:pt x="6332" y="54"/>
                    <a:pt x="6324" y="54"/>
                    <a:pt x="6316" y="55"/>
                  </a:cubicBezTo>
                  <a:cubicBezTo>
                    <a:pt x="5485" y="75"/>
                    <a:pt x="4653" y="112"/>
                    <a:pt x="3822" y="112"/>
                  </a:cubicBezTo>
                  <a:cubicBezTo>
                    <a:pt x="3626" y="112"/>
                    <a:pt x="3429" y="110"/>
                    <a:pt x="3233" y="105"/>
                  </a:cubicBezTo>
                  <a:cubicBezTo>
                    <a:pt x="2340" y="83"/>
                    <a:pt x="1428" y="1"/>
                    <a:pt x="5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1231007" y="1152659"/>
              <a:ext cx="80227" cy="24657"/>
            </a:xfrm>
            <a:custGeom>
              <a:rect b="b" l="l" r="r" t="t"/>
              <a:pathLst>
                <a:path extrusionOk="0" h="678" w="2206">
                  <a:moveTo>
                    <a:pt x="1802" y="1"/>
                  </a:moveTo>
                  <a:cubicBezTo>
                    <a:pt x="1795" y="1"/>
                    <a:pt x="1787" y="1"/>
                    <a:pt x="1780" y="1"/>
                  </a:cubicBezTo>
                  <a:cubicBezTo>
                    <a:pt x="1278" y="26"/>
                    <a:pt x="777" y="102"/>
                    <a:pt x="276" y="177"/>
                  </a:cubicBezTo>
                  <a:cubicBezTo>
                    <a:pt x="0" y="227"/>
                    <a:pt x="100" y="603"/>
                    <a:pt x="351" y="628"/>
                  </a:cubicBezTo>
                  <a:cubicBezTo>
                    <a:pt x="827" y="678"/>
                    <a:pt x="1303" y="678"/>
                    <a:pt x="1780" y="678"/>
                  </a:cubicBezTo>
                  <a:cubicBezTo>
                    <a:pt x="2198" y="653"/>
                    <a:pt x="2206"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1315744" y="1157242"/>
              <a:ext cx="23748" cy="18256"/>
            </a:xfrm>
            <a:custGeom>
              <a:rect b="b" l="l" r="r" t="t"/>
              <a:pathLst>
                <a:path extrusionOk="0" h="502" w="653">
                  <a:moveTo>
                    <a:pt x="227" y="1"/>
                  </a:moveTo>
                  <a:cubicBezTo>
                    <a:pt x="176" y="26"/>
                    <a:pt x="126" y="26"/>
                    <a:pt x="76" y="76"/>
                  </a:cubicBezTo>
                  <a:cubicBezTo>
                    <a:pt x="26" y="126"/>
                    <a:pt x="1" y="176"/>
                    <a:pt x="1" y="251"/>
                  </a:cubicBezTo>
                  <a:cubicBezTo>
                    <a:pt x="1" y="301"/>
                    <a:pt x="26" y="377"/>
                    <a:pt x="76" y="402"/>
                  </a:cubicBezTo>
                  <a:cubicBezTo>
                    <a:pt x="126" y="452"/>
                    <a:pt x="176" y="477"/>
                    <a:pt x="227" y="477"/>
                  </a:cubicBezTo>
                  <a:cubicBezTo>
                    <a:pt x="277" y="477"/>
                    <a:pt x="352" y="477"/>
                    <a:pt x="402" y="502"/>
                  </a:cubicBezTo>
                  <a:cubicBezTo>
                    <a:pt x="452" y="502"/>
                    <a:pt x="527" y="452"/>
                    <a:pt x="577" y="427"/>
                  </a:cubicBezTo>
                  <a:cubicBezTo>
                    <a:pt x="602" y="377"/>
                    <a:pt x="653" y="301"/>
                    <a:pt x="653" y="251"/>
                  </a:cubicBezTo>
                  <a:cubicBezTo>
                    <a:pt x="653" y="176"/>
                    <a:pt x="628" y="126"/>
                    <a:pt x="577" y="76"/>
                  </a:cubicBezTo>
                  <a:cubicBezTo>
                    <a:pt x="527" y="26"/>
                    <a:pt x="452" y="1"/>
                    <a:pt x="4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32"/>
          <p:cNvGrpSpPr/>
          <p:nvPr/>
        </p:nvGrpSpPr>
        <p:grpSpPr>
          <a:xfrm>
            <a:off x="7477370" y="3764450"/>
            <a:ext cx="578825" cy="821287"/>
            <a:chOff x="4089125" y="1753150"/>
            <a:chExt cx="397900" cy="564575"/>
          </a:xfrm>
        </p:grpSpPr>
        <p:sp>
          <p:nvSpPr>
            <p:cNvPr id="1069" name="Google Shape;1069;p32"/>
            <p:cNvSpPr/>
            <p:nvPr/>
          </p:nvSpPr>
          <p:spPr>
            <a:xfrm>
              <a:off x="4089125" y="1753150"/>
              <a:ext cx="397900" cy="564575"/>
            </a:xfrm>
            <a:custGeom>
              <a:rect b="b" l="l" r="r" t="t"/>
              <a:pathLst>
                <a:path extrusionOk="0" h="22583" w="15916">
                  <a:moveTo>
                    <a:pt x="126" y="1"/>
                  </a:moveTo>
                  <a:cubicBezTo>
                    <a:pt x="51" y="1"/>
                    <a:pt x="0" y="101"/>
                    <a:pt x="51" y="176"/>
                  </a:cubicBezTo>
                  <a:lnTo>
                    <a:pt x="1078" y="1655"/>
                  </a:lnTo>
                  <a:cubicBezTo>
                    <a:pt x="1229" y="1881"/>
                    <a:pt x="1304" y="2131"/>
                    <a:pt x="1304" y="2407"/>
                  </a:cubicBezTo>
                  <a:lnTo>
                    <a:pt x="1304" y="20201"/>
                  </a:lnTo>
                  <a:cubicBezTo>
                    <a:pt x="1304" y="21104"/>
                    <a:pt x="1955" y="21881"/>
                    <a:pt x="2833" y="22031"/>
                  </a:cubicBezTo>
                  <a:cubicBezTo>
                    <a:pt x="4111" y="22282"/>
                    <a:pt x="6141" y="22582"/>
                    <a:pt x="8422" y="22582"/>
                  </a:cubicBezTo>
                  <a:cubicBezTo>
                    <a:pt x="10702" y="22582"/>
                    <a:pt x="12707" y="22282"/>
                    <a:pt x="14011" y="22031"/>
                  </a:cubicBezTo>
                  <a:cubicBezTo>
                    <a:pt x="14888" y="21881"/>
                    <a:pt x="15514" y="21104"/>
                    <a:pt x="15514" y="20201"/>
                  </a:cubicBezTo>
                  <a:lnTo>
                    <a:pt x="15514" y="1279"/>
                  </a:lnTo>
                  <a:cubicBezTo>
                    <a:pt x="15765" y="1154"/>
                    <a:pt x="15915" y="903"/>
                    <a:pt x="15890" y="602"/>
                  </a:cubicBezTo>
                  <a:cubicBezTo>
                    <a:pt x="15865" y="251"/>
                    <a:pt x="15564" y="1"/>
                    <a:pt x="152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4128000" y="1792100"/>
              <a:ext cx="21925" cy="30150"/>
            </a:xfrm>
            <a:custGeom>
              <a:rect b="b" l="l" r="r" t="t"/>
              <a:pathLst>
                <a:path extrusionOk="0" h="1206" w="877">
                  <a:moveTo>
                    <a:pt x="224" y="0"/>
                  </a:moveTo>
                  <a:cubicBezTo>
                    <a:pt x="87" y="0"/>
                    <a:pt x="0" y="216"/>
                    <a:pt x="150" y="323"/>
                  </a:cubicBezTo>
                  <a:cubicBezTo>
                    <a:pt x="350" y="473"/>
                    <a:pt x="451" y="724"/>
                    <a:pt x="425" y="999"/>
                  </a:cubicBezTo>
                  <a:cubicBezTo>
                    <a:pt x="413" y="1137"/>
                    <a:pt x="519" y="1206"/>
                    <a:pt x="629" y="1206"/>
                  </a:cubicBezTo>
                  <a:cubicBezTo>
                    <a:pt x="739" y="1206"/>
                    <a:pt x="852" y="1137"/>
                    <a:pt x="852" y="999"/>
                  </a:cubicBezTo>
                  <a:cubicBezTo>
                    <a:pt x="877" y="598"/>
                    <a:pt x="651" y="222"/>
                    <a:pt x="300" y="22"/>
                  </a:cubicBezTo>
                  <a:cubicBezTo>
                    <a:pt x="274" y="7"/>
                    <a:pt x="248" y="0"/>
                    <a:pt x="2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4419950" y="1783825"/>
              <a:ext cx="48725" cy="11975"/>
            </a:xfrm>
            <a:custGeom>
              <a:rect b="b" l="l" r="r" t="t"/>
              <a:pathLst>
                <a:path extrusionOk="0" h="479" w="1949">
                  <a:moveTo>
                    <a:pt x="1676" y="1"/>
                  </a:moveTo>
                  <a:cubicBezTo>
                    <a:pt x="1669" y="1"/>
                    <a:pt x="1662" y="1"/>
                    <a:pt x="1655" y="2"/>
                  </a:cubicBezTo>
                  <a:cubicBezTo>
                    <a:pt x="1379" y="27"/>
                    <a:pt x="1128" y="77"/>
                    <a:pt x="853" y="102"/>
                  </a:cubicBezTo>
                  <a:cubicBezTo>
                    <a:pt x="627" y="127"/>
                    <a:pt x="352" y="102"/>
                    <a:pt x="126" y="152"/>
                  </a:cubicBezTo>
                  <a:cubicBezTo>
                    <a:pt x="1" y="177"/>
                    <a:pt x="26" y="353"/>
                    <a:pt x="126" y="378"/>
                  </a:cubicBezTo>
                  <a:cubicBezTo>
                    <a:pt x="352" y="478"/>
                    <a:pt x="652" y="453"/>
                    <a:pt x="903" y="478"/>
                  </a:cubicBezTo>
                  <a:cubicBezTo>
                    <a:pt x="1179" y="478"/>
                    <a:pt x="1454" y="478"/>
                    <a:pt x="1705" y="453"/>
                  </a:cubicBezTo>
                  <a:cubicBezTo>
                    <a:pt x="1948" y="404"/>
                    <a:pt x="1908" y="1"/>
                    <a:pt x="16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4104800" y="1759800"/>
              <a:ext cx="21325" cy="21550"/>
            </a:xfrm>
            <a:custGeom>
              <a:rect b="b" l="l" r="r" t="t"/>
              <a:pathLst>
                <a:path extrusionOk="0" h="862" w="853">
                  <a:moveTo>
                    <a:pt x="187" y="1"/>
                  </a:moveTo>
                  <a:cubicBezTo>
                    <a:pt x="148" y="1"/>
                    <a:pt x="109" y="13"/>
                    <a:pt x="75" y="36"/>
                  </a:cubicBezTo>
                  <a:cubicBezTo>
                    <a:pt x="0" y="111"/>
                    <a:pt x="0" y="186"/>
                    <a:pt x="25" y="286"/>
                  </a:cubicBezTo>
                  <a:cubicBezTo>
                    <a:pt x="100" y="462"/>
                    <a:pt x="226" y="637"/>
                    <a:pt x="351" y="787"/>
                  </a:cubicBezTo>
                  <a:cubicBezTo>
                    <a:pt x="393" y="840"/>
                    <a:pt x="453" y="862"/>
                    <a:pt x="516" y="862"/>
                  </a:cubicBezTo>
                  <a:cubicBezTo>
                    <a:pt x="602" y="862"/>
                    <a:pt x="694" y="821"/>
                    <a:pt x="752" y="762"/>
                  </a:cubicBezTo>
                  <a:cubicBezTo>
                    <a:pt x="852" y="637"/>
                    <a:pt x="827" y="437"/>
                    <a:pt x="677" y="361"/>
                  </a:cubicBezTo>
                  <a:cubicBezTo>
                    <a:pt x="526" y="261"/>
                    <a:pt x="426" y="186"/>
                    <a:pt x="326" y="61"/>
                  </a:cubicBezTo>
                  <a:cubicBezTo>
                    <a:pt x="284" y="19"/>
                    <a:pt x="235"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4389250" y="1760400"/>
              <a:ext cx="62050" cy="14100"/>
            </a:xfrm>
            <a:custGeom>
              <a:rect b="b" l="l" r="r" t="t"/>
              <a:pathLst>
                <a:path extrusionOk="0" h="564" w="2482">
                  <a:moveTo>
                    <a:pt x="1503" y="0"/>
                  </a:moveTo>
                  <a:cubicBezTo>
                    <a:pt x="1084" y="0"/>
                    <a:pt x="661" y="12"/>
                    <a:pt x="226" y="12"/>
                  </a:cubicBezTo>
                  <a:cubicBezTo>
                    <a:pt x="1" y="12"/>
                    <a:pt x="1" y="337"/>
                    <a:pt x="226" y="362"/>
                  </a:cubicBezTo>
                  <a:cubicBezTo>
                    <a:pt x="878" y="438"/>
                    <a:pt x="1504" y="538"/>
                    <a:pt x="2131" y="563"/>
                  </a:cubicBezTo>
                  <a:cubicBezTo>
                    <a:pt x="2139" y="564"/>
                    <a:pt x="2146" y="564"/>
                    <a:pt x="2154" y="564"/>
                  </a:cubicBezTo>
                  <a:cubicBezTo>
                    <a:pt x="2482" y="564"/>
                    <a:pt x="2474" y="36"/>
                    <a:pt x="2131" y="12"/>
                  </a:cubicBezTo>
                  <a:cubicBezTo>
                    <a:pt x="1922" y="3"/>
                    <a:pt x="1713" y="0"/>
                    <a:pt x="1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4456925" y="1763500"/>
              <a:ext cx="14425" cy="12075"/>
            </a:xfrm>
            <a:custGeom>
              <a:rect b="b" l="l" r="r" t="t"/>
              <a:pathLst>
                <a:path extrusionOk="0" h="483" w="577">
                  <a:moveTo>
                    <a:pt x="339" y="0"/>
                  </a:moveTo>
                  <a:cubicBezTo>
                    <a:pt x="301" y="0"/>
                    <a:pt x="263" y="13"/>
                    <a:pt x="226" y="38"/>
                  </a:cubicBezTo>
                  <a:cubicBezTo>
                    <a:pt x="201" y="38"/>
                    <a:pt x="176" y="63"/>
                    <a:pt x="151" y="63"/>
                  </a:cubicBezTo>
                  <a:cubicBezTo>
                    <a:pt x="142" y="71"/>
                    <a:pt x="137" y="74"/>
                    <a:pt x="134" y="74"/>
                  </a:cubicBezTo>
                  <a:cubicBezTo>
                    <a:pt x="128" y="74"/>
                    <a:pt x="134" y="63"/>
                    <a:pt x="151" y="63"/>
                  </a:cubicBezTo>
                  <a:lnTo>
                    <a:pt x="126" y="63"/>
                  </a:lnTo>
                  <a:cubicBezTo>
                    <a:pt x="101" y="63"/>
                    <a:pt x="50" y="113"/>
                    <a:pt x="25" y="138"/>
                  </a:cubicBezTo>
                  <a:cubicBezTo>
                    <a:pt x="0" y="163"/>
                    <a:pt x="0" y="213"/>
                    <a:pt x="0" y="238"/>
                  </a:cubicBezTo>
                  <a:cubicBezTo>
                    <a:pt x="0" y="264"/>
                    <a:pt x="0" y="314"/>
                    <a:pt x="25" y="339"/>
                  </a:cubicBezTo>
                  <a:cubicBezTo>
                    <a:pt x="25" y="364"/>
                    <a:pt x="76" y="414"/>
                    <a:pt x="126" y="414"/>
                  </a:cubicBezTo>
                  <a:cubicBezTo>
                    <a:pt x="126" y="414"/>
                    <a:pt x="137" y="425"/>
                    <a:pt x="144" y="425"/>
                  </a:cubicBezTo>
                  <a:cubicBezTo>
                    <a:pt x="148" y="425"/>
                    <a:pt x="151" y="422"/>
                    <a:pt x="151" y="414"/>
                  </a:cubicBezTo>
                  <a:cubicBezTo>
                    <a:pt x="176" y="439"/>
                    <a:pt x="201" y="439"/>
                    <a:pt x="226" y="464"/>
                  </a:cubicBezTo>
                  <a:cubicBezTo>
                    <a:pt x="263" y="477"/>
                    <a:pt x="301" y="483"/>
                    <a:pt x="339" y="483"/>
                  </a:cubicBezTo>
                  <a:cubicBezTo>
                    <a:pt x="376" y="483"/>
                    <a:pt x="414" y="477"/>
                    <a:pt x="451" y="464"/>
                  </a:cubicBezTo>
                  <a:cubicBezTo>
                    <a:pt x="527" y="414"/>
                    <a:pt x="577" y="339"/>
                    <a:pt x="577" y="238"/>
                  </a:cubicBezTo>
                  <a:cubicBezTo>
                    <a:pt x="577" y="163"/>
                    <a:pt x="527" y="63"/>
                    <a:pt x="451" y="38"/>
                  </a:cubicBezTo>
                  <a:cubicBezTo>
                    <a:pt x="414" y="13"/>
                    <a:pt x="376" y="0"/>
                    <a:pt x="3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4135500" y="2004425"/>
              <a:ext cx="326450" cy="300150"/>
            </a:xfrm>
            <a:custGeom>
              <a:rect b="b" l="l" r="r" t="t"/>
              <a:pathLst>
                <a:path extrusionOk="0" h="12006" w="13058">
                  <a:moveTo>
                    <a:pt x="0" y="0"/>
                  </a:moveTo>
                  <a:lnTo>
                    <a:pt x="0" y="9825"/>
                  </a:lnTo>
                  <a:cubicBezTo>
                    <a:pt x="0" y="10652"/>
                    <a:pt x="577" y="11353"/>
                    <a:pt x="1379" y="11504"/>
                  </a:cubicBezTo>
                  <a:cubicBezTo>
                    <a:pt x="2582" y="11729"/>
                    <a:pt x="4436" y="12005"/>
                    <a:pt x="6516" y="12005"/>
                  </a:cubicBezTo>
                  <a:cubicBezTo>
                    <a:pt x="8622" y="12005"/>
                    <a:pt x="10476" y="11729"/>
                    <a:pt x="11654" y="11504"/>
                  </a:cubicBezTo>
                  <a:cubicBezTo>
                    <a:pt x="12481" y="11353"/>
                    <a:pt x="13058" y="10652"/>
                    <a:pt x="13058" y="9825"/>
                  </a:cubicBezTo>
                  <a:lnTo>
                    <a:pt x="130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4284000" y="2102375"/>
              <a:ext cx="113425" cy="127025"/>
            </a:xfrm>
            <a:custGeom>
              <a:rect b="b" l="l" r="r" t="t"/>
              <a:pathLst>
                <a:path extrusionOk="0" h="5081" w="4537">
                  <a:moveTo>
                    <a:pt x="3095" y="1"/>
                  </a:moveTo>
                  <a:cubicBezTo>
                    <a:pt x="2241" y="1"/>
                    <a:pt x="1174" y="792"/>
                    <a:pt x="1003" y="1496"/>
                  </a:cubicBezTo>
                  <a:cubicBezTo>
                    <a:pt x="902" y="1846"/>
                    <a:pt x="877" y="2222"/>
                    <a:pt x="727" y="2548"/>
                  </a:cubicBezTo>
                  <a:cubicBezTo>
                    <a:pt x="602" y="2899"/>
                    <a:pt x="376" y="3225"/>
                    <a:pt x="251" y="3576"/>
                  </a:cubicBezTo>
                  <a:cubicBezTo>
                    <a:pt x="0" y="4378"/>
                    <a:pt x="401" y="5054"/>
                    <a:pt x="1253" y="5080"/>
                  </a:cubicBezTo>
                  <a:cubicBezTo>
                    <a:pt x="1276" y="5080"/>
                    <a:pt x="1299" y="5081"/>
                    <a:pt x="1323" y="5081"/>
                  </a:cubicBezTo>
                  <a:cubicBezTo>
                    <a:pt x="2078" y="5081"/>
                    <a:pt x="2849" y="4689"/>
                    <a:pt x="3409" y="4202"/>
                  </a:cubicBezTo>
                  <a:cubicBezTo>
                    <a:pt x="4060" y="3651"/>
                    <a:pt x="4536" y="2849"/>
                    <a:pt x="4461" y="1947"/>
                  </a:cubicBezTo>
                  <a:cubicBezTo>
                    <a:pt x="4436" y="1445"/>
                    <a:pt x="4261" y="794"/>
                    <a:pt x="3910" y="368"/>
                  </a:cubicBezTo>
                  <a:cubicBezTo>
                    <a:pt x="3885" y="343"/>
                    <a:pt x="3835" y="318"/>
                    <a:pt x="3810" y="267"/>
                  </a:cubicBezTo>
                  <a:cubicBezTo>
                    <a:pt x="3616" y="80"/>
                    <a:pt x="3367" y="1"/>
                    <a:pt x="3095"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4328475" y="2210075"/>
              <a:ext cx="25725" cy="25575"/>
            </a:xfrm>
            <a:custGeom>
              <a:rect b="b" l="l" r="r" t="t"/>
              <a:pathLst>
                <a:path extrusionOk="0" h="1023" w="1029">
                  <a:moveTo>
                    <a:pt x="552" y="1"/>
                  </a:moveTo>
                  <a:cubicBezTo>
                    <a:pt x="530" y="1"/>
                    <a:pt x="509" y="5"/>
                    <a:pt x="487" y="15"/>
                  </a:cubicBezTo>
                  <a:lnTo>
                    <a:pt x="487" y="15"/>
                  </a:lnTo>
                  <a:cubicBezTo>
                    <a:pt x="465" y="12"/>
                    <a:pt x="443" y="9"/>
                    <a:pt x="420" y="9"/>
                  </a:cubicBezTo>
                  <a:cubicBezTo>
                    <a:pt x="399" y="9"/>
                    <a:pt x="376" y="11"/>
                    <a:pt x="351" y="20"/>
                  </a:cubicBezTo>
                  <a:cubicBezTo>
                    <a:pt x="276" y="45"/>
                    <a:pt x="226" y="70"/>
                    <a:pt x="176" y="120"/>
                  </a:cubicBezTo>
                  <a:cubicBezTo>
                    <a:pt x="175" y="121"/>
                    <a:pt x="175" y="122"/>
                    <a:pt x="174" y="123"/>
                  </a:cubicBezTo>
                  <a:lnTo>
                    <a:pt x="174" y="123"/>
                  </a:lnTo>
                  <a:cubicBezTo>
                    <a:pt x="166" y="130"/>
                    <a:pt x="158" y="138"/>
                    <a:pt x="151" y="145"/>
                  </a:cubicBezTo>
                  <a:cubicBezTo>
                    <a:pt x="51" y="245"/>
                    <a:pt x="0" y="396"/>
                    <a:pt x="0" y="521"/>
                  </a:cubicBezTo>
                  <a:cubicBezTo>
                    <a:pt x="0" y="646"/>
                    <a:pt x="51" y="772"/>
                    <a:pt x="151" y="872"/>
                  </a:cubicBezTo>
                  <a:cubicBezTo>
                    <a:pt x="201" y="947"/>
                    <a:pt x="276" y="972"/>
                    <a:pt x="376" y="997"/>
                  </a:cubicBezTo>
                  <a:cubicBezTo>
                    <a:pt x="427" y="1022"/>
                    <a:pt x="502" y="1022"/>
                    <a:pt x="577" y="1022"/>
                  </a:cubicBezTo>
                  <a:cubicBezTo>
                    <a:pt x="627" y="1022"/>
                    <a:pt x="702" y="997"/>
                    <a:pt x="752" y="947"/>
                  </a:cubicBezTo>
                  <a:cubicBezTo>
                    <a:pt x="828" y="922"/>
                    <a:pt x="878" y="872"/>
                    <a:pt x="903" y="822"/>
                  </a:cubicBezTo>
                  <a:cubicBezTo>
                    <a:pt x="953" y="772"/>
                    <a:pt x="978" y="721"/>
                    <a:pt x="1003" y="646"/>
                  </a:cubicBezTo>
                  <a:cubicBezTo>
                    <a:pt x="1003" y="571"/>
                    <a:pt x="1028" y="521"/>
                    <a:pt x="1003" y="446"/>
                  </a:cubicBezTo>
                  <a:cubicBezTo>
                    <a:pt x="1003" y="371"/>
                    <a:pt x="978" y="320"/>
                    <a:pt x="953" y="270"/>
                  </a:cubicBezTo>
                  <a:cubicBezTo>
                    <a:pt x="903" y="195"/>
                    <a:pt x="878" y="145"/>
                    <a:pt x="802" y="120"/>
                  </a:cubicBezTo>
                  <a:cubicBezTo>
                    <a:pt x="752" y="70"/>
                    <a:pt x="702" y="45"/>
                    <a:pt x="627" y="20"/>
                  </a:cubicBezTo>
                  <a:cubicBezTo>
                    <a:pt x="602" y="7"/>
                    <a:pt x="577" y="1"/>
                    <a:pt x="5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4385500" y="2174225"/>
              <a:ext cx="24450" cy="24450"/>
            </a:xfrm>
            <a:custGeom>
              <a:rect b="b" l="l" r="r" t="t"/>
              <a:pathLst>
                <a:path extrusionOk="0" h="978" w="978">
                  <a:moveTo>
                    <a:pt x="476" y="0"/>
                  </a:moveTo>
                  <a:cubicBezTo>
                    <a:pt x="351" y="0"/>
                    <a:pt x="226" y="50"/>
                    <a:pt x="125" y="125"/>
                  </a:cubicBezTo>
                  <a:cubicBezTo>
                    <a:pt x="75" y="175"/>
                    <a:pt x="50" y="226"/>
                    <a:pt x="25" y="301"/>
                  </a:cubicBezTo>
                  <a:cubicBezTo>
                    <a:pt x="0" y="351"/>
                    <a:pt x="0" y="426"/>
                    <a:pt x="0" y="476"/>
                  </a:cubicBezTo>
                  <a:cubicBezTo>
                    <a:pt x="0" y="602"/>
                    <a:pt x="50" y="752"/>
                    <a:pt x="125" y="827"/>
                  </a:cubicBezTo>
                  <a:cubicBezTo>
                    <a:pt x="226" y="927"/>
                    <a:pt x="351" y="977"/>
                    <a:pt x="476" y="977"/>
                  </a:cubicBezTo>
                  <a:cubicBezTo>
                    <a:pt x="602" y="977"/>
                    <a:pt x="752" y="927"/>
                    <a:pt x="827" y="827"/>
                  </a:cubicBezTo>
                  <a:cubicBezTo>
                    <a:pt x="877" y="777"/>
                    <a:pt x="902" y="727"/>
                    <a:pt x="928" y="677"/>
                  </a:cubicBezTo>
                  <a:cubicBezTo>
                    <a:pt x="978" y="602"/>
                    <a:pt x="978" y="551"/>
                    <a:pt x="978" y="476"/>
                  </a:cubicBezTo>
                  <a:cubicBezTo>
                    <a:pt x="978" y="351"/>
                    <a:pt x="928" y="226"/>
                    <a:pt x="827" y="125"/>
                  </a:cubicBezTo>
                  <a:cubicBezTo>
                    <a:pt x="727" y="50"/>
                    <a:pt x="627" y="0"/>
                    <a:pt x="47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4392375" y="2230350"/>
              <a:ext cx="24475" cy="25175"/>
            </a:xfrm>
            <a:custGeom>
              <a:rect b="b" l="l" r="r" t="t"/>
              <a:pathLst>
                <a:path extrusionOk="0" h="1007" w="979">
                  <a:moveTo>
                    <a:pt x="477" y="0"/>
                  </a:moveTo>
                  <a:cubicBezTo>
                    <a:pt x="458" y="0"/>
                    <a:pt x="442" y="3"/>
                    <a:pt x="427" y="11"/>
                  </a:cubicBezTo>
                  <a:cubicBezTo>
                    <a:pt x="352" y="11"/>
                    <a:pt x="277" y="36"/>
                    <a:pt x="226" y="86"/>
                  </a:cubicBezTo>
                  <a:cubicBezTo>
                    <a:pt x="76" y="186"/>
                    <a:pt x="1" y="336"/>
                    <a:pt x="1" y="512"/>
                  </a:cubicBezTo>
                  <a:cubicBezTo>
                    <a:pt x="1" y="587"/>
                    <a:pt x="1" y="687"/>
                    <a:pt x="51" y="763"/>
                  </a:cubicBezTo>
                  <a:cubicBezTo>
                    <a:pt x="76" y="813"/>
                    <a:pt x="126" y="863"/>
                    <a:pt x="176" y="888"/>
                  </a:cubicBezTo>
                  <a:cubicBezTo>
                    <a:pt x="226" y="938"/>
                    <a:pt x="277" y="963"/>
                    <a:pt x="352" y="988"/>
                  </a:cubicBezTo>
                  <a:cubicBezTo>
                    <a:pt x="389" y="1001"/>
                    <a:pt x="433" y="1007"/>
                    <a:pt x="477" y="1007"/>
                  </a:cubicBezTo>
                  <a:cubicBezTo>
                    <a:pt x="521" y="1007"/>
                    <a:pt x="565" y="1001"/>
                    <a:pt x="602" y="988"/>
                  </a:cubicBezTo>
                  <a:cubicBezTo>
                    <a:pt x="753" y="938"/>
                    <a:pt x="903" y="813"/>
                    <a:pt x="928" y="637"/>
                  </a:cubicBezTo>
                  <a:lnTo>
                    <a:pt x="953" y="637"/>
                  </a:lnTo>
                  <a:cubicBezTo>
                    <a:pt x="978" y="512"/>
                    <a:pt x="953" y="362"/>
                    <a:pt x="903" y="261"/>
                  </a:cubicBezTo>
                  <a:cubicBezTo>
                    <a:pt x="835" y="171"/>
                    <a:pt x="747" y="80"/>
                    <a:pt x="638" y="45"/>
                  </a:cubicBezTo>
                  <a:lnTo>
                    <a:pt x="638" y="45"/>
                  </a:lnTo>
                  <a:cubicBezTo>
                    <a:pt x="634" y="42"/>
                    <a:pt x="631" y="39"/>
                    <a:pt x="627" y="36"/>
                  </a:cubicBezTo>
                  <a:cubicBezTo>
                    <a:pt x="574" y="18"/>
                    <a:pt x="521" y="0"/>
                    <a:pt x="477"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4125475" y="1925475"/>
              <a:ext cx="34475" cy="9425"/>
            </a:xfrm>
            <a:custGeom>
              <a:rect b="b" l="l" r="r" t="t"/>
              <a:pathLst>
                <a:path extrusionOk="0" h="377" w="1379">
                  <a:moveTo>
                    <a:pt x="201" y="0"/>
                  </a:moveTo>
                  <a:cubicBezTo>
                    <a:pt x="100" y="0"/>
                    <a:pt x="0" y="75"/>
                    <a:pt x="0" y="176"/>
                  </a:cubicBezTo>
                  <a:cubicBezTo>
                    <a:pt x="0" y="301"/>
                    <a:pt x="100" y="376"/>
                    <a:pt x="201" y="376"/>
                  </a:cubicBezTo>
                  <a:lnTo>
                    <a:pt x="1178" y="376"/>
                  </a:lnTo>
                  <a:cubicBezTo>
                    <a:pt x="1303" y="376"/>
                    <a:pt x="1379" y="301"/>
                    <a:pt x="1379" y="176"/>
                  </a:cubicBezTo>
                  <a:cubicBezTo>
                    <a:pt x="1379" y="75"/>
                    <a:pt x="1303" y="0"/>
                    <a:pt x="11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4125475" y="1955550"/>
              <a:ext cx="34475" cy="9425"/>
            </a:xfrm>
            <a:custGeom>
              <a:rect b="b" l="l" r="r" t="t"/>
              <a:pathLst>
                <a:path extrusionOk="0" h="377" w="1379">
                  <a:moveTo>
                    <a:pt x="201" y="0"/>
                  </a:moveTo>
                  <a:cubicBezTo>
                    <a:pt x="100" y="0"/>
                    <a:pt x="0" y="75"/>
                    <a:pt x="0" y="176"/>
                  </a:cubicBezTo>
                  <a:cubicBezTo>
                    <a:pt x="0" y="301"/>
                    <a:pt x="100" y="376"/>
                    <a:pt x="201" y="376"/>
                  </a:cubicBezTo>
                  <a:lnTo>
                    <a:pt x="1178" y="376"/>
                  </a:lnTo>
                  <a:cubicBezTo>
                    <a:pt x="1303" y="376"/>
                    <a:pt x="1379" y="301"/>
                    <a:pt x="1379" y="176"/>
                  </a:cubicBezTo>
                  <a:cubicBezTo>
                    <a:pt x="1379" y="75"/>
                    <a:pt x="1303" y="0"/>
                    <a:pt x="11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4125475" y="2059550"/>
              <a:ext cx="34475" cy="10050"/>
            </a:xfrm>
            <a:custGeom>
              <a:rect b="b" l="l" r="r" t="t"/>
              <a:pathLst>
                <a:path extrusionOk="0" h="402" w="1379">
                  <a:moveTo>
                    <a:pt x="201" y="1"/>
                  </a:moveTo>
                  <a:cubicBezTo>
                    <a:pt x="100" y="1"/>
                    <a:pt x="0" y="76"/>
                    <a:pt x="0" y="201"/>
                  </a:cubicBezTo>
                  <a:cubicBezTo>
                    <a:pt x="0" y="301"/>
                    <a:pt x="100" y="402"/>
                    <a:pt x="201" y="402"/>
                  </a:cubicBezTo>
                  <a:lnTo>
                    <a:pt x="1178" y="402"/>
                  </a:lnTo>
                  <a:cubicBezTo>
                    <a:pt x="1303" y="402"/>
                    <a:pt x="1379" y="301"/>
                    <a:pt x="1379" y="201"/>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4125475" y="2029475"/>
              <a:ext cx="34475" cy="10050"/>
            </a:xfrm>
            <a:custGeom>
              <a:rect b="b" l="l" r="r" t="t"/>
              <a:pathLst>
                <a:path extrusionOk="0" h="402" w="1379">
                  <a:moveTo>
                    <a:pt x="201" y="1"/>
                  </a:moveTo>
                  <a:cubicBezTo>
                    <a:pt x="100" y="1"/>
                    <a:pt x="0" y="76"/>
                    <a:pt x="0" y="201"/>
                  </a:cubicBezTo>
                  <a:cubicBezTo>
                    <a:pt x="0" y="301"/>
                    <a:pt x="100" y="402"/>
                    <a:pt x="201" y="402"/>
                  </a:cubicBezTo>
                  <a:lnTo>
                    <a:pt x="1178" y="402"/>
                  </a:lnTo>
                  <a:cubicBezTo>
                    <a:pt x="1303" y="402"/>
                    <a:pt x="1379" y="301"/>
                    <a:pt x="1379" y="201"/>
                  </a:cubicBezTo>
                  <a:cubicBezTo>
                    <a:pt x="1379" y="76"/>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4125475" y="2163550"/>
              <a:ext cx="34475" cy="10050"/>
            </a:xfrm>
            <a:custGeom>
              <a:rect b="b" l="l" r="r" t="t"/>
              <a:pathLst>
                <a:path extrusionOk="0" h="402" w="1379">
                  <a:moveTo>
                    <a:pt x="201" y="1"/>
                  </a:moveTo>
                  <a:cubicBezTo>
                    <a:pt x="100" y="1"/>
                    <a:pt x="0" y="101"/>
                    <a:pt x="0" y="201"/>
                  </a:cubicBezTo>
                  <a:cubicBezTo>
                    <a:pt x="0" y="302"/>
                    <a:pt x="100" y="402"/>
                    <a:pt x="201" y="402"/>
                  </a:cubicBezTo>
                  <a:lnTo>
                    <a:pt x="1178" y="402"/>
                  </a:lnTo>
                  <a:cubicBezTo>
                    <a:pt x="1303" y="402"/>
                    <a:pt x="1379" y="302"/>
                    <a:pt x="1379" y="201"/>
                  </a:cubicBezTo>
                  <a:cubicBezTo>
                    <a:pt x="1379" y="101"/>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4125475" y="2133475"/>
              <a:ext cx="34475" cy="10050"/>
            </a:xfrm>
            <a:custGeom>
              <a:rect b="b" l="l" r="r" t="t"/>
              <a:pathLst>
                <a:path extrusionOk="0" h="402" w="1379">
                  <a:moveTo>
                    <a:pt x="201" y="1"/>
                  </a:moveTo>
                  <a:cubicBezTo>
                    <a:pt x="100" y="1"/>
                    <a:pt x="0" y="101"/>
                    <a:pt x="0" y="201"/>
                  </a:cubicBezTo>
                  <a:cubicBezTo>
                    <a:pt x="0" y="302"/>
                    <a:pt x="100" y="402"/>
                    <a:pt x="201" y="402"/>
                  </a:cubicBezTo>
                  <a:lnTo>
                    <a:pt x="1178" y="402"/>
                  </a:lnTo>
                  <a:cubicBezTo>
                    <a:pt x="1303" y="402"/>
                    <a:pt x="1379" y="302"/>
                    <a:pt x="1379" y="201"/>
                  </a:cubicBezTo>
                  <a:cubicBezTo>
                    <a:pt x="1379" y="101"/>
                    <a:pt x="1303" y="1"/>
                    <a:pt x="11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4134875" y="1988125"/>
              <a:ext cx="327075" cy="32600"/>
            </a:xfrm>
            <a:custGeom>
              <a:rect b="b" l="l" r="r" t="t"/>
              <a:pathLst>
                <a:path extrusionOk="0" h="1304" w="13083">
                  <a:moveTo>
                    <a:pt x="6541" y="0"/>
                  </a:moveTo>
                  <a:cubicBezTo>
                    <a:pt x="2932" y="0"/>
                    <a:pt x="0" y="276"/>
                    <a:pt x="0" y="652"/>
                  </a:cubicBezTo>
                  <a:cubicBezTo>
                    <a:pt x="0" y="1003"/>
                    <a:pt x="2932" y="1304"/>
                    <a:pt x="6541" y="1304"/>
                  </a:cubicBezTo>
                  <a:cubicBezTo>
                    <a:pt x="10150" y="1304"/>
                    <a:pt x="13083" y="1003"/>
                    <a:pt x="13083" y="652"/>
                  </a:cubicBezTo>
                  <a:cubicBezTo>
                    <a:pt x="13083" y="276"/>
                    <a:pt x="10150" y="0"/>
                    <a:pt x="6541"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32"/>
          <p:cNvSpPr txBox="1"/>
          <p:nvPr>
            <p:ph idx="4294967295" type="subTitle"/>
          </p:nvPr>
        </p:nvSpPr>
        <p:spPr>
          <a:xfrm>
            <a:off x="457200" y="3696750"/>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It’s the closest planet to the Sun and the smallest one in the Solar System</a:t>
            </a:r>
            <a:endParaRPr sz="1200">
              <a:solidFill>
                <a:srgbClr val="FCBF4A"/>
              </a:solidFill>
              <a:latin typeface="Advent Pro"/>
              <a:ea typeface="Advent Pro"/>
              <a:cs typeface="Advent Pro"/>
              <a:sym typeface="Advent Pro"/>
            </a:endParaRPr>
          </a:p>
        </p:txBody>
      </p:sp>
      <p:sp>
        <p:nvSpPr>
          <p:cNvPr id="1088" name="Google Shape;1088;p32"/>
          <p:cNvSpPr txBox="1"/>
          <p:nvPr>
            <p:ph idx="4294967295" type="subTitle"/>
          </p:nvPr>
        </p:nvSpPr>
        <p:spPr>
          <a:xfrm>
            <a:off x="2586995" y="1305088"/>
            <a:ext cx="1840200" cy="956700"/>
          </a:xfrm>
          <a:prstGeom prst="rect">
            <a:avLst/>
          </a:prstGeom>
          <a:solidFill>
            <a:schemeClr val="accent2"/>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Earth is the third planet from the Sun and the only one that harbors life</a:t>
            </a:r>
            <a:endParaRPr sz="1200">
              <a:solidFill>
                <a:schemeClr val="lt1"/>
              </a:solidFill>
              <a:latin typeface="Advent Pro"/>
              <a:ea typeface="Advent Pro"/>
              <a:cs typeface="Advent Pro"/>
              <a:sym typeface="Advent Pro"/>
            </a:endParaRPr>
          </a:p>
        </p:txBody>
      </p:sp>
      <p:sp>
        <p:nvSpPr>
          <p:cNvPr id="1089" name="Google Shape;1089;p32"/>
          <p:cNvSpPr txBox="1"/>
          <p:nvPr>
            <p:ph idx="4294967295" type="subTitle"/>
          </p:nvPr>
        </p:nvSpPr>
        <p:spPr>
          <a:xfrm>
            <a:off x="4716975" y="3696750"/>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latin typeface="Advent Pro"/>
                <a:ea typeface="Advent Pro"/>
                <a:cs typeface="Advent Pro"/>
                <a:sym typeface="Advent Pro"/>
              </a:rPr>
              <a:t>Venus has a beautiful name and is the second planet from the Sun</a:t>
            </a:r>
            <a:endParaRPr sz="1200">
              <a:solidFill>
                <a:srgbClr val="FCBF4A"/>
              </a:solidFill>
              <a:latin typeface="Advent Pro"/>
              <a:ea typeface="Advent Pro"/>
              <a:cs typeface="Advent Pro"/>
              <a:sym typeface="Advent Pro"/>
            </a:endParaRPr>
          </a:p>
        </p:txBody>
      </p:sp>
      <p:sp>
        <p:nvSpPr>
          <p:cNvPr id="1090" name="Google Shape;1090;p32"/>
          <p:cNvSpPr txBox="1"/>
          <p:nvPr>
            <p:ph idx="4294967295" type="subTitle"/>
          </p:nvPr>
        </p:nvSpPr>
        <p:spPr>
          <a:xfrm>
            <a:off x="6846670" y="1305088"/>
            <a:ext cx="1840200" cy="956700"/>
          </a:xfrm>
          <a:prstGeom prst="rect">
            <a:avLst/>
          </a:prstGeom>
          <a:solidFill>
            <a:schemeClr val="accent2"/>
          </a:solidFill>
        </p:spPr>
        <p:txBody>
          <a:bodyPr anchorCtr="0" anchor="ctr" bIns="91425" lIns="91425" spcFirstLastPara="1" rIns="91425" wrap="square" tIns="91425">
            <a:noAutofit/>
          </a:bodyPr>
          <a:lstStyle/>
          <a:p>
            <a:pPr indent="0" lvl="0" marL="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Despite being red, Mars is a cold place, not hot. It’s full of iron oxide dust</a:t>
            </a:r>
            <a:endParaRPr sz="1200">
              <a:solidFill>
                <a:schemeClr val="lt1"/>
              </a:solidFill>
              <a:latin typeface="Advent Pro"/>
              <a:ea typeface="Advent Pro"/>
              <a:cs typeface="Advent Pro"/>
              <a:sym typeface="Advent Pro"/>
            </a:endParaRPr>
          </a:p>
        </p:txBody>
      </p:sp>
      <p:sp>
        <p:nvSpPr>
          <p:cNvPr id="1091" name="Google Shape;1091;p32"/>
          <p:cNvSpPr txBox="1"/>
          <p:nvPr/>
        </p:nvSpPr>
        <p:spPr>
          <a:xfrm>
            <a:off x="1124263"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1</a:t>
            </a:r>
            <a:endParaRPr sz="1600">
              <a:solidFill>
                <a:schemeClr val="dk1"/>
              </a:solidFill>
              <a:latin typeface="Anton"/>
              <a:ea typeface="Anton"/>
              <a:cs typeface="Anton"/>
              <a:sym typeface="Anton"/>
            </a:endParaRPr>
          </a:p>
        </p:txBody>
      </p:sp>
      <p:sp>
        <p:nvSpPr>
          <p:cNvPr id="1092" name="Google Shape;1092;p32"/>
          <p:cNvSpPr txBox="1"/>
          <p:nvPr/>
        </p:nvSpPr>
        <p:spPr>
          <a:xfrm>
            <a:off x="3254050"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2</a:t>
            </a:r>
            <a:endParaRPr sz="1600">
              <a:solidFill>
                <a:schemeClr val="dk1"/>
              </a:solidFill>
              <a:latin typeface="Anton"/>
              <a:ea typeface="Anton"/>
              <a:cs typeface="Anton"/>
              <a:sym typeface="Anton"/>
            </a:endParaRPr>
          </a:p>
        </p:txBody>
      </p:sp>
      <p:sp>
        <p:nvSpPr>
          <p:cNvPr id="1093" name="Google Shape;1093;p32"/>
          <p:cNvSpPr txBox="1"/>
          <p:nvPr/>
        </p:nvSpPr>
        <p:spPr>
          <a:xfrm>
            <a:off x="5383850"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3</a:t>
            </a:r>
            <a:endParaRPr sz="1600">
              <a:solidFill>
                <a:schemeClr val="dk1"/>
              </a:solidFill>
              <a:latin typeface="Anton"/>
              <a:ea typeface="Anton"/>
              <a:cs typeface="Anton"/>
              <a:sym typeface="Anton"/>
            </a:endParaRPr>
          </a:p>
        </p:txBody>
      </p:sp>
      <p:sp>
        <p:nvSpPr>
          <p:cNvPr id="1094" name="Google Shape;1094;p32"/>
          <p:cNvSpPr txBox="1"/>
          <p:nvPr/>
        </p:nvSpPr>
        <p:spPr>
          <a:xfrm>
            <a:off x="7513625" y="2783725"/>
            <a:ext cx="506100" cy="4647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4</a:t>
            </a:r>
            <a:endParaRPr sz="1600">
              <a:solidFill>
                <a:schemeClr val="dk1"/>
              </a:solidFill>
              <a:latin typeface="Anton"/>
              <a:ea typeface="Anton"/>
              <a:cs typeface="Anton"/>
              <a:sym typeface="Anton"/>
            </a:endParaRPr>
          </a:p>
        </p:txBody>
      </p:sp>
      <p:cxnSp>
        <p:nvCxnSpPr>
          <p:cNvPr id="1095" name="Google Shape;1095;p32"/>
          <p:cNvCxnSpPr>
            <a:stCxn id="1091" idx="3"/>
            <a:endCxn id="1092" idx="1"/>
          </p:cNvCxnSpPr>
          <p:nvPr/>
        </p:nvCxnSpPr>
        <p:spPr>
          <a:xfrm>
            <a:off x="1630363"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1096" name="Google Shape;1096;p32"/>
          <p:cNvCxnSpPr>
            <a:endCxn id="1093" idx="1"/>
          </p:cNvCxnSpPr>
          <p:nvPr/>
        </p:nvCxnSpPr>
        <p:spPr>
          <a:xfrm>
            <a:off x="3760250"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1097" name="Google Shape;1097;p32"/>
          <p:cNvCxnSpPr>
            <a:endCxn id="1094" idx="1"/>
          </p:cNvCxnSpPr>
          <p:nvPr/>
        </p:nvCxnSpPr>
        <p:spPr>
          <a:xfrm>
            <a:off x="5890025" y="3016075"/>
            <a:ext cx="1623600" cy="0"/>
          </a:xfrm>
          <a:prstGeom prst="straightConnector1">
            <a:avLst/>
          </a:prstGeom>
          <a:noFill/>
          <a:ln cap="flat" cmpd="sng" w="19050">
            <a:solidFill>
              <a:schemeClr val="dk2"/>
            </a:solidFill>
            <a:prstDash val="solid"/>
            <a:round/>
            <a:headEnd len="med" w="med" type="none"/>
            <a:tailEnd len="med" w="med" type="none"/>
          </a:ln>
        </p:spPr>
      </p:cxnSp>
      <p:cxnSp>
        <p:nvCxnSpPr>
          <p:cNvPr id="1098" name="Google Shape;1098;p32"/>
          <p:cNvCxnSpPr>
            <a:stCxn id="1091" idx="1"/>
          </p:cNvCxnSpPr>
          <p:nvPr/>
        </p:nvCxnSpPr>
        <p:spPr>
          <a:xfrm rot="10800000">
            <a:off x="460363" y="3016075"/>
            <a:ext cx="663900" cy="0"/>
          </a:xfrm>
          <a:prstGeom prst="straightConnector1">
            <a:avLst/>
          </a:prstGeom>
          <a:noFill/>
          <a:ln cap="flat" cmpd="sng" w="19050">
            <a:solidFill>
              <a:schemeClr val="dk2"/>
            </a:solidFill>
            <a:prstDash val="solid"/>
            <a:round/>
            <a:headEnd len="med" w="med" type="none"/>
            <a:tailEnd len="med" w="med" type="diamond"/>
          </a:ln>
        </p:spPr>
      </p:cxnSp>
      <p:cxnSp>
        <p:nvCxnSpPr>
          <p:cNvPr id="1099" name="Google Shape;1099;p32"/>
          <p:cNvCxnSpPr>
            <a:stCxn id="1094" idx="3"/>
          </p:cNvCxnSpPr>
          <p:nvPr/>
        </p:nvCxnSpPr>
        <p:spPr>
          <a:xfrm>
            <a:off x="8019725" y="3016075"/>
            <a:ext cx="663900" cy="0"/>
          </a:xfrm>
          <a:prstGeom prst="straightConnector1">
            <a:avLst/>
          </a:prstGeom>
          <a:noFill/>
          <a:ln cap="flat" cmpd="sng" w="19050">
            <a:solidFill>
              <a:schemeClr val="dk2"/>
            </a:solidFill>
            <a:prstDash val="solid"/>
            <a:round/>
            <a:headEnd len="med" w="med" type="none"/>
            <a:tailEnd len="med" w="med" type="diamond"/>
          </a:ln>
        </p:spPr>
      </p:cxnSp>
      <p:cxnSp>
        <p:nvCxnSpPr>
          <p:cNvPr id="1100" name="Google Shape;1100;p32"/>
          <p:cNvCxnSpPr>
            <a:stCxn id="1091" idx="2"/>
            <a:endCxn id="1087" idx="0"/>
          </p:cNvCxnSpPr>
          <p:nvPr/>
        </p:nvCxnSpPr>
        <p:spPr>
          <a:xfrm>
            <a:off x="1377313" y="3248425"/>
            <a:ext cx="0" cy="448200"/>
          </a:xfrm>
          <a:prstGeom prst="straightConnector1">
            <a:avLst/>
          </a:prstGeom>
          <a:noFill/>
          <a:ln cap="flat" cmpd="sng" w="19050">
            <a:solidFill>
              <a:schemeClr val="accent1"/>
            </a:solidFill>
            <a:prstDash val="solid"/>
            <a:round/>
            <a:headEnd len="med" w="med" type="none"/>
            <a:tailEnd len="med" w="med" type="none"/>
          </a:ln>
        </p:spPr>
      </p:cxnSp>
      <p:cxnSp>
        <p:nvCxnSpPr>
          <p:cNvPr id="1101" name="Google Shape;1101;p32"/>
          <p:cNvCxnSpPr>
            <a:stCxn id="1092" idx="0"/>
            <a:endCxn id="1088" idx="2"/>
          </p:cNvCxnSpPr>
          <p:nvPr/>
        </p:nvCxnSpPr>
        <p:spPr>
          <a:xfrm rot="10800000">
            <a:off x="3507100" y="2261725"/>
            <a:ext cx="0" cy="522000"/>
          </a:xfrm>
          <a:prstGeom prst="straightConnector1">
            <a:avLst/>
          </a:prstGeom>
          <a:noFill/>
          <a:ln cap="flat" cmpd="sng" w="19050">
            <a:solidFill>
              <a:schemeClr val="accent2"/>
            </a:solidFill>
            <a:prstDash val="solid"/>
            <a:round/>
            <a:headEnd len="med" w="med" type="none"/>
            <a:tailEnd len="med" w="med" type="none"/>
          </a:ln>
        </p:spPr>
      </p:cxnSp>
      <p:cxnSp>
        <p:nvCxnSpPr>
          <p:cNvPr id="1102" name="Google Shape;1102;p32"/>
          <p:cNvCxnSpPr>
            <a:stCxn id="1093" idx="2"/>
            <a:endCxn id="1089" idx="0"/>
          </p:cNvCxnSpPr>
          <p:nvPr/>
        </p:nvCxnSpPr>
        <p:spPr>
          <a:xfrm>
            <a:off x="5636900" y="3248425"/>
            <a:ext cx="300" cy="448200"/>
          </a:xfrm>
          <a:prstGeom prst="straightConnector1">
            <a:avLst/>
          </a:prstGeom>
          <a:noFill/>
          <a:ln cap="flat" cmpd="sng" w="19050">
            <a:solidFill>
              <a:schemeClr val="accent1"/>
            </a:solidFill>
            <a:prstDash val="solid"/>
            <a:round/>
            <a:headEnd len="med" w="med" type="none"/>
            <a:tailEnd len="med" w="med" type="none"/>
          </a:ln>
        </p:spPr>
      </p:cxnSp>
      <p:cxnSp>
        <p:nvCxnSpPr>
          <p:cNvPr id="1103" name="Google Shape;1103;p32"/>
          <p:cNvCxnSpPr>
            <a:stCxn id="1094" idx="0"/>
            <a:endCxn id="1090" idx="2"/>
          </p:cNvCxnSpPr>
          <p:nvPr/>
        </p:nvCxnSpPr>
        <p:spPr>
          <a:xfrm rot="10800000">
            <a:off x="7766675" y="2261725"/>
            <a:ext cx="0" cy="522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grpSp>
        <p:nvGrpSpPr>
          <p:cNvPr id="1108" name="Google Shape;1108;p33"/>
          <p:cNvGrpSpPr/>
          <p:nvPr/>
        </p:nvGrpSpPr>
        <p:grpSpPr>
          <a:xfrm>
            <a:off x="457200" y="1440950"/>
            <a:ext cx="8229600" cy="3015600"/>
            <a:chOff x="457200" y="1440950"/>
            <a:chExt cx="8229600" cy="3015600"/>
          </a:xfrm>
        </p:grpSpPr>
        <p:sp>
          <p:nvSpPr>
            <p:cNvPr id="1109" name="Google Shape;1109;p33"/>
            <p:cNvSpPr/>
            <p:nvPr/>
          </p:nvSpPr>
          <p:spPr>
            <a:xfrm>
              <a:off x="3064125" y="1440950"/>
              <a:ext cx="1338900" cy="133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4740975" y="1440950"/>
              <a:ext cx="1338900" cy="133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3064125" y="3117650"/>
              <a:ext cx="1338900" cy="133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4740975" y="3117650"/>
              <a:ext cx="1338900" cy="133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457200" y="2068563"/>
              <a:ext cx="2136000" cy="473700"/>
            </a:xfrm>
            <a:prstGeom prst="roundRect">
              <a:avLst>
                <a:gd fmla="val 0" name="adj"/>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a:latin typeface="Advent Pro"/>
                  <a:ea typeface="Advent Pro"/>
                  <a:cs typeface="Advent Pro"/>
                  <a:sym typeface="Advent Pro"/>
                </a:rPr>
                <a:t>It’</a:t>
              </a:r>
              <a:r>
                <a:rPr lang="en">
                  <a:latin typeface="Advent Pro"/>
                  <a:ea typeface="Advent Pro"/>
                  <a:cs typeface="Advent Pro"/>
                  <a:sym typeface="Advent Pro"/>
                </a:rPr>
                <a:t>s a gas giant and the biggest planet in the Solar System</a:t>
              </a:r>
              <a:endParaRPr>
                <a:solidFill>
                  <a:srgbClr val="000000"/>
                </a:solidFill>
                <a:latin typeface="Advent Pro"/>
                <a:ea typeface="Advent Pro"/>
                <a:cs typeface="Advent Pro"/>
                <a:sym typeface="Advent Pro"/>
              </a:endParaRPr>
            </a:p>
          </p:txBody>
        </p:sp>
        <p:sp>
          <p:nvSpPr>
            <p:cNvPr id="1114" name="Google Shape;1114;p33"/>
            <p:cNvSpPr/>
            <p:nvPr/>
          </p:nvSpPr>
          <p:spPr>
            <a:xfrm>
              <a:off x="457200" y="1678863"/>
              <a:ext cx="2136000" cy="389700"/>
            </a:xfrm>
            <a:prstGeom prst="roundRect">
              <a:avLst>
                <a:gd fmla="val 0" name="adj"/>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sp>
          <p:nvSpPr>
            <p:cNvPr id="1115" name="Google Shape;1115;p33"/>
            <p:cNvSpPr/>
            <p:nvPr/>
          </p:nvSpPr>
          <p:spPr>
            <a:xfrm>
              <a:off x="457200" y="3795638"/>
              <a:ext cx="2136000" cy="473700"/>
            </a:xfrm>
            <a:prstGeom prst="roundRect">
              <a:avLst>
                <a:gd fmla="val 0" name="adj"/>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a:latin typeface="Advent Pro"/>
                  <a:ea typeface="Advent Pro"/>
                  <a:cs typeface="Advent Pro"/>
                  <a:sym typeface="Advent Pro"/>
                </a:rPr>
                <a:t>Despite being red, Mars is actually a cold planet</a:t>
              </a:r>
              <a:endParaRPr>
                <a:solidFill>
                  <a:srgbClr val="000000"/>
                </a:solidFill>
                <a:latin typeface="Advent Pro"/>
                <a:ea typeface="Advent Pro"/>
                <a:cs typeface="Advent Pro"/>
                <a:sym typeface="Advent Pro"/>
              </a:endParaRPr>
            </a:p>
          </p:txBody>
        </p:sp>
        <p:sp>
          <p:nvSpPr>
            <p:cNvPr id="1116" name="Google Shape;1116;p33"/>
            <p:cNvSpPr/>
            <p:nvPr/>
          </p:nvSpPr>
          <p:spPr>
            <a:xfrm>
              <a:off x="457200" y="3405938"/>
              <a:ext cx="2136000" cy="389700"/>
            </a:xfrm>
            <a:prstGeom prst="roundRect">
              <a:avLst>
                <a:gd fmla="val 0" name="adj"/>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1117" name="Google Shape;1117;p33"/>
            <p:cNvSpPr/>
            <p:nvPr/>
          </p:nvSpPr>
          <p:spPr>
            <a:xfrm>
              <a:off x="6550800" y="2068563"/>
              <a:ext cx="2136000" cy="473700"/>
            </a:xfrm>
            <a:prstGeom prst="roundRect">
              <a:avLst>
                <a:gd fmla="val 0"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latin typeface="Advent Pro"/>
                  <a:ea typeface="Advent Pro"/>
                  <a:cs typeface="Advent Pro"/>
                  <a:sym typeface="Advent Pro"/>
                </a:rPr>
                <a:t>Venus has a beautiful name, but it’s terribly hot</a:t>
              </a:r>
              <a:endParaRPr>
                <a:solidFill>
                  <a:srgbClr val="000000"/>
                </a:solidFill>
                <a:latin typeface="Advent Pro"/>
                <a:ea typeface="Advent Pro"/>
                <a:cs typeface="Advent Pro"/>
                <a:sym typeface="Advent Pro"/>
              </a:endParaRPr>
            </a:p>
          </p:txBody>
        </p:sp>
        <p:sp>
          <p:nvSpPr>
            <p:cNvPr id="1118" name="Google Shape;1118;p33"/>
            <p:cNvSpPr/>
            <p:nvPr/>
          </p:nvSpPr>
          <p:spPr>
            <a:xfrm>
              <a:off x="6550800" y="1678863"/>
              <a:ext cx="2136000" cy="389700"/>
            </a:xfrm>
            <a:prstGeom prst="roundRect">
              <a:avLst>
                <a:gd fmla="val 0"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sp>
          <p:nvSpPr>
            <p:cNvPr id="1119" name="Google Shape;1119;p33"/>
            <p:cNvSpPr/>
            <p:nvPr/>
          </p:nvSpPr>
          <p:spPr>
            <a:xfrm>
              <a:off x="6550800" y="3795638"/>
              <a:ext cx="2136000" cy="473700"/>
            </a:xfrm>
            <a:prstGeom prst="roundRect">
              <a:avLst>
                <a:gd fmla="val 0"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latin typeface="Advent Pro"/>
                  <a:ea typeface="Advent Pro"/>
                  <a:cs typeface="Advent Pro"/>
                  <a:sym typeface="Advent Pro"/>
                </a:rPr>
                <a:t>Mercury is the closest planet to the Sun and the smallest one</a:t>
              </a:r>
              <a:endParaRPr>
                <a:solidFill>
                  <a:srgbClr val="000000"/>
                </a:solidFill>
                <a:latin typeface="Advent Pro"/>
                <a:ea typeface="Advent Pro"/>
                <a:cs typeface="Advent Pro"/>
                <a:sym typeface="Advent Pro"/>
              </a:endParaRPr>
            </a:p>
          </p:txBody>
        </p:sp>
        <p:sp>
          <p:nvSpPr>
            <p:cNvPr id="1120" name="Google Shape;1120;p33"/>
            <p:cNvSpPr/>
            <p:nvPr/>
          </p:nvSpPr>
          <p:spPr>
            <a:xfrm>
              <a:off x="6550800" y="3405938"/>
              <a:ext cx="2136000" cy="389700"/>
            </a:xfrm>
            <a:prstGeom prst="roundRect">
              <a:avLst>
                <a:gd fmla="val 0"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grpSp>
      <p:sp>
        <p:nvSpPr>
          <p:cNvPr id="1121" name="Google Shape;1121;p33"/>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122" name="Google Shape;1122;p33"/>
          <p:cNvGrpSpPr/>
          <p:nvPr/>
        </p:nvGrpSpPr>
        <p:grpSpPr>
          <a:xfrm>
            <a:off x="5104025" y="1616963"/>
            <a:ext cx="612800" cy="986875"/>
            <a:chOff x="2551525" y="3622225"/>
            <a:chExt cx="612800" cy="986875"/>
          </a:xfrm>
        </p:grpSpPr>
        <p:sp>
          <p:nvSpPr>
            <p:cNvPr id="1123" name="Google Shape;1123;p33"/>
            <p:cNvSpPr/>
            <p:nvPr/>
          </p:nvSpPr>
          <p:spPr>
            <a:xfrm>
              <a:off x="2782725" y="3644150"/>
              <a:ext cx="144775" cy="528225"/>
            </a:xfrm>
            <a:custGeom>
              <a:rect b="b" l="l" r="r" t="t"/>
              <a:pathLst>
                <a:path extrusionOk="0" h="21129" w="5791">
                  <a:moveTo>
                    <a:pt x="1" y="0"/>
                  </a:moveTo>
                  <a:lnTo>
                    <a:pt x="1" y="18246"/>
                  </a:lnTo>
                  <a:cubicBezTo>
                    <a:pt x="1" y="19850"/>
                    <a:pt x="1304" y="21128"/>
                    <a:pt x="2883" y="21128"/>
                  </a:cubicBezTo>
                  <a:cubicBezTo>
                    <a:pt x="4487" y="21128"/>
                    <a:pt x="5790" y="19850"/>
                    <a:pt x="5790" y="18246"/>
                  </a:cubicBezTo>
                  <a:lnTo>
                    <a:pt x="57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2760175" y="3622225"/>
              <a:ext cx="190500" cy="33225"/>
            </a:xfrm>
            <a:custGeom>
              <a:rect b="b" l="l" r="r" t="t"/>
              <a:pathLst>
                <a:path extrusionOk="0" h="1329" w="7620">
                  <a:moveTo>
                    <a:pt x="652" y="0"/>
                  </a:moveTo>
                  <a:cubicBezTo>
                    <a:pt x="301" y="0"/>
                    <a:pt x="0" y="276"/>
                    <a:pt x="0" y="652"/>
                  </a:cubicBezTo>
                  <a:cubicBezTo>
                    <a:pt x="0" y="1028"/>
                    <a:pt x="301" y="1328"/>
                    <a:pt x="652" y="1328"/>
                  </a:cubicBezTo>
                  <a:lnTo>
                    <a:pt x="6968" y="1328"/>
                  </a:lnTo>
                  <a:cubicBezTo>
                    <a:pt x="7344" y="1328"/>
                    <a:pt x="7619" y="1028"/>
                    <a:pt x="7619" y="652"/>
                  </a:cubicBezTo>
                  <a:cubicBezTo>
                    <a:pt x="7619" y="276"/>
                    <a:pt x="7344" y="0"/>
                    <a:pt x="69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2551525" y="4043275"/>
              <a:ext cx="612800" cy="565825"/>
            </a:xfrm>
            <a:custGeom>
              <a:rect b="b" l="l" r="r" t="t"/>
              <a:pathLst>
                <a:path extrusionOk="0" h="22633" w="24512">
                  <a:moveTo>
                    <a:pt x="12256" y="0"/>
                  </a:moveTo>
                  <a:cubicBezTo>
                    <a:pt x="5489" y="0"/>
                    <a:pt x="0" y="5489"/>
                    <a:pt x="0" y="12256"/>
                  </a:cubicBezTo>
                  <a:cubicBezTo>
                    <a:pt x="0" y="16617"/>
                    <a:pt x="2281" y="20452"/>
                    <a:pt x="5690" y="22632"/>
                  </a:cubicBezTo>
                  <a:lnTo>
                    <a:pt x="18797" y="22632"/>
                  </a:lnTo>
                  <a:cubicBezTo>
                    <a:pt x="22231" y="20452"/>
                    <a:pt x="24512" y="16617"/>
                    <a:pt x="24512" y="12256"/>
                  </a:cubicBezTo>
                  <a:cubicBezTo>
                    <a:pt x="24512" y="5489"/>
                    <a:pt x="19023" y="0"/>
                    <a:pt x="12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2851025" y="3954300"/>
              <a:ext cx="236250" cy="274650"/>
            </a:xfrm>
            <a:custGeom>
              <a:rect b="b" l="l" r="r" t="t"/>
              <a:pathLst>
                <a:path extrusionOk="0" h="10986" w="9450">
                  <a:moveTo>
                    <a:pt x="6817" y="0"/>
                  </a:moveTo>
                  <a:lnTo>
                    <a:pt x="552" y="8346"/>
                  </a:lnTo>
                  <a:cubicBezTo>
                    <a:pt x="0" y="9073"/>
                    <a:pt x="151" y="10126"/>
                    <a:pt x="878" y="10652"/>
                  </a:cubicBezTo>
                  <a:cubicBezTo>
                    <a:pt x="1174" y="10877"/>
                    <a:pt x="1520" y="10985"/>
                    <a:pt x="1864" y="10985"/>
                  </a:cubicBezTo>
                  <a:cubicBezTo>
                    <a:pt x="2363" y="10985"/>
                    <a:pt x="2857" y="10757"/>
                    <a:pt x="3183" y="10326"/>
                  </a:cubicBezTo>
                  <a:lnTo>
                    <a:pt x="9449" y="1980"/>
                  </a:lnTo>
                  <a:lnTo>
                    <a:pt x="68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a:off x="3008925" y="3938175"/>
              <a:ext cx="95875" cy="76775"/>
            </a:xfrm>
            <a:custGeom>
              <a:rect b="b" l="l" r="r" t="t"/>
              <a:pathLst>
                <a:path extrusionOk="0" h="3071" w="3835">
                  <a:moveTo>
                    <a:pt x="445" y="0"/>
                  </a:moveTo>
                  <a:cubicBezTo>
                    <a:pt x="385" y="0"/>
                    <a:pt x="321" y="33"/>
                    <a:pt x="276" y="94"/>
                  </a:cubicBezTo>
                  <a:lnTo>
                    <a:pt x="75" y="370"/>
                  </a:lnTo>
                  <a:cubicBezTo>
                    <a:pt x="0" y="445"/>
                    <a:pt x="25" y="595"/>
                    <a:pt x="100" y="645"/>
                  </a:cubicBezTo>
                  <a:lnTo>
                    <a:pt x="3258" y="3026"/>
                  </a:lnTo>
                  <a:cubicBezTo>
                    <a:pt x="3298" y="3056"/>
                    <a:pt x="3341" y="3070"/>
                    <a:pt x="3384" y="3070"/>
                  </a:cubicBezTo>
                  <a:cubicBezTo>
                    <a:pt x="3450" y="3070"/>
                    <a:pt x="3514" y="3037"/>
                    <a:pt x="3559" y="2976"/>
                  </a:cubicBezTo>
                  <a:lnTo>
                    <a:pt x="3760" y="2726"/>
                  </a:lnTo>
                  <a:cubicBezTo>
                    <a:pt x="3835" y="2625"/>
                    <a:pt x="3810" y="2500"/>
                    <a:pt x="3710" y="2425"/>
                  </a:cubicBezTo>
                  <a:lnTo>
                    <a:pt x="552" y="44"/>
                  </a:lnTo>
                  <a:cubicBezTo>
                    <a:pt x="522" y="14"/>
                    <a:pt x="484"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2576575" y="4295775"/>
              <a:ext cx="562075" cy="285125"/>
            </a:xfrm>
            <a:custGeom>
              <a:rect b="b" l="l" r="r" t="t"/>
              <a:pathLst>
                <a:path extrusionOk="0" h="11405" w="22483">
                  <a:moveTo>
                    <a:pt x="277" y="1"/>
                  </a:moveTo>
                  <a:cubicBezTo>
                    <a:pt x="101" y="778"/>
                    <a:pt x="1" y="1605"/>
                    <a:pt x="1" y="2432"/>
                  </a:cubicBezTo>
                  <a:cubicBezTo>
                    <a:pt x="1" y="6091"/>
                    <a:pt x="1755" y="9374"/>
                    <a:pt x="4487" y="11404"/>
                  </a:cubicBezTo>
                  <a:lnTo>
                    <a:pt x="17996" y="11404"/>
                  </a:lnTo>
                  <a:cubicBezTo>
                    <a:pt x="20728" y="9374"/>
                    <a:pt x="22482" y="6091"/>
                    <a:pt x="22482" y="2432"/>
                  </a:cubicBezTo>
                  <a:cubicBezTo>
                    <a:pt x="22482" y="1605"/>
                    <a:pt x="22407" y="778"/>
                    <a:pt x="2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a:off x="2993250" y="4245025"/>
              <a:ext cx="102150" cy="102150"/>
            </a:xfrm>
            <a:custGeom>
              <a:rect b="b" l="l" r="r" t="t"/>
              <a:pathLst>
                <a:path extrusionOk="0" h="4086" w="4086">
                  <a:moveTo>
                    <a:pt x="2031" y="1"/>
                  </a:moveTo>
                  <a:cubicBezTo>
                    <a:pt x="903" y="1"/>
                    <a:pt x="1" y="928"/>
                    <a:pt x="1" y="2056"/>
                  </a:cubicBezTo>
                  <a:cubicBezTo>
                    <a:pt x="1" y="3184"/>
                    <a:pt x="903" y="4086"/>
                    <a:pt x="2031" y="4086"/>
                  </a:cubicBezTo>
                  <a:cubicBezTo>
                    <a:pt x="3159" y="4086"/>
                    <a:pt x="4086" y="3184"/>
                    <a:pt x="4086" y="2056"/>
                  </a:cubicBezTo>
                  <a:cubicBezTo>
                    <a:pt x="4086" y="928"/>
                    <a:pt x="3159" y="1"/>
                    <a:pt x="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a:off x="2950650" y="4282625"/>
              <a:ext cx="30725" cy="30100"/>
            </a:xfrm>
            <a:custGeom>
              <a:rect b="b" l="l" r="r" t="t"/>
              <a:pathLst>
                <a:path extrusionOk="0" h="1204" w="1229">
                  <a:moveTo>
                    <a:pt x="627" y="0"/>
                  </a:moveTo>
                  <a:cubicBezTo>
                    <a:pt x="276" y="0"/>
                    <a:pt x="0" y="276"/>
                    <a:pt x="0" y="602"/>
                  </a:cubicBezTo>
                  <a:cubicBezTo>
                    <a:pt x="0" y="953"/>
                    <a:pt x="276" y="1203"/>
                    <a:pt x="627" y="1203"/>
                  </a:cubicBezTo>
                  <a:cubicBezTo>
                    <a:pt x="953" y="1203"/>
                    <a:pt x="1228" y="953"/>
                    <a:pt x="1228" y="602"/>
                  </a:cubicBezTo>
                  <a:cubicBezTo>
                    <a:pt x="1228" y="276"/>
                    <a:pt x="953" y="0"/>
                    <a:pt x="6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a:off x="2612925" y="4241275"/>
              <a:ext cx="99025" cy="99650"/>
            </a:xfrm>
            <a:custGeom>
              <a:rect b="b" l="l" r="r" t="t"/>
              <a:pathLst>
                <a:path extrusionOk="0" h="3986" w="3961">
                  <a:moveTo>
                    <a:pt x="1981" y="0"/>
                  </a:moveTo>
                  <a:cubicBezTo>
                    <a:pt x="878" y="0"/>
                    <a:pt x="1" y="902"/>
                    <a:pt x="1" y="2005"/>
                  </a:cubicBezTo>
                  <a:cubicBezTo>
                    <a:pt x="1" y="3083"/>
                    <a:pt x="878" y="3985"/>
                    <a:pt x="1981" y="3985"/>
                  </a:cubicBezTo>
                  <a:cubicBezTo>
                    <a:pt x="3058" y="3985"/>
                    <a:pt x="3960" y="3083"/>
                    <a:pt x="3960" y="2005"/>
                  </a:cubicBezTo>
                  <a:cubicBezTo>
                    <a:pt x="3960" y="902"/>
                    <a:pt x="3058" y="0"/>
                    <a:pt x="1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a:off x="2687500" y="4409200"/>
              <a:ext cx="57025" cy="57025"/>
            </a:xfrm>
            <a:custGeom>
              <a:rect b="b" l="l" r="r" t="t"/>
              <a:pathLst>
                <a:path extrusionOk="0" h="2281" w="2281">
                  <a:moveTo>
                    <a:pt x="1153" y="0"/>
                  </a:moveTo>
                  <a:cubicBezTo>
                    <a:pt x="526" y="0"/>
                    <a:pt x="0" y="501"/>
                    <a:pt x="0" y="1128"/>
                  </a:cubicBezTo>
                  <a:cubicBezTo>
                    <a:pt x="0" y="1754"/>
                    <a:pt x="526" y="2281"/>
                    <a:pt x="1153" y="2281"/>
                  </a:cubicBezTo>
                  <a:cubicBezTo>
                    <a:pt x="1779" y="2281"/>
                    <a:pt x="2281" y="1754"/>
                    <a:pt x="2281" y="1128"/>
                  </a:cubicBezTo>
                  <a:cubicBezTo>
                    <a:pt x="2281" y="501"/>
                    <a:pt x="1779" y="0"/>
                    <a:pt x="1153"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a:off x="2764550" y="4382250"/>
              <a:ext cx="21325" cy="21950"/>
            </a:xfrm>
            <a:custGeom>
              <a:rect b="b" l="l" r="r" t="t"/>
              <a:pathLst>
                <a:path extrusionOk="0" h="878" w="853">
                  <a:moveTo>
                    <a:pt x="427" y="0"/>
                  </a:moveTo>
                  <a:cubicBezTo>
                    <a:pt x="176" y="0"/>
                    <a:pt x="1" y="201"/>
                    <a:pt x="1" y="426"/>
                  </a:cubicBezTo>
                  <a:cubicBezTo>
                    <a:pt x="1" y="677"/>
                    <a:pt x="176" y="878"/>
                    <a:pt x="427" y="878"/>
                  </a:cubicBezTo>
                  <a:cubicBezTo>
                    <a:pt x="677" y="878"/>
                    <a:pt x="853" y="677"/>
                    <a:pt x="853" y="426"/>
                  </a:cubicBezTo>
                  <a:cubicBezTo>
                    <a:pt x="853" y="201"/>
                    <a:pt x="677" y="0"/>
                    <a:pt x="427"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2778975" y="4480625"/>
              <a:ext cx="62675" cy="62675"/>
            </a:xfrm>
            <a:custGeom>
              <a:rect b="b" l="l" r="r" t="t"/>
              <a:pathLst>
                <a:path extrusionOk="0" h="2507" w="2507">
                  <a:moveTo>
                    <a:pt x="1253" y="0"/>
                  </a:moveTo>
                  <a:cubicBezTo>
                    <a:pt x="552" y="0"/>
                    <a:pt x="0" y="552"/>
                    <a:pt x="0" y="1253"/>
                  </a:cubicBezTo>
                  <a:cubicBezTo>
                    <a:pt x="0" y="1955"/>
                    <a:pt x="552" y="2506"/>
                    <a:pt x="1253" y="2506"/>
                  </a:cubicBezTo>
                  <a:cubicBezTo>
                    <a:pt x="1955" y="2506"/>
                    <a:pt x="2506" y="1955"/>
                    <a:pt x="2506" y="1253"/>
                  </a:cubicBezTo>
                  <a:cubicBezTo>
                    <a:pt x="2506" y="552"/>
                    <a:pt x="1955" y="0"/>
                    <a:pt x="1253"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2913675" y="4333375"/>
              <a:ext cx="118450" cy="118450"/>
            </a:xfrm>
            <a:custGeom>
              <a:rect b="b" l="l" r="r" t="t"/>
              <a:pathLst>
                <a:path extrusionOk="0" h="4738" w="4738">
                  <a:moveTo>
                    <a:pt x="2357" y="0"/>
                  </a:moveTo>
                  <a:cubicBezTo>
                    <a:pt x="1053" y="0"/>
                    <a:pt x="1" y="1053"/>
                    <a:pt x="1" y="2356"/>
                  </a:cubicBezTo>
                  <a:cubicBezTo>
                    <a:pt x="1" y="3660"/>
                    <a:pt x="1053" y="4737"/>
                    <a:pt x="2357" y="4737"/>
                  </a:cubicBezTo>
                  <a:cubicBezTo>
                    <a:pt x="3660" y="4737"/>
                    <a:pt x="4738" y="3660"/>
                    <a:pt x="4738" y="2356"/>
                  </a:cubicBezTo>
                  <a:cubicBezTo>
                    <a:pt x="4738" y="1053"/>
                    <a:pt x="3660" y="0"/>
                    <a:pt x="2357"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3052150" y="4373475"/>
              <a:ext cx="25100" cy="25075"/>
            </a:xfrm>
            <a:custGeom>
              <a:rect b="b" l="l" r="r" t="t"/>
              <a:pathLst>
                <a:path extrusionOk="0" h="1003" w="1004">
                  <a:moveTo>
                    <a:pt x="502" y="0"/>
                  </a:moveTo>
                  <a:cubicBezTo>
                    <a:pt x="226" y="0"/>
                    <a:pt x="1" y="226"/>
                    <a:pt x="1" y="502"/>
                  </a:cubicBezTo>
                  <a:cubicBezTo>
                    <a:pt x="1" y="777"/>
                    <a:pt x="226" y="1003"/>
                    <a:pt x="502" y="1003"/>
                  </a:cubicBezTo>
                  <a:cubicBezTo>
                    <a:pt x="778" y="1003"/>
                    <a:pt x="1003" y="777"/>
                    <a:pt x="1003" y="502"/>
                  </a:cubicBezTo>
                  <a:cubicBezTo>
                    <a:pt x="1003" y="226"/>
                    <a:pt x="778" y="0"/>
                    <a:pt x="502"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a:off x="3023950" y="4466825"/>
              <a:ext cx="17575" cy="17575"/>
            </a:xfrm>
            <a:custGeom>
              <a:rect b="b" l="l" r="r" t="t"/>
              <a:pathLst>
                <a:path extrusionOk="0" h="703" w="703">
                  <a:moveTo>
                    <a:pt x="352" y="1"/>
                  </a:moveTo>
                  <a:cubicBezTo>
                    <a:pt x="151" y="1"/>
                    <a:pt x="1" y="151"/>
                    <a:pt x="1" y="352"/>
                  </a:cubicBezTo>
                  <a:cubicBezTo>
                    <a:pt x="1" y="552"/>
                    <a:pt x="151" y="703"/>
                    <a:pt x="352" y="703"/>
                  </a:cubicBezTo>
                  <a:cubicBezTo>
                    <a:pt x="552" y="703"/>
                    <a:pt x="702" y="552"/>
                    <a:pt x="702" y="352"/>
                  </a:cubicBezTo>
                  <a:cubicBezTo>
                    <a:pt x="702" y="151"/>
                    <a:pt x="552" y="1"/>
                    <a:pt x="352"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a:off x="2893000" y="4099300"/>
              <a:ext cx="235625" cy="207250"/>
            </a:xfrm>
            <a:custGeom>
              <a:rect b="b" l="l" r="r" t="t"/>
              <a:pathLst>
                <a:path extrusionOk="0" h="8290" w="9425">
                  <a:moveTo>
                    <a:pt x="1906" y="0"/>
                  </a:moveTo>
                  <a:cubicBezTo>
                    <a:pt x="1502" y="0"/>
                    <a:pt x="1165" y="110"/>
                    <a:pt x="928" y="341"/>
                  </a:cubicBezTo>
                  <a:cubicBezTo>
                    <a:pt x="1" y="1268"/>
                    <a:pt x="953" y="3699"/>
                    <a:pt x="3058" y="5804"/>
                  </a:cubicBezTo>
                  <a:cubicBezTo>
                    <a:pt x="4598" y="7363"/>
                    <a:pt x="6344" y="8290"/>
                    <a:pt x="7513" y="8290"/>
                  </a:cubicBezTo>
                  <a:cubicBezTo>
                    <a:pt x="7923" y="8290"/>
                    <a:pt x="8263" y="8176"/>
                    <a:pt x="8497" y="7935"/>
                  </a:cubicBezTo>
                  <a:cubicBezTo>
                    <a:pt x="9424" y="7008"/>
                    <a:pt x="8472" y="4576"/>
                    <a:pt x="6392" y="2471"/>
                  </a:cubicBezTo>
                  <a:cubicBezTo>
                    <a:pt x="4825" y="924"/>
                    <a:pt x="3079" y="0"/>
                    <a:pt x="190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3088500" y="4320850"/>
              <a:ext cx="39500" cy="39500"/>
            </a:xfrm>
            <a:custGeom>
              <a:rect b="b" l="l" r="r" t="t"/>
              <a:pathLst>
                <a:path extrusionOk="0" h="1580" w="1580">
                  <a:moveTo>
                    <a:pt x="802" y="0"/>
                  </a:moveTo>
                  <a:cubicBezTo>
                    <a:pt x="351" y="0"/>
                    <a:pt x="0" y="351"/>
                    <a:pt x="0" y="777"/>
                  </a:cubicBezTo>
                  <a:cubicBezTo>
                    <a:pt x="0" y="1228"/>
                    <a:pt x="351" y="1579"/>
                    <a:pt x="802" y="1579"/>
                  </a:cubicBezTo>
                  <a:cubicBezTo>
                    <a:pt x="1228" y="1579"/>
                    <a:pt x="1579" y="1228"/>
                    <a:pt x="1579" y="777"/>
                  </a:cubicBezTo>
                  <a:cubicBezTo>
                    <a:pt x="1579" y="351"/>
                    <a:pt x="1228" y="0"/>
                    <a:pt x="80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33"/>
          <p:cNvGrpSpPr/>
          <p:nvPr/>
        </p:nvGrpSpPr>
        <p:grpSpPr>
          <a:xfrm>
            <a:off x="3427112" y="3386359"/>
            <a:ext cx="613005" cy="902711"/>
            <a:chOff x="3366700" y="3793900"/>
            <a:chExt cx="468050" cy="689250"/>
          </a:xfrm>
        </p:grpSpPr>
        <p:sp>
          <p:nvSpPr>
            <p:cNvPr id="1141" name="Google Shape;1141;p33"/>
            <p:cNvSpPr/>
            <p:nvPr/>
          </p:nvSpPr>
          <p:spPr>
            <a:xfrm>
              <a:off x="3366700" y="4090275"/>
              <a:ext cx="468050" cy="392875"/>
            </a:xfrm>
            <a:custGeom>
              <a:rect b="b" l="l" r="r" t="t"/>
              <a:pathLst>
                <a:path extrusionOk="0" h="15715" w="18722">
                  <a:moveTo>
                    <a:pt x="6642" y="0"/>
                  </a:moveTo>
                  <a:lnTo>
                    <a:pt x="426" y="13760"/>
                  </a:lnTo>
                  <a:cubicBezTo>
                    <a:pt x="0" y="14687"/>
                    <a:pt x="677" y="15714"/>
                    <a:pt x="1679" y="15714"/>
                  </a:cubicBezTo>
                  <a:lnTo>
                    <a:pt x="17043" y="15714"/>
                  </a:lnTo>
                  <a:cubicBezTo>
                    <a:pt x="18045" y="15714"/>
                    <a:pt x="18722" y="14687"/>
                    <a:pt x="18296" y="13760"/>
                  </a:cubicBezTo>
                  <a:lnTo>
                    <a:pt x="1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3532722" y="3815195"/>
              <a:ext cx="136000" cy="287755"/>
            </a:xfrm>
            <a:custGeom>
              <a:rect b="b" l="l" r="r" t="t"/>
              <a:pathLst>
                <a:path extrusionOk="0" h="11004" w="5440">
                  <a:moveTo>
                    <a:pt x="1" y="0"/>
                  </a:moveTo>
                  <a:lnTo>
                    <a:pt x="1" y="11003"/>
                  </a:lnTo>
                  <a:lnTo>
                    <a:pt x="5439" y="11003"/>
                  </a:lnTo>
                  <a:lnTo>
                    <a:pt x="54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3511425" y="3793900"/>
              <a:ext cx="179850" cy="31350"/>
            </a:xfrm>
            <a:custGeom>
              <a:rect b="b" l="l" r="r" t="t"/>
              <a:pathLst>
                <a:path extrusionOk="0" h="1254" w="7194">
                  <a:moveTo>
                    <a:pt x="326" y="0"/>
                  </a:moveTo>
                  <a:cubicBezTo>
                    <a:pt x="151" y="0"/>
                    <a:pt x="1" y="151"/>
                    <a:pt x="1" y="351"/>
                  </a:cubicBezTo>
                  <a:lnTo>
                    <a:pt x="1" y="903"/>
                  </a:lnTo>
                  <a:cubicBezTo>
                    <a:pt x="1" y="1103"/>
                    <a:pt x="151" y="1253"/>
                    <a:pt x="326" y="1253"/>
                  </a:cubicBezTo>
                  <a:lnTo>
                    <a:pt x="6843" y="1253"/>
                  </a:lnTo>
                  <a:cubicBezTo>
                    <a:pt x="7043" y="1253"/>
                    <a:pt x="7194" y="1103"/>
                    <a:pt x="7194" y="903"/>
                  </a:cubicBezTo>
                  <a:lnTo>
                    <a:pt x="7194" y="351"/>
                  </a:lnTo>
                  <a:cubicBezTo>
                    <a:pt x="7194" y="151"/>
                    <a:pt x="7043" y="0"/>
                    <a:pt x="6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3405525" y="4238125"/>
              <a:ext cx="390400" cy="225600"/>
            </a:xfrm>
            <a:custGeom>
              <a:rect b="b" l="l" r="r" t="t"/>
              <a:pathLst>
                <a:path extrusionOk="0" h="9024" w="15616">
                  <a:moveTo>
                    <a:pt x="3685" y="1"/>
                  </a:moveTo>
                  <a:lnTo>
                    <a:pt x="327" y="7394"/>
                  </a:lnTo>
                  <a:cubicBezTo>
                    <a:pt x="1" y="8171"/>
                    <a:pt x="552" y="9023"/>
                    <a:pt x="1379" y="9023"/>
                  </a:cubicBezTo>
                  <a:lnTo>
                    <a:pt x="14212" y="9023"/>
                  </a:lnTo>
                  <a:cubicBezTo>
                    <a:pt x="15064" y="9023"/>
                    <a:pt x="15615" y="8171"/>
                    <a:pt x="15264" y="7394"/>
                  </a:cubicBezTo>
                  <a:lnTo>
                    <a:pt x="11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3497650" y="4213700"/>
              <a:ext cx="55150" cy="55775"/>
            </a:xfrm>
            <a:custGeom>
              <a:rect b="b" l="l" r="r" t="t"/>
              <a:pathLst>
                <a:path extrusionOk="0" h="2231" w="2206">
                  <a:moveTo>
                    <a:pt x="1103" y="0"/>
                  </a:moveTo>
                  <a:cubicBezTo>
                    <a:pt x="476" y="0"/>
                    <a:pt x="0" y="502"/>
                    <a:pt x="0" y="1128"/>
                  </a:cubicBezTo>
                  <a:cubicBezTo>
                    <a:pt x="0" y="1730"/>
                    <a:pt x="476" y="2231"/>
                    <a:pt x="1103" y="2231"/>
                  </a:cubicBezTo>
                  <a:cubicBezTo>
                    <a:pt x="1704" y="2231"/>
                    <a:pt x="2206" y="1730"/>
                    <a:pt x="2206" y="1128"/>
                  </a:cubicBezTo>
                  <a:cubicBezTo>
                    <a:pt x="2206" y="502"/>
                    <a:pt x="1704" y="0"/>
                    <a:pt x="1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3561550" y="4219325"/>
              <a:ext cx="13175" cy="12575"/>
            </a:xfrm>
            <a:custGeom>
              <a:rect b="b" l="l" r="r" t="t"/>
              <a:pathLst>
                <a:path extrusionOk="0" h="503" w="527">
                  <a:moveTo>
                    <a:pt x="276" y="1"/>
                  </a:moveTo>
                  <a:cubicBezTo>
                    <a:pt x="126" y="1"/>
                    <a:pt x="1" y="101"/>
                    <a:pt x="1" y="252"/>
                  </a:cubicBezTo>
                  <a:cubicBezTo>
                    <a:pt x="1" y="402"/>
                    <a:pt x="126" y="502"/>
                    <a:pt x="276" y="502"/>
                  </a:cubicBezTo>
                  <a:cubicBezTo>
                    <a:pt x="402" y="502"/>
                    <a:pt x="527" y="402"/>
                    <a:pt x="527" y="252"/>
                  </a:cubicBezTo>
                  <a:cubicBezTo>
                    <a:pt x="527" y="101"/>
                    <a:pt x="402" y="1"/>
                    <a:pt x="2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3616700" y="4224350"/>
              <a:ext cx="26325" cy="25725"/>
            </a:xfrm>
            <a:custGeom>
              <a:rect b="b" l="l" r="r" t="t"/>
              <a:pathLst>
                <a:path extrusionOk="0" h="1029" w="1053">
                  <a:moveTo>
                    <a:pt x="526" y="0"/>
                  </a:moveTo>
                  <a:cubicBezTo>
                    <a:pt x="251" y="0"/>
                    <a:pt x="0" y="251"/>
                    <a:pt x="0" y="527"/>
                  </a:cubicBezTo>
                  <a:cubicBezTo>
                    <a:pt x="0" y="802"/>
                    <a:pt x="251" y="1028"/>
                    <a:pt x="526" y="1028"/>
                  </a:cubicBezTo>
                  <a:cubicBezTo>
                    <a:pt x="802" y="1028"/>
                    <a:pt x="1053" y="802"/>
                    <a:pt x="1053" y="527"/>
                  </a:cubicBezTo>
                  <a:cubicBezTo>
                    <a:pt x="1053" y="251"/>
                    <a:pt x="802" y="0"/>
                    <a:pt x="5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3643625" y="4198650"/>
              <a:ext cx="51400" cy="51425"/>
            </a:xfrm>
            <a:custGeom>
              <a:rect b="b" l="l" r="r" t="t"/>
              <a:pathLst>
                <a:path extrusionOk="0" h="2057" w="2056">
                  <a:moveTo>
                    <a:pt x="1028" y="1"/>
                  </a:moveTo>
                  <a:cubicBezTo>
                    <a:pt x="452" y="1"/>
                    <a:pt x="1" y="477"/>
                    <a:pt x="1" y="1028"/>
                  </a:cubicBezTo>
                  <a:cubicBezTo>
                    <a:pt x="1" y="1605"/>
                    <a:pt x="452" y="2056"/>
                    <a:pt x="1028" y="2056"/>
                  </a:cubicBezTo>
                  <a:cubicBezTo>
                    <a:pt x="1605" y="2056"/>
                    <a:pt x="2056" y="1605"/>
                    <a:pt x="2056" y="1028"/>
                  </a:cubicBezTo>
                  <a:cubicBezTo>
                    <a:pt x="2056" y="477"/>
                    <a:pt x="1605" y="1"/>
                    <a:pt x="10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3645525" y="4117750"/>
              <a:ext cx="127825" cy="272075"/>
            </a:xfrm>
            <a:custGeom>
              <a:rect b="b" l="l" r="r" t="t"/>
              <a:pathLst>
                <a:path extrusionOk="0" h="10883" w="5113">
                  <a:moveTo>
                    <a:pt x="214" y="1"/>
                  </a:moveTo>
                  <a:cubicBezTo>
                    <a:pt x="209" y="1"/>
                    <a:pt x="205" y="2"/>
                    <a:pt x="201" y="4"/>
                  </a:cubicBezTo>
                  <a:cubicBezTo>
                    <a:pt x="0" y="79"/>
                    <a:pt x="902" y="2585"/>
                    <a:pt x="2206" y="5593"/>
                  </a:cubicBezTo>
                  <a:cubicBezTo>
                    <a:pt x="3489" y="8554"/>
                    <a:pt x="4674" y="10883"/>
                    <a:pt x="4902" y="10883"/>
                  </a:cubicBezTo>
                  <a:cubicBezTo>
                    <a:pt x="4906" y="10883"/>
                    <a:pt x="4909" y="10882"/>
                    <a:pt x="4912" y="10881"/>
                  </a:cubicBezTo>
                  <a:cubicBezTo>
                    <a:pt x="5113" y="10806"/>
                    <a:pt x="4236" y="8275"/>
                    <a:pt x="2932" y="5292"/>
                  </a:cubicBezTo>
                  <a:cubicBezTo>
                    <a:pt x="1656" y="2346"/>
                    <a:pt x="451" y="1"/>
                    <a:pt x="21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3507050" y="4337750"/>
              <a:ext cx="31975" cy="32000"/>
            </a:xfrm>
            <a:custGeom>
              <a:rect b="b" l="l" r="r" t="t"/>
              <a:pathLst>
                <a:path extrusionOk="0" h="1280" w="1279">
                  <a:moveTo>
                    <a:pt x="652" y="1"/>
                  </a:moveTo>
                  <a:cubicBezTo>
                    <a:pt x="301" y="1"/>
                    <a:pt x="0" y="277"/>
                    <a:pt x="0" y="627"/>
                  </a:cubicBezTo>
                  <a:cubicBezTo>
                    <a:pt x="0" y="978"/>
                    <a:pt x="301" y="1279"/>
                    <a:pt x="652" y="1279"/>
                  </a:cubicBezTo>
                  <a:cubicBezTo>
                    <a:pt x="978" y="1279"/>
                    <a:pt x="1278" y="978"/>
                    <a:pt x="1278" y="627"/>
                  </a:cubicBezTo>
                  <a:cubicBezTo>
                    <a:pt x="1278" y="277"/>
                    <a:pt x="978" y="1"/>
                    <a:pt x="652"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3538375" y="4290775"/>
              <a:ext cx="44500" cy="44500"/>
            </a:xfrm>
            <a:custGeom>
              <a:rect b="b" l="l" r="r" t="t"/>
              <a:pathLst>
                <a:path extrusionOk="0" h="1780" w="1780">
                  <a:moveTo>
                    <a:pt x="903" y="0"/>
                  </a:moveTo>
                  <a:cubicBezTo>
                    <a:pt x="401" y="0"/>
                    <a:pt x="0" y="401"/>
                    <a:pt x="0" y="877"/>
                  </a:cubicBezTo>
                  <a:cubicBezTo>
                    <a:pt x="0" y="1379"/>
                    <a:pt x="401" y="1780"/>
                    <a:pt x="903" y="1780"/>
                  </a:cubicBezTo>
                  <a:cubicBezTo>
                    <a:pt x="1379" y="1780"/>
                    <a:pt x="1780" y="1379"/>
                    <a:pt x="1780" y="877"/>
                  </a:cubicBezTo>
                  <a:cubicBezTo>
                    <a:pt x="1780" y="401"/>
                    <a:pt x="1379" y="0"/>
                    <a:pt x="903"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3565300" y="4372850"/>
              <a:ext cx="7550" cy="7550"/>
            </a:xfrm>
            <a:custGeom>
              <a:rect b="b" l="l" r="r" t="t"/>
              <a:pathLst>
                <a:path extrusionOk="0" h="302" w="302">
                  <a:moveTo>
                    <a:pt x="151" y="0"/>
                  </a:moveTo>
                  <a:cubicBezTo>
                    <a:pt x="76" y="0"/>
                    <a:pt x="1" y="76"/>
                    <a:pt x="1" y="151"/>
                  </a:cubicBezTo>
                  <a:cubicBezTo>
                    <a:pt x="1" y="226"/>
                    <a:pt x="76" y="301"/>
                    <a:pt x="151" y="301"/>
                  </a:cubicBezTo>
                  <a:cubicBezTo>
                    <a:pt x="227" y="301"/>
                    <a:pt x="302" y="226"/>
                    <a:pt x="302" y="151"/>
                  </a:cubicBezTo>
                  <a:cubicBezTo>
                    <a:pt x="302" y="76"/>
                    <a:pt x="227" y="0"/>
                    <a:pt x="151"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3663050" y="4330250"/>
              <a:ext cx="33875" cy="33850"/>
            </a:xfrm>
            <a:custGeom>
              <a:rect b="b" l="l" r="r" t="t"/>
              <a:pathLst>
                <a:path extrusionOk="0" h="1354" w="1355">
                  <a:moveTo>
                    <a:pt x="677" y="0"/>
                  </a:moveTo>
                  <a:cubicBezTo>
                    <a:pt x="302" y="0"/>
                    <a:pt x="1" y="301"/>
                    <a:pt x="1" y="677"/>
                  </a:cubicBezTo>
                  <a:cubicBezTo>
                    <a:pt x="1" y="1053"/>
                    <a:pt x="302" y="1353"/>
                    <a:pt x="677" y="1353"/>
                  </a:cubicBezTo>
                  <a:cubicBezTo>
                    <a:pt x="1053" y="1353"/>
                    <a:pt x="1354" y="1053"/>
                    <a:pt x="1354" y="677"/>
                  </a:cubicBezTo>
                  <a:cubicBezTo>
                    <a:pt x="1354" y="301"/>
                    <a:pt x="1053" y="0"/>
                    <a:pt x="677"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3679975" y="4397900"/>
              <a:ext cx="8800" cy="8800"/>
            </a:xfrm>
            <a:custGeom>
              <a:rect b="b" l="l" r="r" t="t"/>
              <a:pathLst>
                <a:path extrusionOk="0" h="352" w="352">
                  <a:moveTo>
                    <a:pt x="176" y="1"/>
                  </a:moveTo>
                  <a:cubicBezTo>
                    <a:pt x="76" y="1"/>
                    <a:pt x="0" y="76"/>
                    <a:pt x="0" y="176"/>
                  </a:cubicBezTo>
                  <a:cubicBezTo>
                    <a:pt x="0" y="277"/>
                    <a:pt x="76" y="352"/>
                    <a:pt x="176" y="352"/>
                  </a:cubicBezTo>
                  <a:cubicBezTo>
                    <a:pt x="276" y="352"/>
                    <a:pt x="351" y="277"/>
                    <a:pt x="351" y="176"/>
                  </a:cubicBezTo>
                  <a:cubicBezTo>
                    <a:pt x="351" y="76"/>
                    <a:pt x="276" y="1"/>
                    <a:pt x="176"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3574700" y="4416075"/>
              <a:ext cx="16950" cy="16950"/>
            </a:xfrm>
            <a:custGeom>
              <a:rect b="b" l="l" r="r" t="t"/>
              <a:pathLst>
                <a:path extrusionOk="0" h="678" w="678">
                  <a:moveTo>
                    <a:pt x="327" y="1"/>
                  </a:moveTo>
                  <a:cubicBezTo>
                    <a:pt x="151" y="1"/>
                    <a:pt x="1" y="151"/>
                    <a:pt x="1" y="352"/>
                  </a:cubicBezTo>
                  <a:cubicBezTo>
                    <a:pt x="1" y="527"/>
                    <a:pt x="151" y="677"/>
                    <a:pt x="327" y="677"/>
                  </a:cubicBezTo>
                  <a:cubicBezTo>
                    <a:pt x="527" y="677"/>
                    <a:pt x="678" y="527"/>
                    <a:pt x="678" y="352"/>
                  </a:cubicBezTo>
                  <a:cubicBezTo>
                    <a:pt x="678" y="151"/>
                    <a:pt x="527" y="1"/>
                    <a:pt x="327"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3446900" y="4417325"/>
              <a:ext cx="16925" cy="16950"/>
            </a:xfrm>
            <a:custGeom>
              <a:rect b="b" l="l" r="r" t="t"/>
              <a:pathLst>
                <a:path extrusionOk="0" h="678" w="677">
                  <a:moveTo>
                    <a:pt x="326" y="1"/>
                  </a:moveTo>
                  <a:cubicBezTo>
                    <a:pt x="150" y="1"/>
                    <a:pt x="0" y="151"/>
                    <a:pt x="0" y="352"/>
                  </a:cubicBezTo>
                  <a:cubicBezTo>
                    <a:pt x="0" y="527"/>
                    <a:pt x="150" y="678"/>
                    <a:pt x="326" y="678"/>
                  </a:cubicBezTo>
                  <a:cubicBezTo>
                    <a:pt x="526" y="678"/>
                    <a:pt x="677" y="527"/>
                    <a:pt x="677" y="352"/>
                  </a:cubicBezTo>
                  <a:cubicBezTo>
                    <a:pt x="677" y="151"/>
                    <a:pt x="526" y="1"/>
                    <a:pt x="326"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3686250" y="4368450"/>
              <a:ext cx="55775" cy="55800"/>
            </a:xfrm>
            <a:custGeom>
              <a:rect b="b" l="l" r="r" t="t"/>
              <a:pathLst>
                <a:path extrusionOk="0" h="2232" w="2231">
                  <a:moveTo>
                    <a:pt x="1128" y="1"/>
                  </a:moveTo>
                  <a:cubicBezTo>
                    <a:pt x="501" y="1"/>
                    <a:pt x="0" y="502"/>
                    <a:pt x="0" y="1104"/>
                  </a:cubicBezTo>
                  <a:cubicBezTo>
                    <a:pt x="0" y="1730"/>
                    <a:pt x="501" y="2232"/>
                    <a:pt x="1128" y="2232"/>
                  </a:cubicBezTo>
                  <a:cubicBezTo>
                    <a:pt x="1729" y="2232"/>
                    <a:pt x="2231" y="1730"/>
                    <a:pt x="2231" y="1104"/>
                  </a:cubicBezTo>
                  <a:cubicBezTo>
                    <a:pt x="2231" y="502"/>
                    <a:pt x="1729" y="1"/>
                    <a:pt x="1128"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33"/>
          <p:cNvGrpSpPr/>
          <p:nvPr/>
        </p:nvGrpSpPr>
        <p:grpSpPr>
          <a:xfrm>
            <a:off x="5120938" y="3349213"/>
            <a:ext cx="578975" cy="976850"/>
            <a:chOff x="4256425" y="3478725"/>
            <a:chExt cx="578975" cy="976850"/>
          </a:xfrm>
        </p:grpSpPr>
        <p:sp>
          <p:nvSpPr>
            <p:cNvPr id="1159" name="Google Shape;1159;p33"/>
            <p:cNvSpPr/>
            <p:nvPr/>
          </p:nvSpPr>
          <p:spPr>
            <a:xfrm>
              <a:off x="4475100" y="3500025"/>
              <a:ext cx="135975" cy="498775"/>
            </a:xfrm>
            <a:custGeom>
              <a:rect b="b" l="l" r="r" t="t"/>
              <a:pathLst>
                <a:path extrusionOk="0" h="19951" w="5439">
                  <a:moveTo>
                    <a:pt x="0" y="1"/>
                  </a:moveTo>
                  <a:lnTo>
                    <a:pt x="0" y="17219"/>
                  </a:lnTo>
                  <a:cubicBezTo>
                    <a:pt x="0" y="18723"/>
                    <a:pt x="1203" y="19951"/>
                    <a:pt x="2732" y="19951"/>
                  </a:cubicBezTo>
                  <a:cubicBezTo>
                    <a:pt x="4236" y="19951"/>
                    <a:pt x="5439" y="18723"/>
                    <a:pt x="5439" y="17219"/>
                  </a:cubicBezTo>
                  <a:lnTo>
                    <a:pt x="54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4453800" y="3478725"/>
              <a:ext cx="179850" cy="31350"/>
            </a:xfrm>
            <a:custGeom>
              <a:rect b="b" l="l" r="r" t="t"/>
              <a:pathLst>
                <a:path extrusionOk="0" h="1254" w="7194">
                  <a:moveTo>
                    <a:pt x="7193" y="427"/>
                  </a:moveTo>
                  <a:cubicBezTo>
                    <a:pt x="7193" y="461"/>
                    <a:pt x="7190" y="497"/>
                    <a:pt x="7185" y="533"/>
                  </a:cubicBezTo>
                  <a:lnTo>
                    <a:pt x="7185" y="533"/>
                  </a:lnTo>
                  <a:cubicBezTo>
                    <a:pt x="7190" y="564"/>
                    <a:pt x="7193" y="595"/>
                    <a:pt x="7193" y="627"/>
                  </a:cubicBezTo>
                  <a:lnTo>
                    <a:pt x="7193" y="427"/>
                  </a:lnTo>
                  <a:close/>
                  <a:moveTo>
                    <a:pt x="627" y="1"/>
                  </a:moveTo>
                  <a:cubicBezTo>
                    <a:pt x="276" y="1"/>
                    <a:pt x="0" y="302"/>
                    <a:pt x="0" y="627"/>
                  </a:cubicBezTo>
                  <a:cubicBezTo>
                    <a:pt x="0" y="978"/>
                    <a:pt x="276" y="1254"/>
                    <a:pt x="627" y="1254"/>
                  </a:cubicBezTo>
                  <a:lnTo>
                    <a:pt x="6566" y="1254"/>
                  </a:lnTo>
                  <a:cubicBezTo>
                    <a:pt x="6883" y="1254"/>
                    <a:pt x="7138" y="866"/>
                    <a:pt x="7185" y="533"/>
                  </a:cubicBezTo>
                  <a:lnTo>
                    <a:pt x="7185" y="533"/>
                  </a:lnTo>
                  <a:cubicBezTo>
                    <a:pt x="7138" y="246"/>
                    <a:pt x="6883" y="1"/>
                    <a:pt x="6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4256425" y="3877225"/>
              <a:ext cx="578975" cy="578350"/>
            </a:xfrm>
            <a:custGeom>
              <a:rect b="b" l="l" r="r" t="t"/>
              <a:pathLst>
                <a:path extrusionOk="0" h="23134" w="23159">
                  <a:moveTo>
                    <a:pt x="11579" y="1"/>
                  </a:moveTo>
                  <a:cubicBezTo>
                    <a:pt x="5188" y="1"/>
                    <a:pt x="0" y="5164"/>
                    <a:pt x="0" y="11580"/>
                  </a:cubicBezTo>
                  <a:cubicBezTo>
                    <a:pt x="0" y="17971"/>
                    <a:pt x="5188" y="23134"/>
                    <a:pt x="11579" y="23134"/>
                  </a:cubicBezTo>
                  <a:cubicBezTo>
                    <a:pt x="17970" y="23134"/>
                    <a:pt x="23158" y="17971"/>
                    <a:pt x="23158" y="11580"/>
                  </a:cubicBezTo>
                  <a:cubicBezTo>
                    <a:pt x="23158" y="5164"/>
                    <a:pt x="17970" y="1"/>
                    <a:pt x="115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4280225" y="4109050"/>
              <a:ext cx="530725" cy="322725"/>
            </a:xfrm>
            <a:custGeom>
              <a:rect b="b" l="l" r="r" t="t"/>
              <a:pathLst>
                <a:path extrusionOk="0" h="12909" w="21229">
                  <a:moveTo>
                    <a:pt x="251" y="1"/>
                  </a:moveTo>
                  <a:cubicBezTo>
                    <a:pt x="76" y="753"/>
                    <a:pt x="1" y="1505"/>
                    <a:pt x="1" y="2307"/>
                  </a:cubicBezTo>
                  <a:cubicBezTo>
                    <a:pt x="1" y="8171"/>
                    <a:pt x="4763" y="12908"/>
                    <a:pt x="10627" y="12908"/>
                  </a:cubicBezTo>
                  <a:cubicBezTo>
                    <a:pt x="16492" y="12908"/>
                    <a:pt x="21229" y="8171"/>
                    <a:pt x="21229" y="2307"/>
                  </a:cubicBezTo>
                  <a:cubicBezTo>
                    <a:pt x="21229" y="1505"/>
                    <a:pt x="21154" y="753"/>
                    <a:pt x="20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4308425" y="4043900"/>
              <a:ext cx="127225" cy="127225"/>
            </a:xfrm>
            <a:custGeom>
              <a:rect b="b" l="l" r="r" t="t"/>
              <a:pathLst>
                <a:path extrusionOk="0" h="5089" w="5089">
                  <a:moveTo>
                    <a:pt x="2557" y="0"/>
                  </a:moveTo>
                  <a:cubicBezTo>
                    <a:pt x="1153" y="0"/>
                    <a:pt x="0" y="1153"/>
                    <a:pt x="0" y="2557"/>
                  </a:cubicBezTo>
                  <a:cubicBezTo>
                    <a:pt x="0" y="3960"/>
                    <a:pt x="1153" y="5088"/>
                    <a:pt x="2557" y="5088"/>
                  </a:cubicBezTo>
                  <a:cubicBezTo>
                    <a:pt x="3960" y="5088"/>
                    <a:pt x="5088" y="3960"/>
                    <a:pt x="5088" y="2557"/>
                  </a:cubicBezTo>
                  <a:cubicBezTo>
                    <a:pt x="5088" y="1153"/>
                    <a:pt x="3960" y="0"/>
                    <a:pt x="2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4426225" y="4082750"/>
              <a:ext cx="85225" cy="84600"/>
            </a:xfrm>
            <a:custGeom>
              <a:rect b="b" l="l" r="r" t="t"/>
              <a:pathLst>
                <a:path extrusionOk="0" h="3384" w="3409">
                  <a:moveTo>
                    <a:pt x="1705" y="0"/>
                  </a:moveTo>
                  <a:cubicBezTo>
                    <a:pt x="752" y="0"/>
                    <a:pt x="0" y="752"/>
                    <a:pt x="0" y="1680"/>
                  </a:cubicBezTo>
                  <a:cubicBezTo>
                    <a:pt x="0" y="2632"/>
                    <a:pt x="752" y="3384"/>
                    <a:pt x="1705" y="3384"/>
                  </a:cubicBezTo>
                  <a:cubicBezTo>
                    <a:pt x="2632" y="3384"/>
                    <a:pt x="3409" y="2632"/>
                    <a:pt x="3409" y="1680"/>
                  </a:cubicBezTo>
                  <a:cubicBezTo>
                    <a:pt x="3409" y="752"/>
                    <a:pt x="2632" y="0"/>
                    <a:pt x="1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4522700" y="4083375"/>
              <a:ext cx="45150" cy="44500"/>
            </a:xfrm>
            <a:custGeom>
              <a:rect b="b" l="l" r="r" t="t"/>
              <a:pathLst>
                <a:path extrusionOk="0" h="1780" w="1806">
                  <a:moveTo>
                    <a:pt x="903" y="0"/>
                  </a:moveTo>
                  <a:cubicBezTo>
                    <a:pt x="402" y="0"/>
                    <a:pt x="1" y="401"/>
                    <a:pt x="1" y="878"/>
                  </a:cubicBezTo>
                  <a:cubicBezTo>
                    <a:pt x="1" y="1379"/>
                    <a:pt x="402" y="1780"/>
                    <a:pt x="903" y="1780"/>
                  </a:cubicBezTo>
                  <a:cubicBezTo>
                    <a:pt x="1404" y="1780"/>
                    <a:pt x="1805" y="1379"/>
                    <a:pt x="1805" y="878"/>
                  </a:cubicBezTo>
                  <a:cubicBezTo>
                    <a:pt x="1805" y="401"/>
                    <a:pt x="1404"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4618575" y="4037000"/>
              <a:ext cx="127225" cy="127225"/>
            </a:xfrm>
            <a:custGeom>
              <a:rect b="b" l="l" r="r" t="t"/>
              <a:pathLst>
                <a:path extrusionOk="0" h="5089" w="5089">
                  <a:moveTo>
                    <a:pt x="2557" y="1"/>
                  </a:moveTo>
                  <a:cubicBezTo>
                    <a:pt x="1153" y="1"/>
                    <a:pt x="1" y="1129"/>
                    <a:pt x="1" y="2532"/>
                  </a:cubicBezTo>
                  <a:cubicBezTo>
                    <a:pt x="1" y="3936"/>
                    <a:pt x="1153" y="5088"/>
                    <a:pt x="2557" y="5088"/>
                  </a:cubicBezTo>
                  <a:cubicBezTo>
                    <a:pt x="3960" y="5088"/>
                    <a:pt x="5088" y="3936"/>
                    <a:pt x="5088" y="2532"/>
                  </a:cubicBezTo>
                  <a:cubicBezTo>
                    <a:pt x="5088" y="1129"/>
                    <a:pt x="3960" y="1"/>
                    <a:pt x="25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4740750" y="4063950"/>
              <a:ext cx="66450" cy="65800"/>
            </a:xfrm>
            <a:custGeom>
              <a:rect b="b" l="l" r="r" t="t"/>
              <a:pathLst>
                <a:path extrusionOk="0" h="2632" w="2658">
                  <a:moveTo>
                    <a:pt x="1329" y="0"/>
                  </a:moveTo>
                  <a:cubicBezTo>
                    <a:pt x="602" y="0"/>
                    <a:pt x="1" y="577"/>
                    <a:pt x="1" y="1329"/>
                  </a:cubicBezTo>
                  <a:cubicBezTo>
                    <a:pt x="1" y="2056"/>
                    <a:pt x="602" y="2632"/>
                    <a:pt x="1329" y="2632"/>
                  </a:cubicBezTo>
                  <a:cubicBezTo>
                    <a:pt x="2056" y="2632"/>
                    <a:pt x="2657" y="2056"/>
                    <a:pt x="2657" y="1329"/>
                  </a:cubicBezTo>
                  <a:cubicBezTo>
                    <a:pt x="2657" y="577"/>
                    <a:pt x="2056" y="0"/>
                    <a:pt x="13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4394900" y="4189250"/>
              <a:ext cx="72700" cy="72100"/>
            </a:xfrm>
            <a:custGeom>
              <a:rect b="b" l="l" r="r" t="t"/>
              <a:pathLst>
                <a:path extrusionOk="0" h="2884" w="2908">
                  <a:moveTo>
                    <a:pt x="1454" y="1"/>
                  </a:moveTo>
                  <a:cubicBezTo>
                    <a:pt x="652" y="1"/>
                    <a:pt x="0" y="653"/>
                    <a:pt x="0" y="1455"/>
                  </a:cubicBezTo>
                  <a:cubicBezTo>
                    <a:pt x="0" y="2257"/>
                    <a:pt x="652" y="2883"/>
                    <a:pt x="1454" y="2883"/>
                  </a:cubicBezTo>
                  <a:cubicBezTo>
                    <a:pt x="2256" y="2883"/>
                    <a:pt x="2907" y="2257"/>
                    <a:pt x="2907" y="1455"/>
                  </a:cubicBezTo>
                  <a:cubicBezTo>
                    <a:pt x="2907" y="653"/>
                    <a:pt x="2256" y="1"/>
                    <a:pt x="1454"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4490125" y="4194275"/>
              <a:ext cx="15700" cy="15700"/>
            </a:xfrm>
            <a:custGeom>
              <a:rect b="b" l="l" r="r" t="t"/>
              <a:pathLst>
                <a:path extrusionOk="0" h="628" w="628">
                  <a:moveTo>
                    <a:pt x="301" y="0"/>
                  </a:moveTo>
                  <a:cubicBezTo>
                    <a:pt x="151" y="0"/>
                    <a:pt x="1" y="151"/>
                    <a:pt x="1" y="326"/>
                  </a:cubicBezTo>
                  <a:cubicBezTo>
                    <a:pt x="1" y="502"/>
                    <a:pt x="151" y="627"/>
                    <a:pt x="301" y="627"/>
                  </a:cubicBezTo>
                  <a:cubicBezTo>
                    <a:pt x="477" y="627"/>
                    <a:pt x="627" y="502"/>
                    <a:pt x="627" y="326"/>
                  </a:cubicBezTo>
                  <a:cubicBezTo>
                    <a:pt x="627" y="151"/>
                    <a:pt x="477" y="0"/>
                    <a:pt x="301"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4508300" y="4269475"/>
              <a:ext cx="43875" cy="44500"/>
            </a:xfrm>
            <a:custGeom>
              <a:rect b="b" l="l" r="r" t="t"/>
              <a:pathLst>
                <a:path extrusionOk="0" h="1780" w="1755">
                  <a:moveTo>
                    <a:pt x="878" y="0"/>
                  </a:moveTo>
                  <a:cubicBezTo>
                    <a:pt x="401" y="0"/>
                    <a:pt x="0" y="401"/>
                    <a:pt x="0" y="877"/>
                  </a:cubicBezTo>
                  <a:cubicBezTo>
                    <a:pt x="0" y="1378"/>
                    <a:pt x="401" y="1779"/>
                    <a:pt x="878" y="1779"/>
                  </a:cubicBezTo>
                  <a:cubicBezTo>
                    <a:pt x="1354" y="1779"/>
                    <a:pt x="1755" y="1378"/>
                    <a:pt x="1755" y="877"/>
                  </a:cubicBezTo>
                  <a:cubicBezTo>
                    <a:pt x="1755" y="401"/>
                    <a:pt x="1354" y="0"/>
                    <a:pt x="878"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4653025" y="4186750"/>
              <a:ext cx="39500" cy="39500"/>
            </a:xfrm>
            <a:custGeom>
              <a:rect b="b" l="l" r="r" t="t"/>
              <a:pathLst>
                <a:path extrusionOk="0" h="1580" w="1580">
                  <a:moveTo>
                    <a:pt x="803" y="1"/>
                  </a:moveTo>
                  <a:cubicBezTo>
                    <a:pt x="352" y="1"/>
                    <a:pt x="1" y="352"/>
                    <a:pt x="1" y="803"/>
                  </a:cubicBezTo>
                  <a:cubicBezTo>
                    <a:pt x="1" y="1229"/>
                    <a:pt x="352" y="1580"/>
                    <a:pt x="803" y="1580"/>
                  </a:cubicBezTo>
                  <a:cubicBezTo>
                    <a:pt x="1229" y="1580"/>
                    <a:pt x="1580" y="1229"/>
                    <a:pt x="1580" y="803"/>
                  </a:cubicBezTo>
                  <a:cubicBezTo>
                    <a:pt x="1580" y="352"/>
                    <a:pt x="1229" y="1"/>
                    <a:pt x="803"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4696275" y="4173600"/>
              <a:ext cx="65800" cy="65175"/>
            </a:xfrm>
            <a:custGeom>
              <a:rect b="b" l="l" r="r" t="t"/>
              <a:pathLst>
                <a:path extrusionOk="0" h="2607" w="2632">
                  <a:moveTo>
                    <a:pt x="1304" y="0"/>
                  </a:moveTo>
                  <a:cubicBezTo>
                    <a:pt x="577" y="0"/>
                    <a:pt x="0" y="577"/>
                    <a:pt x="0" y="1304"/>
                  </a:cubicBezTo>
                  <a:cubicBezTo>
                    <a:pt x="0" y="2030"/>
                    <a:pt x="577" y="2607"/>
                    <a:pt x="1304" y="2607"/>
                  </a:cubicBezTo>
                  <a:cubicBezTo>
                    <a:pt x="2030" y="2607"/>
                    <a:pt x="2632" y="2030"/>
                    <a:pt x="2632" y="1304"/>
                  </a:cubicBezTo>
                  <a:cubicBezTo>
                    <a:pt x="2632" y="577"/>
                    <a:pt x="2030" y="0"/>
                    <a:pt x="1304"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4662425" y="4303925"/>
              <a:ext cx="13200" cy="13800"/>
            </a:xfrm>
            <a:custGeom>
              <a:rect b="b" l="l" r="r" t="t"/>
              <a:pathLst>
                <a:path extrusionOk="0" h="552" w="528">
                  <a:moveTo>
                    <a:pt x="252" y="0"/>
                  </a:moveTo>
                  <a:cubicBezTo>
                    <a:pt x="101" y="0"/>
                    <a:pt x="1" y="126"/>
                    <a:pt x="1" y="276"/>
                  </a:cubicBezTo>
                  <a:cubicBezTo>
                    <a:pt x="1" y="427"/>
                    <a:pt x="101" y="552"/>
                    <a:pt x="252" y="552"/>
                  </a:cubicBezTo>
                  <a:cubicBezTo>
                    <a:pt x="402" y="552"/>
                    <a:pt x="527" y="427"/>
                    <a:pt x="527" y="276"/>
                  </a:cubicBezTo>
                  <a:cubicBezTo>
                    <a:pt x="527" y="126"/>
                    <a:pt x="402" y="0"/>
                    <a:pt x="252"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4466325" y="4355300"/>
              <a:ext cx="19450" cy="18825"/>
            </a:xfrm>
            <a:custGeom>
              <a:rect b="b" l="l" r="r" t="t"/>
              <a:pathLst>
                <a:path extrusionOk="0" h="753" w="778">
                  <a:moveTo>
                    <a:pt x="376" y="1"/>
                  </a:moveTo>
                  <a:cubicBezTo>
                    <a:pt x="176" y="1"/>
                    <a:pt x="0" y="151"/>
                    <a:pt x="0" y="377"/>
                  </a:cubicBezTo>
                  <a:cubicBezTo>
                    <a:pt x="0" y="577"/>
                    <a:pt x="176" y="752"/>
                    <a:pt x="376" y="752"/>
                  </a:cubicBezTo>
                  <a:cubicBezTo>
                    <a:pt x="602" y="752"/>
                    <a:pt x="777" y="577"/>
                    <a:pt x="777" y="377"/>
                  </a:cubicBezTo>
                  <a:cubicBezTo>
                    <a:pt x="777" y="151"/>
                    <a:pt x="602" y="1"/>
                    <a:pt x="376"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4560925" y="3933625"/>
              <a:ext cx="235625" cy="207425"/>
            </a:xfrm>
            <a:custGeom>
              <a:rect b="b" l="l" r="r" t="t"/>
              <a:pathLst>
                <a:path extrusionOk="0" h="8297" w="9425">
                  <a:moveTo>
                    <a:pt x="1890" y="0"/>
                  </a:moveTo>
                  <a:cubicBezTo>
                    <a:pt x="1482" y="0"/>
                    <a:pt x="1142" y="113"/>
                    <a:pt x="903" y="351"/>
                  </a:cubicBezTo>
                  <a:cubicBezTo>
                    <a:pt x="1" y="1279"/>
                    <a:pt x="953" y="3710"/>
                    <a:pt x="3033" y="5815"/>
                  </a:cubicBezTo>
                  <a:cubicBezTo>
                    <a:pt x="4597" y="7360"/>
                    <a:pt x="6340" y="8296"/>
                    <a:pt x="7513" y="8296"/>
                  </a:cubicBezTo>
                  <a:cubicBezTo>
                    <a:pt x="7920" y="8296"/>
                    <a:pt x="8258" y="8184"/>
                    <a:pt x="8497" y="7945"/>
                  </a:cubicBezTo>
                  <a:cubicBezTo>
                    <a:pt x="9424" y="7018"/>
                    <a:pt x="8472" y="4587"/>
                    <a:pt x="6367" y="2482"/>
                  </a:cubicBezTo>
                  <a:cubicBezTo>
                    <a:pt x="4822" y="937"/>
                    <a:pt x="3070" y="0"/>
                    <a:pt x="1890"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4755800" y="4155425"/>
              <a:ext cx="40125" cy="39500"/>
            </a:xfrm>
            <a:custGeom>
              <a:rect b="b" l="l" r="r" t="t"/>
              <a:pathLst>
                <a:path extrusionOk="0" h="1580" w="1605">
                  <a:moveTo>
                    <a:pt x="802" y="1"/>
                  </a:moveTo>
                  <a:cubicBezTo>
                    <a:pt x="376" y="1"/>
                    <a:pt x="0" y="351"/>
                    <a:pt x="0" y="778"/>
                  </a:cubicBezTo>
                  <a:cubicBezTo>
                    <a:pt x="0" y="1229"/>
                    <a:pt x="376" y="1580"/>
                    <a:pt x="802" y="1580"/>
                  </a:cubicBezTo>
                  <a:cubicBezTo>
                    <a:pt x="1228" y="1580"/>
                    <a:pt x="1604" y="1229"/>
                    <a:pt x="1604" y="778"/>
                  </a:cubicBezTo>
                  <a:cubicBezTo>
                    <a:pt x="1604" y="351"/>
                    <a:pt x="1228" y="1"/>
                    <a:pt x="8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33"/>
          <p:cNvGrpSpPr/>
          <p:nvPr/>
        </p:nvGrpSpPr>
        <p:grpSpPr>
          <a:xfrm>
            <a:off x="3578894" y="1659592"/>
            <a:ext cx="308892" cy="901921"/>
            <a:chOff x="3676850" y="2874725"/>
            <a:chExt cx="179850" cy="525075"/>
          </a:xfrm>
        </p:grpSpPr>
        <p:sp>
          <p:nvSpPr>
            <p:cNvPr id="1178" name="Google Shape;1178;p33"/>
            <p:cNvSpPr/>
            <p:nvPr/>
          </p:nvSpPr>
          <p:spPr>
            <a:xfrm>
              <a:off x="3698150" y="2901025"/>
              <a:ext cx="135975" cy="498775"/>
            </a:xfrm>
            <a:custGeom>
              <a:rect b="b" l="l" r="r" t="t"/>
              <a:pathLst>
                <a:path extrusionOk="0" h="19951" w="5439">
                  <a:moveTo>
                    <a:pt x="0" y="1"/>
                  </a:moveTo>
                  <a:lnTo>
                    <a:pt x="0" y="17219"/>
                  </a:lnTo>
                  <a:cubicBezTo>
                    <a:pt x="0" y="18723"/>
                    <a:pt x="1203" y="19951"/>
                    <a:pt x="2707" y="19951"/>
                  </a:cubicBezTo>
                  <a:cubicBezTo>
                    <a:pt x="4236" y="19951"/>
                    <a:pt x="5439" y="18723"/>
                    <a:pt x="5439" y="17219"/>
                  </a:cubicBezTo>
                  <a:lnTo>
                    <a:pt x="54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3716325" y="3166075"/>
              <a:ext cx="99650" cy="210550"/>
            </a:xfrm>
            <a:custGeom>
              <a:rect b="b" l="l" r="r" t="t"/>
              <a:pathLst>
                <a:path extrusionOk="0" h="8422" w="3986">
                  <a:moveTo>
                    <a:pt x="0" y="0"/>
                  </a:moveTo>
                  <a:lnTo>
                    <a:pt x="0" y="6417"/>
                  </a:lnTo>
                  <a:cubicBezTo>
                    <a:pt x="0" y="7519"/>
                    <a:pt x="877" y="8422"/>
                    <a:pt x="1980" y="8422"/>
                  </a:cubicBezTo>
                  <a:cubicBezTo>
                    <a:pt x="3083" y="8422"/>
                    <a:pt x="3985" y="7519"/>
                    <a:pt x="3985" y="6417"/>
                  </a:cubicBezTo>
                  <a:lnTo>
                    <a:pt x="39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3676850" y="2874725"/>
              <a:ext cx="179850" cy="31350"/>
            </a:xfrm>
            <a:custGeom>
              <a:rect b="b" l="l" r="r" t="t"/>
              <a:pathLst>
                <a:path extrusionOk="0" h="1254" w="7194">
                  <a:moveTo>
                    <a:pt x="326" y="0"/>
                  </a:moveTo>
                  <a:cubicBezTo>
                    <a:pt x="151" y="0"/>
                    <a:pt x="0" y="176"/>
                    <a:pt x="0" y="351"/>
                  </a:cubicBezTo>
                  <a:lnTo>
                    <a:pt x="0" y="928"/>
                  </a:lnTo>
                  <a:cubicBezTo>
                    <a:pt x="0" y="1103"/>
                    <a:pt x="151" y="1253"/>
                    <a:pt x="326" y="1253"/>
                  </a:cubicBezTo>
                  <a:lnTo>
                    <a:pt x="6842" y="1253"/>
                  </a:lnTo>
                  <a:cubicBezTo>
                    <a:pt x="7043" y="1253"/>
                    <a:pt x="7193" y="1103"/>
                    <a:pt x="7193" y="928"/>
                  </a:cubicBezTo>
                  <a:lnTo>
                    <a:pt x="7193" y="351"/>
                  </a:lnTo>
                  <a:cubicBezTo>
                    <a:pt x="7193" y="176"/>
                    <a:pt x="7043" y="0"/>
                    <a:pt x="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3716325" y="3149775"/>
              <a:ext cx="30100" cy="30725"/>
            </a:xfrm>
            <a:custGeom>
              <a:rect b="b" l="l" r="r" t="t"/>
              <a:pathLst>
                <a:path extrusionOk="0" h="1229" w="1204">
                  <a:moveTo>
                    <a:pt x="602" y="1"/>
                  </a:moveTo>
                  <a:cubicBezTo>
                    <a:pt x="251" y="1"/>
                    <a:pt x="0" y="276"/>
                    <a:pt x="0" y="627"/>
                  </a:cubicBezTo>
                  <a:cubicBezTo>
                    <a:pt x="0" y="953"/>
                    <a:pt x="251" y="1229"/>
                    <a:pt x="602" y="1229"/>
                  </a:cubicBezTo>
                  <a:cubicBezTo>
                    <a:pt x="927" y="1229"/>
                    <a:pt x="1203" y="953"/>
                    <a:pt x="1203" y="627"/>
                  </a:cubicBezTo>
                  <a:cubicBezTo>
                    <a:pt x="1203" y="276"/>
                    <a:pt x="927"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3759550" y="3160425"/>
              <a:ext cx="10050" cy="10050"/>
            </a:xfrm>
            <a:custGeom>
              <a:rect b="b" l="l" r="r" t="t"/>
              <a:pathLst>
                <a:path extrusionOk="0" h="402" w="402">
                  <a:moveTo>
                    <a:pt x="201" y="1"/>
                  </a:moveTo>
                  <a:cubicBezTo>
                    <a:pt x="76" y="1"/>
                    <a:pt x="0" y="76"/>
                    <a:pt x="0" y="201"/>
                  </a:cubicBezTo>
                  <a:cubicBezTo>
                    <a:pt x="0" y="302"/>
                    <a:pt x="76" y="402"/>
                    <a:pt x="201" y="402"/>
                  </a:cubicBezTo>
                  <a:cubicBezTo>
                    <a:pt x="301" y="402"/>
                    <a:pt x="401" y="302"/>
                    <a:pt x="401" y="201"/>
                  </a:cubicBezTo>
                  <a:cubicBezTo>
                    <a:pt x="401" y="76"/>
                    <a:pt x="301" y="1"/>
                    <a:pt x="2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3773325" y="3142900"/>
              <a:ext cx="32625" cy="32600"/>
            </a:xfrm>
            <a:custGeom>
              <a:rect b="b" l="l" r="r" t="t"/>
              <a:pathLst>
                <a:path extrusionOk="0" h="1304" w="1305">
                  <a:moveTo>
                    <a:pt x="652" y="0"/>
                  </a:moveTo>
                  <a:cubicBezTo>
                    <a:pt x="277" y="0"/>
                    <a:pt x="1" y="276"/>
                    <a:pt x="1" y="652"/>
                  </a:cubicBezTo>
                  <a:cubicBezTo>
                    <a:pt x="1" y="1003"/>
                    <a:pt x="277" y="1303"/>
                    <a:pt x="652" y="1303"/>
                  </a:cubicBezTo>
                  <a:cubicBezTo>
                    <a:pt x="1003" y="1303"/>
                    <a:pt x="1304" y="1003"/>
                    <a:pt x="1304" y="652"/>
                  </a:cubicBezTo>
                  <a:cubicBezTo>
                    <a:pt x="1304" y="276"/>
                    <a:pt x="1003" y="0"/>
                    <a:pt x="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3734475" y="3216200"/>
              <a:ext cx="20075" cy="20700"/>
            </a:xfrm>
            <a:custGeom>
              <a:rect b="b" l="l" r="r" t="t"/>
              <a:pathLst>
                <a:path extrusionOk="0" h="828" w="803">
                  <a:moveTo>
                    <a:pt x="402" y="0"/>
                  </a:moveTo>
                  <a:cubicBezTo>
                    <a:pt x="176" y="0"/>
                    <a:pt x="1" y="201"/>
                    <a:pt x="1" y="427"/>
                  </a:cubicBezTo>
                  <a:cubicBezTo>
                    <a:pt x="1" y="652"/>
                    <a:pt x="176" y="828"/>
                    <a:pt x="402" y="828"/>
                  </a:cubicBezTo>
                  <a:cubicBezTo>
                    <a:pt x="628" y="828"/>
                    <a:pt x="803" y="652"/>
                    <a:pt x="803" y="427"/>
                  </a:cubicBezTo>
                  <a:cubicBezTo>
                    <a:pt x="803" y="201"/>
                    <a:pt x="628" y="0"/>
                    <a:pt x="402"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3748275" y="3256300"/>
              <a:ext cx="41375" cy="37625"/>
            </a:xfrm>
            <a:custGeom>
              <a:rect b="b" l="l" r="r" t="t"/>
              <a:pathLst>
                <a:path extrusionOk="0" h="1505" w="1655">
                  <a:moveTo>
                    <a:pt x="818" y="0"/>
                  </a:moveTo>
                  <a:cubicBezTo>
                    <a:pt x="627" y="0"/>
                    <a:pt x="439" y="76"/>
                    <a:pt x="301" y="226"/>
                  </a:cubicBezTo>
                  <a:cubicBezTo>
                    <a:pt x="0" y="527"/>
                    <a:pt x="0" y="1003"/>
                    <a:pt x="301" y="1279"/>
                  </a:cubicBezTo>
                  <a:cubicBezTo>
                    <a:pt x="439" y="1429"/>
                    <a:pt x="627" y="1504"/>
                    <a:pt x="818" y="1504"/>
                  </a:cubicBezTo>
                  <a:cubicBezTo>
                    <a:pt x="1009" y="1504"/>
                    <a:pt x="1203" y="1429"/>
                    <a:pt x="1354" y="1279"/>
                  </a:cubicBezTo>
                  <a:cubicBezTo>
                    <a:pt x="1654" y="1003"/>
                    <a:pt x="1654" y="527"/>
                    <a:pt x="1354" y="226"/>
                  </a:cubicBezTo>
                  <a:cubicBezTo>
                    <a:pt x="1203" y="76"/>
                    <a:pt x="1009" y="0"/>
                    <a:pt x="818"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3784600" y="3238125"/>
              <a:ext cx="6925" cy="6925"/>
            </a:xfrm>
            <a:custGeom>
              <a:rect b="b" l="l" r="r" t="t"/>
              <a:pathLst>
                <a:path extrusionOk="0" h="277" w="277">
                  <a:moveTo>
                    <a:pt x="126" y="1"/>
                  </a:moveTo>
                  <a:cubicBezTo>
                    <a:pt x="51" y="1"/>
                    <a:pt x="1" y="51"/>
                    <a:pt x="1" y="126"/>
                  </a:cubicBezTo>
                  <a:cubicBezTo>
                    <a:pt x="1" y="226"/>
                    <a:pt x="51" y="276"/>
                    <a:pt x="126" y="276"/>
                  </a:cubicBezTo>
                  <a:cubicBezTo>
                    <a:pt x="201" y="276"/>
                    <a:pt x="277" y="226"/>
                    <a:pt x="277" y="126"/>
                  </a:cubicBezTo>
                  <a:cubicBezTo>
                    <a:pt x="277" y="51"/>
                    <a:pt x="201" y="1"/>
                    <a:pt x="126"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3777100" y="3197400"/>
              <a:ext cx="23200" cy="22575"/>
            </a:xfrm>
            <a:custGeom>
              <a:rect b="b" l="l" r="r" t="t"/>
              <a:pathLst>
                <a:path extrusionOk="0" h="903" w="928">
                  <a:moveTo>
                    <a:pt x="451" y="1"/>
                  </a:moveTo>
                  <a:cubicBezTo>
                    <a:pt x="201" y="1"/>
                    <a:pt x="0" y="201"/>
                    <a:pt x="0" y="452"/>
                  </a:cubicBezTo>
                  <a:cubicBezTo>
                    <a:pt x="0" y="702"/>
                    <a:pt x="201" y="903"/>
                    <a:pt x="451" y="903"/>
                  </a:cubicBezTo>
                  <a:cubicBezTo>
                    <a:pt x="702" y="903"/>
                    <a:pt x="928" y="702"/>
                    <a:pt x="928" y="452"/>
                  </a:cubicBezTo>
                  <a:cubicBezTo>
                    <a:pt x="928" y="201"/>
                    <a:pt x="702" y="1"/>
                    <a:pt x="45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3776475" y="3287625"/>
              <a:ext cx="12550" cy="12550"/>
            </a:xfrm>
            <a:custGeom>
              <a:rect b="b" l="l" r="r" t="t"/>
              <a:pathLst>
                <a:path extrusionOk="0" h="502" w="502">
                  <a:moveTo>
                    <a:pt x="251" y="1"/>
                  </a:moveTo>
                  <a:cubicBezTo>
                    <a:pt x="125" y="1"/>
                    <a:pt x="0" y="101"/>
                    <a:pt x="0" y="251"/>
                  </a:cubicBezTo>
                  <a:cubicBezTo>
                    <a:pt x="0" y="377"/>
                    <a:pt x="125" y="502"/>
                    <a:pt x="251" y="502"/>
                  </a:cubicBezTo>
                  <a:cubicBezTo>
                    <a:pt x="401" y="502"/>
                    <a:pt x="501" y="377"/>
                    <a:pt x="501" y="251"/>
                  </a:cubicBezTo>
                  <a:cubicBezTo>
                    <a:pt x="501" y="101"/>
                    <a:pt x="401" y="1"/>
                    <a:pt x="251"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3804025" y="3078975"/>
              <a:ext cx="15700" cy="216825"/>
            </a:xfrm>
            <a:custGeom>
              <a:rect b="b" l="l" r="r" t="t"/>
              <a:pathLst>
                <a:path extrusionOk="0" h="8673" w="628">
                  <a:moveTo>
                    <a:pt x="327" y="1"/>
                  </a:moveTo>
                  <a:cubicBezTo>
                    <a:pt x="151" y="1"/>
                    <a:pt x="1" y="1956"/>
                    <a:pt x="1" y="4337"/>
                  </a:cubicBezTo>
                  <a:cubicBezTo>
                    <a:pt x="1" y="6743"/>
                    <a:pt x="151" y="8672"/>
                    <a:pt x="327" y="8672"/>
                  </a:cubicBezTo>
                  <a:cubicBezTo>
                    <a:pt x="477" y="8672"/>
                    <a:pt x="627" y="6743"/>
                    <a:pt x="627" y="4337"/>
                  </a:cubicBezTo>
                  <a:cubicBezTo>
                    <a:pt x="627" y="1956"/>
                    <a:pt x="477" y="1"/>
                    <a:pt x="3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57200" y="408925"/>
            <a:ext cx="82296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chemistry </a:t>
            </a:r>
            <a:r>
              <a:rPr lang="en"/>
              <a:t>thesis infographics</a:t>
            </a:r>
            <a:endParaRPr/>
          </a:p>
        </p:txBody>
      </p:sp>
      <p:sp>
        <p:nvSpPr>
          <p:cNvPr id="79" name="Google Shape;79;p16"/>
          <p:cNvSpPr txBox="1"/>
          <p:nvPr>
            <p:ph idx="1" type="body"/>
          </p:nvPr>
        </p:nvSpPr>
        <p:spPr>
          <a:xfrm>
            <a:off x="684975" y="1531950"/>
            <a:ext cx="7773900" cy="30369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chemeClr val="dk1"/>
              </a:buClr>
              <a:buSzPts val="1450"/>
              <a:buFont typeface="Anaheim"/>
              <a:buChar char="●"/>
            </a:pPr>
            <a:r>
              <a:rPr lang="en">
                <a:solidFill>
                  <a:schemeClr val="dk1"/>
                </a:solidFill>
              </a:rPr>
              <a:t>This template contains an assortment of complementary infographic resources for the </a:t>
            </a:r>
            <a:r>
              <a:rPr lang="en" sz="1300">
                <a:solidFill>
                  <a:schemeClr val="dk1"/>
                </a:solidFill>
                <a:highlight>
                  <a:schemeClr val="dk2"/>
                </a:highlight>
                <a:uFill>
                  <a:noFill/>
                </a:uFill>
                <a:latin typeface="Advent Pro"/>
                <a:ea typeface="Advent Pro"/>
                <a:cs typeface="Advent Pro"/>
                <a:sym typeface="Advent Pro"/>
                <a:hlinkClick r:id="rId3">
                  <a:extLst>
                    <a:ext uri="{A12FA001-AC4F-418D-AE19-62706E023703}">
                      <ahyp:hlinkClr val="tx"/>
                    </a:ext>
                  </a:extLst>
                </a:hlinkClick>
              </a:rPr>
              <a:t>C</a:t>
            </a:r>
            <a:r>
              <a:rPr lang="en">
                <a:solidFill>
                  <a:schemeClr val="dk1"/>
                </a:solidFill>
                <a:highlight>
                  <a:schemeClr val="dk2"/>
                </a:highlight>
                <a:uFill>
                  <a:noFill/>
                </a:uFill>
                <a:latin typeface="Advent Pro"/>
                <a:ea typeface="Advent Pro"/>
                <a:cs typeface="Advent Pro"/>
                <a:sym typeface="Advent Pro"/>
                <a:hlinkClick r:id="rId4">
                  <a:extLst>
                    <a:ext uri="{A12FA001-AC4F-418D-AE19-62706E023703}">
                      <ahyp:hlinkClr val="tx"/>
                    </a:ext>
                  </a:extLst>
                </a:hlinkClick>
              </a:rPr>
              <a:t>hemistry Thesis</a:t>
            </a:r>
            <a:r>
              <a:rPr lang="en">
                <a:solidFill>
                  <a:schemeClr val="dk1"/>
                </a:solidFill>
                <a:latin typeface="Advent Pro"/>
                <a:ea typeface="Advent Pro"/>
                <a:cs typeface="Advent Pro"/>
                <a:sym typeface="Advent Pro"/>
              </a:rPr>
              <a:t> presentation</a:t>
            </a:r>
            <a:r>
              <a:rPr lang="en">
                <a:solidFill>
                  <a:schemeClr val="dk1"/>
                </a:solidFill>
              </a:rPr>
              <a:t>.</a:t>
            </a:r>
            <a:endParaRPr>
              <a:solidFill>
                <a:schemeClr val="dk1"/>
              </a:solidFill>
            </a:endParaRPr>
          </a:p>
          <a:p>
            <a:pPr indent="-320675" lvl="0" marL="457200" rtl="0" algn="l">
              <a:spcBef>
                <a:spcPts val="0"/>
              </a:spcBef>
              <a:spcAft>
                <a:spcPts val="0"/>
              </a:spcAft>
              <a:buClr>
                <a:schemeClr val="dk1"/>
              </a:buClr>
              <a:buSzPts val="1450"/>
              <a:buFont typeface="Anaheim"/>
              <a:buChar char="●"/>
            </a:pPr>
            <a:r>
              <a:rPr lang="en">
                <a:solidFill>
                  <a:schemeClr val="dk1"/>
                </a:solidFill>
              </a:rPr>
              <a:t>These infographics are adapted to the style of the aforementioned presentation, so you can insert them easily and have them completely integrated at once. You just need to do the following:</a:t>
            </a:r>
            <a:endParaRPr>
              <a:solidFill>
                <a:schemeClr val="dk1"/>
              </a:solidFill>
            </a:endParaRPr>
          </a:p>
          <a:p>
            <a:pPr indent="-320675" lvl="1" marL="914400" rtl="0" algn="l">
              <a:spcBef>
                <a:spcPts val="0"/>
              </a:spcBef>
              <a:spcAft>
                <a:spcPts val="0"/>
              </a:spcAft>
              <a:buClr>
                <a:schemeClr val="dk1"/>
              </a:buClr>
              <a:buSzPts val="1450"/>
              <a:buFont typeface="Anaheim"/>
              <a:buChar char="○"/>
            </a:pPr>
            <a:r>
              <a:rPr lang="en">
                <a:solidFill>
                  <a:schemeClr val="dk1"/>
                </a:solidFill>
              </a:rPr>
              <a:t>Select the element that you want to copy</a:t>
            </a:r>
            <a:endParaRPr>
              <a:solidFill>
                <a:schemeClr val="dk1"/>
              </a:solidFill>
            </a:endParaRPr>
          </a:p>
          <a:p>
            <a:pPr indent="-320675" lvl="1" marL="914400" rtl="0" algn="l">
              <a:spcBef>
                <a:spcPts val="0"/>
              </a:spcBef>
              <a:spcAft>
                <a:spcPts val="0"/>
              </a:spcAft>
              <a:buClr>
                <a:schemeClr val="dk1"/>
              </a:buClr>
              <a:buSzPts val="1450"/>
              <a:buFont typeface="Anaheim"/>
              <a:buChar char="○"/>
            </a:pPr>
            <a:r>
              <a:rPr lang="en">
                <a:solidFill>
                  <a:schemeClr val="dk1"/>
                </a:solidFill>
              </a:rPr>
              <a:t>Right-click and choose “Copy”</a:t>
            </a:r>
            <a:endParaRPr>
              <a:solidFill>
                <a:schemeClr val="dk1"/>
              </a:solidFill>
            </a:endParaRPr>
          </a:p>
          <a:p>
            <a:pPr indent="-320675" lvl="1" marL="914400" rtl="0" algn="l">
              <a:spcBef>
                <a:spcPts val="0"/>
              </a:spcBef>
              <a:spcAft>
                <a:spcPts val="0"/>
              </a:spcAft>
              <a:buClr>
                <a:schemeClr val="dk1"/>
              </a:buClr>
              <a:buSzPts val="1450"/>
              <a:buFont typeface="Anaheim"/>
              <a:buChar char="○"/>
            </a:pPr>
            <a:r>
              <a:rPr lang="en">
                <a:solidFill>
                  <a:schemeClr val="dk1"/>
                </a:solidFill>
              </a:rPr>
              <a:t>Go to the slide where you want the element to appear</a:t>
            </a:r>
            <a:endParaRPr>
              <a:solidFill>
                <a:schemeClr val="dk1"/>
              </a:solidFill>
            </a:endParaRPr>
          </a:p>
          <a:p>
            <a:pPr indent="-320675" lvl="1" marL="914400" rtl="0" algn="l">
              <a:spcBef>
                <a:spcPts val="0"/>
              </a:spcBef>
              <a:spcAft>
                <a:spcPts val="0"/>
              </a:spcAft>
              <a:buClr>
                <a:schemeClr val="dk1"/>
              </a:buClr>
              <a:buSzPts val="1450"/>
              <a:buFont typeface="Anaheim"/>
              <a:buChar char="○"/>
            </a:pPr>
            <a:r>
              <a:rPr lang="en">
                <a:solidFill>
                  <a:schemeClr val="dk1"/>
                </a:solidFill>
              </a:rPr>
              <a:t>Right-click and choose “Paste”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34"/>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195" name="Google Shape;1195;p34"/>
          <p:cNvGrpSpPr/>
          <p:nvPr/>
        </p:nvGrpSpPr>
        <p:grpSpPr>
          <a:xfrm>
            <a:off x="457223" y="1499697"/>
            <a:ext cx="8229702" cy="3235041"/>
            <a:chOff x="457223" y="1499697"/>
            <a:chExt cx="8229702" cy="3235041"/>
          </a:xfrm>
        </p:grpSpPr>
        <p:grpSp>
          <p:nvGrpSpPr>
            <p:cNvPr id="1196" name="Google Shape;1196;p34"/>
            <p:cNvGrpSpPr/>
            <p:nvPr/>
          </p:nvGrpSpPr>
          <p:grpSpPr>
            <a:xfrm>
              <a:off x="457223" y="1499697"/>
              <a:ext cx="2279937" cy="3234918"/>
              <a:chOff x="457225" y="1385849"/>
              <a:chExt cx="2360184" cy="3348777"/>
            </a:xfrm>
          </p:grpSpPr>
          <p:sp>
            <p:nvSpPr>
              <p:cNvPr id="1197" name="Google Shape;1197;p34"/>
              <p:cNvSpPr/>
              <p:nvPr/>
            </p:nvSpPr>
            <p:spPr>
              <a:xfrm>
                <a:off x="457225" y="1385849"/>
                <a:ext cx="2360184" cy="3348777"/>
              </a:xfrm>
              <a:custGeom>
                <a:rect b="b" l="l" r="r" t="t"/>
                <a:pathLst>
                  <a:path extrusionOk="0" h="22583" w="15916">
                    <a:moveTo>
                      <a:pt x="126" y="1"/>
                    </a:moveTo>
                    <a:cubicBezTo>
                      <a:pt x="51" y="1"/>
                      <a:pt x="0" y="101"/>
                      <a:pt x="51" y="176"/>
                    </a:cubicBezTo>
                    <a:lnTo>
                      <a:pt x="1078" y="1655"/>
                    </a:lnTo>
                    <a:cubicBezTo>
                      <a:pt x="1229" y="1881"/>
                      <a:pt x="1304" y="2131"/>
                      <a:pt x="1304" y="2407"/>
                    </a:cubicBezTo>
                    <a:lnTo>
                      <a:pt x="1304" y="20201"/>
                    </a:lnTo>
                    <a:cubicBezTo>
                      <a:pt x="1304" y="21104"/>
                      <a:pt x="1955" y="21881"/>
                      <a:pt x="2833" y="22031"/>
                    </a:cubicBezTo>
                    <a:cubicBezTo>
                      <a:pt x="4111" y="22282"/>
                      <a:pt x="6141" y="22582"/>
                      <a:pt x="8422" y="22582"/>
                    </a:cubicBezTo>
                    <a:cubicBezTo>
                      <a:pt x="10702" y="22582"/>
                      <a:pt x="12707" y="22282"/>
                      <a:pt x="14011" y="22031"/>
                    </a:cubicBezTo>
                    <a:cubicBezTo>
                      <a:pt x="14888" y="21881"/>
                      <a:pt x="15514" y="21104"/>
                      <a:pt x="15514" y="20201"/>
                    </a:cubicBezTo>
                    <a:lnTo>
                      <a:pt x="15514" y="1279"/>
                    </a:lnTo>
                    <a:cubicBezTo>
                      <a:pt x="15765" y="1154"/>
                      <a:pt x="15915" y="903"/>
                      <a:pt x="15890" y="602"/>
                    </a:cubicBezTo>
                    <a:cubicBezTo>
                      <a:pt x="15865" y="251"/>
                      <a:pt x="15564" y="1"/>
                      <a:pt x="15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rot="10800000">
                <a:off x="726923" y="1759562"/>
                <a:ext cx="1935600" cy="254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rot="10800000">
                <a:off x="726923" y="2276935"/>
                <a:ext cx="1935600" cy="189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687815" y="1616879"/>
                <a:ext cx="130050" cy="178835"/>
              </a:xfrm>
              <a:custGeom>
                <a:rect b="b" l="l" r="r" t="t"/>
                <a:pathLst>
                  <a:path extrusionOk="0" h="1206" w="877">
                    <a:moveTo>
                      <a:pt x="224" y="0"/>
                    </a:moveTo>
                    <a:cubicBezTo>
                      <a:pt x="87" y="0"/>
                      <a:pt x="0" y="216"/>
                      <a:pt x="150" y="323"/>
                    </a:cubicBezTo>
                    <a:cubicBezTo>
                      <a:pt x="350" y="473"/>
                      <a:pt x="451" y="724"/>
                      <a:pt x="425" y="999"/>
                    </a:cubicBezTo>
                    <a:cubicBezTo>
                      <a:pt x="413" y="1137"/>
                      <a:pt x="519" y="1206"/>
                      <a:pt x="629" y="1206"/>
                    </a:cubicBezTo>
                    <a:cubicBezTo>
                      <a:pt x="739" y="1206"/>
                      <a:pt x="852" y="1137"/>
                      <a:pt x="852" y="999"/>
                    </a:cubicBezTo>
                    <a:cubicBezTo>
                      <a:pt x="877" y="598"/>
                      <a:pt x="651" y="222"/>
                      <a:pt x="300" y="22"/>
                    </a:cubicBezTo>
                    <a:cubicBezTo>
                      <a:pt x="274" y="7"/>
                      <a:pt x="248" y="0"/>
                      <a:pt x="224"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rot="10800000">
                <a:off x="726923" y="3559693"/>
                <a:ext cx="1935600" cy="1017600"/>
              </a:xfrm>
              <a:prstGeom prst="round2SameRect">
                <a:avLst>
                  <a:gd fmla="val 23911"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2419539" y="1567797"/>
                <a:ext cx="289017" cy="71030"/>
              </a:xfrm>
              <a:custGeom>
                <a:rect b="b" l="l" r="r" t="t"/>
                <a:pathLst>
                  <a:path extrusionOk="0" h="479" w="1949">
                    <a:moveTo>
                      <a:pt x="1676" y="1"/>
                    </a:moveTo>
                    <a:cubicBezTo>
                      <a:pt x="1669" y="1"/>
                      <a:pt x="1662" y="1"/>
                      <a:pt x="1655" y="2"/>
                    </a:cubicBezTo>
                    <a:cubicBezTo>
                      <a:pt x="1379" y="27"/>
                      <a:pt x="1128" y="77"/>
                      <a:pt x="853" y="102"/>
                    </a:cubicBezTo>
                    <a:cubicBezTo>
                      <a:pt x="627" y="127"/>
                      <a:pt x="352" y="102"/>
                      <a:pt x="126" y="152"/>
                    </a:cubicBezTo>
                    <a:cubicBezTo>
                      <a:pt x="1" y="177"/>
                      <a:pt x="26" y="353"/>
                      <a:pt x="126" y="378"/>
                    </a:cubicBezTo>
                    <a:cubicBezTo>
                      <a:pt x="352" y="478"/>
                      <a:pt x="652" y="453"/>
                      <a:pt x="903" y="478"/>
                    </a:cubicBezTo>
                    <a:cubicBezTo>
                      <a:pt x="1179" y="478"/>
                      <a:pt x="1454" y="478"/>
                      <a:pt x="1705" y="453"/>
                    </a:cubicBezTo>
                    <a:cubicBezTo>
                      <a:pt x="1948" y="404"/>
                      <a:pt x="1908" y="1"/>
                      <a:pt x="1676"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550202" y="1425293"/>
                <a:ext cx="126491" cy="127824"/>
              </a:xfrm>
              <a:custGeom>
                <a:rect b="b" l="l" r="r" t="t"/>
                <a:pathLst>
                  <a:path extrusionOk="0" h="862" w="853">
                    <a:moveTo>
                      <a:pt x="187" y="1"/>
                    </a:moveTo>
                    <a:cubicBezTo>
                      <a:pt x="148" y="1"/>
                      <a:pt x="109" y="13"/>
                      <a:pt x="75" y="36"/>
                    </a:cubicBezTo>
                    <a:cubicBezTo>
                      <a:pt x="0" y="111"/>
                      <a:pt x="0" y="186"/>
                      <a:pt x="25" y="286"/>
                    </a:cubicBezTo>
                    <a:cubicBezTo>
                      <a:pt x="100" y="462"/>
                      <a:pt x="226" y="637"/>
                      <a:pt x="351" y="787"/>
                    </a:cubicBezTo>
                    <a:cubicBezTo>
                      <a:pt x="393" y="840"/>
                      <a:pt x="453" y="862"/>
                      <a:pt x="516" y="862"/>
                    </a:cubicBezTo>
                    <a:cubicBezTo>
                      <a:pt x="602" y="862"/>
                      <a:pt x="694" y="821"/>
                      <a:pt x="752" y="762"/>
                    </a:cubicBezTo>
                    <a:cubicBezTo>
                      <a:pt x="852" y="637"/>
                      <a:pt x="827" y="437"/>
                      <a:pt x="677" y="361"/>
                    </a:cubicBezTo>
                    <a:cubicBezTo>
                      <a:pt x="526" y="261"/>
                      <a:pt x="426" y="186"/>
                      <a:pt x="326" y="61"/>
                    </a:cubicBezTo>
                    <a:cubicBezTo>
                      <a:pt x="284" y="19"/>
                      <a:pt x="235" y="1"/>
                      <a:pt x="18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2237440" y="1428852"/>
                <a:ext cx="368056" cy="83634"/>
              </a:xfrm>
              <a:custGeom>
                <a:rect b="b" l="l" r="r" t="t"/>
                <a:pathLst>
                  <a:path extrusionOk="0" h="564" w="2482">
                    <a:moveTo>
                      <a:pt x="1503" y="0"/>
                    </a:moveTo>
                    <a:cubicBezTo>
                      <a:pt x="1084" y="0"/>
                      <a:pt x="661" y="12"/>
                      <a:pt x="226" y="12"/>
                    </a:cubicBezTo>
                    <a:cubicBezTo>
                      <a:pt x="1" y="12"/>
                      <a:pt x="1" y="337"/>
                      <a:pt x="226" y="362"/>
                    </a:cubicBezTo>
                    <a:cubicBezTo>
                      <a:pt x="878" y="438"/>
                      <a:pt x="1504" y="538"/>
                      <a:pt x="2131" y="563"/>
                    </a:cubicBezTo>
                    <a:cubicBezTo>
                      <a:pt x="2139" y="564"/>
                      <a:pt x="2146" y="564"/>
                      <a:pt x="2154" y="564"/>
                    </a:cubicBezTo>
                    <a:cubicBezTo>
                      <a:pt x="2482" y="564"/>
                      <a:pt x="2474" y="36"/>
                      <a:pt x="2131" y="12"/>
                    </a:cubicBezTo>
                    <a:cubicBezTo>
                      <a:pt x="1922" y="3"/>
                      <a:pt x="1713" y="0"/>
                      <a:pt x="150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2638859" y="1447240"/>
                <a:ext cx="85563" cy="71623"/>
              </a:xfrm>
              <a:custGeom>
                <a:rect b="b" l="l" r="r" t="t"/>
                <a:pathLst>
                  <a:path extrusionOk="0" h="483" w="577">
                    <a:moveTo>
                      <a:pt x="339" y="0"/>
                    </a:moveTo>
                    <a:cubicBezTo>
                      <a:pt x="301" y="0"/>
                      <a:pt x="263" y="13"/>
                      <a:pt x="226" y="38"/>
                    </a:cubicBezTo>
                    <a:cubicBezTo>
                      <a:pt x="201" y="38"/>
                      <a:pt x="176" y="63"/>
                      <a:pt x="151" y="63"/>
                    </a:cubicBezTo>
                    <a:cubicBezTo>
                      <a:pt x="142" y="71"/>
                      <a:pt x="137" y="74"/>
                      <a:pt x="134" y="74"/>
                    </a:cubicBezTo>
                    <a:cubicBezTo>
                      <a:pt x="128" y="74"/>
                      <a:pt x="134" y="63"/>
                      <a:pt x="151" y="63"/>
                    </a:cubicBezTo>
                    <a:lnTo>
                      <a:pt x="126" y="63"/>
                    </a:lnTo>
                    <a:cubicBezTo>
                      <a:pt x="101" y="63"/>
                      <a:pt x="50" y="113"/>
                      <a:pt x="25" y="138"/>
                    </a:cubicBezTo>
                    <a:cubicBezTo>
                      <a:pt x="0" y="163"/>
                      <a:pt x="0" y="213"/>
                      <a:pt x="0" y="238"/>
                    </a:cubicBezTo>
                    <a:cubicBezTo>
                      <a:pt x="0" y="264"/>
                      <a:pt x="0" y="314"/>
                      <a:pt x="25" y="339"/>
                    </a:cubicBezTo>
                    <a:cubicBezTo>
                      <a:pt x="25" y="364"/>
                      <a:pt x="76" y="414"/>
                      <a:pt x="126" y="414"/>
                    </a:cubicBezTo>
                    <a:cubicBezTo>
                      <a:pt x="126" y="414"/>
                      <a:pt x="137" y="425"/>
                      <a:pt x="144" y="425"/>
                    </a:cubicBezTo>
                    <a:cubicBezTo>
                      <a:pt x="148" y="425"/>
                      <a:pt x="151" y="422"/>
                      <a:pt x="151" y="414"/>
                    </a:cubicBezTo>
                    <a:cubicBezTo>
                      <a:pt x="176" y="439"/>
                      <a:pt x="201" y="439"/>
                      <a:pt x="226" y="464"/>
                    </a:cubicBezTo>
                    <a:cubicBezTo>
                      <a:pt x="263" y="477"/>
                      <a:pt x="301" y="483"/>
                      <a:pt x="339" y="483"/>
                    </a:cubicBezTo>
                    <a:cubicBezTo>
                      <a:pt x="376" y="483"/>
                      <a:pt x="414" y="477"/>
                      <a:pt x="451" y="464"/>
                    </a:cubicBezTo>
                    <a:cubicBezTo>
                      <a:pt x="527" y="414"/>
                      <a:pt x="577" y="339"/>
                      <a:pt x="577" y="238"/>
                    </a:cubicBezTo>
                    <a:cubicBezTo>
                      <a:pt x="577" y="163"/>
                      <a:pt x="527" y="63"/>
                      <a:pt x="451" y="38"/>
                    </a:cubicBezTo>
                    <a:cubicBezTo>
                      <a:pt x="414" y="13"/>
                      <a:pt x="376" y="0"/>
                      <a:pt x="339"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1613141" y="3457261"/>
                <a:ext cx="672792" cy="753449"/>
              </a:xfrm>
              <a:custGeom>
                <a:rect b="b" l="l" r="r" t="t"/>
                <a:pathLst>
                  <a:path extrusionOk="0" h="5081" w="4537">
                    <a:moveTo>
                      <a:pt x="3095" y="1"/>
                    </a:moveTo>
                    <a:cubicBezTo>
                      <a:pt x="2241" y="1"/>
                      <a:pt x="1174" y="792"/>
                      <a:pt x="1003" y="1496"/>
                    </a:cubicBezTo>
                    <a:cubicBezTo>
                      <a:pt x="902" y="1846"/>
                      <a:pt x="877" y="2222"/>
                      <a:pt x="727" y="2548"/>
                    </a:cubicBezTo>
                    <a:cubicBezTo>
                      <a:pt x="602" y="2899"/>
                      <a:pt x="376" y="3225"/>
                      <a:pt x="251" y="3576"/>
                    </a:cubicBezTo>
                    <a:cubicBezTo>
                      <a:pt x="0" y="4378"/>
                      <a:pt x="401" y="5054"/>
                      <a:pt x="1253" y="5080"/>
                    </a:cubicBezTo>
                    <a:cubicBezTo>
                      <a:pt x="1276" y="5080"/>
                      <a:pt x="1299" y="5081"/>
                      <a:pt x="1323" y="5081"/>
                    </a:cubicBezTo>
                    <a:cubicBezTo>
                      <a:pt x="2078" y="5081"/>
                      <a:pt x="2849" y="4689"/>
                      <a:pt x="3409" y="4202"/>
                    </a:cubicBezTo>
                    <a:cubicBezTo>
                      <a:pt x="4060" y="3651"/>
                      <a:pt x="4536" y="2849"/>
                      <a:pt x="4461" y="1947"/>
                    </a:cubicBezTo>
                    <a:cubicBezTo>
                      <a:pt x="4436" y="1445"/>
                      <a:pt x="4261" y="794"/>
                      <a:pt x="3910" y="368"/>
                    </a:cubicBezTo>
                    <a:cubicBezTo>
                      <a:pt x="3885" y="343"/>
                      <a:pt x="3835" y="318"/>
                      <a:pt x="3810" y="267"/>
                    </a:cubicBezTo>
                    <a:cubicBezTo>
                      <a:pt x="3616" y="80"/>
                      <a:pt x="3367" y="1"/>
                      <a:pt x="3095"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1876948" y="4096078"/>
                <a:ext cx="152590" cy="151698"/>
              </a:xfrm>
              <a:custGeom>
                <a:rect b="b" l="l" r="r" t="t"/>
                <a:pathLst>
                  <a:path extrusionOk="0" h="1023" w="1029">
                    <a:moveTo>
                      <a:pt x="552" y="1"/>
                    </a:moveTo>
                    <a:cubicBezTo>
                      <a:pt x="530" y="1"/>
                      <a:pt x="509" y="5"/>
                      <a:pt x="487" y="15"/>
                    </a:cubicBezTo>
                    <a:lnTo>
                      <a:pt x="487" y="15"/>
                    </a:lnTo>
                    <a:cubicBezTo>
                      <a:pt x="465" y="12"/>
                      <a:pt x="443" y="9"/>
                      <a:pt x="420" y="9"/>
                    </a:cubicBezTo>
                    <a:cubicBezTo>
                      <a:pt x="399" y="9"/>
                      <a:pt x="376" y="11"/>
                      <a:pt x="351" y="20"/>
                    </a:cubicBezTo>
                    <a:cubicBezTo>
                      <a:pt x="276" y="45"/>
                      <a:pt x="226" y="70"/>
                      <a:pt x="176" y="120"/>
                    </a:cubicBezTo>
                    <a:cubicBezTo>
                      <a:pt x="175" y="121"/>
                      <a:pt x="175" y="122"/>
                      <a:pt x="174" y="123"/>
                    </a:cubicBezTo>
                    <a:lnTo>
                      <a:pt x="174" y="123"/>
                    </a:lnTo>
                    <a:cubicBezTo>
                      <a:pt x="166" y="130"/>
                      <a:pt x="158" y="138"/>
                      <a:pt x="151" y="145"/>
                    </a:cubicBezTo>
                    <a:cubicBezTo>
                      <a:pt x="51" y="245"/>
                      <a:pt x="0" y="396"/>
                      <a:pt x="0" y="521"/>
                    </a:cubicBezTo>
                    <a:cubicBezTo>
                      <a:pt x="0" y="646"/>
                      <a:pt x="51" y="772"/>
                      <a:pt x="151" y="872"/>
                    </a:cubicBezTo>
                    <a:cubicBezTo>
                      <a:pt x="201" y="947"/>
                      <a:pt x="276" y="972"/>
                      <a:pt x="376" y="997"/>
                    </a:cubicBezTo>
                    <a:cubicBezTo>
                      <a:pt x="427" y="1022"/>
                      <a:pt x="502" y="1022"/>
                      <a:pt x="577" y="1022"/>
                    </a:cubicBezTo>
                    <a:cubicBezTo>
                      <a:pt x="627" y="1022"/>
                      <a:pt x="702" y="997"/>
                      <a:pt x="752" y="947"/>
                    </a:cubicBezTo>
                    <a:cubicBezTo>
                      <a:pt x="828" y="922"/>
                      <a:pt x="878" y="872"/>
                      <a:pt x="903" y="822"/>
                    </a:cubicBezTo>
                    <a:cubicBezTo>
                      <a:pt x="953" y="772"/>
                      <a:pt x="978" y="721"/>
                      <a:pt x="1003" y="646"/>
                    </a:cubicBezTo>
                    <a:cubicBezTo>
                      <a:pt x="1003" y="571"/>
                      <a:pt x="1028" y="521"/>
                      <a:pt x="1003" y="446"/>
                    </a:cubicBezTo>
                    <a:cubicBezTo>
                      <a:pt x="1003" y="371"/>
                      <a:pt x="978" y="320"/>
                      <a:pt x="953" y="270"/>
                    </a:cubicBezTo>
                    <a:cubicBezTo>
                      <a:pt x="903" y="195"/>
                      <a:pt x="878" y="145"/>
                      <a:pt x="802" y="120"/>
                    </a:cubicBezTo>
                    <a:cubicBezTo>
                      <a:pt x="752" y="70"/>
                      <a:pt x="702" y="45"/>
                      <a:pt x="627" y="20"/>
                    </a:cubicBezTo>
                    <a:cubicBezTo>
                      <a:pt x="602" y="7"/>
                      <a:pt x="577" y="1"/>
                      <a:pt x="5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2215196" y="3883436"/>
                <a:ext cx="145028" cy="145025"/>
              </a:xfrm>
              <a:custGeom>
                <a:rect b="b" l="l" r="r" t="t"/>
                <a:pathLst>
                  <a:path extrusionOk="0" h="978" w="978">
                    <a:moveTo>
                      <a:pt x="476" y="0"/>
                    </a:moveTo>
                    <a:cubicBezTo>
                      <a:pt x="351" y="0"/>
                      <a:pt x="226" y="50"/>
                      <a:pt x="125" y="125"/>
                    </a:cubicBezTo>
                    <a:cubicBezTo>
                      <a:pt x="75" y="175"/>
                      <a:pt x="50" y="226"/>
                      <a:pt x="25" y="301"/>
                    </a:cubicBezTo>
                    <a:cubicBezTo>
                      <a:pt x="0" y="351"/>
                      <a:pt x="0" y="426"/>
                      <a:pt x="0" y="476"/>
                    </a:cubicBezTo>
                    <a:cubicBezTo>
                      <a:pt x="0" y="602"/>
                      <a:pt x="50" y="752"/>
                      <a:pt x="125" y="827"/>
                    </a:cubicBezTo>
                    <a:cubicBezTo>
                      <a:pt x="226" y="927"/>
                      <a:pt x="351" y="977"/>
                      <a:pt x="476" y="977"/>
                    </a:cubicBezTo>
                    <a:cubicBezTo>
                      <a:pt x="602" y="977"/>
                      <a:pt x="752" y="927"/>
                      <a:pt x="827" y="827"/>
                    </a:cubicBezTo>
                    <a:cubicBezTo>
                      <a:pt x="877" y="777"/>
                      <a:pt x="902" y="727"/>
                      <a:pt x="928" y="677"/>
                    </a:cubicBezTo>
                    <a:cubicBezTo>
                      <a:pt x="978" y="602"/>
                      <a:pt x="978" y="551"/>
                      <a:pt x="978" y="476"/>
                    </a:cubicBezTo>
                    <a:cubicBezTo>
                      <a:pt x="978" y="351"/>
                      <a:pt x="928" y="226"/>
                      <a:pt x="827" y="125"/>
                    </a:cubicBezTo>
                    <a:cubicBezTo>
                      <a:pt x="727" y="50"/>
                      <a:pt x="627" y="0"/>
                      <a:pt x="47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2255976" y="4216339"/>
                <a:ext cx="145176" cy="149326"/>
              </a:xfrm>
              <a:custGeom>
                <a:rect b="b" l="l" r="r" t="t"/>
                <a:pathLst>
                  <a:path extrusionOk="0" h="1007" w="979">
                    <a:moveTo>
                      <a:pt x="477" y="0"/>
                    </a:moveTo>
                    <a:cubicBezTo>
                      <a:pt x="458" y="0"/>
                      <a:pt x="442" y="3"/>
                      <a:pt x="427" y="11"/>
                    </a:cubicBezTo>
                    <a:cubicBezTo>
                      <a:pt x="352" y="11"/>
                      <a:pt x="277" y="36"/>
                      <a:pt x="226" y="86"/>
                    </a:cubicBezTo>
                    <a:cubicBezTo>
                      <a:pt x="76" y="186"/>
                      <a:pt x="1" y="336"/>
                      <a:pt x="1" y="512"/>
                    </a:cubicBezTo>
                    <a:cubicBezTo>
                      <a:pt x="1" y="587"/>
                      <a:pt x="1" y="687"/>
                      <a:pt x="51" y="763"/>
                    </a:cubicBezTo>
                    <a:cubicBezTo>
                      <a:pt x="76" y="813"/>
                      <a:pt x="126" y="863"/>
                      <a:pt x="176" y="888"/>
                    </a:cubicBezTo>
                    <a:cubicBezTo>
                      <a:pt x="226" y="938"/>
                      <a:pt x="277" y="963"/>
                      <a:pt x="352" y="988"/>
                    </a:cubicBezTo>
                    <a:cubicBezTo>
                      <a:pt x="389" y="1001"/>
                      <a:pt x="433" y="1007"/>
                      <a:pt x="477" y="1007"/>
                    </a:cubicBezTo>
                    <a:cubicBezTo>
                      <a:pt x="521" y="1007"/>
                      <a:pt x="565" y="1001"/>
                      <a:pt x="602" y="988"/>
                    </a:cubicBezTo>
                    <a:cubicBezTo>
                      <a:pt x="753" y="938"/>
                      <a:pt x="903" y="813"/>
                      <a:pt x="928" y="637"/>
                    </a:cubicBezTo>
                    <a:lnTo>
                      <a:pt x="953" y="637"/>
                    </a:lnTo>
                    <a:cubicBezTo>
                      <a:pt x="978" y="512"/>
                      <a:pt x="953" y="362"/>
                      <a:pt x="903" y="261"/>
                    </a:cubicBezTo>
                    <a:cubicBezTo>
                      <a:pt x="835" y="171"/>
                      <a:pt x="747" y="80"/>
                      <a:pt x="638" y="45"/>
                    </a:cubicBezTo>
                    <a:lnTo>
                      <a:pt x="638" y="45"/>
                    </a:lnTo>
                    <a:cubicBezTo>
                      <a:pt x="634" y="42"/>
                      <a:pt x="631" y="39"/>
                      <a:pt x="627" y="36"/>
                    </a:cubicBezTo>
                    <a:cubicBezTo>
                      <a:pt x="574" y="18"/>
                      <a:pt x="521" y="0"/>
                      <a:pt x="477"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672838" y="2407987"/>
                <a:ext cx="204492" cy="55904"/>
              </a:xfrm>
              <a:custGeom>
                <a:rect b="b" l="l" r="r" t="t"/>
                <a:pathLst>
                  <a:path extrusionOk="0" h="377" w="1379">
                    <a:moveTo>
                      <a:pt x="201" y="0"/>
                    </a:moveTo>
                    <a:cubicBezTo>
                      <a:pt x="100" y="0"/>
                      <a:pt x="0" y="75"/>
                      <a:pt x="0" y="176"/>
                    </a:cubicBezTo>
                    <a:cubicBezTo>
                      <a:pt x="0" y="301"/>
                      <a:pt x="100" y="376"/>
                      <a:pt x="201" y="376"/>
                    </a:cubicBezTo>
                    <a:lnTo>
                      <a:pt x="1178" y="376"/>
                    </a:lnTo>
                    <a:cubicBezTo>
                      <a:pt x="1303" y="376"/>
                      <a:pt x="1379" y="301"/>
                      <a:pt x="1379" y="176"/>
                    </a:cubicBezTo>
                    <a:cubicBezTo>
                      <a:pt x="1379" y="75"/>
                      <a:pt x="1303" y="0"/>
                      <a:pt x="1178"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672838" y="2586375"/>
                <a:ext cx="204492" cy="55904"/>
              </a:xfrm>
              <a:custGeom>
                <a:rect b="b" l="l" r="r" t="t"/>
                <a:pathLst>
                  <a:path extrusionOk="0" h="377" w="1379">
                    <a:moveTo>
                      <a:pt x="201" y="0"/>
                    </a:moveTo>
                    <a:cubicBezTo>
                      <a:pt x="100" y="0"/>
                      <a:pt x="0" y="75"/>
                      <a:pt x="0" y="176"/>
                    </a:cubicBezTo>
                    <a:cubicBezTo>
                      <a:pt x="0" y="301"/>
                      <a:pt x="100" y="376"/>
                      <a:pt x="201" y="376"/>
                    </a:cubicBezTo>
                    <a:lnTo>
                      <a:pt x="1178" y="376"/>
                    </a:lnTo>
                    <a:cubicBezTo>
                      <a:pt x="1303" y="376"/>
                      <a:pt x="1379" y="301"/>
                      <a:pt x="1379" y="176"/>
                    </a:cubicBezTo>
                    <a:cubicBezTo>
                      <a:pt x="1379" y="75"/>
                      <a:pt x="1303" y="0"/>
                      <a:pt x="1178"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672838" y="3203246"/>
                <a:ext cx="204492" cy="59612"/>
              </a:xfrm>
              <a:custGeom>
                <a:rect b="b" l="l" r="r" t="t"/>
                <a:pathLst>
                  <a:path extrusionOk="0" h="402" w="1379">
                    <a:moveTo>
                      <a:pt x="201" y="1"/>
                    </a:moveTo>
                    <a:cubicBezTo>
                      <a:pt x="100" y="1"/>
                      <a:pt x="0" y="76"/>
                      <a:pt x="0" y="201"/>
                    </a:cubicBezTo>
                    <a:cubicBezTo>
                      <a:pt x="0" y="301"/>
                      <a:pt x="100" y="402"/>
                      <a:pt x="201" y="402"/>
                    </a:cubicBezTo>
                    <a:lnTo>
                      <a:pt x="1178" y="402"/>
                    </a:lnTo>
                    <a:cubicBezTo>
                      <a:pt x="1303" y="402"/>
                      <a:pt x="1379" y="301"/>
                      <a:pt x="1379" y="201"/>
                    </a:cubicBezTo>
                    <a:cubicBezTo>
                      <a:pt x="1379" y="76"/>
                      <a:pt x="1303" y="1"/>
                      <a:pt x="1178"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672838" y="3024858"/>
                <a:ext cx="204492" cy="59612"/>
              </a:xfrm>
              <a:custGeom>
                <a:rect b="b" l="l" r="r" t="t"/>
                <a:pathLst>
                  <a:path extrusionOk="0" h="402" w="1379">
                    <a:moveTo>
                      <a:pt x="201" y="1"/>
                    </a:moveTo>
                    <a:cubicBezTo>
                      <a:pt x="100" y="1"/>
                      <a:pt x="0" y="76"/>
                      <a:pt x="0" y="201"/>
                    </a:cubicBezTo>
                    <a:cubicBezTo>
                      <a:pt x="0" y="301"/>
                      <a:pt x="100" y="402"/>
                      <a:pt x="201" y="402"/>
                    </a:cubicBezTo>
                    <a:lnTo>
                      <a:pt x="1178" y="402"/>
                    </a:lnTo>
                    <a:cubicBezTo>
                      <a:pt x="1303" y="402"/>
                      <a:pt x="1379" y="301"/>
                      <a:pt x="1379" y="201"/>
                    </a:cubicBezTo>
                    <a:cubicBezTo>
                      <a:pt x="1379" y="76"/>
                      <a:pt x="1303" y="1"/>
                      <a:pt x="1178"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672838" y="3820118"/>
                <a:ext cx="204492" cy="59612"/>
              </a:xfrm>
              <a:custGeom>
                <a:rect b="b" l="l" r="r" t="t"/>
                <a:pathLst>
                  <a:path extrusionOk="0" h="402" w="1379">
                    <a:moveTo>
                      <a:pt x="201" y="1"/>
                    </a:moveTo>
                    <a:cubicBezTo>
                      <a:pt x="100" y="1"/>
                      <a:pt x="0" y="101"/>
                      <a:pt x="0" y="201"/>
                    </a:cubicBezTo>
                    <a:cubicBezTo>
                      <a:pt x="0" y="302"/>
                      <a:pt x="100" y="402"/>
                      <a:pt x="201" y="402"/>
                    </a:cubicBezTo>
                    <a:lnTo>
                      <a:pt x="1178" y="402"/>
                    </a:lnTo>
                    <a:cubicBezTo>
                      <a:pt x="1303" y="402"/>
                      <a:pt x="1379" y="302"/>
                      <a:pt x="1379" y="201"/>
                    </a:cubicBezTo>
                    <a:cubicBezTo>
                      <a:pt x="1379" y="101"/>
                      <a:pt x="1303" y="1"/>
                      <a:pt x="1178"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672838" y="3641729"/>
                <a:ext cx="204492" cy="59612"/>
              </a:xfrm>
              <a:custGeom>
                <a:rect b="b" l="l" r="r" t="t"/>
                <a:pathLst>
                  <a:path extrusionOk="0" h="402" w="1379">
                    <a:moveTo>
                      <a:pt x="201" y="1"/>
                    </a:moveTo>
                    <a:cubicBezTo>
                      <a:pt x="100" y="1"/>
                      <a:pt x="0" y="101"/>
                      <a:pt x="0" y="201"/>
                    </a:cubicBezTo>
                    <a:cubicBezTo>
                      <a:pt x="0" y="302"/>
                      <a:pt x="100" y="402"/>
                      <a:pt x="201" y="402"/>
                    </a:cubicBezTo>
                    <a:lnTo>
                      <a:pt x="1178" y="402"/>
                    </a:lnTo>
                    <a:cubicBezTo>
                      <a:pt x="1303" y="402"/>
                      <a:pt x="1379" y="302"/>
                      <a:pt x="1379" y="201"/>
                    </a:cubicBezTo>
                    <a:cubicBezTo>
                      <a:pt x="1379" y="101"/>
                      <a:pt x="1303" y="1"/>
                      <a:pt x="1178"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34"/>
            <p:cNvSpPr/>
            <p:nvPr/>
          </p:nvSpPr>
          <p:spPr>
            <a:xfrm>
              <a:off x="4987025" y="1559100"/>
              <a:ext cx="3699900" cy="603900"/>
            </a:xfrm>
            <a:prstGeom prst="roundRect">
              <a:avLst>
                <a:gd fmla="val 0" name="adj"/>
              </a:avLst>
            </a:prstGeom>
            <a:noFill/>
            <a:ln>
              <a:noFill/>
            </a:ln>
          </p:spPr>
          <p:txBody>
            <a:bodyPr anchorCtr="0" anchor="ctr" bIns="0" lIns="91425" spcFirstLastPara="1" rIns="0" wrap="square" tIns="0">
              <a:noAutofit/>
            </a:bodyPr>
            <a:lstStyle/>
            <a:p>
              <a:pPr indent="0" lvl="0" marL="0" rtl="0" algn="l">
                <a:spcBef>
                  <a:spcPts val="0"/>
                </a:spcBef>
                <a:spcAft>
                  <a:spcPts val="0"/>
                </a:spcAft>
                <a:buNone/>
              </a:pPr>
              <a:r>
                <a:rPr lang="en" sz="1200">
                  <a:latin typeface="Advent Pro"/>
                  <a:ea typeface="Advent Pro"/>
                  <a:cs typeface="Advent Pro"/>
                  <a:sym typeface="Advent Pro"/>
                </a:rPr>
                <a:t>Jupiter is a gas giant and the biggest planet in the Solar System. </a:t>
              </a:r>
              <a:r>
                <a:rPr lang="en" sz="1200">
                  <a:latin typeface="Advent Pro"/>
                  <a:ea typeface="Advent Pro"/>
                  <a:cs typeface="Advent Pro"/>
                  <a:sym typeface="Advent Pro"/>
                </a:rPr>
                <a:t>It's the fourth-brightest object in the night sky. It was named after a Roman god</a:t>
              </a:r>
              <a:endParaRPr sz="1200">
                <a:solidFill>
                  <a:srgbClr val="000000"/>
                </a:solidFill>
                <a:latin typeface="Advent Pro"/>
                <a:ea typeface="Advent Pro"/>
                <a:cs typeface="Advent Pro"/>
                <a:sym typeface="Advent Pro"/>
              </a:endParaRPr>
            </a:p>
          </p:txBody>
        </p:sp>
        <p:sp>
          <p:nvSpPr>
            <p:cNvPr id="1217" name="Google Shape;1217;p34"/>
            <p:cNvSpPr/>
            <p:nvPr/>
          </p:nvSpPr>
          <p:spPr>
            <a:xfrm>
              <a:off x="4987025" y="2815263"/>
              <a:ext cx="3699900" cy="603900"/>
            </a:xfrm>
            <a:prstGeom prst="roundRect">
              <a:avLst>
                <a:gd fmla="val 0" name="adj"/>
              </a:avLst>
            </a:prstGeom>
            <a:noFill/>
            <a:ln>
              <a:noFill/>
            </a:ln>
          </p:spPr>
          <p:txBody>
            <a:bodyPr anchorCtr="0" anchor="ctr" bIns="0" lIns="91425" spcFirstLastPara="1" rIns="0" wrap="square" tIns="0">
              <a:noAutofit/>
            </a:bodyPr>
            <a:lstStyle/>
            <a:p>
              <a:pPr indent="0" lvl="0" marL="0" rtl="0" algn="l">
                <a:spcBef>
                  <a:spcPts val="0"/>
                </a:spcBef>
                <a:spcAft>
                  <a:spcPts val="0"/>
                </a:spcAft>
                <a:buClr>
                  <a:srgbClr val="000000"/>
                </a:buClr>
                <a:buSzPts val="1100"/>
                <a:buFont typeface="Arial"/>
                <a:buNone/>
              </a:pPr>
              <a:r>
                <a:rPr lang="en" sz="1200">
                  <a:latin typeface="Advent Pro"/>
                  <a:ea typeface="Advent Pro"/>
                  <a:cs typeface="Advent Pro"/>
                  <a:sym typeface="Advent Pro"/>
                </a:rPr>
                <a:t>It’</a:t>
              </a:r>
              <a:r>
                <a:rPr lang="en" sz="1200">
                  <a:latin typeface="Advent Pro"/>
                  <a:ea typeface="Advent Pro"/>
                  <a:cs typeface="Advent Pro"/>
                  <a:sym typeface="Advent Pro"/>
                </a:rPr>
                <a:t>s a gas giant and has several rings. It's composed mostly of hydrogen and helium</a:t>
              </a:r>
              <a:r>
                <a:rPr lang="en" sz="1200">
                  <a:latin typeface="Advent Pro"/>
                  <a:ea typeface="Advent Pro"/>
                  <a:cs typeface="Advent Pro"/>
                  <a:sym typeface="Advent Pro"/>
                </a:rPr>
                <a:t>. It was named after the Roman god of wealth and agriculture</a:t>
              </a:r>
              <a:endParaRPr sz="1200">
                <a:solidFill>
                  <a:srgbClr val="000000"/>
                </a:solidFill>
                <a:latin typeface="Advent Pro"/>
                <a:ea typeface="Advent Pro"/>
                <a:cs typeface="Advent Pro"/>
                <a:sym typeface="Advent Pro"/>
              </a:endParaRPr>
            </a:p>
          </p:txBody>
        </p:sp>
        <p:sp>
          <p:nvSpPr>
            <p:cNvPr id="1218" name="Google Shape;1218;p34"/>
            <p:cNvSpPr/>
            <p:nvPr/>
          </p:nvSpPr>
          <p:spPr>
            <a:xfrm>
              <a:off x="4987025" y="4071450"/>
              <a:ext cx="3699900" cy="603900"/>
            </a:xfrm>
            <a:prstGeom prst="roundRect">
              <a:avLst>
                <a:gd fmla="val 0" name="adj"/>
              </a:avLst>
            </a:prstGeom>
            <a:noFill/>
            <a:ln>
              <a:noFill/>
            </a:ln>
          </p:spPr>
          <p:txBody>
            <a:bodyPr anchorCtr="0" anchor="ctr" bIns="0" lIns="91425" spcFirstLastPara="1" rIns="0" wrap="square" tIns="0">
              <a:noAutofit/>
            </a:bodyPr>
            <a:lstStyle/>
            <a:p>
              <a:pPr indent="0" lvl="0" marL="0" rtl="0" algn="l">
                <a:spcBef>
                  <a:spcPts val="0"/>
                </a:spcBef>
                <a:spcAft>
                  <a:spcPts val="0"/>
                </a:spcAft>
                <a:buNone/>
              </a:pPr>
              <a:r>
                <a:rPr lang="en" sz="1200">
                  <a:latin typeface="Advent Pro"/>
                  <a:ea typeface="Advent Pro"/>
                  <a:cs typeface="Advent Pro"/>
                  <a:sym typeface="Advent Pro"/>
                </a:rPr>
                <a:t>It has a beautiful name and is the second planet from the Sun. It’s terribly hot. It’s the second-brightest natural object in the night sky after the Moon</a:t>
              </a:r>
              <a:endParaRPr sz="1200">
                <a:latin typeface="Advent Pro"/>
                <a:ea typeface="Advent Pro"/>
                <a:cs typeface="Advent Pro"/>
                <a:sym typeface="Advent Pro"/>
              </a:endParaRPr>
            </a:p>
          </p:txBody>
        </p:sp>
        <p:sp>
          <p:nvSpPr>
            <p:cNvPr id="1219" name="Google Shape;1219;p34"/>
            <p:cNvSpPr txBox="1"/>
            <p:nvPr/>
          </p:nvSpPr>
          <p:spPr>
            <a:xfrm>
              <a:off x="3254250" y="1499703"/>
              <a:ext cx="787200" cy="722700"/>
            </a:xfrm>
            <a:prstGeom prst="rect">
              <a:avLst/>
            </a:prstGeom>
            <a:solidFill>
              <a:schemeClr val="accent5"/>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20%</a:t>
              </a:r>
              <a:endParaRPr sz="1800">
                <a:solidFill>
                  <a:schemeClr val="dk1"/>
                </a:solidFill>
                <a:latin typeface="Anton"/>
                <a:ea typeface="Anton"/>
                <a:cs typeface="Anton"/>
                <a:sym typeface="Anton"/>
              </a:endParaRPr>
            </a:p>
          </p:txBody>
        </p:sp>
        <p:sp>
          <p:nvSpPr>
            <p:cNvPr id="1220" name="Google Shape;1220;p34"/>
            <p:cNvSpPr txBox="1"/>
            <p:nvPr/>
          </p:nvSpPr>
          <p:spPr>
            <a:xfrm>
              <a:off x="3254100" y="2755813"/>
              <a:ext cx="787200" cy="722700"/>
            </a:xfrm>
            <a:prstGeom prst="rect">
              <a:avLst/>
            </a:prstGeom>
            <a:solidFill>
              <a:schemeClr val="accent3"/>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45%</a:t>
              </a:r>
              <a:endParaRPr sz="1800">
                <a:solidFill>
                  <a:schemeClr val="dk1"/>
                </a:solidFill>
                <a:latin typeface="Anton"/>
                <a:ea typeface="Anton"/>
                <a:cs typeface="Anton"/>
                <a:sym typeface="Anton"/>
              </a:endParaRPr>
            </a:p>
          </p:txBody>
        </p:sp>
        <p:sp>
          <p:nvSpPr>
            <p:cNvPr id="1221" name="Google Shape;1221;p34"/>
            <p:cNvSpPr txBox="1"/>
            <p:nvPr/>
          </p:nvSpPr>
          <p:spPr>
            <a:xfrm>
              <a:off x="3254250" y="4012038"/>
              <a:ext cx="787200" cy="722700"/>
            </a:xfrm>
            <a:prstGeom prst="rect">
              <a:avLst/>
            </a:prstGeom>
            <a:solidFill>
              <a:schemeClr val="accent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800">
                  <a:solidFill>
                    <a:schemeClr val="dk1"/>
                  </a:solidFill>
                  <a:latin typeface="Anton"/>
                  <a:ea typeface="Anton"/>
                  <a:cs typeface="Anton"/>
                  <a:sym typeface="Anton"/>
                </a:rPr>
                <a:t>35%</a:t>
              </a:r>
              <a:endParaRPr sz="1800">
                <a:solidFill>
                  <a:schemeClr val="dk1"/>
                </a:solidFill>
                <a:latin typeface="Anton"/>
                <a:ea typeface="Anton"/>
                <a:cs typeface="Anton"/>
                <a:sym typeface="Anton"/>
              </a:endParaRPr>
            </a:p>
          </p:txBody>
        </p:sp>
        <p:cxnSp>
          <p:nvCxnSpPr>
            <p:cNvPr id="1222" name="Google Shape;1222;p34"/>
            <p:cNvCxnSpPr>
              <a:stCxn id="1216" idx="1"/>
              <a:endCxn id="1219" idx="3"/>
            </p:cNvCxnSpPr>
            <p:nvPr/>
          </p:nvCxnSpPr>
          <p:spPr>
            <a:xfrm rot="10800000">
              <a:off x="4041425" y="1861050"/>
              <a:ext cx="945600" cy="0"/>
            </a:xfrm>
            <a:prstGeom prst="straightConnector1">
              <a:avLst/>
            </a:prstGeom>
            <a:noFill/>
            <a:ln cap="flat" cmpd="sng" w="19050">
              <a:solidFill>
                <a:schemeClr val="accent5"/>
              </a:solidFill>
              <a:prstDash val="solid"/>
              <a:round/>
              <a:headEnd len="med" w="med" type="diamond"/>
              <a:tailEnd len="med" w="med" type="none"/>
            </a:ln>
          </p:spPr>
        </p:cxnSp>
        <p:cxnSp>
          <p:nvCxnSpPr>
            <p:cNvPr id="1223" name="Google Shape;1223;p34"/>
            <p:cNvCxnSpPr>
              <a:stCxn id="1217" idx="1"/>
              <a:endCxn id="1220" idx="3"/>
            </p:cNvCxnSpPr>
            <p:nvPr/>
          </p:nvCxnSpPr>
          <p:spPr>
            <a:xfrm rot="10800000">
              <a:off x="4041425" y="3117213"/>
              <a:ext cx="945600" cy="0"/>
            </a:xfrm>
            <a:prstGeom prst="straightConnector1">
              <a:avLst/>
            </a:prstGeom>
            <a:noFill/>
            <a:ln cap="flat" cmpd="sng" w="19050">
              <a:solidFill>
                <a:schemeClr val="accent3"/>
              </a:solidFill>
              <a:prstDash val="solid"/>
              <a:round/>
              <a:headEnd len="med" w="med" type="diamond"/>
              <a:tailEnd len="med" w="med" type="none"/>
            </a:ln>
          </p:spPr>
        </p:cxnSp>
        <p:cxnSp>
          <p:nvCxnSpPr>
            <p:cNvPr id="1224" name="Google Shape;1224;p34"/>
            <p:cNvCxnSpPr>
              <a:stCxn id="1218" idx="1"/>
              <a:endCxn id="1221" idx="3"/>
            </p:cNvCxnSpPr>
            <p:nvPr/>
          </p:nvCxnSpPr>
          <p:spPr>
            <a:xfrm rot="10800000">
              <a:off x="4041425" y="4373400"/>
              <a:ext cx="945600" cy="0"/>
            </a:xfrm>
            <a:prstGeom prst="straightConnector1">
              <a:avLst/>
            </a:prstGeom>
            <a:noFill/>
            <a:ln cap="flat" cmpd="sng" w="19050">
              <a:solidFill>
                <a:schemeClr val="accent2"/>
              </a:solidFill>
              <a:prstDash val="solid"/>
              <a:round/>
              <a:headEnd len="med" w="med" type="diamond"/>
              <a:tailEnd len="med" w="med" type="none"/>
            </a:ln>
          </p:spPr>
        </p:cxnSp>
        <p:cxnSp>
          <p:nvCxnSpPr>
            <p:cNvPr id="1225" name="Google Shape;1225;p34"/>
            <p:cNvCxnSpPr>
              <a:stCxn id="1219" idx="2"/>
              <a:endCxn id="1220" idx="0"/>
            </p:cNvCxnSpPr>
            <p:nvPr/>
          </p:nvCxnSpPr>
          <p:spPr>
            <a:xfrm>
              <a:off x="3647850" y="2222403"/>
              <a:ext cx="0" cy="533400"/>
            </a:xfrm>
            <a:prstGeom prst="straightConnector1">
              <a:avLst/>
            </a:prstGeom>
            <a:noFill/>
            <a:ln cap="flat" cmpd="sng" w="19050">
              <a:solidFill>
                <a:schemeClr val="accent1"/>
              </a:solidFill>
              <a:prstDash val="solid"/>
              <a:round/>
              <a:headEnd len="med" w="med" type="none"/>
              <a:tailEnd len="med" w="med" type="none"/>
            </a:ln>
          </p:spPr>
        </p:cxnSp>
        <p:cxnSp>
          <p:nvCxnSpPr>
            <p:cNvPr id="1226" name="Google Shape;1226;p34"/>
            <p:cNvCxnSpPr>
              <a:stCxn id="1220" idx="2"/>
              <a:endCxn id="1221" idx="0"/>
            </p:cNvCxnSpPr>
            <p:nvPr/>
          </p:nvCxnSpPr>
          <p:spPr>
            <a:xfrm>
              <a:off x="3647700" y="3478513"/>
              <a:ext cx="300" cy="533400"/>
            </a:xfrm>
            <a:prstGeom prst="straightConnector1">
              <a:avLst/>
            </a:prstGeom>
            <a:noFill/>
            <a:ln cap="flat" cmpd="sng" w="19050">
              <a:solidFill>
                <a:schemeClr val="accent1"/>
              </a:solidFill>
              <a:prstDash val="solid"/>
              <a:round/>
              <a:headEnd len="med" w="med" type="none"/>
              <a:tailEnd len="med" w="med"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grpSp>
        <p:nvGrpSpPr>
          <p:cNvPr id="1231" name="Google Shape;1231;p35"/>
          <p:cNvGrpSpPr/>
          <p:nvPr/>
        </p:nvGrpSpPr>
        <p:grpSpPr>
          <a:xfrm>
            <a:off x="457200" y="1351198"/>
            <a:ext cx="8229597" cy="3382859"/>
            <a:chOff x="457200" y="1351198"/>
            <a:chExt cx="8229597" cy="3382859"/>
          </a:xfrm>
        </p:grpSpPr>
        <p:sp>
          <p:nvSpPr>
            <p:cNvPr id="1232" name="Google Shape;1232;p35"/>
            <p:cNvSpPr/>
            <p:nvPr/>
          </p:nvSpPr>
          <p:spPr>
            <a:xfrm>
              <a:off x="1358751" y="1355725"/>
              <a:ext cx="16014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1358751" y="2301911"/>
              <a:ext cx="1601400" cy="53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1358751" y="4189748"/>
              <a:ext cx="1601400" cy="54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1358752" y="3248118"/>
              <a:ext cx="1601400" cy="53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35"/>
            <p:cNvGrpSpPr/>
            <p:nvPr/>
          </p:nvGrpSpPr>
          <p:grpSpPr>
            <a:xfrm>
              <a:off x="6445803" y="1351198"/>
              <a:ext cx="2240995" cy="3382859"/>
              <a:chOff x="5662186" y="595876"/>
              <a:chExt cx="2741278" cy="4138054"/>
            </a:xfrm>
          </p:grpSpPr>
          <p:sp>
            <p:nvSpPr>
              <p:cNvPr id="1237" name="Google Shape;1237;p35"/>
              <p:cNvSpPr/>
              <p:nvPr/>
            </p:nvSpPr>
            <p:spPr>
              <a:xfrm>
                <a:off x="7980680" y="4364815"/>
                <a:ext cx="345788" cy="66128"/>
              </a:xfrm>
              <a:custGeom>
                <a:rect b="b" l="l" r="r" t="t"/>
                <a:pathLst>
                  <a:path extrusionOk="0" h="428" w="2238">
                    <a:moveTo>
                      <a:pt x="1115" y="1"/>
                    </a:moveTo>
                    <a:cubicBezTo>
                      <a:pt x="498" y="8"/>
                      <a:pt x="0" y="95"/>
                      <a:pt x="0" y="214"/>
                    </a:cubicBezTo>
                    <a:cubicBezTo>
                      <a:pt x="0" y="333"/>
                      <a:pt x="498" y="427"/>
                      <a:pt x="1115" y="427"/>
                    </a:cubicBezTo>
                    <a:cubicBezTo>
                      <a:pt x="1732" y="427"/>
                      <a:pt x="2238" y="333"/>
                      <a:pt x="2238" y="214"/>
                    </a:cubicBezTo>
                    <a:cubicBezTo>
                      <a:pt x="2238" y="95"/>
                      <a:pt x="1732" y="1"/>
                      <a:pt x="1115" y="1"/>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8038001" y="4075276"/>
                <a:ext cx="50369" cy="50214"/>
              </a:xfrm>
              <a:custGeom>
                <a:rect b="b" l="l" r="r" t="t"/>
                <a:pathLst>
                  <a:path extrusionOk="0" h="325" w="326">
                    <a:moveTo>
                      <a:pt x="159" y="1"/>
                    </a:moveTo>
                    <a:cubicBezTo>
                      <a:pt x="72" y="1"/>
                      <a:pt x="1" y="72"/>
                      <a:pt x="1" y="167"/>
                    </a:cubicBezTo>
                    <a:cubicBezTo>
                      <a:pt x="1" y="254"/>
                      <a:pt x="72" y="325"/>
                      <a:pt x="159" y="325"/>
                    </a:cubicBezTo>
                    <a:cubicBezTo>
                      <a:pt x="254" y="325"/>
                      <a:pt x="325" y="254"/>
                      <a:pt x="325" y="167"/>
                    </a:cubicBezTo>
                    <a:cubicBezTo>
                      <a:pt x="325" y="72"/>
                      <a:pt x="254" y="1"/>
                      <a:pt x="159" y="1"/>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8073536" y="4198724"/>
                <a:ext cx="50215" cy="50214"/>
              </a:xfrm>
              <a:custGeom>
                <a:rect b="b" l="l" r="r" t="t"/>
                <a:pathLst>
                  <a:path extrusionOk="0" h="325" w="325">
                    <a:moveTo>
                      <a:pt x="158" y="0"/>
                    </a:moveTo>
                    <a:cubicBezTo>
                      <a:pt x="71" y="0"/>
                      <a:pt x="0" y="71"/>
                      <a:pt x="0" y="158"/>
                    </a:cubicBezTo>
                    <a:cubicBezTo>
                      <a:pt x="0" y="245"/>
                      <a:pt x="71" y="324"/>
                      <a:pt x="158" y="324"/>
                    </a:cubicBezTo>
                    <a:cubicBezTo>
                      <a:pt x="253" y="324"/>
                      <a:pt x="324" y="245"/>
                      <a:pt x="324" y="158"/>
                    </a:cubicBezTo>
                    <a:cubicBezTo>
                      <a:pt x="324" y="71"/>
                      <a:pt x="253" y="0"/>
                      <a:pt x="158" y="0"/>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7941590" y="4179102"/>
                <a:ext cx="35537" cy="35691"/>
              </a:xfrm>
              <a:custGeom>
                <a:rect b="b" l="l" r="r" t="t"/>
                <a:pathLst>
                  <a:path extrusionOk="0" h="231" w="230">
                    <a:moveTo>
                      <a:pt x="119" y="1"/>
                    </a:moveTo>
                    <a:cubicBezTo>
                      <a:pt x="56" y="1"/>
                      <a:pt x="0" y="56"/>
                      <a:pt x="0" y="119"/>
                    </a:cubicBezTo>
                    <a:cubicBezTo>
                      <a:pt x="0" y="175"/>
                      <a:pt x="56" y="230"/>
                      <a:pt x="119" y="230"/>
                    </a:cubicBezTo>
                    <a:cubicBezTo>
                      <a:pt x="182" y="230"/>
                      <a:pt x="230" y="175"/>
                      <a:pt x="230" y="119"/>
                    </a:cubicBezTo>
                    <a:cubicBezTo>
                      <a:pt x="230" y="56"/>
                      <a:pt x="182" y="1"/>
                      <a:pt x="119" y="1"/>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7897556" y="4278139"/>
                <a:ext cx="50215" cy="50214"/>
              </a:xfrm>
              <a:custGeom>
                <a:rect b="b" l="l" r="r" t="t"/>
                <a:pathLst>
                  <a:path extrusionOk="0" h="325" w="325">
                    <a:moveTo>
                      <a:pt x="159" y="0"/>
                    </a:moveTo>
                    <a:cubicBezTo>
                      <a:pt x="72" y="0"/>
                      <a:pt x="1" y="71"/>
                      <a:pt x="1" y="158"/>
                    </a:cubicBezTo>
                    <a:cubicBezTo>
                      <a:pt x="1" y="245"/>
                      <a:pt x="72" y="324"/>
                      <a:pt x="159" y="324"/>
                    </a:cubicBezTo>
                    <a:cubicBezTo>
                      <a:pt x="254" y="324"/>
                      <a:pt x="325" y="245"/>
                      <a:pt x="325" y="158"/>
                    </a:cubicBezTo>
                    <a:cubicBezTo>
                      <a:pt x="325" y="71"/>
                      <a:pt x="254" y="0"/>
                      <a:pt x="159" y="0"/>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7821849" y="4103396"/>
                <a:ext cx="50215" cy="50214"/>
              </a:xfrm>
              <a:custGeom>
                <a:rect b="b" l="l" r="r" t="t"/>
                <a:pathLst>
                  <a:path extrusionOk="0" h="325" w="325">
                    <a:moveTo>
                      <a:pt x="159" y="1"/>
                    </a:moveTo>
                    <a:cubicBezTo>
                      <a:pt x="72" y="1"/>
                      <a:pt x="0" y="72"/>
                      <a:pt x="0" y="167"/>
                    </a:cubicBezTo>
                    <a:cubicBezTo>
                      <a:pt x="0" y="254"/>
                      <a:pt x="72" y="325"/>
                      <a:pt x="159" y="325"/>
                    </a:cubicBezTo>
                    <a:cubicBezTo>
                      <a:pt x="253" y="325"/>
                      <a:pt x="325" y="254"/>
                      <a:pt x="325" y="167"/>
                    </a:cubicBezTo>
                    <a:cubicBezTo>
                      <a:pt x="325" y="72"/>
                      <a:pt x="253" y="1"/>
                      <a:pt x="159" y="1"/>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8249362" y="4253727"/>
                <a:ext cx="36773" cy="38008"/>
              </a:xfrm>
              <a:custGeom>
                <a:rect b="b" l="l" r="r" t="t"/>
                <a:pathLst>
                  <a:path extrusionOk="0" h="246" w="238">
                    <a:moveTo>
                      <a:pt x="119" y="0"/>
                    </a:moveTo>
                    <a:cubicBezTo>
                      <a:pt x="48" y="0"/>
                      <a:pt x="1" y="55"/>
                      <a:pt x="1" y="127"/>
                    </a:cubicBezTo>
                    <a:cubicBezTo>
                      <a:pt x="1" y="190"/>
                      <a:pt x="48" y="245"/>
                      <a:pt x="119" y="245"/>
                    </a:cubicBezTo>
                    <a:cubicBezTo>
                      <a:pt x="182" y="245"/>
                      <a:pt x="238" y="190"/>
                      <a:pt x="238" y="127"/>
                    </a:cubicBezTo>
                    <a:cubicBezTo>
                      <a:pt x="238" y="55"/>
                      <a:pt x="182" y="0"/>
                      <a:pt x="119" y="0"/>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7559193" y="2224643"/>
                <a:ext cx="42953" cy="42952"/>
              </a:xfrm>
              <a:custGeom>
                <a:rect b="b" l="l" r="r" t="t"/>
                <a:pathLst>
                  <a:path extrusionOk="0" h="278" w="278">
                    <a:moveTo>
                      <a:pt x="143" y="1"/>
                    </a:moveTo>
                    <a:cubicBezTo>
                      <a:pt x="64" y="1"/>
                      <a:pt x="1" y="64"/>
                      <a:pt x="1" y="135"/>
                    </a:cubicBezTo>
                    <a:cubicBezTo>
                      <a:pt x="1" y="214"/>
                      <a:pt x="64" y="277"/>
                      <a:pt x="143" y="277"/>
                    </a:cubicBezTo>
                    <a:cubicBezTo>
                      <a:pt x="214" y="277"/>
                      <a:pt x="277" y="214"/>
                      <a:pt x="277" y="135"/>
                    </a:cubicBezTo>
                    <a:cubicBezTo>
                      <a:pt x="277" y="64"/>
                      <a:pt x="214" y="1"/>
                      <a:pt x="143" y="1"/>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7582368" y="2396914"/>
                <a:ext cx="31983" cy="31983"/>
              </a:xfrm>
              <a:custGeom>
                <a:rect b="b" l="l" r="r" t="t"/>
                <a:pathLst>
                  <a:path extrusionOk="0" h="207" w="207">
                    <a:moveTo>
                      <a:pt x="104" y="0"/>
                    </a:moveTo>
                    <a:cubicBezTo>
                      <a:pt x="48" y="0"/>
                      <a:pt x="1" y="40"/>
                      <a:pt x="1" y="103"/>
                    </a:cubicBezTo>
                    <a:cubicBezTo>
                      <a:pt x="1" y="159"/>
                      <a:pt x="48" y="206"/>
                      <a:pt x="104" y="206"/>
                    </a:cubicBezTo>
                    <a:cubicBezTo>
                      <a:pt x="159" y="206"/>
                      <a:pt x="206" y="159"/>
                      <a:pt x="206" y="103"/>
                    </a:cubicBezTo>
                    <a:cubicBezTo>
                      <a:pt x="206" y="40"/>
                      <a:pt x="159" y="0"/>
                      <a:pt x="104" y="0"/>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7457838" y="2306530"/>
                <a:ext cx="42953" cy="42952"/>
              </a:xfrm>
              <a:custGeom>
                <a:rect b="b" l="l" r="r" t="t"/>
                <a:pathLst>
                  <a:path extrusionOk="0" h="278" w="278">
                    <a:moveTo>
                      <a:pt x="143" y="0"/>
                    </a:moveTo>
                    <a:cubicBezTo>
                      <a:pt x="64" y="0"/>
                      <a:pt x="0" y="64"/>
                      <a:pt x="0" y="135"/>
                    </a:cubicBezTo>
                    <a:cubicBezTo>
                      <a:pt x="0" y="214"/>
                      <a:pt x="64" y="277"/>
                      <a:pt x="143" y="277"/>
                    </a:cubicBezTo>
                    <a:cubicBezTo>
                      <a:pt x="214" y="277"/>
                      <a:pt x="277" y="214"/>
                      <a:pt x="277" y="135"/>
                    </a:cubicBezTo>
                    <a:cubicBezTo>
                      <a:pt x="277" y="56"/>
                      <a:pt x="214" y="0"/>
                      <a:pt x="143" y="0"/>
                    </a:cubicBezTo>
                    <a:close/>
                  </a:path>
                </a:pathLst>
              </a:custGeom>
              <a:solidFill>
                <a:srgbClr val="403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7198889" y="2030433"/>
                <a:ext cx="333582" cy="298195"/>
              </a:xfrm>
              <a:custGeom>
                <a:rect b="b" l="l" r="r" t="t"/>
                <a:pathLst>
                  <a:path extrusionOk="0" h="1930" w="2159">
                    <a:moveTo>
                      <a:pt x="1866" y="1"/>
                    </a:moveTo>
                    <a:lnTo>
                      <a:pt x="0" y="348"/>
                    </a:lnTo>
                    <a:lnTo>
                      <a:pt x="293" y="1930"/>
                    </a:lnTo>
                    <a:lnTo>
                      <a:pt x="2159" y="1582"/>
                    </a:lnTo>
                    <a:lnTo>
                      <a:pt x="18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7181739" y="2261260"/>
                <a:ext cx="487626" cy="604887"/>
              </a:xfrm>
              <a:custGeom>
                <a:rect b="b" l="l" r="r" t="t"/>
                <a:pathLst>
                  <a:path extrusionOk="0" h="3915" w="3156">
                    <a:moveTo>
                      <a:pt x="2704" y="1"/>
                    </a:moveTo>
                    <a:lnTo>
                      <a:pt x="1" y="499"/>
                    </a:lnTo>
                    <a:lnTo>
                      <a:pt x="451" y="2934"/>
                    </a:lnTo>
                    <a:lnTo>
                      <a:pt x="775" y="3385"/>
                    </a:lnTo>
                    <a:lnTo>
                      <a:pt x="1107" y="3835"/>
                    </a:lnTo>
                    <a:cubicBezTo>
                      <a:pt x="1138" y="3884"/>
                      <a:pt x="1216" y="3914"/>
                      <a:pt x="1305" y="3914"/>
                    </a:cubicBezTo>
                    <a:cubicBezTo>
                      <a:pt x="1331" y="3914"/>
                      <a:pt x="1357" y="3912"/>
                      <a:pt x="1384" y="3907"/>
                    </a:cubicBezTo>
                    <a:lnTo>
                      <a:pt x="2633" y="3677"/>
                    </a:lnTo>
                    <a:cubicBezTo>
                      <a:pt x="2752" y="3654"/>
                      <a:pt x="2847" y="3582"/>
                      <a:pt x="2863" y="3503"/>
                    </a:cubicBezTo>
                    <a:lnTo>
                      <a:pt x="3005" y="2974"/>
                    </a:lnTo>
                    <a:lnTo>
                      <a:pt x="3155" y="2428"/>
                    </a:lnTo>
                    <a:lnTo>
                      <a:pt x="27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7037587" y="2190962"/>
                <a:ext cx="703782" cy="213835"/>
              </a:xfrm>
              <a:custGeom>
                <a:rect b="b" l="l" r="r" t="t"/>
                <a:pathLst>
                  <a:path extrusionOk="0" h="1384" w="4555">
                    <a:moveTo>
                      <a:pt x="4316" y="1"/>
                    </a:moveTo>
                    <a:cubicBezTo>
                      <a:pt x="4303" y="1"/>
                      <a:pt x="4290" y="2"/>
                      <a:pt x="4278" y="5"/>
                    </a:cubicBezTo>
                    <a:lnTo>
                      <a:pt x="167" y="764"/>
                    </a:lnTo>
                    <a:cubicBezTo>
                      <a:pt x="72" y="780"/>
                      <a:pt x="1" y="883"/>
                      <a:pt x="24" y="978"/>
                    </a:cubicBezTo>
                    <a:lnTo>
                      <a:pt x="72" y="1231"/>
                    </a:lnTo>
                    <a:cubicBezTo>
                      <a:pt x="86" y="1323"/>
                      <a:pt x="164" y="1383"/>
                      <a:pt x="254" y="1383"/>
                    </a:cubicBezTo>
                    <a:cubicBezTo>
                      <a:pt x="264" y="1383"/>
                      <a:pt x="275" y="1383"/>
                      <a:pt x="285" y="1381"/>
                    </a:cubicBezTo>
                    <a:lnTo>
                      <a:pt x="4389" y="614"/>
                    </a:lnTo>
                    <a:cubicBezTo>
                      <a:pt x="4491" y="598"/>
                      <a:pt x="4555" y="503"/>
                      <a:pt x="4539" y="401"/>
                    </a:cubicBezTo>
                    <a:lnTo>
                      <a:pt x="4491" y="148"/>
                    </a:lnTo>
                    <a:cubicBezTo>
                      <a:pt x="4478" y="65"/>
                      <a:pt x="4398" y="1"/>
                      <a:pt x="4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7189001" y="2306530"/>
                <a:ext cx="417943" cy="128394"/>
              </a:xfrm>
              <a:custGeom>
                <a:rect b="b" l="l" r="r" t="t"/>
                <a:pathLst>
                  <a:path extrusionOk="0" h="831" w="2705">
                    <a:moveTo>
                      <a:pt x="2705" y="0"/>
                    </a:moveTo>
                    <a:lnTo>
                      <a:pt x="2703" y="1"/>
                    </a:lnTo>
                    <a:lnTo>
                      <a:pt x="2703" y="1"/>
                    </a:lnTo>
                    <a:cubicBezTo>
                      <a:pt x="2704" y="1"/>
                      <a:pt x="2705" y="1"/>
                      <a:pt x="2705" y="0"/>
                    </a:cubicBezTo>
                    <a:close/>
                    <a:moveTo>
                      <a:pt x="2703" y="1"/>
                    </a:moveTo>
                    <a:cubicBezTo>
                      <a:pt x="2616" y="23"/>
                      <a:pt x="1" y="499"/>
                      <a:pt x="1" y="499"/>
                    </a:cubicBezTo>
                    <a:lnTo>
                      <a:pt x="64" y="831"/>
                    </a:lnTo>
                    <a:lnTo>
                      <a:pt x="2703" y="1"/>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7301480" y="2720597"/>
                <a:ext cx="344552" cy="145544"/>
              </a:xfrm>
              <a:custGeom>
                <a:rect b="b" l="l" r="r" t="t"/>
                <a:pathLst>
                  <a:path extrusionOk="0" h="942" w="2230">
                    <a:moveTo>
                      <a:pt x="2230" y="1"/>
                    </a:moveTo>
                    <a:lnTo>
                      <a:pt x="0" y="412"/>
                    </a:lnTo>
                    <a:lnTo>
                      <a:pt x="332" y="862"/>
                    </a:lnTo>
                    <a:cubicBezTo>
                      <a:pt x="363" y="911"/>
                      <a:pt x="441" y="941"/>
                      <a:pt x="530" y="941"/>
                    </a:cubicBezTo>
                    <a:cubicBezTo>
                      <a:pt x="556" y="941"/>
                      <a:pt x="582" y="939"/>
                      <a:pt x="609" y="934"/>
                    </a:cubicBezTo>
                    <a:lnTo>
                      <a:pt x="1858" y="704"/>
                    </a:lnTo>
                    <a:cubicBezTo>
                      <a:pt x="1977" y="681"/>
                      <a:pt x="2072" y="609"/>
                      <a:pt x="2088" y="530"/>
                    </a:cubicBezTo>
                    <a:lnTo>
                      <a:pt x="2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6976558" y="4066779"/>
                <a:ext cx="1160660" cy="158986"/>
              </a:xfrm>
              <a:custGeom>
                <a:rect b="b" l="l" r="r" t="t"/>
                <a:pathLst>
                  <a:path extrusionOk="0" h="1029" w="7512">
                    <a:moveTo>
                      <a:pt x="253" y="0"/>
                    </a:moveTo>
                    <a:cubicBezTo>
                      <a:pt x="111" y="0"/>
                      <a:pt x="0" y="79"/>
                      <a:pt x="0" y="174"/>
                    </a:cubicBezTo>
                    <a:lnTo>
                      <a:pt x="0" y="854"/>
                    </a:lnTo>
                    <a:cubicBezTo>
                      <a:pt x="0" y="949"/>
                      <a:pt x="111" y="1028"/>
                      <a:pt x="253" y="1028"/>
                    </a:cubicBezTo>
                    <a:lnTo>
                      <a:pt x="7258" y="1028"/>
                    </a:lnTo>
                    <a:cubicBezTo>
                      <a:pt x="7401" y="1028"/>
                      <a:pt x="7511" y="949"/>
                      <a:pt x="7511" y="854"/>
                    </a:cubicBezTo>
                    <a:lnTo>
                      <a:pt x="7511" y="174"/>
                    </a:lnTo>
                    <a:cubicBezTo>
                      <a:pt x="7511" y="79"/>
                      <a:pt x="7401" y="0"/>
                      <a:pt x="72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7302716" y="595876"/>
                <a:ext cx="1071510" cy="1148127"/>
              </a:xfrm>
              <a:custGeom>
                <a:rect b="b" l="l" r="r" t="t"/>
                <a:pathLst>
                  <a:path extrusionOk="0" h="7431" w="6935">
                    <a:moveTo>
                      <a:pt x="5316" y="1"/>
                    </a:moveTo>
                    <a:cubicBezTo>
                      <a:pt x="5230" y="1"/>
                      <a:pt x="5145" y="37"/>
                      <a:pt x="5084" y="106"/>
                    </a:cubicBezTo>
                    <a:lnTo>
                      <a:pt x="4807" y="423"/>
                    </a:lnTo>
                    <a:lnTo>
                      <a:pt x="4736" y="510"/>
                    </a:lnTo>
                    <a:lnTo>
                      <a:pt x="4610" y="652"/>
                    </a:lnTo>
                    <a:lnTo>
                      <a:pt x="3408" y="2035"/>
                    </a:lnTo>
                    <a:lnTo>
                      <a:pt x="3297" y="2154"/>
                    </a:lnTo>
                    <a:lnTo>
                      <a:pt x="3226" y="2241"/>
                    </a:lnTo>
                    <a:lnTo>
                      <a:pt x="403" y="5483"/>
                    </a:lnTo>
                    <a:lnTo>
                      <a:pt x="190" y="5720"/>
                    </a:lnTo>
                    <a:lnTo>
                      <a:pt x="158" y="5767"/>
                    </a:lnTo>
                    <a:lnTo>
                      <a:pt x="111" y="5815"/>
                    </a:lnTo>
                    <a:cubicBezTo>
                      <a:pt x="0" y="5941"/>
                      <a:pt x="16" y="6139"/>
                      <a:pt x="143" y="6250"/>
                    </a:cubicBezTo>
                    <a:lnTo>
                      <a:pt x="1415" y="7356"/>
                    </a:lnTo>
                    <a:cubicBezTo>
                      <a:pt x="1472" y="7406"/>
                      <a:pt x="1544" y="7430"/>
                      <a:pt x="1615" y="7430"/>
                    </a:cubicBezTo>
                    <a:cubicBezTo>
                      <a:pt x="1702" y="7430"/>
                      <a:pt x="1789" y="7394"/>
                      <a:pt x="1850" y="7325"/>
                    </a:cubicBezTo>
                    <a:lnTo>
                      <a:pt x="2032" y="7119"/>
                    </a:lnTo>
                    <a:lnTo>
                      <a:pt x="2103" y="7032"/>
                    </a:lnTo>
                    <a:lnTo>
                      <a:pt x="2254" y="6858"/>
                    </a:lnTo>
                    <a:lnTo>
                      <a:pt x="4965" y="3743"/>
                    </a:lnTo>
                    <a:lnTo>
                      <a:pt x="5037" y="3656"/>
                    </a:lnTo>
                    <a:lnTo>
                      <a:pt x="5131" y="3554"/>
                    </a:lnTo>
                    <a:lnTo>
                      <a:pt x="6325" y="2178"/>
                    </a:lnTo>
                    <a:lnTo>
                      <a:pt x="6476" y="2012"/>
                    </a:lnTo>
                    <a:lnTo>
                      <a:pt x="6547" y="1925"/>
                    </a:lnTo>
                    <a:lnTo>
                      <a:pt x="6816" y="1616"/>
                    </a:lnTo>
                    <a:cubicBezTo>
                      <a:pt x="6934" y="1490"/>
                      <a:pt x="6918" y="1292"/>
                      <a:pt x="6792" y="1182"/>
                    </a:cubicBezTo>
                    <a:lnTo>
                      <a:pt x="5519" y="75"/>
                    </a:lnTo>
                    <a:cubicBezTo>
                      <a:pt x="5458" y="25"/>
                      <a:pt x="5387" y="1"/>
                      <a:pt x="53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6558779" y="2212592"/>
                <a:ext cx="425205" cy="417936"/>
              </a:xfrm>
              <a:custGeom>
                <a:rect b="b" l="l" r="r" t="t"/>
                <a:pathLst>
                  <a:path extrusionOk="0" h="2705" w="2752">
                    <a:moveTo>
                      <a:pt x="1199" y="0"/>
                    </a:moveTo>
                    <a:cubicBezTo>
                      <a:pt x="1162" y="0"/>
                      <a:pt x="1126" y="16"/>
                      <a:pt x="1099" y="47"/>
                    </a:cubicBezTo>
                    <a:lnTo>
                      <a:pt x="48" y="1320"/>
                    </a:lnTo>
                    <a:cubicBezTo>
                      <a:pt x="0" y="1375"/>
                      <a:pt x="8" y="1454"/>
                      <a:pt x="56" y="1502"/>
                    </a:cubicBezTo>
                    <a:lnTo>
                      <a:pt x="720" y="2047"/>
                    </a:lnTo>
                    <a:lnTo>
                      <a:pt x="1479" y="2680"/>
                    </a:lnTo>
                    <a:cubicBezTo>
                      <a:pt x="1499" y="2696"/>
                      <a:pt x="1524" y="2705"/>
                      <a:pt x="1550" y="2705"/>
                    </a:cubicBezTo>
                    <a:cubicBezTo>
                      <a:pt x="1587" y="2705"/>
                      <a:pt x="1625" y="2688"/>
                      <a:pt x="1653" y="2656"/>
                    </a:cubicBezTo>
                    <a:lnTo>
                      <a:pt x="2712" y="1383"/>
                    </a:lnTo>
                    <a:cubicBezTo>
                      <a:pt x="2752" y="1328"/>
                      <a:pt x="2752" y="1249"/>
                      <a:pt x="2696" y="1209"/>
                    </a:cubicBezTo>
                    <a:lnTo>
                      <a:pt x="1945" y="577"/>
                    </a:lnTo>
                    <a:lnTo>
                      <a:pt x="1281" y="31"/>
                    </a:lnTo>
                    <a:cubicBezTo>
                      <a:pt x="1257" y="10"/>
                      <a:pt x="1228" y="0"/>
                      <a:pt x="1199"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6669867" y="2301586"/>
                <a:ext cx="314114" cy="328941"/>
              </a:xfrm>
              <a:custGeom>
                <a:rect b="b" l="l" r="r" t="t"/>
                <a:pathLst>
                  <a:path extrusionOk="0" h="2129" w="2033">
                    <a:moveTo>
                      <a:pt x="1218" y="1"/>
                    </a:moveTo>
                    <a:lnTo>
                      <a:pt x="1" y="1471"/>
                    </a:lnTo>
                    <a:lnTo>
                      <a:pt x="760" y="2104"/>
                    </a:lnTo>
                    <a:cubicBezTo>
                      <a:pt x="780" y="2120"/>
                      <a:pt x="805" y="2129"/>
                      <a:pt x="831" y="2129"/>
                    </a:cubicBezTo>
                    <a:cubicBezTo>
                      <a:pt x="868" y="2129"/>
                      <a:pt x="906" y="2112"/>
                      <a:pt x="934" y="2080"/>
                    </a:cubicBezTo>
                    <a:lnTo>
                      <a:pt x="1993" y="807"/>
                    </a:lnTo>
                    <a:cubicBezTo>
                      <a:pt x="2033" y="752"/>
                      <a:pt x="2033" y="673"/>
                      <a:pt x="1977" y="633"/>
                    </a:cubicBezTo>
                    <a:lnTo>
                      <a:pt x="12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6636958" y="3018633"/>
                <a:ext cx="1534414" cy="160222"/>
              </a:xfrm>
              <a:custGeom>
                <a:rect b="b" l="l" r="r" t="t"/>
                <a:pathLst>
                  <a:path extrusionOk="0" h="1037" w="9931">
                    <a:moveTo>
                      <a:pt x="0" y="1"/>
                    </a:moveTo>
                    <a:lnTo>
                      <a:pt x="0" y="1037"/>
                    </a:lnTo>
                    <a:lnTo>
                      <a:pt x="9527" y="1037"/>
                    </a:lnTo>
                    <a:cubicBezTo>
                      <a:pt x="9749" y="1037"/>
                      <a:pt x="9931" y="855"/>
                      <a:pt x="9931" y="633"/>
                    </a:cubicBezTo>
                    <a:lnTo>
                      <a:pt x="9931" y="412"/>
                    </a:lnTo>
                    <a:cubicBezTo>
                      <a:pt x="9931" y="183"/>
                      <a:pt x="9749" y="1"/>
                      <a:pt x="95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6636958" y="3178697"/>
                <a:ext cx="241959" cy="45424"/>
              </a:xfrm>
              <a:custGeom>
                <a:rect b="b" l="l" r="r" t="t"/>
                <a:pathLst>
                  <a:path extrusionOk="0" h="294" w="1566">
                    <a:moveTo>
                      <a:pt x="0" y="1"/>
                    </a:moveTo>
                    <a:lnTo>
                      <a:pt x="0" y="293"/>
                    </a:lnTo>
                    <a:lnTo>
                      <a:pt x="1566" y="293"/>
                    </a:lnTo>
                    <a:lnTo>
                      <a:pt x="1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6742021" y="3223967"/>
                <a:ext cx="94250" cy="138127"/>
              </a:xfrm>
              <a:custGeom>
                <a:rect b="b" l="l" r="r" t="t"/>
                <a:pathLst>
                  <a:path extrusionOk="0" h="894" w="610">
                    <a:moveTo>
                      <a:pt x="0" y="0"/>
                    </a:moveTo>
                    <a:lnTo>
                      <a:pt x="0" y="648"/>
                    </a:lnTo>
                    <a:cubicBezTo>
                      <a:pt x="0" y="783"/>
                      <a:pt x="119" y="893"/>
                      <a:pt x="253" y="893"/>
                    </a:cubicBezTo>
                    <a:lnTo>
                      <a:pt x="364" y="893"/>
                    </a:lnTo>
                    <a:cubicBezTo>
                      <a:pt x="498" y="893"/>
                      <a:pt x="609" y="783"/>
                      <a:pt x="609" y="648"/>
                    </a:cubicBezTo>
                    <a:lnTo>
                      <a:pt x="6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7011939" y="2947870"/>
                <a:ext cx="1038445" cy="70918"/>
              </a:xfrm>
              <a:custGeom>
                <a:rect b="b" l="l" r="r" t="t"/>
                <a:pathLst>
                  <a:path extrusionOk="0" h="459" w="6721">
                    <a:moveTo>
                      <a:pt x="435" y="0"/>
                    </a:moveTo>
                    <a:cubicBezTo>
                      <a:pt x="198" y="0"/>
                      <a:pt x="1" y="198"/>
                      <a:pt x="1" y="435"/>
                    </a:cubicBezTo>
                    <a:lnTo>
                      <a:pt x="1" y="459"/>
                    </a:lnTo>
                    <a:lnTo>
                      <a:pt x="6721" y="459"/>
                    </a:lnTo>
                    <a:lnTo>
                      <a:pt x="6721" y="435"/>
                    </a:lnTo>
                    <a:cubicBezTo>
                      <a:pt x="6721" y="198"/>
                      <a:pt x="6531" y="0"/>
                      <a:pt x="6286" y="0"/>
                    </a:cubicBezTo>
                    <a:close/>
                  </a:path>
                </a:pathLst>
              </a:custGeom>
              <a:solidFill>
                <a:srgbClr val="D9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7011939" y="2947870"/>
                <a:ext cx="1038445" cy="70918"/>
              </a:xfrm>
              <a:custGeom>
                <a:rect b="b" l="l" r="r" t="t"/>
                <a:pathLst>
                  <a:path extrusionOk="0" h="459" w="6721">
                    <a:moveTo>
                      <a:pt x="435" y="0"/>
                    </a:moveTo>
                    <a:cubicBezTo>
                      <a:pt x="198" y="0"/>
                      <a:pt x="1" y="198"/>
                      <a:pt x="1" y="435"/>
                    </a:cubicBezTo>
                    <a:lnTo>
                      <a:pt x="1" y="459"/>
                    </a:lnTo>
                    <a:lnTo>
                      <a:pt x="6721" y="459"/>
                    </a:lnTo>
                    <a:lnTo>
                      <a:pt x="6721" y="435"/>
                    </a:lnTo>
                    <a:cubicBezTo>
                      <a:pt x="6721" y="198"/>
                      <a:pt x="6531" y="0"/>
                      <a:pt x="62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5701282" y="2559451"/>
                <a:ext cx="155" cy="0"/>
              </a:xfrm>
              <a:custGeom>
                <a:rect b="b" l="l" r="r" t="t"/>
                <a:pathLst>
                  <a:path extrusionOk="0" h="0" w="1">
                    <a:moveTo>
                      <a:pt x="0" y="0"/>
                    </a:moveTo>
                    <a:lnTo>
                      <a:pt x="0" y="0"/>
                    </a:lnTo>
                    <a:lnTo>
                      <a:pt x="0" y="0"/>
                    </a:lnTo>
                    <a:close/>
                  </a:path>
                </a:pathLst>
              </a:custGeom>
              <a:solidFill>
                <a:srgbClr val="D9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5662186" y="2559450"/>
                <a:ext cx="974950" cy="1679778"/>
              </a:xfrm>
              <a:custGeom>
                <a:rect b="b" l="l" r="r" t="t"/>
                <a:pathLst>
                  <a:path extrusionOk="0" h="10872" w="6057">
                    <a:moveTo>
                      <a:pt x="293" y="0"/>
                    </a:moveTo>
                    <a:cubicBezTo>
                      <a:pt x="245" y="71"/>
                      <a:pt x="198" y="142"/>
                      <a:pt x="166" y="221"/>
                    </a:cubicBezTo>
                    <a:cubicBezTo>
                      <a:pt x="166" y="229"/>
                      <a:pt x="158" y="229"/>
                      <a:pt x="166" y="229"/>
                    </a:cubicBezTo>
                    <a:cubicBezTo>
                      <a:pt x="150" y="245"/>
                      <a:pt x="142" y="261"/>
                      <a:pt x="142" y="277"/>
                    </a:cubicBezTo>
                    <a:cubicBezTo>
                      <a:pt x="48" y="482"/>
                      <a:pt x="0" y="712"/>
                      <a:pt x="0" y="957"/>
                    </a:cubicBezTo>
                    <a:lnTo>
                      <a:pt x="0" y="10871"/>
                    </a:lnTo>
                    <a:lnTo>
                      <a:pt x="6056" y="10871"/>
                    </a:lnTo>
                    <a:lnTo>
                      <a:pt x="6056" y="3416"/>
                    </a:lnTo>
                    <a:lnTo>
                      <a:pt x="3186" y="3416"/>
                    </a:lnTo>
                    <a:lnTo>
                      <a:pt x="3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5723221" y="1793426"/>
                <a:ext cx="1481881" cy="1200967"/>
              </a:xfrm>
              <a:custGeom>
                <a:rect b="b" l="l" r="r" t="t"/>
                <a:pathLst>
                  <a:path extrusionOk="0" h="7773" w="9591">
                    <a:moveTo>
                      <a:pt x="9124" y="1"/>
                    </a:moveTo>
                    <a:lnTo>
                      <a:pt x="8468" y="357"/>
                    </a:lnTo>
                    <a:lnTo>
                      <a:pt x="8397" y="388"/>
                    </a:lnTo>
                    <a:lnTo>
                      <a:pt x="8310" y="436"/>
                    </a:lnTo>
                    <a:lnTo>
                      <a:pt x="783" y="4460"/>
                    </a:lnTo>
                    <a:lnTo>
                      <a:pt x="506" y="4610"/>
                    </a:lnTo>
                    <a:cubicBezTo>
                      <a:pt x="372" y="4705"/>
                      <a:pt x="253" y="4824"/>
                      <a:pt x="151" y="4958"/>
                    </a:cubicBezTo>
                    <a:cubicBezTo>
                      <a:pt x="103" y="5029"/>
                      <a:pt x="56" y="5100"/>
                      <a:pt x="24" y="5171"/>
                    </a:cubicBezTo>
                    <a:cubicBezTo>
                      <a:pt x="24" y="5171"/>
                      <a:pt x="16" y="5171"/>
                      <a:pt x="24" y="5179"/>
                    </a:cubicBezTo>
                    <a:cubicBezTo>
                      <a:pt x="8" y="5195"/>
                      <a:pt x="0" y="5211"/>
                      <a:pt x="0" y="5227"/>
                    </a:cubicBezTo>
                    <a:lnTo>
                      <a:pt x="16" y="5266"/>
                    </a:lnTo>
                    <a:lnTo>
                      <a:pt x="24" y="5274"/>
                    </a:lnTo>
                    <a:lnTo>
                      <a:pt x="1155" y="7393"/>
                    </a:lnTo>
                    <a:lnTo>
                      <a:pt x="1360" y="7773"/>
                    </a:lnTo>
                    <a:lnTo>
                      <a:pt x="3044" y="6365"/>
                    </a:lnTo>
                    <a:lnTo>
                      <a:pt x="3044" y="6357"/>
                    </a:lnTo>
                    <a:lnTo>
                      <a:pt x="5630" y="4191"/>
                    </a:lnTo>
                    <a:lnTo>
                      <a:pt x="7092" y="2966"/>
                    </a:lnTo>
                    <a:lnTo>
                      <a:pt x="8326" y="1930"/>
                    </a:lnTo>
                    <a:lnTo>
                      <a:pt x="8429" y="1843"/>
                    </a:lnTo>
                    <a:lnTo>
                      <a:pt x="8460" y="1819"/>
                    </a:lnTo>
                    <a:lnTo>
                      <a:pt x="9591" y="863"/>
                    </a:lnTo>
                    <a:lnTo>
                      <a:pt x="9124" y="1"/>
                    </a:lnTo>
                    <a:close/>
                  </a:path>
                </a:pathLst>
              </a:custGeom>
              <a:solidFill>
                <a:schemeClr val="accent1"/>
              </a:solid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7008231" y="1683575"/>
                <a:ext cx="652485" cy="422726"/>
              </a:xfrm>
              <a:custGeom>
                <a:rect b="b" l="l" r="r" t="t"/>
                <a:pathLst>
                  <a:path extrusionOk="0" h="2736" w="4223">
                    <a:moveTo>
                      <a:pt x="143" y="0"/>
                    </a:moveTo>
                    <a:cubicBezTo>
                      <a:pt x="64" y="0"/>
                      <a:pt x="1" y="63"/>
                      <a:pt x="1" y="143"/>
                    </a:cubicBezTo>
                    <a:lnTo>
                      <a:pt x="1" y="2586"/>
                    </a:lnTo>
                    <a:cubicBezTo>
                      <a:pt x="1" y="2665"/>
                      <a:pt x="64" y="2736"/>
                      <a:pt x="143" y="2736"/>
                    </a:cubicBezTo>
                    <a:lnTo>
                      <a:pt x="4073" y="2736"/>
                    </a:lnTo>
                    <a:cubicBezTo>
                      <a:pt x="4152" y="2736"/>
                      <a:pt x="4223" y="2665"/>
                      <a:pt x="4223" y="2586"/>
                    </a:cubicBezTo>
                    <a:lnTo>
                      <a:pt x="4223" y="143"/>
                    </a:lnTo>
                    <a:cubicBezTo>
                      <a:pt x="4223" y="63"/>
                      <a:pt x="4152" y="0"/>
                      <a:pt x="4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7008231" y="1683575"/>
                <a:ext cx="652485" cy="108772"/>
              </a:xfrm>
              <a:custGeom>
                <a:rect b="b" l="l" r="r" t="t"/>
                <a:pathLst>
                  <a:path extrusionOk="0" h="704" w="4223">
                    <a:moveTo>
                      <a:pt x="143" y="0"/>
                    </a:moveTo>
                    <a:cubicBezTo>
                      <a:pt x="64" y="0"/>
                      <a:pt x="1" y="63"/>
                      <a:pt x="1" y="150"/>
                    </a:cubicBezTo>
                    <a:lnTo>
                      <a:pt x="1" y="704"/>
                    </a:lnTo>
                    <a:lnTo>
                      <a:pt x="4223" y="222"/>
                    </a:lnTo>
                    <a:lnTo>
                      <a:pt x="4223" y="150"/>
                    </a:lnTo>
                    <a:cubicBezTo>
                      <a:pt x="4223" y="71"/>
                      <a:pt x="4152" y="0"/>
                      <a:pt x="4073"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6098361" y="2743475"/>
                <a:ext cx="809920" cy="221550"/>
              </a:xfrm>
              <a:custGeom>
                <a:rect b="b" l="l" r="r" t="t"/>
                <a:pathLst>
                  <a:path extrusionOk="0" h="1226" w="4626">
                    <a:moveTo>
                      <a:pt x="0" y="0"/>
                    </a:moveTo>
                    <a:lnTo>
                      <a:pt x="0" y="1226"/>
                    </a:lnTo>
                    <a:lnTo>
                      <a:pt x="4459" y="1226"/>
                    </a:lnTo>
                    <a:cubicBezTo>
                      <a:pt x="4554" y="1226"/>
                      <a:pt x="4626" y="1147"/>
                      <a:pt x="4626" y="1052"/>
                    </a:cubicBezTo>
                    <a:lnTo>
                      <a:pt x="4626" y="174"/>
                    </a:lnTo>
                    <a:cubicBezTo>
                      <a:pt x="4626" y="79"/>
                      <a:pt x="4554" y="0"/>
                      <a:pt x="4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5817314" y="3352822"/>
                <a:ext cx="702546" cy="641041"/>
              </a:xfrm>
              <a:custGeom>
                <a:rect b="b" l="l" r="r" t="t"/>
                <a:pathLst>
                  <a:path extrusionOk="0" h="4149" w="4547">
                    <a:moveTo>
                      <a:pt x="2270" y="0"/>
                    </a:moveTo>
                    <a:cubicBezTo>
                      <a:pt x="1740" y="0"/>
                      <a:pt x="1210" y="202"/>
                      <a:pt x="807" y="605"/>
                    </a:cubicBezTo>
                    <a:cubicBezTo>
                      <a:pt x="0" y="1419"/>
                      <a:pt x="0" y="2732"/>
                      <a:pt x="807" y="3538"/>
                    </a:cubicBezTo>
                    <a:cubicBezTo>
                      <a:pt x="1210" y="3945"/>
                      <a:pt x="1740" y="4149"/>
                      <a:pt x="2270" y="4149"/>
                    </a:cubicBezTo>
                    <a:cubicBezTo>
                      <a:pt x="2801" y="4149"/>
                      <a:pt x="3333" y="3945"/>
                      <a:pt x="3740" y="3538"/>
                    </a:cubicBezTo>
                    <a:cubicBezTo>
                      <a:pt x="4546" y="2732"/>
                      <a:pt x="4546" y="1419"/>
                      <a:pt x="3740" y="605"/>
                    </a:cubicBezTo>
                    <a:cubicBezTo>
                      <a:pt x="3333" y="202"/>
                      <a:pt x="2801" y="0"/>
                      <a:pt x="2270"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5817314" y="3319758"/>
                <a:ext cx="702546" cy="640269"/>
              </a:xfrm>
              <a:custGeom>
                <a:rect b="b" l="l" r="r" t="t"/>
                <a:pathLst>
                  <a:path extrusionOk="0" h="4144" w="4547">
                    <a:moveTo>
                      <a:pt x="2270" y="1"/>
                    </a:moveTo>
                    <a:cubicBezTo>
                      <a:pt x="1740" y="1"/>
                      <a:pt x="1210" y="202"/>
                      <a:pt x="807" y="606"/>
                    </a:cubicBezTo>
                    <a:cubicBezTo>
                      <a:pt x="0" y="1412"/>
                      <a:pt x="0" y="2732"/>
                      <a:pt x="807" y="3539"/>
                    </a:cubicBezTo>
                    <a:cubicBezTo>
                      <a:pt x="1210" y="3942"/>
                      <a:pt x="1740" y="4144"/>
                      <a:pt x="2270" y="4144"/>
                    </a:cubicBezTo>
                    <a:cubicBezTo>
                      <a:pt x="2801" y="4144"/>
                      <a:pt x="3333" y="3942"/>
                      <a:pt x="3740" y="3539"/>
                    </a:cubicBezTo>
                    <a:cubicBezTo>
                      <a:pt x="4546" y="2732"/>
                      <a:pt x="4546" y="1412"/>
                      <a:pt x="3740" y="606"/>
                    </a:cubicBezTo>
                    <a:cubicBezTo>
                      <a:pt x="3333" y="202"/>
                      <a:pt x="2801" y="1"/>
                      <a:pt x="2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5945553" y="3416940"/>
                <a:ext cx="446063" cy="446056"/>
              </a:xfrm>
              <a:custGeom>
                <a:rect b="b" l="l" r="r" t="t"/>
                <a:pathLst>
                  <a:path extrusionOk="0" h="2887" w="2887">
                    <a:moveTo>
                      <a:pt x="1447" y="0"/>
                    </a:moveTo>
                    <a:cubicBezTo>
                      <a:pt x="649" y="0"/>
                      <a:pt x="0" y="649"/>
                      <a:pt x="0" y="1447"/>
                    </a:cubicBezTo>
                    <a:cubicBezTo>
                      <a:pt x="0" y="2238"/>
                      <a:pt x="649" y="2886"/>
                      <a:pt x="1447" y="2886"/>
                    </a:cubicBezTo>
                    <a:cubicBezTo>
                      <a:pt x="2238" y="2886"/>
                      <a:pt x="2886" y="2238"/>
                      <a:pt x="2886" y="1447"/>
                    </a:cubicBezTo>
                    <a:cubicBezTo>
                      <a:pt x="2886" y="649"/>
                      <a:pt x="2238" y="0"/>
                      <a:pt x="14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6033465" y="3504853"/>
                <a:ext cx="268843" cy="268839"/>
              </a:xfrm>
              <a:custGeom>
                <a:rect b="b" l="l" r="r" t="t"/>
                <a:pathLst>
                  <a:path extrusionOk="0" h="1740" w="1740">
                    <a:moveTo>
                      <a:pt x="870" y="0"/>
                    </a:moveTo>
                    <a:cubicBezTo>
                      <a:pt x="388" y="0"/>
                      <a:pt x="1" y="388"/>
                      <a:pt x="1" y="870"/>
                    </a:cubicBezTo>
                    <a:cubicBezTo>
                      <a:pt x="1" y="1345"/>
                      <a:pt x="388" y="1740"/>
                      <a:pt x="870" y="1740"/>
                    </a:cubicBezTo>
                    <a:cubicBezTo>
                      <a:pt x="1353" y="1740"/>
                      <a:pt x="1740" y="1345"/>
                      <a:pt x="1740" y="870"/>
                    </a:cubicBezTo>
                    <a:cubicBezTo>
                      <a:pt x="1740" y="388"/>
                      <a:pt x="1353" y="0"/>
                      <a:pt x="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6735841" y="2964866"/>
                <a:ext cx="99194" cy="53922"/>
              </a:xfrm>
              <a:custGeom>
                <a:rect b="b" l="l" r="r" t="t"/>
                <a:pathLst>
                  <a:path extrusionOk="0" h="349" w="642">
                    <a:moveTo>
                      <a:pt x="1" y="1"/>
                    </a:moveTo>
                    <a:lnTo>
                      <a:pt x="1" y="349"/>
                    </a:lnTo>
                    <a:lnTo>
                      <a:pt x="641" y="349"/>
                    </a:lnTo>
                    <a:lnTo>
                      <a:pt x="6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6873967" y="1280477"/>
                <a:ext cx="935852" cy="427670"/>
              </a:xfrm>
              <a:custGeom>
                <a:rect b="b" l="l" r="r" t="t"/>
                <a:pathLst>
                  <a:path extrusionOk="0" h="2768" w="6057">
                    <a:moveTo>
                      <a:pt x="3510" y="1"/>
                    </a:moveTo>
                    <a:cubicBezTo>
                      <a:pt x="3384" y="1"/>
                      <a:pt x="3258" y="39"/>
                      <a:pt x="3155" y="119"/>
                    </a:cubicBezTo>
                    <a:lnTo>
                      <a:pt x="229" y="2427"/>
                    </a:lnTo>
                    <a:cubicBezTo>
                      <a:pt x="0" y="2617"/>
                      <a:pt x="48" y="2767"/>
                      <a:pt x="340" y="2767"/>
                    </a:cubicBezTo>
                    <a:lnTo>
                      <a:pt x="5685" y="2767"/>
                    </a:lnTo>
                    <a:cubicBezTo>
                      <a:pt x="5985" y="2767"/>
                      <a:pt x="6056" y="2578"/>
                      <a:pt x="5859" y="2356"/>
                    </a:cubicBezTo>
                    <a:lnTo>
                      <a:pt x="3945" y="190"/>
                    </a:lnTo>
                    <a:cubicBezTo>
                      <a:pt x="3834" y="65"/>
                      <a:pt x="3672" y="1"/>
                      <a:pt x="3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5662192" y="4184046"/>
                <a:ext cx="2741272" cy="549883"/>
              </a:xfrm>
              <a:custGeom>
                <a:rect b="b" l="l" r="r" t="t"/>
                <a:pathLst>
                  <a:path extrusionOk="0" h="3559" w="17742">
                    <a:moveTo>
                      <a:pt x="435" y="0"/>
                    </a:moveTo>
                    <a:cubicBezTo>
                      <a:pt x="190" y="0"/>
                      <a:pt x="0" y="198"/>
                      <a:pt x="0" y="435"/>
                    </a:cubicBezTo>
                    <a:lnTo>
                      <a:pt x="0" y="3123"/>
                    </a:lnTo>
                    <a:cubicBezTo>
                      <a:pt x="0" y="3361"/>
                      <a:pt x="190" y="3558"/>
                      <a:pt x="435" y="3558"/>
                    </a:cubicBezTo>
                    <a:lnTo>
                      <a:pt x="1471" y="3558"/>
                    </a:lnTo>
                    <a:cubicBezTo>
                      <a:pt x="1708" y="3558"/>
                      <a:pt x="1905" y="3361"/>
                      <a:pt x="1905" y="3123"/>
                    </a:cubicBezTo>
                    <a:lnTo>
                      <a:pt x="1905" y="2562"/>
                    </a:lnTo>
                    <a:lnTo>
                      <a:pt x="15829" y="2562"/>
                    </a:lnTo>
                    <a:lnTo>
                      <a:pt x="15829" y="3123"/>
                    </a:lnTo>
                    <a:cubicBezTo>
                      <a:pt x="15829" y="3361"/>
                      <a:pt x="16026" y="3558"/>
                      <a:pt x="16263" y="3558"/>
                    </a:cubicBezTo>
                    <a:lnTo>
                      <a:pt x="17307" y="3558"/>
                    </a:lnTo>
                    <a:cubicBezTo>
                      <a:pt x="17544" y="3558"/>
                      <a:pt x="17742" y="3361"/>
                      <a:pt x="17742" y="3123"/>
                    </a:cubicBezTo>
                    <a:lnTo>
                      <a:pt x="17742" y="435"/>
                    </a:lnTo>
                    <a:cubicBezTo>
                      <a:pt x="17742" y="198"/>
                      <a:pt x="17544" y="0"/>
                      <a:pt x="173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5662192" y="4184046"/>
                <a:ext cx="2741272" cy="145544"/>
              </a:xfrm>
              <a:custGeom>
                <a:rect b="b" l="l" r="r" t="t"/>
                <a:pathLst>
                  <a:path extrusionOk="0" h="942" w="17742">
                    <a:moveTo>
                      <a:pt x="435" y="0"/>
                    </a:moveTo>
                    <a:cubicBezTo>
                      <a:pt x="190" y="0"/>
                      <a:pt x="0" y="198"/>
                      <a:pt x="0" y="435"/>
                    </a:cubicBezTo>
                    <a:lnTo>
                      <a:pt x="0" y="941"/>
                    </a:lnTo>
                    <a:lnTo>
                      <a:pt x="17742" y="941"/>
                    </a:lnTo>
                    <a:lnTo>
                      <a:pt x="17742" y="435"/>
                    </a:lnTo>
                    <a:cubicBezTo>
                      <a:pt x="17742" y="198"/>
                      <a:pt x="17544" y="0"/>
                      <a:pt x="17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5662192" y="4419818"/>
                <a:ext cx="2741272" cy="314109"/>
              </a:xfrm>
              <a:custGeom>
                <a:rect b="b" l="l" r="r" t="t"/>
                <a:pathLst>
                  <a:path extrusionOk="0" h="2033" w="17742">
                    <a:moveTo>
                      <a:pt x="0" y="0"/>
                    </a:moveTo>
                    <a:lnTo>
                      <a:pt x="0" y="1597"/>
                    </a:lnTo>
                    <a:cubicBezTo>
                      <a:pt x="0" y="1835"/>
                      <a:pt x="190" y="2032"/>
                      <a:pt x="435" y="2032"/>
                    </a:cubicBezTo>
                    <a:lnTo>
                      <a:pt x="1471" y="2032"/>
                    </a:lnTo>
                    <a:cubicBezTo>
                      <a:pt x="1708" y="2032"/>
                      <a:pt x="1905" y="1835"/>
                      <a:pt x="1905" y="1597"/>
                    </a:cubicBezTo>
                    <a:lnTo>
                      <a:pt x="1905" y="1044"/>
                    </a:lnTo>
                    <a:lnTo>
                      <a:pt x="15836" y="1044"/>
                    </a:lnTo>
                    <a:lnTo>
                      <a:pt x="15836" y="1597"/>
                    </a:lnTo>
                    <a:cubicBezTo>
                      <a:pt x="15836" y="1835"/>
                      <a:pt x="16026" y="2032"/>
                      <a:pt x="16271" y="2032"/>
                    </a:cubicBezTo>
                    <a:lnTo>
                      <a:pt x="17307" y="2032"/>
                    </a:lnTo>
                    <a:cubicBezTo>
                      <a:pt x="17544" y="2032"/>
                      <a:pt x="17742" y="1835"/>
                      <a:pt x="17742" y="1597"/>
                    </a:cubicBezTo>
                    <a:lnTo>
                      <a:pt x="17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5662192" y="4580964"/>
                <a:ext cx="294491" cy="152960"/>
              </a:xfrm>
              <a:custGeom>
                <a:rect b="b" l="l" r="r" t="t"/>
                <a:pathLst>
                  <a:path extrusionOk="0" h="990" w="1906">
                    <a:moveTo>
                      <a:pt x="0" y="1"/>
                    </a:moveTo>
                    <a:lnTo>
                      <a:pt x="0" y="554"/>
                    </a:lnTo>
                    <a:cubicBezTo>
                      <a:pt x="0" y="792"/>
                      <a:pt x="190" y="989"/>
                      <a:pt x="435" y="989"/>
                    </a:cubicBezTo>
                    <a:lnTo>
                      <a:pt x="1471" y="989"/>
                    </a:lnTo>
                    <a:cubicBezTo>
                      <a:pt x="1708" y="989"/>
                      <a:pt x="1905" y="792"/>
                      <a:pt x="1905" y="554"/>
                    </a:cubicBezTo>
                    <a:lnTo>
                      <a:pt x="19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8108918" y="4580964"/>
                <a:ext cx="294491" cy="152960"/>
              </a:xfrm>
              <a:custGeom>
                <a:rect b="b" l="l" r="r" t="t"/>
                <a:pathLst>
                  <a:path extrusionOk="0" h="990" w="1906">
                    <a:moveTo>
                      <a:pt x="0" y="1"/>
                    </a:moveTo>
                    <a:lnTo>
                      <a:pt x="0" y="554"/>
                    </a:lnTo>
                    <a:cubicBezTo>
                      <a:pt x="0" y="792"/>
                      <a:pt x="190" y="989"/>
                      <a:pt x="435" y="989"/>
                    </a:cubicBezTo>
                    <a:lnTo>
                      <a:pt x="1471" y="989"/>
                    </a:lnTo>
                    <a:cubicBezTo>
                      <a:pt x="1708" y="989"/>
                      <a:pt x="1906" y="792"/>
                      <a:pt x="1906" y="554"/>
                    </a:cubicBezTo>
                    <a:lnTo>
                      <a:pt x="19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7201361" y="2104904"/>
                <a:ext cx="299436" cy="34455"/>
              </a:xfrm>
              <a:custGeom>
                <a:rect b="b" l="l" r="r" t="t"/>
                <a:pathLst>
                  <a:path extrusionOk="0" h="223" w="1938">
                    <a:moveTo>
                      <a:pt x="0" y="1"/>
                    </a:moveTo>
                    <a:lnTo>
                      <a:pt x="47" y="222"/>
                    </a:lnTo>
                    <a:lnTo>
                      <a:pt x="1937" y="1"/>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7790022" y="658604"/>
                <a:ext cx="536450" cy="519755"/>
              </a:xfrm>
              <a:custGeom>
                <a:rect b="b" l="l" r="r" t="t"/>
                <a:pathLst>
                  <a:path extrusionOk="0" h="3364" w="3472">
                    <a:moveTo>
                      <a:pt x="1386" y="1"/>
                    </a:moveTo>
                    <a:cubicBezTo>
                      <a:pt x="1343" y="1"/>
                      <a:pt x="1301" y="17"/>
                      <a:pt x="1274" y="48"/>
                    </a:cubicBezTo>
                    <a:lnTo>
                      <a:pt x="56" y="1463"/>
                    </a:lnTo>
                    <a:cubicBezTo>
                      <a:pt x="1" y="1527"/>
                      <a:pt x="17" y="1629"/>
                      <a:pt x="88" y="1693"/>
                    </a:cubicBezTo>
                    <a:lnTo>
                      <a:pt x="151" y="1748"/>
                    </a:lnTo>
                    <a:lnTo>
                      <a:pt x="341" y="1922"/>
                    </a:lnTo>
                    <a:lnTo>
                      <a:pt x="1724" y="3116"/>
                    </a:lnTo>
                    <a:lnTo>
                      <a:pt x="1883" y="3250"/>
                    </a:lnTo>
                    <a:lnTo>
                      <a:pt x="1962" y="3314"/>
                    </a:lnTo>
                    <a:cubicBezTo>
                      <a:pt x="1996" y="3348"/>
                      <a:pt x="2040" y="3364"/>
                      <a:pt x="2082" y="3364"/>
                    </a:cubicBezTo>
                    <a:cubicBezTo>
                      <a:pt x="2127" y="3364"/>
                      <a:pt x="2170" y="3346"/>
                      <a:pt x="2199" y="3314"/>
                    </a:cubicBezTo>
                    <a:lnTo>
                      <a:pt x="3416" y="1906"/>
                    </a:lnTo>
                    <a:cubicBezTo>
                      <a:pt x="3472" y="1835"/>
                      <a:pt x="3464" y="1732"/>
                      <a:pt x="3393" y="1661"/>
                    </a:cubicBezTo>
                    <a:lnTo>
                      <a:pt x="3322" y="1606"/>
                    </a:lnTo>
                    <a:lnTo>
                      <a:pt x="1582" y="104"/>
                    </a:lnTo>
                    <a:lnTo>
                      <a:pt x="1511" y="48"/>
                    </a:lnTo>
                    <a:cubicBezTo>
                      <a:pt x="1475" y="17"/>
                      <a:pt x="1430" y="1"/>
                      <a:pt x="13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35"/>
            <p:cNvSpPr/>
            <p:nvPr/>
          </p:nvSpPr>
          <p:spPr>
            <a:xfrm>
              <a:off x="3236190" y="1355736"/>
              <a:ext cx="2674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lt1"/>
                  </a:solidFill>
                  <a:latin typeface="Advent Pro"/>
                  <a:ea typeface="Advent Pro"/>
                  <a:cs typeface="Advent Pro"/>
                  <a:sym typeface="Advent Pro"/>
                </a:rPr>
                <a:t>Mercury is the closest planet to the Sun and the smallest one</a:t>
              </a:r>
              <a:endParaRPr>
                <a:solidFill>
                  <a:schemeClr val="lt1"/>
                </a:solidFill>
              </a:endParaRPr>
            </a:p>
          </p:txBody>
        </p:sp>
        <p:sp>
          <p:nvSpPr>
            <p:cNvPr id="1281" name="Google Shape;1281;p35"/>
            <p:cNvSpPr txBox="1"/>
            <p:nvPr/>
          </p:nvSpPr>
          <p:spPr>
            <a:xfrm>
              <a:off x="1593488" y="1351200"/>
              <a:ext cx="1131900" cy="5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nton"/>
                  <a:ea typeface="Anton"/>
                  <a:cs typeface="Anton"/>
                  <a:sym typeface="Anton"/>
                </a:rPr>
                <a:t>MERCURY</a:t>
              </a:r>
              <a:endParaRPr sz="1800">
                <a:solidFill>
                  <a:schemeClr val="lt1"/>
                </a:solidFill>
                <a:latin typeface="Anton"/>
                <a:ea typeface="Anton"/>
                <a:cs typeface="Anton"/>
                <a:sym typeface="Anton"/>
              </a:endParaRPr>
            </a:p>
          </p:txBody>
        </p:sp>
        <p:sp>
          <p:nvSpPr>
            <p:cNvPr id="1282" name="Google Shape;1282;p35"/>
            <p:cNvSpPr/>
            <p:nvPr/>
          </p:nvSpPr>
          <p:spPr>
            <a:xfrm>
              <a:off x="3236191" y="2301918"/>
              <a:ext cx="2674200" cy="53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Advent Pro"/>
                  <a:ea typeface="Advent Pro"/>
                  <a:cs typeface="Advent Pro"/>
                  <a:sym typeface="Advent Pro"/>
                </a:rPr>
                <a:t>It's full of iron oxide dust, which gives the planet its reddish cast</a:t>
              </a:r>
              <a:endParaRPr>
                <a:solidFill>
                  <a:schemeClr val="dk2"/>
                </a:solidFill>
                <a:latin typeface="Advent Pro"/>
                <a:ea typeface="Advent Pro"/>
                <a:cs typeface="Advent Pro"/>
                <a:sym typeface="Advent Pro"/>
              </a:endParaRPr>
            </a:p>
          </p:txBody>
        </p:sp>
        <p:sp>
          <p:nvSpPr>
            <p:cNvPr id="1283" name="Google Shape;1283;p35"/>
            <p:cNvSpPr txBox="1"/>
            <p:nvPr/>
          </p:nvSpPr>
          <p:spPr>
            <a:xfrm>
              <a:off x="1593488" y="2297382"/>
              <a:ext cx="1131900" cy="5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Anton"/>
                  <a:ea typeface="Anton"/>
                  <a:cs typeface="Anton"/>
                  <a:sym typeface="Anton"/>
                </a:rPr>
                <a:t>MARS</a:t>
              </a:r>
              <a:endParaRPr sz="1800">
                <a:solidFill>
                  <a:schemeClr val="dk2"/>
                </a:solidFill>
                <a:latin typeface="Anton"/>
                <a:ea typeface="Anton"/>
                <a:cs typeface="Anton"/>
                <a:sym typeface="Anton"/>
              </a:endParaRPr>
            </a:p>
          </p:txBody>
        </p:sp>
        <p:sp>
          <p:nvSpPr>
            <p:cNvPr id="1284" name="Google Shape;1284;p35"/>
            <p:cNvSpPr/>
            <p:nvPr/>
          </p:nvSpPr>
          <p:spPr>
            <a:xfrm>
              <a:off x="3236191" y="4189746"/>
              <a:ext cx="2674200" cy="544200"/>
            </a:xfrm>
            <a:prstGeom prst="rect">
              <a:avLst/>
            </a:prstGeom>
            <a:solidFill>
              <a:schemeClr val="accent5"/>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1"/>
                  </a:solidFill>
                  <a:latin typeface="Advent Pro"/>
                  <a:ea typeface="Advent Pro"/>
                  <a:cs typeface="Advent Pro"/>
                  <a:sym typeface="Advent Pro"/>
                </a:rPr>
                <a:t>It was named after the Roman god of wealth and agriculture</a:t>
              </a:r>
              <a:endParaRPr/>
            </a:p>
          </p:txBody>
        </p:sp>
        <p:sp>
          <p:nvSpPr>
            <p:cNvPr id="1285" name="Google Shape;1285;p35"/>
            <p:cNvSpPr txBox="1"/>
            <p:nvPr/>
          </p:nvSpPr>
          <p:spPr>
            <a:xfrm>
              <a:off x="1593488" y="4199422"/>
              <a:ext cx="1131900" cy="5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nton"/>
                  <a:ea typeface="Anton"/>
                  <a:cs typeface="Anton"/>
                  <a:sym typeface="Anton"/>
                </a:rPr>
                <a:t>SATURN</a:t>
              </a:r>
              <a:endParaRPr sz="1800">
                <a:solidFill>
                  <a:schemeClr val="dk1"/>
                </a:solidFill>
                <a:latin typeface="Anton"/>
                <a:ea typeface="Anton"/>
                <a:cs typeface="Anton"/>
                <a:sym typeface="Anton"/>
              </a:endParaRPr>
            </a:p>
          </p:txBody>
        </p:sp>
        <p:sp>
          <p:nvSpPr>
            <p:cNvPr id="1286" name="Google Shape;1286;p35"/>
            <p:cNvSpPr/>
            <p:nvPr/>
          </p:nvSpPr>
          <p:spPr>
            <a:xfrm>
              <a:off x="3236193" y="3248120"/>
              <a:ext cx="2674200" cy="535200"/>
            </a:xfrm>
            <a:prstGeom prst="rect">
              <a:avLst/>
            </a:prstGeom>
            <a:solidFill>
              <a:schemeClr val="accent3"/>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1"/>
                  </a:solidFill>
                  <a:latin typeface="Advent Pro"/>
                  <a:ea typeface="Advent Pro"/>
                  <a:cs typeface="Advent Pro"/>
                  <a:sym typeface="Advent Pro"/>
                </a:rPr>
                <a:t>It h</a:t>
              </a:r>
              <a:r>
                <a:rPr lang="en">
                  <a:solidFill>
                    <a:schemeClr val="dk1"/>
                  </a:solidFill>
                  <a:latin typeface="Advent Pro"/>
                  <a:ea typeface="Advent Pro"/>
                  <a:cs typeface="Advent Pro"/>
                  <a:sym typeface="Advent Pro"/>
                </a:rPr>
                <a:t>as a beautiful name and is the second planet from the Sun</a:t>
              </a:r>
              <a:endParaRPr/>
            </a:p>
          </p:txBody>
        </p:sp>
        <p:sp>
          <p:nvSpPr>
            <p:cNvPr id="1287" name="Google Shape;1287;p35"/>
            <p:cNvSpPr txBox="1"/>
            <p:nvPr/>
          </p:nvSpPr>
          <p:spPr>
            <a:xfrm>
              <a:off x="1593488" y="3241321"/>
              <a:ext cx="1131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nton"/>
                  <a:ea typeface="Anton"/>
                  <a:cs typeface="Anton"/>
                  <a:sym typeface="Anton"/>
                </a:rPr>
                <a:t>VENUS</a:t>
              </a:r>
              <a:endParaRPr sz="1800">
                <a:solidFill>
                  <a:schemeClr val="dk1"/>
                </a:solidFill>
                <a:latin typeface="Anton"/>
                <a:ea typeface="Anton"/>
                <a:cs typeface="Anton"/>
                <a:sym typeface="Anton"/>
              </a:endParaRPr>
            </a:p>
          </p:txBody>
        </p:sp>
        <p:sp>
          <p:nvSpPr>
            <p:cNvPr id="1288" name="Google Shape;1288;p35"/>
            <p:cNvSpPr/>
            <p:nvPr/>
          </p:nvSpPr>
          <p:spPr>
            <a:xfrm>
              <a:off x="457200" y="1355725"/>
              <a:ext cx="6255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457200" y="2301912"/>
              <a:ext cx="625500" cy="53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457200" y="4189750"/>
              <a:ext cx="625500" cy="54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457201" y="3248119"/>
              <a:ext cx="625500" cy="53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2" name="Google Shape;1292;p35"/>
            <p:cNvCxnSpPr>
              <a:stCxn id="1232" idx="3"/>
              <a:endCxn id="1280" idx="1"/>
            </p:cNvCxnSpPr>
            <p:nvPr/>
          </p:nvCxnSpPr>
          <p:spPr>
            <a:xfrm>
              <a:off x="2960151" y="1623325"/>
              <a:ext cx="276000" cy="0"/>
            </a:xfrm>
            <a:prstGeom prst="straightConnector1">
              <a:avLst/>
            </a:prstGeom>
            <a:noFill/>
            <a:ln cap="flat" cmpd="sng" w="19050">
              <a:solidFill>
                <a:schemeClr val="accent2"/>
              </a:solidFill>
              <a:prstDash val="solid"/>
              <a:round/>
              <a:headEnd len="med" w="med" type="none"/>
              <a:tailEnd len="med" w="med" type="none"/>
            </a:ln>
          </p:spPr>
        </p:cxnSp>
        <p:cxnSp>
          <p:nvCxnSpPr>
            <p:cNvPr id="1293" name="Google Shape;1293;p35"/>
            <p:cNvCxnSpPr>
              <a:stCxn id="1233" idx="3"/>
              <a:endCxn id="1282" idx="1"/>
            </p:cNvCxnSpPr>
            <p:nvPr/>
          </p:nvCxnSpPr>
          <p:spPr>
            <a:xfrm>
              <a:off x="2960151" y="2569511"/>
              <a:ext cx="276000" cy="0"/>
            </a:xfrm>
            <a:prstGeom prst="straightConnector1">
              <a:avLst/>
            </a:prstGeom>
            <a:noFill/>
            <a:ln cap="flat" cmpd="sng" w="19050">
              <a:solidFill>
                <a:schemeClr val="accent1"/>
              </a:solidFill>
              <a:prstDash val="solid"/>
              <a:round/>
              <a:headEnd len="med" w="med" type="none"/>
              <a:tailEnd len="med" w="med" type="none"/>
            </a:ln>
          </p:spPr>
        </p:cxnSp>
        <p:cxnSp>
          <p:nvCxnSpPr>
            <p:cNvPr id="1294" name="Google Shape;1294;p35"/>
            <p:cNvCxnSpPr>
              <a:endCxn id="1286" idx="1"/>
            </p:cNvCxnSpPr>
            <p:nvPr/>
          </p:nvCxnSpPr>
          <p:spPr>
            <a:xfrm>
              <a:off x="2960193" y="3515720"/>
              <a:ext cx="276000" cy="0"/>
            </a:xfrm>
            <a:prstGeom prst="straightConnector1">
              <a:avLst/>
            </a:prstGeom>
            <a:noFill/>
            <a:ln cap="flat" cmpd="sng" w="19050">
              <a:solidFill>
                <a:schemeClr val="dk2"/>
              </a:solidFill>
              <a:prstDash val="solid"/>
              <a:round/>
              <a:headEnd len="med" w="med" type="none"/>
              <a:tailEnd len="med" w="med" type="none"/>
            </a:ln>
          </p:spPr>
        </p:cxnSp>
        <p:cxnSp>
          <p:nvCxnSpPr>
            <p:cNvPr id="1295" name="Google Shape;1295;p35"/>
            <p:cNvCxnSpPr>
              <a:stCxn id="1234" idx="3"/>
              <a:endCxn id="1284" idx="1"/>
            </p:cNvCxnSpPr>
            <p:nvPr/>
          </p:nvCxnSpPr>
          <p:spPr>
            <a:xfrm>
              <a:off x="2960151" y="4461848"/>
              <a:ext cx="276000" cy="0"/>
            </a:xfrm>
            <a:prstGeom prst="straightConnector1">
              <a:avLst/>
            </a:prstGeom>
            <a:noFill/>
            <a:ln cap="flat" cmpd="sng" w="19050">
              <a:solidFill>
                <a:schemeClr val="accent5"/>
              </a:solidFill>
              <a:prstDash val="solid"/>
              <a:round/>
              <a:headEnd len="med" w="med" type="none"/>
              <a:tailEnd len="med" w="med" type="none"/>
            </a:ln>
          </p:spPr>
        </p:cxnSp>
        <p:cxnSp>
          <p:nvCxnSpPr>
            <p:cNvPr id="1296" name="Google Shape;1296;p35"/>
            <p:cNvCxnSpPr>
              <a:stCxn id="1232" idx="1"/>
              <a:endCxn id="1288" idx="3"/>
            </p:cNvCxnSpPr>
            <p:nvPr/>
          </p:nvCxnSpPr>
          <p:spPr>
            <a:xfrm rot="10800000">
              <a:off x="1082751" y="1623325"/>
              <a:ext cx="276000" cy="0"/>
            </a:xfrm>
            <a:prstGeom prst="straightConnector1">
              <a:avLst/>
            </a:prstGeom>
            <a:noFill/>
            <a:ln cap="flat" cmpd="sng" w="19050">
              <a:solidFill>
                <a:schemeClr val="accent2"/>
              </a:solidFill>
              <a:prstDash val="solid"/>
              <a:round/>
              <a:headEnd len="med" w="med" type="none"/>
              <a:tailEnd len="med" w="med" type="none"/>
            </a:ln>
          </p:spPr>
        </p:cxnSp>
        <p:cxnSp>
          <p:nvCxnSpPr>
            <p:cNvPr id="1297" name="Google Shape;1297;p35"/>
            <p:cNvCxnSpPr>
              <a:stCxn id="1289" idx="3"/>
              <a:endCxn id="1233" idx="1"/>
            </p:cNvCxnSpPr>
            <p:nvPr/>
          </p:nvCxnSpPr>
          <p:spPr>
            <a:xfrm>
              <a:off x="1082700" y="2569512"/>
              <a:ext cx="276000" cy="0"/>
            </a:xfrm>
            <a:prstGeom prst="straightConnector1">
              <a:avLst/>
            </a:prstGeom>
            <a:noFill/>
            <a:ln cap="flat" cmpd="sng" w="19050">
              <a:solidFill>
                <a:schemeClr val="accent1"/>
              </a:solidFill>
              <a:prstDash val="solid"/>
              <a:round/>
              <a:headEnd len="med" w="med" type="none"/>
              <a:tailEnd len="med" w="med" type="none"/>
            </a:ln>
          </p:spPr>
        </p:cxnSp>
        <p:cxnSp>
          <p:nvCxnSpPr>
            <p:cNvPr id="1298" name="Google Shape;1298;p35"/>
            <p:cNvCxnSpPr>
              <a:stCxn id="1291" idx="3"/>
              <a:endCxn id="1235" idx="1"/>
            </p:cNvCxnSpPr>
            <p:nvPr/>
          </p:nvCxnSpPr>
          <p:spPr>
            <a:xfrm>
              <a:off x="1082701" y="3515719"/>
              <a:ext cx="276000" cy="0"/>
            </a:xfrm>
            <a:prstGeom prst="straightConnector1">
              <a:avLst/>
            </a:prstGeom>
            <a:noFill/>
            <a:ln cap="flat" cmpd="sng" w="19050">
              <a:solidFill>
                <a:schemeClr val="dk2"/>
              </a:solidFill>
              <a:prstDash val="solid"/>
              <a:round/>
              <a:headEnd len="med" w="med" type="none"/>
              <a:tailEnd len="med" w="med" type="none"/>
            </a:ln>
          </p:spPr>
        </p:cxnSp>
        <p:cxnSp>
          <p:nvCxnSpPr>
            <p:cNvPr id="1299" name="Google Shape;1299;p35"/>
            <p:cNvCxnSpPr>
              <a:endCxn id="1234" idx="1"/>
            </p:cNvCxnSpPr>
            <p:nvPr/>
          </p:nvCxnSpPr>
          <p:spPr>
            <a:xfrm>
              <a:off x="1082751" y="4461848"/>
              <a:ext cx="276000" cy="0"/>
            </a:xfrm>
            <a:prstGeom prst="straightConnector1">
              <a:avLst/>
            </a:prstGeom>
            <a:noFill/>
            <a:ln cap="flat" cmpd="sng" w="19050">
              <a:solidFill>
                <a:schemeClr val="accent5"/>
              </a:solidFill>
              <a:prstDash val="solid"/>
              <a:round/>
              <a:headEnd len="med" w="med" type="none"/>
              <a:tailEnd len="med" w="med" type="none"/>
            </a:ln>
          </p:spPr>
        </p:cxnSp>
        <p:cxnSp>
          <p:nvCxnSpPr>
            <p:cNvPr id="1300" name="Google Shape;1300;p35"/>
            <p:cNvCxnSpPr/>
            <p:nvPr/>
          </p:nvCxnSpPr>
          <p:spPr>
            <a:xfrm>
              <a:off x="5910390" y="1623336"/>
              <a:ext cx="1917900" cy="0"/>
            </a:xfrm>
            <a:prstGeom prst="straightConnector1">
              <a:avLst/>
            </a:prstGeom>
            <a:noFill/>
            <a:ln cap="flat" cmpd="sng" w="19050">
              <a:solidFill>
                <a:schemeClr val="accent2"/>
              </a:solidFill>
              <a:prstDash val="solid"/>
              <a:round/>
              <a:headEnd len="med" w="med" type="none"/>
              <a:tailEnd len="med" w="med" type="diamond"/>
            </a:ln>
          </p:spPr>
        </p:cxnSp>
        <p:cxnSp>
          <p:nvCxnSpPr>
            <p:cNvPr id="1301" name="Google Shape;1301;p35"/>
            <p:cNvCxnSpPr>
              <a:stCxn id="1282" idx="3"/>
            </p:cNvCxnSpPr>
            <p:nvPr/>
          </p:nvCxnSpPr>
          <p:spPr>
            <a:xfrm>
              <a:off x="5910391" y="2569518"/>
              <a:ext cx="840600" cy="0"/>
            </a:xfrm>
            <a:prstGeom prst="straightConnector1">
              <a:avLst/>
            </a:prstGeom>
            <a:noFill/>
            <a:ln cap="flat" cmpd="sng" w="19050">
              <a:solidFill>
                <a:schemeClr val="accent1"/>
              </a:solidFill>
              <a:prstDash val="solid"/>
              <a:round/>
              <a:headEnd len="med" w="med" type="none"/>
              <a:tailEnd len="med" w="med" type="diamond"/>
            </a:ln>
          </p:spPr>
        </p:cxnSp>
        <p:cxnSp>
          <p:nvCxnSpPr>
            <p:cNvPr id="1302" name="Google Shape;1302;p35"/>
            <p:cNvCxnSpPr>
              <a:stCxn id="1286" idx="3"/>
            </p:cNvCxnSpPr>
            <p:nvPr/>
          </p:nvCxnSpPr>
          <p:spPr>
            <a:xfrm>
              <a:off x="5910393" y="3515720"/>
              <a:ext cx="397500" cy="0"/>
            </a:xfrm>
            <a:prstGeom prst="straightConnector1">
              <a:avLst/>
            </a:prstGeom>
            <a:noFill/>
            <a:ln cap="flat" cmpd="sng" w="19050">
              <a:solidFill>
                <a:schemeClr val="accent3"/>
              </a:solidFill>
              <a:prstDash val="solid"/>
              <a:round/>
              <a:headEnd len="med" w="med" type="none"/>
              <a:tailEnd len="med" w="med" type="diamond"/>
            </a:ln>
          </p:spPr>
        </p:cxnSp>
        <p:cxnSp>
          <p:nvCxnSpPr>
            <p:cNvPr id="1303" name="Google Shape;1303;p35"/>
            <p:cNvCxnSpPr>
              <a:stCxn id="1284" idx="3"/>
            </p:cNvCxnSpPr>
            <p:nvPr/>
          </p:nvCxnSpPr>
          <p:spPr>
            <a:xfrm>
              <a:off x="5910391" y="4461846"/>
              <a:ext cx="397500" cy="0"/>
            </a:xfrm>
            <a:prstGeom prst="straightConnector1">
              <a:avLst/>
            </a:prstGeom>
            <a:noFill/>
            <a:ln cap="flat" cmpd="sng" w="19050">
              <a:solidFill>
                <a:schemeClr val="accent5"/>
              </a:solidFill>
              <a:prstDash val="solid"/>
              <a:round/>
              <a:headEnd len="med" w="med" type="none"/>
              <a:tailEnd len="med" w="med" type="diamond"/>
            </a:ln>
          </p:spPr>
        </p:cxnSp>
      </p:grpSp>
      <p:sp>
        <p:nvSpPr>
          <p:cNvPr id="1304" name="Google Shape;1304;p35"/>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305" name="Google Shape;1305;p35"/>
          <p:cNvGrpSpPr/>
          <p:nvPr/>
        </p:nvGrpSpPr>
        <p:grpSpPr>
          <a:xfrm>
            <a:off x="556020" y="4265881"/>
            <a:ext cx="428270" cy="391892"/>
            <a:chOff x="4518950" y="4751125"/>
            <a:chExt cx="470575" cy="430650"/>
          </a:xfrm>
        </p:grpSpPr>
        <p:sp>
          <p:nvSpPr>
            <p:cNvPr id="1306" name="Google Shape;1306;p35"/>
            <p:cNvSpPr/>
            <p:nvPr/>
          </p:nvSpPr>
          <p:spPr>
            <a:xfrm>
              <a:off x="4563450" y="4751125"/>
              <a:ext cx="380350" cy="392425"/>
            </a:xfrm>
            <a:custGeom>
              <a:rect b="b" l="l" r="r" t="t"/>
              <a:pathLst>
                <a:path extrusionOk="0" h="15697" w="15214">
                  <a:moveTo>
                    <a:pt x="7629" y="3403"/>
                  </a:moveTo>
                  <a:cubicBezTo>
                    <a:pt x="8590" y="3403"/>
                    <a:pt x="9549" y="3767"/>
                    <a:pt x="10276" y="4494"/>
                  </a:cubicBezTo>
                  <a:lnTo>
                    <a:pt x="11328" y="5546"/>
                  </a:lnTo>
                  <a:lnTo>
                    <a:pt x="3885" y="5546"/>
                  </a:lnTo>
                  <a:lnTo>
                    <a:pt x="4962" y="4494"/>
                  </a:lnTo>
                  <a:cubicBezTo>
                    <a:pt x="5702" y="3767"/>
                    <a:pt x="6667" y="3403"/>
                    <a:pt x="7629" y="3403"/>
                  </a:cubicBezTo>
                  <a:close/>
                  <a:moveTo>
                    <a:pt x="8875" y="539"/>
                  </a:moveTo>
                  <a:cubicBezTo>
                    <a:pt x="9662" y="539"/>
                    <a:pt x="10317" y="737"/>
                    <a:pt x="10677" y="1085"/>
                  </a:cubicBezTo>
                  <a:cubicBezTo>
                    <a:pt x="10952" y="1336"/>
                    <a:pt x="11103" y="1586"/>
                    <a:pt x="11103" y="1812"/>
                  </a:cubicBezTo>
                  <a:cubicBezTo>
                    <a:pt x="11103" y="1987"/>
                    <a:pt x="11003" y="2088"/>
                    <a:pt x="11003" y="2113"/>
                  </a:cubicBezTo>
                  <a:cubicBezTo>
                    <a:pt x="10927" y="2163"/>
                    <a:pt x="10877" y="2263"/>
                    <a:pt x="10902" y="2363"/>
                  </a:cubicBezTo>
                  <a:cubicBezTo>
                    <a:pt x="10927" y="2463"/>
                    <a:pt x="11028" y="2539"/>
                    <a:pt x="11128" y="2564"/>
                  </a:cubicBezTo>
                  <a:cubicBezTo>
                    <a:pt x="11754" y="2739"/>
                    <a:pt x="12256" y="3065"/>
                    <a:pt x="12607" y="3566"/>
                  </a:cubicBezTo>
                  <a:cubicBezTo>
                    <a:pt x="12757" y="3792"/>
                    <a:pt x="12832" y="4067"/>
                    <a:pt x="12832" y="4343"/>
                  </a:cubicBezTo>
                  <a:cubicBezTo>
                    <a:pt x="12832" y="4669"/>
                    <a:pt x="12732" y="4970"/>
                    <a:pt x="12531" y="5220"/>
                  </a:cubicBezTo>
                  <a:lnTo>
                    <a:pt x="12356" y="5446"/>
                  </a:lnTo>
                  <a:lnTo>
                    <a:pt x="12130" y="5546"/>
                  </a:lnTo>
                  <a:lnTo>
                    <a:pt x="12105" y="5546"/>
                  </a:lnTo>
                  <a:lnTo>
                    <a:pt x="10652" y="4093"/>
                  </a:lnTo>
                  <a:cubicBezTo>
                    <a:pt x="10376" y="3817"/>
                    <a:pt x="10050" y="3591"/>
                    <a:pt x="9724" y="3391"/>
                  </a:cubicBezTo>
                  <a:lnTo>
                    <a:pt x="9950" y="3391"/>
                  </a:lnTo>
                  <a:cubicBezTo>
                    <a:pt x="10100" y="3391"/>
                    <a:pt x="10226" y="3265"/>
                    <a:pt x="10226" y="3115"/>
                  </a:cubicBezTo>
                  <a:cubicBezTo>
                    <a:pt x="10226" y="2965"/>
                    <a:pt x="10100" y="2839"/>
                    <a:pt x="9950" y="2839"/>
                  </a:cubicBezTo>
                  <a:lnTo>
                    <a:pt x="7569" y="2839"/>
                  </a:lnTo>
                  <a:cubicBezTo>
                    <a:pt x="6491" y="2864"/>
                    <a:pt x="5414" y="3265"/>
                    <a:pt x="4587" y="4093"/>
                  </a:cubicBezTo>
                  <a:lnTo>
                    <a:pt x="3108" y="5546"/>
                  </a:lnTo>
                  <a:cubicBezTo>
                    <a:pt x="3108" y="5546"/>
                    <a:pt x="3108" y="5557"/>
                    <a:pt x="3100" y="5557"/>
                  </a:cubicBezTo>
                  <a:cubicBezTo>
                    <a:pt x="3097" y="5557"/>
                    <a:pt x="3091" y="5555"/>
                    <a:pt x="3083" y="5546"/>
                  </a:cubicBezTo>
                  <a:lnTo>
                    <a:pt x="2857" y="5446"/>
                  </a:lnTo>
                  <a:lnTo>
                    <a:pt x="2782" y="5321"/>
                  </a:lnTo>
                  <a:cubicBezTo>
                    <a:pt x="2632" y="5145"/>
                    <a:pt x="2556" y="4895"/>
                    <a:pt x="2556" y="4669"/>
                  </a:cubicBezTo>
                  <a:cubicBezTo>
                    <a:pt x="2556" y="4418"/>
                    <a:pt x="2657" y="4193"/>
                    <a:pt x="2832" y="4017"/>
                  </a:cubicBezTo>
                  <a:cubicBezTo>
                    <a:pt x="3559" y="3215"/>
                    <a:pt x="4687" y="2113"/>
                    <a:pt x="5865" y="1411"/>
                  </a:cubicBezTo>
                  <a:cubicBezTo>
                    <a:pt x="6874" y="805"/>
                    <a:pt x="7963" y="539"/>
                    <a:pt x="8875" y="539"/>
                  </a:cubicBezTo>
                  <a:close/>
                  <a:moveTo>
                    <a:pt x="13283" y="5747"/>
                  </a:moveTo>
                  <a:cubicBezTo>
                    <a:pt x="14035" y="5747"/>
                    <a:pt x="14662" y="6373"/>
                    <a:pt x="14662" y="7125"/>
                  </a:cubicBezTo>
                  <a:cubicBezTo>
                    <a:pt x="14662" y="7877"/>
                    <a:pt x="14035" y="8504"/>
                    <a:pt x="13283" y="8504"/>
                  </a:cubicBezTo>
                  <a:cubicBezTo>
                    <a:pt x="13058" y="8504"/>
                    <a:pt x="12857" y="8453"/>
                    <a:pt x="12657" y="8353"/>
                  </a:cubicBezTo>
                  <a:cubicBezTo>
                    <a:pt x="12832" y="8027"/>
                    <a:pt x="13008" y="7576"/>
                    <a:pt x="13008" y="7125"/>
                  </a:cubicBezTo>
                  <a:cubicBezTo>
                    <a:pt x="13008" y="6975"/>
                    <a:pt x="13133" y="6849"/>
                    <a:pt x="13283" y="6849"/>
                  </a:cubicBezTo>
                  <a:cubicBezTo>
                    <a:pt x="13434" y="6849"/>
                    <a:pt x="13559" y="6975"/>
                    <a:pt x="13559" y="7125"/>
                  </a:cubicBezTo>
                  <a:cubicBezTo>
                    <a:pt x="13559" y="7276"/>
                    <a:pt x="13684" y="7401"/>
                    <a:pt x="13835" y="7401"/>
                  </a:cubicBezTo>
                  <a:cubicBezTo>
                    <a:pt x="13985" y="7401"/>
                    <a:pt x="14110" y="7276"/>
                    <a:pt x="14110" y="7125"/>
                  </a:cubicBezTo>
                  <a:cubicBezTo>
                    <a:pt x="14110" y="6674"/>
                    <a:pt x="13734" y="6298"/>
                    <a:pt x="13283" y="6298"/>
                  </a:cubicBezTo>
                  <a:cubicBezTo>
                    <a:pt x="12832" y="6298"/>
                    <a:pt x="12456" y="6674"/>
                    <a:pt x="12456" y="7125"/>
                  </a:cubicBezTo>
                  <a:cubicBezTo>
                    <a:pt x="12456" y="7576"/>
                    <a:pt x="12231" y="8002"/>
                    <a:pt x="12055" y="8303"/>
                  </a:cubicBezTo>
                  <a:cubicBezTo>
                    <a:pt x="11379" y="9531"/>
                    <a:pt x="9699" y="11135"/>
                    <a:pt x="9173" y="11486"/>
                  </a:cubicBezTo>
                  <a:cubicBezTo>
                    <a:pt x="8693" y="11818"/>
                    <a:pt x="8147" y="11981"/>
                    <a:pt x="7603" y="11981"/>
                  </a:cubicBezTo>
                  <a:cubicBezTo>
                    <a:pt x="7038" y="11981"/>
                    <a:pt x="6475" y="11806"/>
                    <a:pt x="5990" y="11461"/>
                  </a:cubicBezTo>
                  <a:cubicBezTo>
                    <a:pt x="5514" y="11085"/>
                    <a:pt x="3885" y="9581"/>
                    <a:pt x="3158" y="8303"/>
                  </a:cubicBezTo>
                  <a:cubicBezTo>
                    <a:pt x="2982" y="8002"/>
                    <a:pt x="2757" y="7576"/>
                    <a:pt x="2757" y="7125"/>
                  </a:cubicBezTo>
                  <a:cubicBezTo>
                    <a:pt x="2757" y="6674"/>
                    <a:pt x="2381" y="6298"/>
                    <a:pt x="1930" y="6298"/>
                  </a:cubicBezTo>
                  <a:cubicBezTo>
                    <a:pt x="1479" y="6298"/>
                    <a:pt x="1103" y="6674"/>
                    <a:pt x="1103" y="7125"/>
                  </a:cubicBezTo>
                  <a:cubicBezTo>
                    <a:pt x="1103" y="7276"/>
                    <a:pt x="1228" y="7401"/>
                    <a:pt x="1378" y="7401"/>
                  </a:cubicBezTo>
                  <a:cubicBezTo>
                    <a:pt x="1529" y="7401"/>
                    <a:pt x="1654" y="7276"/>
                    <a:pt x="1654" y="7125"/>
                  </a:cubicBezTo>
                  <a:cubicBezTo>
                    <a:pt x="1654" y="6975"/>
                    <a:pt x="1779" y="6849"/>
                    <a:pt x="1930" y="6849"/>
                  </a:cubicBezTo>
                  <a:cubicBezTo>
                    <a:pt x="2080" y="6849"/>
                    <a:pt x="2206" y="6975"/>
                    <a:pt x="2206" y="7125"/>
                  </a:cubicBezTo>
                  <a:cubicBezTo>
                    <a:pt x="2206" y="7576"/>
                    <a:pt x="2381" y="8027"/>
                    <a:pt x="2556" y="8353"/>
                  </a:cubicBezTo>
                  <a:cubicBezTo>
                    <a:pt x="2356" y="8453"/>
                    <a:pt x="2155" y="8504"/>
                    <a:pt x="1930" y="8504"/>
                  </a:cubicBezTo>
                  <a:cubicBezTo>
                    <a:pt x="1178" y="8504"/>
                    <a:pt x="551" y="7877"/>
                    <a:pt x="551" y="7125"/>
                  </a:cubicBezTo>
                  <a:cubicBezTo>
                    <a:pt x="551" y="6373"/>
                    <a:pt x="1178" y="5747"/>
                    <a:pt x="1930" y="5747"/>
                  </a:cubicBezTo>
                  <a:cubicBezTo>
                    <a:pt x="2155" y="5747"/>
                    <a:pt x="2356" y="5797"/>
                    <a:pt x="2556" y="5897"/>
                  </a:cubicBezTo>
                  <a:cubicBezTo>
                    <a:pt x="2819" y="6028"/>
                    <a:pt x="2910" y="6102"/>
                    <a:pt x="3045" y="6102"/>
                  </a:cubicBezTo>
                  <a:cubicBezTo>
                    <a:pt x="3065" y="6102"/>
                    <a:pt x="3086" y="6101"/>
                    <a:pt x="3108" y="6098"/>
                  </a:cubicBezTo>
                  <a:lnTo>
                    <a:pt x="11704" y="6098"/>
                  </a:lnTo>
                  <a:lnTo>
                    <a:pt x="11379" y="6849"/>
                  </a:lnTo>
                  <a:cubicBezTo>
                    <a:pt x="11178" y="7301"/>
                    <a:pt x="10752" y="7576"/>
                    <a:pt x="10276" y="7576"/>
                  </a:cubicBezTo>
                  <a:lnTo>
                    <a:pt x="8972" y="7576"/>
                  </a:lnTo>
                  <a:cubicBezTo>
                    <a:pt x="8747" y="7576"/>
                    <a:pt x="8546" y="7476"/>
                    <a:pt x="8396" y="7326"/>
                  </a:cubicBezTo>
                  <a:cubicBezTo>
                    <a:pt x="8271" y="7225"/>
                    <a:pt x="8145" y="7125"/>
                    <a:pt x="7995" y="7075"/>
                  </a:cubicBezTo>
                  <a:cubicBezTo>
                    <a:pt x="7845" y="7025"/>
                    <a:pt x="7719" y="6975"/>
                    <a:pt x="7544" y="6975"/>
                  </a:cubicBezTo>
                  <a:cubicBezTo>
                    <a:pt x="7394" y="6975"/>
                    <a:pt x="7243" y="7025"/>
                    <a:pt x="7118" y="7075"/>
                  </a:cubicBezTo>
                  <a:cubicBezTo>
                    <a:pt x="6967" y="7125"/>
                    <a:pt x="6842" y="7225"/>
                    <a:pt x="6717" y="7326"/>
                  </a:cubicBezTo>
                  <a:cubicBezTo>
                    <a:pt x="6566" y="7476"/>
                    <a:pt x="6366" y="7576"/>
                    <a:pt x="6140" y="7576"/>
                  </a:cubicBezTo>
                  <a:lnTo>
                    <a:pt x="4937" y="7576"/>
                  </a:lnTo>
                  <a:cubicBezTo>
                    <a:pt x="4461" y="7576"/>
                    <a:pt x="4035" y="7301"/>
                    <a:pt x="3860" y="6849"/>
                  </a:cubicBezTo>
                  <a:lnTo>
                    <a:pt x="3784" y="6724"/>
                  </a:lnTo>
                  <a:cubicBezTo>
                    <a:pt x="3748" y="6633"/>
                    <a:pt x="3659" y="6569"/>
                    <a:pt x="3556" y="6569"/>
                  </a:cubicBezTo>
                  <a:cubicBezTo>
                    <a:pt x="3516" y="6569"/>
                    <a:pt x="3475" y="6578"/>
                    <a:pt x="3434" y="6599"/>
                  </a:cubicBezTo>
                  <a:cubicBezTo>
                    <a:pt x="3283" y="6649"/>
                    <a:pt x="3233" y="6799"/>
                    <a:pt x="3283" y="6950"/>
                  </a:cubicBezTo>
                  <a:lnTo>
                    <a:pt x="3358" y="7075"/>
                  </a:lnTo>
                  <a:cubicBezTo>
                    <a:pt x="3634" y="7702"/>
                    <a:pt x="4261" y="8128"/>
                    <a:pt x="4937" y="8128"/>
                  </a:cubicBezTo>
                  <a:lnTo>
                    <a:pt x="6140" y="8128"/>
                  </a:lnTo>
                  <a:cubicBezTo>
                    <a:pt x="6316" y="8128"/>
                    <a:pt x="6491" y="8078"/>
                    <a:pt x="6667" y="8002"/>
                  </a:cubicBezTo>
                  <a:cubicBezTo>
                    <a:pt x="6842" y="7952"/>
                    <a:pt x="6993" y="7852"/>
                    <a:pt x="7118" y="7727"/>
                  </a:cubicBezTo>
                  <a:cubicBezTo>
                    <a:pt x="7218" y="7601"/>
                    <a:pt x="7394" y="7526"/>
                    <a:pt x="7544" y="7526"/>
                  </a:cubicBezTo>
                  <a:cubicBezTo>
                    <a:pt x="7719" y="7526"/>
                    <a:pt x="7870" y="7601"/>
                    <a:pt x="7995" y="7727"/>
                  </a:cubicBezTo>
                  <a:cubicBezTo>
                    <a:pt x="8120" y="7852"/>
                    <a:pt x="8271" y="7952"/>
                    <a:pt x="8446" y="8002"/>
                  </a:cubicBezTo>
                  <a:cubicBezTo>
                    <a:pt x="8622" y="8078"/>
                    <a:pt x="8797" y="8128"/>
                    <a:pt x="8972" y="8128"/>
                  </a:cubicBezTo>
                  <a:lnTo>
                    <a:pt x="10276" y="8128"/>
                  </a:lnTo>
                  <a:cubicBezTo>
                    <a:pt x="10978" y="8128"/>
                    <a:pt x="11604" y="7702"/>
                    <a:pt x="11880" y="7075"/>
                  </a:cubicBezTo>
                  <a:lnTo>
                    <a:pt x="12306" y="6072"/>
                  </a:lnTo>
                  <a:cubicBezTo>
                    <a:pt x="12531" y="5997"/>
                    <a:pt x="12807" y="5747"/>
                    <a:pt x="13283" y="5747"/>
                  </a:cubicBezTo>
                  <a:close/>
                  <a:moveTo>
                    <a:pt x="5865" y="12037"/>
                  </a:moveTo>
                  <a:cubicBezTo>
                    <a:pt x="6391" y="12363"/>
                    <a:pt x="6993" y="12539"/>
                    <a:pt x="7619" y="12539"/>
                  </a:cubicBezTo>
                  <a:cubicBezTo>
                    <a:pt x="8196" y="12539"/>
                    <a:pt x="8772" y="12388"/>
                    <a:pt x="9273" y="12062"/>
                  </a:cubicBezTo>
                  <a:cubicBezTo>
                    <a:pt x="9348" y="12138"/>
                    <a:pt x="9348" y="12263"/>
                    <a:pt x="9273" y="12313"/>
                  </a:cubicBezTo>
                  <a:lnTo>
                    <a:pt x="8697" y="12890"/>
                  </a:lnTo>
                  <a:cubicBezTo>
                    <a:pt x="8597" y="13015"/>
                    <a:pt x="8597" y="13190"/>
                    <a:pt x="8697" y="13291"/>
                  </a:cubicBezTo>
                  <a:lnTo>
                    <a:pt x="8847" y="13416"/>
                  </a:lnTo>
                  <a:cubicBezTo>
                    <a:pt x="8897" y="13491"/>
                    <a:pt x="8897" y="13591"/>
                    <a:pt x="8847" y="13667"/>
                  </a:cubicBezTo>
                  <a:lnTo>
                    <a:pt x="7820" y="14669"/>
                  </a:lnTo>
                  <a:lnTo>
                    <a:pt x="7820" y="13291"/>
                  </a:lnTo>
                  <a:cubicBezTo>
                    <a:pt x="7820" y="13140"/>
                    <a:pt x="7719" y="13015"/>
                    <a:pt x="7544" y="13015"/>
                  </a:cubicBezTo>
                  <a:cubicBezTo>
                    <a:pt x="7394" y="13015"/>
                    <a:pt x="7268" y="13165"/>
                    <a:pt x="7268" y="13341"/>
                  </a:cubicBezTo>
                  <a:lnTo>
                    <a:pt x="7268" y="14669"/>
                  </a:lnTo>
                  <a:lnTo>
                    <a:pt x="6266" y="13667"/>
                  </a:lnTo>
                  <a:cubicBezTo>
                    <a:pt x="6216" y="13591"/>
                    <a:pt x="6216" y="13491"/>
                    <a:pt x="6266" y="13416"/>
                  </a:cubicBezTo>
                  <a:lnTo>
                    <a:pt x="6416" y="13291"/>
                  </a:lnTo>
                  <a:cubicBezTo>
                    <a:pt x="6516" y="13190"/>
                    <a:pt x="6516" y="13015"/>
                    <a:pt x="6416" y="12890"/>
                  </a:cubicBezTo>
                  <a:lnTo>
                    <a:pt x="5840" y="12313"/>
                  </a:lnTo>
                  <a:cubicBezTo>
                    <a:pt x="5764" y="12263"/>
                    <a:pt x="5764" y="12138"/>
                    <a:pt x="5815" y="12088"/>
                  </a:cubicBezTo>
                  <a:cubicBezTo>
                    <a:pt x="5840" y="12062"/>
                    <a:pt x="5840" y="12062"/>
                    <a:pt x="5840" y="12062"/>
                  </a:cubicBezTo>
                  <a:lnTo>
                    <a:pt x="5865" y="12037"/>
                  </a:lnTo>
                  <a:close/>
                  <a:moveTo>
                    <a:pt x="8928" y="1"/>
                  </a:moveTo>
                  <a:cubicBezTo>
                    <a:pt x="8844" y="1"/>
                    <a:pt x="8758" y="3"/>
                    <a:pt x="8672" y="7"/>
                  </a:cubicBezTo>
                  <a:cubicBezTo>
                    <a:pt x="7644" y="32"/>
                    <a:pt x="6541" y="383"/>
                    <a:pt x="5589" y="935"/>
                  </a:cubicBezTo>
                  <a:cubicBezTo>
                    <a:pt x="4361" y="1687"/>
                    <a:pt x="3183" y="2814"/>
                    <a:pt x="2431" y="3641"/>
                  </a:cubicBezTo>
                  <a:cubicBezTo>
                    <a:pt x="2180" y="3917"/>
                    <a:pt x="2030" y="4268"/>
                    <a:pt x="2005" y="4644"/>
                  </a:cubicBezTo>
                  <a:cubicBezTo>
                    <a:pt x="2005" y="4844"/>
                    <a:pt x="2030" y="5020"/>
                    <a:pt x="2105" y="5195"/>
                  </a:cubicBezTo>
                  <a:lnTo>
                    <a:pt x="1930" y="5195"/>
                  </a:lnTo>
                  <a:cubicBezTo>
                    <a:pt x="877" y="5195"/>
                    <a:pt x="0" y="6072"/>
                    <a:pt x="0" y="7125"/>
                  </a:cubicBezTo>
                  <a:cubicBezTo>
                    <a:pt x="0" y="8178"/>
                    <a:pt x="877" y="9055"/>
                    <a:pt x="1930" y="9055"/>
                  </a:cubicBezTo>
                  <a:cubicBezTo>
                    <a:pt x="2256" y="9055"/>
                    <a:pt x="2556" y="8980"/>
                    <a:pt x="2832" y="8829"/>
                  </a:cubicBezTo>
                  <a:cubicBezTo>
                    <a:pt x="3459" y="9832"/>
                    <a:pt x="4536" y="10910"/>
                    <a:pt x="5414" y="11712"/>
                  </a:cubicBezTo>
                  <a:cubicBezTo>
                    <a:pt x="5414" y="11712"/>
                    <a:pt x="5414" y="11712"/>
                    <a:pt x="5389" y="11737"/>
                  </a:cubicBezTo>
                  <a:cubicBezTo>
                    <a:pt x="5363" y="11737"/>
                    <a:pt x="5313" y="11762"/>
                    <a:pt x="5288" y="11787"/>
                  </a:cubicBezTo>
                  <a:cubicBezTo>
                    <a:pt x="4286" y="12514"/>
                    <a:pt x="3709" y="13692"/>
                    <a:pt x="3684" y="14895"/>
                  </a:cubicBezTo>
                  <a:cubicBezTo>
                    <a:pt x="3684" y="15045"/>
                    <a:pt x="3784" y="15170"/>
                    <a:pt x="3935" y="15170"/>
                  </a:cubicBezTo>
                  <a:cubicBezTo>
                    <a:pt x="4085" y="15170"/>
                    <a:pt x="4211" y="15045"/>
                    <a:pt x="4236" y="14895"/>
                  </a:cubicBezTo>
                  <a:cubicBezTo>
                    <a:pt x="4236" y="14268"/>
                    <a:pt x="4436" y="13641"/>
                    <a:pt x="4762" y="13115"/>
                  </a:cubicBezTo>
                  <a:cubicBezTo>
                    <a:pt x="5013" y="13641"/>
                    <a:pt x="5138" y="14218"/>
                    <a:pt x="5138" y="14794"/>
                  </a:cubicBezTo>
                  <a:lnTo>
                    <a:pt x="5138" y="15421"/>
                  </a:lnTo>
                  <a:cubicBezTo>
                    <a:pt x="5138" y="15571"/>
                    <a:pt x="5263" y="15697"/>
                    <a:pt x="5414" y="15697"/>
                  </a:cubicBezTo>
                  <a:cubicBezTo>
                    <a:pt x="5564" y="15697"/>
                    <a:pt x="5689" y="15571"/>
                    <a:pt x="5689" y="15421"/>
                  </a:cubicBezTo>
                  <a:lnTo>
                    <a:pt x="5689" y="14794"/>
                  </a:lnTo>
                  <a:cubicBezTo>
                    <a:pt x="5689" y="14042"/>
                    <a:pt x="5489" y="13316"/>
                    <a:pt x="5138" y="12639"/>
                  </a:cubicBezTo>
                  <a:cubicBezTo>
                    <a:pt x="5188" y="12589"/>
                    <a:pt x="5238" y="12539"/>
                    <a:pt x="5288" y="12489"/>
                  </a:cubicBezTo>
                  <a:cubicBezTo>
                    <a:pt x="5338" y="12564"/>
                    <a:pt x="5363" y="12639"/>
                    <a:pt x="5439" y="12714"/>
                  </a:cubicBezTo>
                  <a:lnTo>
                    <a:pt x="5840" y="13090"/>
                  </a:lnTo>
                  <a:cubicBezTo>
                    <a:pt x="5614" y="13391"/>
                    <a:pt x="5614" y="13792"/>
                    <a:pt x="5890" y="14042"/>
                  </a:cubicBezTo>
                  <a:lnTo>
                    <a:pt x="7368" y="15521"/>
                  </a:lnTo>
                  <a:cubicBezTo>
                    <a:pt x="7419" y="15571"/>
                    <a:pt x="7469" y="15596"/>
                    <a:pt x="7544" y="15596"/>
                  </a:cubicBezTo>
                  <a:cubicBezTo>
                    <a:pt x="7619" y="15596"/>
                    <a:pt x="7694" y="15571"/>
                    <a:pt x="7744" y="15521"/>
                  </a:cubicBezTo>
                  <a:lnTo>
                    <a:pt x="9223" y="14042"/>
                  </a:lnTo>
                  <a:cubicBezTo>
                    <a:pt x="9474" y="13792"/>
                    <a:pt x="9499" y="13391"/>
                    <a:pt x="9273" y="13090"/>
                  </a:cubicBezTo>
                  <a:lnTo>
                    <a:pt x="9674" y="12714"/>
                  </a:lnTo>
                  <a:cubicBezTo>
                    <a:pt x="9749" y="12614"/>
                    <a:pt x="9825" y="12514"/>
                    <a:pt x="9850" y="12413"/>
                  </a:cubicBezTo>
                  <a:cubicBezTo>
                    <a:pt x="9925" y="12489"/>
                    <a:pt x="9975" y="12539"/>
                    <a:pt x="10050" y="12614"/>
                  </a:cubicBezTo>
                  <a:cubicBezTo>
                    <a:pt x="9975" y="12739"/>
                    <a:pt x="9925" y="12865"/>
                    <a:pt x="9850" y="13015"/>
                  </a:cubicBezTo>
                  <a:cubicBezTo>
                    <a:pt x="9649" y="13566"/>
                    <a:pt x="9524" y="14168"/>
                    <a:pt x="9524" y="14769"/>
                  </a:cubicBezTo>
                  <a:lnTo>
                    <a:pt x="9549" y="15396"/>
                  </a:lnTo>
                  <a:cubicBezTo>
                    <a:pt x="9549" y="15546"/>
                    <a:pt x="9649" y="15672"/>
                    <a:pt x="9825" y="15672"/>
                  </a:cubicBezTo>
                  <a:cubicBezTo>
                    <a:pt x="9975" y="15672"/>
                    <a:pt x="10100" y="15546"/>
                    <a:pt x="10075" y="15396"/>
                  </a:cubicBezTo>
                  <a:lnTo>
                    <a:pt x="10075" y="14769"/>
                  </a:lnTo>
                  <a:cubicBezTo>
                    <a:pt x="10075" y="14218"/>
                    <a:pt x="10176" y="13717"/>
                    <a:pt x="10376" y="13215"/>
                  </a:cubicBezTo>
                  <a:cubicBezTo>
                    <a:pt x="10376" y="13165"/>
                    <a:pt x="10401" y="13115"/>
                    <a:pt x="10426" y="13090"/>
                  </a:cubicBezTo>
                  <a:cubicBezTo>
                    <a:pt x="10526" y="13240"/>
                    <a:pt x="10627" y="13391"/>
                    <a:pt x="10702" y="13566"/>
                  </a:cubicBezTo>
                  <a:cubicBezTo>
                    <a:pt x="10877" y="13967"/>
                    <a:pt x="10978" y="14393"/>
                    <a:pt x="11003" y="14844"/>
                  </a:cubicBezTo>
                  <a:cubicBezTo>
                    <a:pt x="11003" y="14995"/>
                    <a:pt x="11128" y="15120"/>
                    <a:pt x="11278" y="15120"/>
                  </a:cubicBezTo>
                  <a:cubicBezTo>
                    <a:pt x="11429" y="15095"/>
                    <a:pt x="11554" y="14970"/>
                    <a:pt x="11554" y="14819"/>
                  </a:cubicBezTo>
                  <a:cubicBezTo>
                    <a:pt x="11504" y="13591"/>
                    <a:pt x="10877" y="12438"/>
                    <a:pt x="9875" y="11737"/>
                  </a:cubicBezTo>
                  <a:cubicBezTo>
                    <a:pt x="9850" y="11737"/>
                    <a:pt x="9825" y="11712"/>
                    <a:pt x="9800" y="11712"/>
                  </a:cubicBezTo>
                  <a:cubicBezTo>
                    <a:pt x="10476" y="11135"/>
                    <a:pt x="11704" y="9882"/>
                    <a:pt x="12406" y="8829"/>
                  </a:cubicBezTo>
                  <a:cubicBezTo>
                    <a:pt x="12657" y="8980"/>
                    <a:pt x="12983" y="9055"/>
                    <a:pt x="13283" y="9055"/>
                  </a:cubicBezTo>
                  <a:cubicBezTo>
                    <a:pt x="14336" y="9055"/>
                    <a:pt x="15213" y="8178"/>
                    <a:pt x="15213" y="7125"/>
                  </a:cubicBezTo>
                  <a:cubicBezTo>
                    <a:pt x="15213" y="6072"/>
                    <a:pt x="14336" y="5195"/>
                    <a:pt x="13283" y="5195"/>
                  </a:cubicBezTo>
                  <a:lnTo>
                    <a:pt x="13183" y="5195"/>
                  </a:lnTo>
                  <a:cubicBezTo>
                    <a:pt x="13308" y="4945"/>
                    <a:pt x="13384" y="4644"/>
                    <a:pt x="13384" y="4343"/>
                  </a:cubicBezTo>
                  <a:cubicBezTo>
                    <a:pt x="13384" y="3942"/>
                    <a:pt x="13258" y="3566"/>
                    <a:pt x="13058" y="3265"/>
                  </a:cubicBezTo>
                  <a:cubicBezTo>
                    <a:pt x="12707" y="2739"/>
                    <a:pt x="12206" y="2363"/>
                    <a:pt x="11604" y="2138"/>
                  </a:cubicBezTo>
                  <a:cubicBezTo>
                    <a:pt x="11629" y="2062"/>
                    <a:pt x="11654" y="1937"/>
                    <a:pt x="11654" y="1812"/>
                  </a:cubicBezTo>
                  <a:cubicBezTo>
                    <a:pt x="11654" y="1436"/>
                    <a:pt x="11454" y="1060"/>
                    <a:pt x="11053" y="684"/>
                  </a:cubicBezTo>
                  <a:cubicBezTo>
                    <a:pt x="10617" y="248"/>
                    <a:pt x="9844" y="1"/>
                    <a:pt x="89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4733250" y="4958700"/>
              <a:ext cx="41375" cy="13800"/>
            </a:xfrm>
            <a:custGeom>
              <a:rect b="b" l="l" r="r" t="t"/>
              <a:pathLst>
                <a:path extrusionOk="0" h="552" w="1655">
                  <a:moveTo>
                    <a:pt x="276" y="0"/>
                  </a:moveTo>
                  <a:cubicBezTo>
                    <a:pt x="125" y="0"/>
                    <a:pt x="0" y="125"/>
                    <a:pt x="0" y="276"/>
                  </a:cubicBezTo>
                  <a:cubicBezTo>
                    <a:pt x="0" y="426"/>
                    <a:pt x="125" y="551"/>
                    <a:pt x="276" y="551"/>
                  </a:cubicBezTo>
                  <a:lnTo>
                    <a:pt x="1378" y="551"/>
                  </a:lnTo>
                  <a:cubicBezTo>
                    <a:pt x="1529" y="551"/>
                    <a:pt x="1654" y="426"/>
                    <a:pt x="1654" y="276"/>
                  </a:cubicBezTo>
                  <a:cubicBezTo>
                    <a:pt x="1654" y="125"/>
                    <a:pt x="1529" y="0"/>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4518950" y="5015075"/>
              <a:ext cx="167950" cy="166700"/>
            </a:xfrm>
            <a:custGeom>
              <a:rect b="b" l="l" r="r" t="t"/>
              <a:pathLst>
                <a:path extrusionOk="0" h="6668" w="6718">
                  <a:moveTo>
                    <a:pt x="5464" y="803"/>
                  </a:moveTo>
                  <a:lnTo>
                    <a:pt x="5865" y="1204"/>
                  </a:lnTo>
                  <a:lnTo>
                    <a:pt x="5464" y="1605"/>
                  </a:lnTo>
                  <a:cubicBezTo>
                    <a:pt x="5414" y="1580"/>
                    <a:pt x="5389" y="1580"/>
                    <a:pt x="5339" y="1555"/>
                  </a:cubicBezTo>
                  <a:cubicBezTo>
                    <a:pt x="5339" y="1530"/>
                    <a:pt x="5339" y="1504"/>
                    <a:pt x="5339" y="1479"/>
                  </a:cubicBezTo>
                  <a:cubicBezTo>
                    <a:pt x="5339" y="1329"/>
                    <a:pt x="5289" y="1204"/>
                    <a:pt x="5214" y="1053"/>
                  </a:cubicBezTo>
                  <a:lnTo>
                    <a:pt x="5464" y="803"/>
                  </a:lnTo>
                  <a:close/>
                  <a:moveTo>
                    <a:pt x="4181" y="1057"/>
                  </a:moveTo>
                  <a:cubicBezTo>
                    <a:pt x="4345" y="1057"/>
                    <a:pt x="4491" y="1128"/>
                    <a:pt x="4637" y="1229"/>
                  </a:cubicBezTo>
                  <a:cubicBezTo>
                    <a:pt x="4662" y="1229"/>
                    <a:pt x="4662" y="1254"/>
                    <a:pt x="4662" y="1254"/>
                  </a:cubicBezTo>
                  <a:cubicBezTo>
                    <a:pt x="4737" y="1329"/>
                    <a:pt x="4788" y="1404"/>
                    <a:pt x="4788" y="1504"/>
                  </a:cubicBezTo>
                  <a:cubicBezTo>
                    <a:pt x="4813" y="1580"/>
                    <a:pt x="4788" y="1655"/>
                    <a:pt x="4712" y="1730"/>
                  </a:cubicBezTo>
                  <a:lnTo>
                    <a:pt x="4111" y="2332"/>
                  </a:lnTo>
                  <a:cubicBezTo>
                    <a:pt x="4011" y="2457"/>
                    <a:pt x="3835" y="2507"/>
                    <a:pt x="3710" y="2507"/>
                  </a:cubicBezTo>
                  <a:cubicBezTo>
                    <a:pt x="3610" y="2507"/>
                    <a:pt x="3534" y="2482"/>
                    <a:pt x="3484" y="2432"/>
                  </a:cubicBezTo>
                  <a:lnTo>
                    <a:pt x="3459" y="2432"/>
                  </a:lnTo>
                  <a:cubicBezTo>
                    <a:pt x="3158" y="2106"/>
                    <a:pt x="3133" y="1780"/>
                    <a:pt x="3459" y="1454"/>
                  </a:cubicBezTo>
                  <a:cubicBezTo>
                    <a:pt x="3750" y="1164"/>
                    <a:pt x="3979" y="1057"/>
                    <a:pt x="4181" y="1057"/>
                  </a:cubicBezTo>
                  <a:close/>
                  <a:moveTo>
                    <a:pt x="5176" y="2090"/>
                  </a:moveTo>
                  <a:cubicBezTo>
                    <a:pt x="5197" y="2090"/>
                    <a:pt x="5218" y="2096"/>
                    <a:pt x="5239" y="2106"/>
                  </a:cubicBezTo>
                  <a:cubicBezTo>
                    <a:pt x="5264" y="2106"/>
                    <a:pt x="5264" y="2131"/>
                    <a:pt x="5264" y="2131"/>
                  </a:cubicBezTo>
                  <a:cubicBezTo>
                    <a:pt x="5314" y="2181"/>
                    <a:pt x="5314" y="2231"/>
                    <a:pt x="5264" y="2281"/>
                  </a:cubicBezTo>
                  <a:lnTo>
                    <a:pt x="4762" y="2783"/>
                  </a:lnTo>
                  <a:cubicBezTo>
                    <a:pt x="4748" y="2797"/>
                    <a:pt x="4717" y="2812"/>
                    <a:pt x="4688" y="2812"/>
                  </a:cubicBezTo>
                  <a:cubicBezTo>
                    <a:pt x="4667" y="2812"/>
                    <a:pt x="4648" y="2804"/>
                    <a:pt x="4637" y="2783"/>
                  </a:cubicBezTo>
                  <a:lnTo>
                    <a:pt x="4612" y="2783"/>
                  </a:lnTo>
                  <a:cubicBezTo>
                    <a:pt x="4587" y="2758"/>
                    <a:pt x="4587" y="2708"/>
                    <a:pt x="4587" y="2708"/>
                  </a:cubicBezTo>
                  <a:cubicBezTo>
                    <a:pt x="4587" y="2682"/>
                    <a:pt x="4587" y="2632"/>
                    <a:pt x="4612" y="2607"/>
                  </a:cubicBezTo>
                  <a:lnTo>
                    <a:pt x="5088" y="2131"/>
                  </a:lnTo>
                  <a:cubicBezTo>
                    <a:pt x="5118" y="2102"/>
                    <a:pt x="5147" y="2090"/>
                    <a:pt x="5176" y="2090"/>
                  </a:cubicBezTo>
                  <a:close/>
                  <a:moveTo>
                    <a:pt x="2256" y="2632"/>
                  </a:moveTo>
                  <a:cubicBezTo>
                    <a:pt x="2557" y="2632"/>
                    <a:pt x="2858" y="2708"/>
                    <a:pt x="3133" y="2858"/>
                  </a:cubicBezTo>
                  <a:cubicBezTo>
                    <a:pt x="3284" y="2983"/>
                    <a:pt x="3484" y="3058"/>
                    <a:pt x="3710" y="3058"/>
                  </a:cubicBezTo>
                  <a:cubicBezTo>
                    <a:pt x="3835" y="3058"/>
                    <a:pt x="3960" y="3033"/>
                    <a:pt x="4086" y="2983"/>
                  </a:cubicBezTo>
                  <a:cubicBezTo>
                    <a:pt x="4086" y="2983"/>
                    <a:pt x="4111" y="3008"/>
                    <a:pt x="4111" y="3008"/>
                  </a:cubicBezTo>
                  <a:cubicBezTo>
                    <a:pt x="3935" y="3259"/>
                    <a:pt x="3885" y="3585"/>
                    <a:pt x="3960" y="3911"/>
                  </a:cubicBezTo>
                  <a:cubicBezTo>
                    <a:pt x="4011" y="4061"/>
                    <a:pt x="4036" y="4236"/>
                    <a:pt x="4036" y="4412"/>
                  </a:cubicBezTo>
                  <a:cubicBezTo>
                    <a:pt x="4011" y="5339"/>
                    <a:pt x="3284" y="6091"/>
                    <a:pt x="2356" y="6116"/>
                  </a:cubicBezTo>
                  <a:cubicBezTo>
                    <a:pt x="2325" y="6118"/>
                    <a:pt x="2294" y="6118"/>
                    <a:pt x="2263" y="6118"/>
                  </a:cubicBezTo>
                  <a:cubicBezTo>
                    <a:pt x="1799" y="6118"/>
                    <a:pt x="1384" y="5944"/>
                    <a:pt x="1078" y="5615"/>
                  </a:cubicBezTo>
                  <a:cubicBezTo>
                    <a:pt x="727" y="5264"/>
                    <a:pt x="552" y="4813"/>
                    <a:pt x="552" y="4337"/>
                  </a:cubicBezTo>
                  <a:cubicBezTo>
                    <a:pt x="577" y="3409"/>
                    <a:pt x="1329" y="2657"/>
                    <a:pt x="2256" y="2632"/>
                  </a:cubicBezTo>
                  <a:close/>
                  <a:moveTo>
                    <a:pt x="5304" y="1"/>
                  </a:moveTo>
                  <a:cubicBezTo>
                    <a:pt x="5232" y="1"/>
                    <a:pt x="5163" y="26"/>
                    <a:pt x="5113" y="76"/>
                  </a:cubicBezTo>
                  <a:cubicBezTo>
                    <a:pt x="5013" y="176"/>
                    <a:pt x="5013" y="327"/>
                    <a:pt x="5088" y="427"/>
                  </a:cubicBezTo>
                  <a:lnTo>
                    <a:pt x="4813" y="702"/>
                  </a:lnTo>
                  <a:cubicBezTo>
                    <a:pt x="4600" y="573"/>
                    <a:pt x="4388" y="509"/>
                    <a:pt x="4175" y="509"/>
                  </a:cubicBezTo>
                  <a:cubicBezTo>
                    <a:pt x="3811" y="509"/>
                    <a:pt x="3447" y="699"/>
                    <a:pt x="3083" y="1078"/>
                  </a:cubicBezTo>
                  <a:cubicBezTo>
                    <a:pt x="2808" y="1329"/>
                    <a:pt x="2607" y="1705"/>
                    <a:pt x="2682" y="2131"/>
                  </a:cubicBezTo>
                  <a:cubicBezTo>
                    <a:pt x="2557" y="2106"/>
                    <a:pt x="2407" y="2081"/>
                    <a:pt x="2256" y="2081"/>
                  </a:cubicBezTo>
                  <a:cubicBezTo>
                    <a:pt x="1655" y="2106"/>
                    <a:pt x="1103" y="2332"/>
                    <a:pt x="677" y="2758"/>
                  </a:cubicBezTo>
                  <a:cubicBezTo>
                    <a:pt x="276" y="3159"/>
                    <a:pt x="26" y="3710"/>
                    <a:pt x="1" y="4312"/>
                  </a:cubicBezTo>
                  <a:cubicBezTo>
                    <a:pt x="1" y="4938"/>
                    <a:pt x="226" y="5540"/>
                    <a:pt x="677" y="5991"/>
                  </a:cubicBezTo>
                  <a:cubicBezTo>
                    <a:pt x="1103" y="6442"/>
                    <a:pt x="1680" y="6667"/>
                    <a:pt x="2306" y="6667"/>
                  </a:cubicBezTo>
                  <a:lnTo>
                    <a:pt x="2356" y="6667"/>
                  </a:lnTo>
                  <a:cubicBezTo>
                    <a:pt x="2958" y="6642"/>
                    <a:pt x="3509" y="6417"/>
                    <a:pt x="3935" y="5991"/>
                  </a:cubicBezTo>
                  <a:cubicBezTo>
                    <a:pt x="4336" y="5565"/>
                    <a:pt x="4562" y="5013"/>
                    <a:pt x="4587" y="4412"/>
                  </a:cubicBezTo>
                  <a:cubicBezTo>
                    <a:pt x="4587" y="4186"/>
                    <a:pt x="4562" y="3961"/>
                    <a:pt x="4487" y="3760"/>
                  </a:cubicBezTo>
                  <a:cubicBezTo>
                    <a:pt x="4462" y="3610"/>
                    <a:pt x="4487" y="3459"/>
                    <a:pt x="4537" y="3334"/>
                  </a:cubicBezTo>
                  <a:cubicBezTo>
                    <a:pt x="4587" y="3359"/>
                    <a:pt x="4637" y="3359"/>
                    <a:pt x="4687" y="3359"/>
                  </a:cubicBezTo>
                  <a:cubicBezTo>
                    <a:pt x="4863" y="3359"/>
                    <a:pt x="5038" y="3284"/>
                    <a:pt x="5163" y="3159"/>
                  </a:cubicBezTo>
                  <a:lnTo>
                    <a:pt x="5665" y="2682"/>
                  </a:lnTo>
                  <a:cubicBezTo>
                    <a:pt x="5815" y="2507"/>
                    <a:pt x="5890" y="2256"/>
                    <a:pt x="5815" y="2031"/>
                  </a:cubicBezTo>
                  <a:lnTo>
                    <a:pt x="6241" y="1580"/>
                  </a:lnTo>
                  <a:cubicBezTo>
                    <a:pt x="6291" y="1630"/>
                    <a:pt x="6341" y="1630"/>
                    <a:pt x="6417" y="1630"/>
                  </a:cubicBezTo>
                  <a:cubicBezTo>
                    <a:pt x="6492" y="1630"/>
                    <a:pt x="6542" y="1605"/>
                    <a:pt x="6592" y="1555"/>
                  </a:cubicBezTo>
                  <a:cubicBezTo>
                    <a:pt x="6717" y="1454"/>
                    <a:pt x="6717" y="1279"/>
                    <a:pt x="6592" y="1179"/>
                  </a:cubicBezTo>
                  <a:lnTo>
                    <a:pt x="5514" y="76"/>
                  </a:lnTo>
                  <a:cubicBezTo>
                    <a:pt x="5452" y="26"/>
                    <a:pt x="5377" y="1"/>
                    <a:pt x="5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4820325" y="5015075"/>
              <a:ext cx="169200" cy="166700"/>
            </a:xfrm>
            <a:custGeom>
              <a:rect b="b" l="l" r="r" t="t"/>
              <a:pathLst>
                <a:path extrusionOk="0" h="6668" w="6768">
                  <a:moveTo>
                    <a:pt x="1254" y="803"/>
                  </a:moveTo>
                  <a:lnTo>
                    <a:pt x="1505" y="1078"/>
                  </a:lnTo>
                  <a:cubicBezTo>
                    <a:pt x="1429" y="1179"/>
                    <a:pt x="1404" y="1304"/>
                    <a:pt x="1379" y="1454"/>
                  </a:cubicBezTo>
                  <a:cubicBezTo>
                    <a:pt x="1379" y="1479"/>
                    <a:pt x="1379" y="1530"/>
                    <a:pt x="1379" y="1555"/>
                  </a:cubicBezTo>
                  <a:cubicBezTo>
                    <a:pt x="1329" y="1580"/>
                    <a:pt x="1304" y="1580"/>
                    <a:pt x="1254" y="1605"/>
                  </a:cubicBezTo>
                  <a:lnTo>
                    <a:pt x="853" y="1204"/>
                  </a:lnTo>
                  <a:lnTo>
                    <a:pt x="1254" y="803"/>
                  </a:lnTo>
                  <a:close/>
                  <a:moveTo>
                    <a:pt x="2556" y="1057"/>
                  </a:moveTo>
                  <a:cubicBezTo>
                    <a:pt x="2759" y="1057"/>
                    <a:pt x="2982" y="1164"/>
                    <a:pt x="3259" y="1454"/>
                  </a:cubicBezTo>
                  <a:cubicBezTo>
                    <a:pt x="3585" y="1780"/>
                    <a:pt x="3585" y="2106"/>
                    <a:pt x="3259" y="2432"/>
                  </a:cubicBezTo>
                  <a:cubicBezTo>
                    <a:pt x="3184" y="2482"/>
                    <a:pt x="3109" y="2507"/>
                    <a:pt x="3033" y="2507"/>
                  </a:cubicBezTo>
                  <a:cubicBezTo>
                    <a:pt x="2883" y="2507"/>
                    <a:pt x="2733" y="2457"/>
                    <a:pt x="2632" y="2332"/>
                  </a:cubicBezTo>
                  <a:lnTo>
                    <a:pt x="2006" y="1730"/>
                  </a:lnTo>
                  <a:cubicBezTo>
                    <a:pt x="1931" y="1655"/>
                    <a:pt x="1931" y="1555"/>
                    <a:pt x="1931" y="1479"/>
                  </a:cubicBezTo>
                  <a:cubicBezTo>
                    <a:pt x="1931" y="1379"/>
                    <a:pt x="2006" y="1304"/>
                    <a:pt x="2081" y="1229"/>
                  </a:cubicBezTo>
                  <a:cubicBezTo>
                    <a:pt x="2238" y="1128"/>
                    <a:pt x="2391" y="1057"/>
                    <a:pt x="2556" y="1057"/>
                  </a:cubicBezTo>
                  <a:close/>
                  <a:moveTo>
                    <a:pt x="1555" y="2081"/>
                  </a:moveTo>
                  <a:cubicBezTo>
                    <a:pt x="1580" y="2081"/>
                    <a:pt x="1605" y="2106"/>
                    <a:pt x="1630" y="2131"/>
                  </a:cubicBezTo>
                  <a:lnTo>
                    <a:pt x="2106" y="2607"/>
                  </a:lnTo>
                  <a:cubicBezTo>
                    <a:pt x="2156" y="2632"/>
                    <a:pt x="2156" y="2682"/>
                    <a:pt x="2156" y="2708"/>
                  </a:cubicBezTo>
                  <a:cubicBezTo>
                    <a:pt x="2156" y="2733"/>
                    <a:pt x="2131" y="2758"/>
                    <a:pt x="2106" y="2783"/>
                  </a:cubicBezTo>
                  <a:cubicBezTo>
                    <a:pt x="2085" y="2804"/>
                    <a:pt x="2059" y="2812"/>
                    <a:pt x="2035" y="2812"/>
                  </a:cubicBezTo>
                  <a:cubicBezTo>
                    <a:pt x="2001" y="2812"/>
                    <a:pt x="1970" y="2797"/>
                    <a:pt x="1956" y="2783"/>
                  </a:cubicBezTo>
                  <a:lnTo>
                    <a:pt x="1454" y="2281"/>
                  </a:lnTo>
                  <a:cubicBezTo>
                    <a:pt x="1429" y="2231"/>
                    <a:pt x="1429" y="2181"/>
                    <a:pt x="1454" y="2131"/>
                  </a:cubicBezTo>
                  <a:cubicBezTo>
                    <a:pt x="1454" y="2131"/>
                    <a:pt x="1479" y="2106"/>
                    <a:pt x="1479" y="2106"/>
                  </a:cubicBezTo>
                  <a:cubicBezTo>
                    <a:pt x="1505" y="2081"/>
                    <a:pt x="1530" y="2081"/>
                    <a:pt x="1555" y="2081"/>
                  </a:cubicBezTo>
                  <a:close/>
                  <a:moveTo>
                    <a:pt x="3510" y="2933"/>
                  </a:moveTo>
                  <a:lnTo>
                    <a:pt x="5891" y="3560"/>
                  </a:lnTo>
                  <a:cubicBezTo>
                    <a:pt x="6016" y="3585"/>
                    <a:pt x="6116" y="3685"/>
                    <a:pt x="6141" y="3835"/>
                  </a:cubicBezTo>
                  <a:cubicBezTo>
                    <a:pt x="6191" y="3961"/>
                    <a:pt x="6141" y="4111"/>
                    <a:pt x="6041" y="4186"/>
                  </a:cubicBezTo>
                  <a:lnTo>
                    <a:pt x="4236" y="6016"/>
                  </a:lnTo>
                  <a:cubicBezTo>
                    <a:pt x="4160" y="6092"/>
                    <a:pt x="4069" y="6125"/>
                    <a:pt x="3963" y="6125"/>
                  </a:cubicBezTo>
                  <a:cubicBezTo>
                    <a:pt x="3930" y="6125"/>
                    <a:pt x="3896" y="6122"/>
                    <a:pt x="3860" y="6116"/>
                  </a:cubicBezTo>
                  <a:cubicBezTo>
                    <a:pt x="3735" y="6066"/>
                    <a:pt x="3635" y="5966"/>
                    <a:pt x="3610" y="5840"/>
                  </a:cubicBezTo>
                  <a:lnTo>
                    <a:pt x="3058" y="3860"/>
                  </a:lnTo>
                  <a:cubicBezTo>
                    <a:pt x="2983" y="3535"/>
                    <a:pt x="2833" y="3259"/>
                    <a:pt x="2632" y="2983"/>
                  </a:cubicBezTo>
                  <a:lnTo>
                    <a:pt x="2632" y="2983"/>
                  </a:lnTo>
                  <a:cubicBezTo>
                    <a:pt x="2758" y="3033"/>
                    <a:pt x="2883" y="3058"/>
                    <a:pt x="3033" y="3058"/>
                  </a:cubicBezTo>
                  <a:cubicBezTo>
                    <a:pt x="3209" y="3058"/>
                    <a:pt x="3359" y="3008"/>
                    <a:pt x="3510" y="2933"/>
                  </a:cubicBezTo>
                  <a:close/>
                  <a:moveTo>
                    <a:pt x="1414" y="1"/>
                  </a:moveTo>
                  <a:cubicBezTo>
                    <a:pt x="1342" y="1"/>
                    <a:pt x="1266" y="26"/>
                    <a:pt x="1204" y="76"/>
                  </a:cubicBezTo>
                  <a:lnTo>
                    <a:pt x="126" y="1179"/>
                  </a:lnTo>
                  <a:cubicBezTo>
                    <a:pt x="1" y="1279"/>
                    <a:pt x="1" y="1454"/>
                    <a:pt x="126" y="1555"/>
                  </a:cubicBezTo>
                  <a:cubicBezTo>
                    <a:pt x="176" y="1605"/>
                    <a:pt x="251" y="1630"/>
                    <a:pt x="302" y="1630"/>
                  </a:cubicBezTo>
                  <a:cubicBezTo>
                    <a:pt x="377" y="1630"/>
                    <a:pt x="427" y="1630"/>
                    <a:pt x="477" y="1580"/>
                  </a:cubicBezTo>
                  <a:lnTo>
                    <a:pt x="903" y="2031"/>
                  </a:lnTo>
                  <a:cubicBezTo>
                    <a:pt x="853" y="2256"/>
                    <a:pt x="903" y="2507"/>
                    <a:pt x="1078" y="2682"/>
                  </a:cubicBezTo>
                  <a:lnTo>
                    <a:pt x="1555" y="3159"/>
                  </a:lnTo>
                  <a:cubicBezTo>
                    <a:pt x="1705" y="3284"/>
                    <a:pt x="1855" y="3359"/>
                    <a:pt x="2031" y="3359"/>
                  </a:cubicBezTo>
                  <a:cubicBezTo>
                    <a:pt x="2081" y="3359"/>
                    <a:pt x="2156" y="3359"/>
                    <a:pt x="2206" y="3334"/>
                  </a:cubicBezTo>
                  <a:cubicBezTo>
                    <a:pt x="2357" y="3535"/>
                    <a:pt x="2482" y="3760"/>
                    <a:pt x="2532" y="4011"/>
                  </a:cubicBezTo>
                  <a:lnTo>
                    <a:pt x="3058" y="5991"/>
                  </a:lnTo>
                  <a:cubicBezTo>
                    <a:pt x="3159" y="6317"/>
                    <a:pt x="3409" y="6542"/>
                    <a:pt x="3735" y="6642"/>
                  </a:cubicBezTo>
                  <a:cubicBezTo>
                    <a:pt x="3810" y="6667"/>
                    <a:pt x="3885" y="6667"/>
                    <a:pt x="3986" y="6667"/>
                  </a:cubicBezTo>
                  <a:cubicBezTo>
                    <a:pt x="4211" y="6667"/>
                    <a:pt x="4462" y="6567"/>
                    <a:pt x="4637" y="6392"/>
                  </a:cubicBezTo>
                  <a:lnTo>
                    <a:pt x="6442" y="4587"/>
                  </a:lnTo>
                  <a:cubicBezTo>
                    <a:pt x="6667" y="4337"/>
                    <a:pt x="6768" y="4011"/>
                    <a:pt x="6667" y="3685"/>
                  </a:cubicBezTo>
                  <a:cubicBezTo>
                    <a:pt x="6592" y="3359"/>
                    <a:pt x="6342" y="3109"/>
                    <a:pt x="6016" y="3033"/>
                  </a:cubicBezTo>
                  <a:lnTo>
                    <a:pt x="3911" y="2457"/>
                  </a:lnTo>
                  <a:cubicBezTo>
                    <a:pt x="4211" y="1931"/>
                    <a:pt x="3986" y="1404"/>
                    <a:pt x="3660" y="1078"/>
                  </a:cubicBezTo>
                  <a:cubicBezTo>
                    <a:pt x="3280" y="699"/>
                    <a:pt x="2910" y="509"/>
                    <a:pt x="2544" y="509"/>
                  </a:cubicBezTo>
                  <a:cubicBezTo>
                    <a:pt x="2330" y="509"/>
                    <a:pt x="2118" y="573"/>
                    <a:pt x="1906" y="702"/>
                  </a:cubicBezTo>
                  <a:lnTo>
                    <a:pt x="1630" y="427"/>
                  </a:lnTo>
                  <a:cubicBezTo>
                    <a:pt x="1705" y="327"/>
                    <a:pt x="1705" y="176"/>
                    <a:pt x="1605" y="76"/>
                  </a:cubicBezTo>
                  <a:cubicBezTo>
                    <a:pt x="1555" y="26"/>
                    <a:pt x="1486" y="1"/>
                    <a:pt x="14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35"/>
          <p:cNvGrpSpPr/>
          <p:nvPr/>
        </p:nvGrpSpPr>
        <p:grpSpPr>
          <a:xfrm>
            <a:off x="554219" y="2354403"/>
            <a:ext cx="431630" cy="429710"/>
            <a:chOff x="3906800" y="4750850"/>
            <a:chExt cx="472450" cy="470400"/>
          </a:xfrm>
        </p:grpSpPr>
        <p:sp>
          <p:nvSpPr>
            <p:cNvPr id="1311" name="Google Shape;1311;p35"/>
            <p:cNvSpPr/>
            <p:nvPr/>
          </p:nvSpPr>
          <p:spPr>
            <a:xfrm>
              <a:off x="4121700" y="4986250"/>
              <a:ext cx="41375" cy="13825"/>
            </a:xfrm>
            <a:custGeom>
              <a:rect b="b" l="l" r="r" t="t"/>
              <a:pathLst>
                <a:path extrusionOk="0" h="553" w="1655">
                  <a:moveTo>
                    <a:pt x="276" y="1"/>
                  </a:moveTo>
                  <a:cubicBezTo>
                    <a:pt x="126" y="1"/>
                    <a:pt x="1" y="126"/>
                    <a:pt x="1" y="277"/>
                  </a:cubicBezTo>
                  <a:cubicBezTo>
                    <a:pt x="1" y="427"/>
                    <a:pt x="126" y="552"/>
                    <a:pt x="276" y="552"/>
                  </a:cubicBezTo>
                  <a:lnTo>
                    <a:pt x="1379" y="552"/>
                  </a:lnTo>
                  <a:cubicBezTo>
                    <a:pt x="1530" y="552"/>
                    <a:pt x="1655" y="427"/>
                    <a:pt x="1655" y="277"/>
                  </a:cubicBezTo>
                  <a:cubicBezTo>
                    <a:pt x="1655" y="126"/>
                    <a:pt x="1530" y="1"/>
                    <a:pt x="13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3906800" y="4750850"/>
              <a:ext cx="472450" cy="470400"/>
            </a:xfrm>
            <a:custGeom>
              <a:rect b="b" l="l" r="r" t="t"/>
              <a:pathLst>
                <a:path extrusionOk="0" h="18816" w="18898">
                  <a:moveTo>
                    <a:pt x="9870" y="551"/>
                  </a:moveTo>
                  <a:cubicBezTo>
                    <a:pt x="9971" y="551"/>
                    <a:pt x="10073" y="565"/>
                    <a:pt x="10176" y="595"/>
                  </a:cubicBezTo>
                  <a:cubicBezTo>
                    <a:pt x="12832" y="1372"/>
                    <a:pt x="14712" y="3652"/>
                    <a:pt x="14837" y="6234"/>
                  </a:cubicBezTo>
                  <a:cubicBezTo>
                    <a:pt x="14487" y="6284"/>
                    <a:pt x="14211" y="6434"/>
                    <a:pt x="13960" y="6560"/>
                  </a:cubicBezTo>
                  <a:cubicBezTo>
                    <a:pt x="13960" y="6568"/>
                    <a:pt x="13957" y="6571"/>
                    <a:pt x="13954" y="6571"/>
                  </a:cubicBezTo>
                  <a:cubicBezTo>
                    <a:pt x="13946" y="6571"/>
                    <a:pt x="13935" y="6560"/>
                    <a:pt x="13935" y="6560"/>
                  </a:cubicBezTo>
                  <a:lnTo>
                    <a:pt x="12481" y="5106"/>
                  </a:lnTo>
                  <a:cubicBezTo>
                    <a:pt x="11855" y="4479"/>
                    <a:pt x="11053" y="4053"/>
                    <a:pt x="10151" y="3903"/>
                  </a:cubicBezTo>
                  <a:cubicBezTo>
                    <a:pt x="9900" y="3878"/>
                    <a:pt x="9700" y="3627"/>
                    <a:pt x="9700" y="3377"/>
                  </a:cubicBezTo>
                  <a:cubicBezTo>
                    <a:pt x="9700" y="3226"/>
                    <a:pt x="9574" y="3101"/>
                    <a:pt x="9424" y="3101"/>
                  </a:cubicBezTo>
                  <a:cubicBezTo>
                    <a:pt x="7394" y="3101"/>
                    <a:pt x="5589" y="4404"/>
                    <a:pt x="4963" y="6334"/>
                  </a:cubicBezTo>
                  <a:lnTo>
                    <a:pt x="4887" y="6560"/>
                  </a:lnTo>
                  <a:cubicBezTo>
                    <a:pt x="4737" y="6510"/>
                    <a:pt x="4461" y="6309"/>
                    <a:pt x="4035" y="6234"/>
                  </a:cubicBezTo>
                  <a:cubicBezTo>
                    <a:pt x="4161" y="3928"/>
                    <a:pt x="5990" y="2099"/>
                    <a:pt x="8271" y="2023"/>
                  </a:cubicBezTo>
                  <a:lnTo>
                    <a:pt x="8522" y="2474"/>
                  </a:lnTo>
                  <a:cubicBezTo>
                    <a:pt x="8573" y="2560"/>
                    <a:pt x="8670" y="2610"/>
                    <a:pt x="8766" y="2610"/>
                  </a:cubicBezTo>
                  <a:cubicBezTo>
                    <a:pt x="8812" y="2610"/>
                    <a:pt x="8857" y="2599"/>
                    <a:pt x="8898" y="2575"/>
                  </a:cubicBezTo>
                  <a:cubicBezTo>
                    <a:pt x="9048" y="2500"/>
                    <a:pt x="9098" y="2324"/>
                    <a:pt x="9023" y="2199"/>
                  </a:cubicBezTo>
                  <a:lnTo>
                    <a:pt x="8722" y="1672"/>
                  </a:lnTo>
                  <a:cubicBezTo>
                    <a:pt x="8747" y="1322"/>
                    <a:pt x="8898" y="996"/>
                    <a:pt x="9173" y="795"/>
                  </a:cubicBezTo>
                  <a:cubicBezTo>
                    <a:pt x="9386" y="635"/>
                    <a:pt x="9624" y="551"/>
                    <a:pt x="9870" y="551"/>
                  </a:cubicBezTo>
                  <a:close/>
                  <a:moveTo>
                    <a:pt x="9198" y="3652"/>
                  </a:moveTo>
                  <a:cubicBezTo>
                    <a:pt x="9299" y="4053"/>
                    <a:pt x="9624" y="4379"/>
                    <a:pt x="10075" y="4454"/>
                  </a:cubicBezTo>
                  <a:cubicBezTo>
                    <a:pt x="10852" y="4580"/>
                    <a:pt x="11554" y="4956"/>
                    <a:pt x="12106" y="5507"/>
                  </a:cubicBezTo>
                  <a:lnTo>
                    <a:pt x="13133" y="6535"/>
                  </a:lnTo>
                  <a:lnTo>
                    <a:pt x="5765" y="6535"/>
                  </a:lnTo>
                  <a:cubicBezTo>
                    <a:pt x="5664" y="6535"/>
                    <a:pt x="5564" y="6560"/>
                    <a:pt x="5464" y="6585"/>
                  </a:cubicBezTo>
                  <a:lnTo>
                    <a:pt x="5489" y="6510"/>
                  </a:lnTo>
                  <a:cubicBezTo>
                    <a:pt x="6015" y="4880"/>
                    <a:pt x="7494" y="3753"/>
                    <a:pt x="9198" y="3652"/>
                  </a:cubicBezTo>
                  <a:close/>
                  <a:moveTo>
                    <a:pt x="13108" y="7086"/>
                  </a:moveTo>
                  <a:cubicBezTo>
                    <a:pt x="13208" y="7086"/>
                    <a:pt x="13283" y="7136"/>
                    <a:pt x="13334" y="7211"/>
                  </a:cubicBezTo>
                  <a:cubicBezTo>
                    <a:pt x="13384" y="7287"/>
                    <a:pt x="13409" y="7387"/>
                    <a:pt x="13359" y="7462"/>
                  </a:cubicBezTo>
                  <a:lnTo>
                    <a:pt x="13208" y="7838"/>
                  </a:lnTo>
                  <a:cubicBezTo>
                    <a:pt x="13008" y="8264"/>
                    <a:pt x="12582" y="8540"/>
                    <a:pt x="12106" y="8540"/>
                  </a:cubicBezTo>
                  <a:lnTo>
                    <a:pt x="10802" y="8540"/>
                  </a:lnTo>
                  <a:cubicBezTo>
                    <a:pt x="10577" y="8540"/>
                    <a:pt x="10376" y="8464"/>
                    <a:pt x="10201" y="8314"/>
                  </a:cubicBezTo>
                  <a:cubicBezTo>
                    <a:pt x="9975" y="8089"/>
                    <a:pt x="9674" y="7963"/>
                    <a:pt x="9374" y="7963"/>
                  </a:cubicBezTo>
                  <a:cubicBezTo>
                    <a:pt x="9073" y="7963"/>
                    <a:pt x="8772" y="8089"/>
                    <a:pt x="8547" y="8314"/>
                  </a:cubicBezTo>
                  <a:cubicBezTo>
                    <a:pt x="8396" y="8464"/>
                    <a:pt x="8171" y="8540"/>
                    <a:pt x="7970" y="8540"/>
                  </a:cubicBezTo>
                  <a:lnTo>
                    <a:pt x="6767" y="8540"/>
                  </a:lnTo>
                  <a:cubicBezTo>
                    <a:pt x="6291" y="8540"/>
                    <a:pt x="5865" y="8264"/>
                    <a:pt x="5664" y="7838"/>
                  </a:cubicBezTo>
                  <a:lnTo>
                    <a:pt x="5514" y="7462"/>
                  </a:lnTo>
                  <a:cubicBezTo>
                    <a:pt x="5464" y="7387"/>
                    <a:pt x="5464" y="7287"/>
                    <a:pt x="5514" y="7211"/>
                  </a:cubicBezTo>
                  <a:cubicBezTo>
                    <a:pt x="5589" y="7136"/>
                    <a:pt x="5664" y="7086"/>
                    <a:pt x="5765" y="7086"/>
                  </a:cubicBezTo>
                  <a:close/>
                  <a:moveTo>
                    <a:pt x="5514" y="12951"/>
                  </a:moveTo>
                  <a:lnTo>
                    <a:pt x="5890" y="13327"/>
                  </a:lnTo>
                  <a:lnTo>
                    <a:pt x="5514" y="13728"/>
                  </a:lnTo>
                  <a:cubicBezTo>
                    <a:pt x="5464" y="13703"/>
                    <a:pt x="5414" y="13703"/>
                    <a:pt x="5389" y="13678"/>
                  </a:cubicBezTo>
                  <a:cubicBezTo>
                    <a:pt x="5389" y="13652"/>
                    <a:pt x="5389" y="13627"/>
                    <a:pt x="5389" y="13602"/>
                  </a:cubicBezTo>
                  <a:cubicBezTo>
                    <a:pt x="5389" y="13452"/>
                    <a:pt x="5339" y="13327"/>
                    <a:pt x="5263" y="13176"/>
                  </a:cubicBezTo>
                  <a:lnTo>
                    <a:pt x="5514" y="12951"/>
                  </a:lnTo>
                  <a:close/>
                  <a:moveTo>
                    <a:pt x="13359" y="12951"/>
                  </a:moveTo>
                  <a:lnTo>
                    <a:pt x="13609" y="13201"/>
                  </a:lnTo>
                  <a:cubicBezTo>
                    <a:pt x="13534" y="13327"/>
                    <a:pt x="13484" y="13502"/>
                    <a:pt x="13484" y="13678"/>
                  </a:cubicBezTo>
                  <a:cubicBezTo>
                    <a:pt x="13434" y="13703"/>
                    <a:pt x="13409" y="13703"/>
                    <a:pt x="13359" y="13728"/>
                  </a:cubicBezTo>
                  <a:lnTo>
                    <a:pt x="12958" y="13327"/>
                  </a:lnTo>
                  <a:lnTo>
                    <a:pt x="13359" y="12951"/>
                  </a:lnTo>
                  <a:close/>
                  <a:moveTo>
                    <a:pt x="4217" y="13188"/>
                  </a:moveTo>
                  <a:cubicBezTo>
                    <a:pt x="4377" y="13188"/>
                    <a:pt x="4519" y="13253"/>
                    <a:pt x="4662" y="13352"/>
                  </a:cubicBezTo>
                  <a:cubicBezTo>
                    <a:pt x="4712" y="13402"/>
                    <a:pt x="4837" y="13477"/>
                    <a:pt x="4837" y="13627"/>
                  </a:cubicBezTo>
                  <a:cubicBezTo>
                    <a:pt x="4837" y="13703"/>
                    <a:pt x="4812" y="13778"/>
                    <a:pt x="4737" y="13853"/>
                  </a:cubicBezTo>
                  <a:lnTo>
                    <a:pt x="4136" y="14454"/>
                  </a:lnTo>
                  <a:cubicBezTo>
                    <a:pt x="4035" y="14580"/>
                    <a:pt x="3885" y="14630"/>
                    <a:pt x="3735" y="14630"/>
                  </a:cubicBezTo>
                  <a:cubicBezTo>
                    <a:pt x="3634" y="14630"/>
                    <a:pt x="3559" y="14605"/>
                    <a:pt x="3509" y="14555"/>
                  </a:cubicBezTo>
                  <a:cubicBezTo>
                    <a:pt x="3183" y="14229"/>
                    <a:pt x="3183" y="13903"/>
                    <a:pt x="3484" y="13577"/>
                  </a:cubicBezTo>
                  <a:cubicBezTo>
                    <a:pt x="3780" y="13295"/>
                    <a:pt x="4012" y="13188"/>
                    <a:pt x="4217" y="13188"/>
                  </a:cubicBezTo>
                  <a:close/>
                  <a:moveTo>
                    <a:pt x="14651" y="13188"/>
                  </a:moveTo>
                  <a:cubicBezTo>
                    <a:pt x="14860" y="13188"/>
                    <a:pt x="15093" y="13295"/>
                    <a:pt x="15389" y="13577"/>
                  </a:cubicBezTo>
                  <a:cubicBezTo>
                    <a:pt x="15690" y="13903"/>
                    <a:pt x="15690" y="14229"/>
                    <a:pt x="15364" y="14555"/>
                  </a:cubicBezTo>
                  <a:cubicBezTo>
                    <a:pt x="15308" y="14611"/>
                    <a:pt x="15228" y="14635"/>
                    <a:pt x="15141" y="14635"/>
                  </a:cubicBezTo>
                  <a:cubicBezTo>
                    <a:pt x="14995" y="14635"/>
                    <a:pt x="14832" y="14565"/>
                    <a:pt x="14737" y="14454"/>
                  </a:cubicBezTo>
                  <a:lnTo>
                    <a:pt x="14136" y="13853"/>
                  </a:lnTo>
                  <a:cubicBezTo>
                    <a:pt x="13985" y="13703"/>
                    <a:pt x="14035" y="13477"/>
                    <a:pt x="14186" y="13352"/>
                  </a:cubicBezTo>
                  <a:cubicBezTo>
                    <a:pt x="14339" y="13253"/>
                    <a:pt x="14488" y="13188"/>
                    <a:pt x="14651" y="13188"/>
                  </a:cubicBezTo>
                  <a:close/>
                  <a:moveTo>
                    <a:pt x="13647" y="14216"/>
                  </a:moveTo>
                  <a:cubicBezTo>
                    <a:pt x="13678" y="14216"/>
                    <a:pt x="13710" y="14229"/>
                    <a:pt x="13735" y="14254"/>
                  </a:cubicBezTo>
                  <a:lnTo>
                    <a:pt x="14236" y="14730"/>
                  </a:lnTo>
                  <a:cubicBezTo>
                    <a:pt x="14286" y="14780"/>
                    <a:pt x="14261" y="14881"/>
                    <a:pt x="14211" y="14906"/>
                  </a:cubicBezTo>
                  <a:cubicBezTo>
                    <a:pt x="14190" y="14927"/>
                    <a:pt x="14168" y="14935"/>
                    <a:pt x="14147" y="14935"/>
                  </a:cubicBezTo>
                  <a:cubicBezTo>
                    <a:pt x="14118" y="14935"/>
                    <a:pt x="14089" y="14920"/>
                    <a:pt x="14060" y="14906"/>
                  </a:cubicBezTo>
                  <a:lnTo>
                    <a:pt x="13584" y="14404"/>
                  </a:lnTo>
                  <a:cubicBezTo>
                    <a:pt x="13534" y="14354"/>
                    <a:pt x="13534" y="14304"/>
                    <a:pt x="13559" y="14254"/>
                  </a:cubicBezTo>
                  <a:cubicBezTo>
                    <a:pt x="13584" y="14229"/>
                    <a:pt x="13616" y="14216"/>
                    <a:pt x="13647" y="14216"/>
                  </a:cubicBezTo>
                  <a:close/>
                  <a:moveTo>
                    <a:pt x="5226" y="14212"/>
                  </a:moveTo>
                  <a:cubicBezTo>
                    <a:pt x="5247" y="14212"/>
                    <a:pt x="5268" y="14219"/>
                    <a:pt x="5288" y="14229"/>
                  </a:cubicBezTo>
                  <a:cubicBezTo>
                    <a:pt x="5339" y="14279"/>
                    <a:pt x="5364" y="14354"/>
                    <a:pt x="5288" y="14404"/>
                  </a:cubicBezTo>
                  <a:lnTo>
                    <a:pt x="4812" y="14906"/>
                  </a:lnTo>
                  <a:cubicBezTo>
                    <a:pt x="4789" y="14929"/>
                    <a:pt x="4762" y="14938"/>
                    <a:pt x="4736" y="14938"/>
                  </a:cubicBezTo>
                  <a:cubicBezTo>
                    <a:pt x="4646" y="14938"/>
                    <a:pt x="4560" y="14827"/>
                    <a:pt x="4637" y="14730"/>
                  </a:cubicBezTo>
                  <a:lnTo>
                    <a:pt x="5138" y="14254"/>
                  </a:lnTo>
                  <a:cubicBezTo>
                    <a:pt x="5167" y="14225"/>
                    <a:pt x="5197" y="14212"/>
                    <a:pt x="5226" y="14212"/>
                  </a:cubicBezTo>
                  <a:close/>
                  <a:moveTo>
                    <a:pt x="7694" y="13277"/>
                  </a:moveTo>
                  <a:cubicBezTo>
                    <a:pt x="7970" y="13377"/>
                    <a:pt x="8271" y="13427"/>
                    <a:pt x="8572" y="13477"/>
                  </a:cubicBezTo>
                  <a:cubicBezTo>
                    <a:pt x="8898" y="13527"/>
                    <a:pt x="9148" y="13828"/>
                    <a:pt x="9148" y="14154"/>
                  </a:cubicBezTo>
                  <a:cubicBezTo>
                    <a:pt x="9148" y="14580"/>
                    <a:pt x="9148" y="14254"/>
                    <a:pt x="9148" y="15858"/>
                  </a:cubicBezTo>
                  <a:lnTo>
                    <a:pt x="8146" y="14855"/>
                  </a:lnTo>
                  <a:cubicBezTo>
                    <a:pt x="8070" y="14780"/>
                    <a:pt x="8070" y="14680"/>
                    <a:pt x="8146" y="14605"/>
                  </a:cubicBezTo>
                  <a:lnTo>
                    <a:pt x="8271" y="14480"/>
                  </a:lnTo>
                  <a:cubicBezTo>
                    <a:pt x="8396" y="14379"/>
                    <a:pt x="8396" y="14204"/>
                    <a:pt x="8271" y="14079"/>
                  </a:cubicBezTo>
                  <a:lnTo>
                    <a:pt x="7694" y="13502"/>
                  </a:lnTo>
                  <a:cubicBezTo>
                    <a:pt x="7644" y="13452"/>
                    <a:pt x="7644" y="13327"/>
                    <a:pt x="7694" y="13277"/>
                  </a:cubicBezTo>
                  <a:close/>
                  <a:moveTo>
                    <a:pt x="15113" y="6760"/>
                  </a:moveTo>
                  <a:cubicBezTo>
                    <a:pt x="15890" y="6760"/>
                    <a:pt x="16492" y="7387"/>
                    <a:pt x="16492" y="8139"/>
                  </a:cubicBezTo>
                  <a:cubicBezTo>
                    <a:pt x="16492" y="8891"/>
                    <a:pt x="15890" y="9517"/>
                    <a:pt x="15113" y="9517"/>
                  </a:cubicBezTo>
                  <a:cubicBezTo>
                    <a:pt x="14963" y="9517"/>
                    <a:pt x="14837" y="9492"/>
                    <a:pt x="14687" y="9442"/>
                  </a:cubicBezTo>
                  <a:cubicBezTo>
                    <a:pt x="14787" y="9016"/>
                    <a:pt x="14837" y="8590"/>
                    <a:pt x="14837" y="8139"/>
                  </a:cubicBezTo>
                  <a:cubicBezTo>
                    <a:pt x="14837" y="7988"/>
                    <a:pt x="14963" y="7863"/>
                    <a:pt x="15113" y="7863"/>
                  </a:cubicBezTo>
                  <a:cubicBezTo>
                    <a:pt x="15263" y="7863"/>
                    <a:pt x="15389" y="7988"/>
                    <a:pt x="15389" y="8139"/>
                  </a:cubicBezTo>
                  <a:cubicBezTo>
                    <a:pt x="15389" y="8289"/>
                    <a:pt x="15514" y="8414"/>
                    <a:pt x="15664" y="8414"/>
                  </a:cubicBezTo>
                  <a:cubicBezTo>
                    <a:pt x="15815" y="8414"/>
                    <a:pt x="15940" y="8289"/>
                    <a:pt x="15940" y="8139"/>
                  </a:cubicBezTo>
                  <a:cubicBezTo>
                    <a:pt x="15940" y="7688"/>
                    <a:pt x="15589" y="7312"/>
                    <a:pt x="15113" y="7312"/>
                  </a:cubicBezTo>
                  <a:cubicBezTo>
                    <a:pt x="14662" y="7312"/>
                    <a:pt x="14286" y="7688"/>
                    <a:pt x="14286" y="8139"/>
                  </a:cubicBezTo>
                  <a:cubicBezTo>
                    <a:pt x="14286" y="10444"/>
                    <a:pt x="12657" y="12449"/>
                    <a:pt x="10401" y="12901"/>
                  </a:cubicBezTo>
                  <a:cubicBezTo>
                    <a:pt x="10251" y="12926"/>
                    <a:pt x="10151" y="13076"/>
                    <a:pt x="10201" y="13226"/>
                  </a:cubicBezTo>
                  <a:cubicBezTo>
                    <a:pt x="10226" y="13352"/>
                    <a:pt x="10326" y="13452"/>
                    <a:pt x="10451" y="13452"/>
                  </a:cubicBezTo>
                  <a:lnTo>
                    <a:pt x="10527" y="13452"/>
                  </a:lnTo>
                  <a:cubicBezTo>
                    <a:pt x="10727" y="13402"/>
                    <a:pt x="10953" y="13352"/>
                    <a:pt x="11178" y="13277"/>
                  </a:cubicBezTo>
                  <a:lnTo>
                    <a:pt x="11178" y="13277"/>
                  </a:lnTo>
                  <a:cubicBezTo>
                    <a:pt x="11228" y="13352"/>
                    <a:pt x="11228" y="13452"/>
                    <a:pt x="11153" y="13502"/>
                  </a:cubicBezTo>
                  <a:lnTo>
                    <a:pt x="10577" y="14079"/>
                  </a:lnTo>
                  <a:cubicBezTo>
                    <a:pt x="10476" y="14204"/>
                    <a:pt x="10476" y="14379"/>
                    <a:pt x="10577" y="14480"/>
                  </a:cubicBezTo>
                  <a:lnTo>
                    <a:pt x="10727" y="14605"/>
                  </a:lnTo>
                  <a:cubicBezTo>
                    <a:pt x="10777" y="14680"/>
                    <a:pt x="10777" y="14780"/>
                    <a:pt x="10727" y="14855"/>
                  </a:cubicBezTo>
                  <a:lnTo>
                    <a:pt x="9700" y="15858"/>
                  </a:lnTo>
                  <a:cubicBezTo>
                    <a:pt x="9700" y="14254"/>
                    <a:pt x="9700" y="14580"/>
                    <a:pt x="9700" y="14154"/>
                  </a:cubicBezTo>
                  <a:cubicBezTo>
                    <a:pt x="9700" y="13552"/>
                    <a:pt x="9248" y="13026"/>
                    <a:pt x="8647" y="12951"/>
                  </a:cubicBezTo>
                  <a:cubicBezTo>
                    <a:pt x="6817" y="12650"/>
                    <a:pt x="5288" y="11297"/>
                    <a:pt x="4762" y="9517"/>
                  </a:cubicBezTo>
                  <a:cubicBezTo>
                    <a:pt x="4637" y="9091"/>
                    <a:pt x="4562" y="8615"/>
                    <a:pt x="4562" y="8164"/>
                  </a:cubicBezTo>
                  <a:cubicBezTo>
                    <a:pt x="4562" y="7713"/>
                    <a:pt x="4236" y="7337"/>
                    <a:pt x="3785" y="7312"/>
                  </a:cubicBezTo>
                  <a:cubicBezTo>
                    <a:pt x="3770" y="7311"/>
                    <a:pt x="3756" y="7310"/>
                    <a:pt x="3742" y="7310"/>
                  </a:cubicBezTo>
                  <a:cubicBezTo>
                    <a:pt x="3285" y="7310"/>
                    <a:pt x="2907" y="7701"/>
                    <a:pt x="2907" y="8139"/>
                  </a:cubicBezTo>
                  <a:cubicBezTo>
                    <a:pt x="2907" y="8289"/>
                    <a:pt x="3033" y="8414"/>
                    <a:pt x="3183" y="8414"/>
                  </a:cubicBezTo>
                  <a:cubicBezTo>
                    <a:pt x="3334" y="8414"/>
                    <a:pt x="3459" y="8289"/>
                    <a:pt x="3459" y="8139"/>
                  </a:cubicBezTo>
                  <a:cubicBezTo>
                    <a:pt x="3459" y="7988"/>
                    <a:pt x="3609" y="7863"/>
                    <a:pt x="3760" y="7863"/>
                  </a:cubicBezTo>
                  <a:cubicBezTo>
                    <a:pt x="3910" y="7863"/>
                    <a:pt x="4010" y="8013"/>
                    <a:pt x="4010" y="8164"/>
                  </a:cubicBezTo>
                  <a:cubicBezTo>
                    <a:pt x="4010" y="8590"/>
                    <a:pt x="4060" y="9016"/>
                    <a:pt x="4186" y="9442"/>
                  </a:cubicBezTo>
                  <a:cubicBezTo>
                    <a:pt x="4035" y="9492"/>
                    <a:pt x="3885" y="9517"/>
                    <a:pt x="3735" y="9517"/>
                  </a:cubicBezTo>
                  <a:cubicBezTo>
                    <a:pt x="2983" y="9517"/>
                    <a:pt x="2356" y="8891"/>
                    <a:pt x="2356" y="8139"/>
                  </a:cubicBezTo>
                  <a:cubicBezTo>
                    <a:pt x="2356" y="7387"/>
                    <a:pt x="2983" y="6760"/>
                    <a:pt x="3735" y="6760"/>
                  </a:cubicBezTo>
                  <a:cubicBezTo>
                    <a:pt x="4348" y="6760"/>
                    <a:pt x="4562" y="7115"/>
                    <a:pt x="4898" y="7115"/>
                  </a:cubicBezTo>
                  <a:cubicBezTo>
                    <a:pt x="4919" y="7115"/>
                    <a:pt x="4941" y="7114"/>
                    <a:pt x="4963" y="7111"/>
                  </a:cubicBezTo>
                  <a:lnTo>
                    <a:pt x="4963" y="7111"/>
                  </a:lnTo>
                  <a:cubicBezTo>
                    <a:pt x="4913" y="7312"/>
                    <a:pt x="4913" y="7512"/>
                    <a:pt x="5013" y="7688"/>
                  </a:cubicBezTo>
                  <a:lnTo>
                    <a:pt x="5163" y="8063"/>
                  </a:lnTo>
                  <a:cubicBezTo>
                    <a:pt x="5439" y="8690"/>
                    <a:pt x="6065" y="9091"/>
                    <a:pt x="6767" y="9091"/>
                  </a:cubicBezTo>
                  <a:lnTo>
                    <a:pt x="7970" y="9091"/>
                  </a:lnTo>
                  <a:cubicBezTo>
                    <a:pt x="8321" y="9091"/>
                    <a:pt x="8672" y="8966"/>
                    <a:pt x="8923" y="8690"/>
                  </a:cubicBezTo>
                  <a:cubicBezTo>
                    <a:pt x="9048" y="8565"/>
                    <a:pt x="9211" y="8502"/>
                    <a:pt x="9374" y="8502"/>
                  </a:cubicBezTo>
                  <a:cubicBezTo>
                    <a:pt x="9537" y="8502"/>
                    <a:pt x="9700" y="8565"/>
                    <a:pt x="9825" y="8690"/>
                  </a:cubicBezTo>
                  <a:cubicBezTo>
                    <a:pt x="10075" y="8966"/>
                    <a:pt x="10426" y="9091"/>
                    <a:pt x="10802" y="9091"/>
                  </a:cubicBezTo>
                  <a:lnTo>
                    <a:pt x="12106" y="9091"/>
                  </a:lnTo>
                  <a:cubicBezTo>
                    <a:pt x="12807" y="9091"/>
                    <a:pt x="13434" y="8690"/>
                    <a:pt x="13710" y="8063"/>
                  </a:cubicBezTo>
                  <a:lnTo>
                    <a:pt x="13860" y="7688"/>
                  </a:lnTo>
                  <a:cubicBezTo>
                    <a:pt x="13935" y="7512"/>
                    <a:pt x="13960" y="7312"/>
                    <a:pt x="13910" y="7111"/>
                  </a:cubicBezTo>
                  <a:lnTo>
                    <a:pt x="13910" y="7111"/>
                  </a:lnTo>
                  <a:cubicBezTo>
                    <a:pt x="13932" y="7114"/>
                    <a:pt x="13954" y="7115"/>
                    <a:pt x="13975" y="7115"/>
                  </a:cubicBezTo>
                  <a:cubicBezTo>
                    <a:pt x="14311" y="7115"/>
                    <a:pt x="14523" y="6760"/>
                    <a:pt x="15113" y="6760"/>
                  </a:cubicBezTo>
                  <a:close/>
                  <a:moveTo>
                    <a:pt x="15614" y="15056"/>
                  </a:moveTo>
                  <a:lnTo>
                    <a:pt x="17995" y="15683"/>
                  </a:lnTo>
                  <a:cubicBezTo>
                    <a:pt x="18121" y="15733"/>
                    <a:pt x="18221" y="15833"/>
                    <a:pt x="18271" y="15958"/>
                  </a:cubicBezTo>
                  <a:cubicBezTo>
                    <a:pt x="18296" y="16084"/>
                    <a:pt x="18271" y="16234"/>
                    <a:pt x="18171" y="16334"/>
                  </a:cubicBezTo>
                  <a:lnTo>
                    <a:pt x="16366" y="18139"/>
                  </a:lnTo>
                  <a:cubicBezTo>
                    <a:pt x="16281" y="18214"/>
                    <a:pt x="16179" y="18251"/>
                    <a:pt x="16080" y="18251"/>
                  </a:cubicBezTo>
                  <a:cubicBezTo>
                    <a:pt x="15916" y="18251"/>
                    <a:pt x="15761" y="18151"/>
                    <a:pt x="15715" y="17963"/>
                  </a:cubicBezTo>
                  <a:lnTo>
                    <a:pt x="15188" y="15983"/>
                  </a:lnTo>
                  <a:cubicBezTo>
                    <a:pt x="15088" y="15683"/>
                    <a:pt x="14938" y="15382"/>
                    <a:pt x="14737" y="15131"/>
                  </a:cubicBezTo>
                  <a:cubicBezTo>
                    <a:pt x="14737" y="15106"/>
                    <a:pt x="14737" y="15106"/>
                    <a:pt x="14737" y="15106"/>
                  </a:cubicBezTo>
                  <a:cubicBezTo>
                    <a:pt x="14875" y="15163"/>
                    <a:pt x="15018" y="15195"/>
                    <a:pt x="15157" y="15195"/>
                  </a:cubicBezTo>
                  <a:cubicBezTo>
                    <a:pt x="15321" y="15195"/>
                    <a:pt x="15478" y="15151"/>
                    <a:pt x="15614" y="15056"/>
                  </a:cubicBezTo>
                  <a:close/>
                  <a:moveTo>
                    <a:pt x="2306" y="14755"/>
                  </a:moveTo>
                  <a:cubicBezTo>
                    <a:pt x="2607" y="14755"/>
                    <a:pt x="2882" y="14830"/>
                    <a:pt x="3158" y="14981"/>
                  </a:cubicBezTo>
                  <a:cubicBezTo>
                    <a:pt x="3308" y="15106"/>
                    <a:pt x="3509" y="15181"/>
                    <a:pt x="3735" y="15181"/>
                  </a:cubicBezTo>
                  <a:cubicBezTo>
                    <a:pt x="3860" y="15181"/>
                    <a:pt x="4010" y="15156"/>
                    <a:pt x="4136" y="15106"/>
                  </a:cubicBezTo>
                  <a:cubicBezTo>
                    <a:pt x="4136" y="15131"/>
                    <a:pt x="4136" y="15131"/>
                    <a:pt x="4136" y="15131"/>
                  </a:cubicBezTo>
                  <a:cubicBezTo>
                    <a:pt x="3960" y="15407"/>
                    <a:pt x="3910" y="15733"/>
                    <a:pt x="4010" y="16033"/>
                  </a:cubicBezTo>
                  <a:cubicBezTo>
                    <a:pt x="4060" y="16184"/>
                    <a:pt x="4085" y="16359"/>
                    <a:pt x="4060" y="16535"/>
                  </a:cubicBezTo>
                  <a:cubicBezTo>
                    <a:pt x="4060" y="17462"/>
                    <a:pt x="3308" y="18214"/>
                    <a:pt x="2381" y="18264"/>
                  </a:cubicBezTo>
                  <a:cubicBezTo>
                    <a:pt x="2366" y="18264"/>
                    <a:pt x="2352" y="18265"/>
                    <a:pt x="2337" y="18265"/>
                  </a:cubicBezTo>
                  <a:cubicBezTo>
                    <a:pt x="1354" y="18265"/>
                    <a:pt x="552" y="17447"/>
                    <a:pt x="577" y="16459"/>
                  </a:cubicBezTo>
                  <a:cubicBezTo>
                    <a:pt x="627" y="15532"/>
                    <a:pt x="1354" y="14780"/>
                    <a:pt x="2306" y="14755"/>
                  </a:cubicBezTo>
                  <a:close/>
                  <a:moveTo>
                    <a:pt x="9859" y="0"/>
                  </a:moveTo>
                  <a:cubicBezTo>
                    <a:pt x="9501" y="0"/>
                    <a:pt x="9144" y="118"/>
                    <a:pt x="8847" y="344"/>
                  </a:cubicBezTo>
                  <a:cubicBezTo>
                    <a:pt x="8496" y="620"/>
                    <a:pt x="8246" y="1021"/>
                    <a:pt x="8196" y="1472"/>
                  </a:cubicBezTo>
                  <a:cubicBezTo>
                    <a:pt x="5614" y="1597"/>
                    <a:pt x="3609" y="3677"/>
                    <a:pt x="3484" y="6234"/>
                  </a:cubicBezTo>
                  <a:cubicBezTo>
                    <a:pt x="2532" y="6359"/>
                    <a:pt x="1805" y="7161"/>
                    <a:pt x="1805" y="8139"/>
                  </a:cubicBezTo>
                  <a:cubicBezTo>
                    <a:pt x="1805" y="9116"/>
                    <a:pt x="2532" y="9918"/>
                    <a:pt x="3459" y="10043"/>
                  </a:cubicBezTo>
                  <a:lnTo>
                    <a:pt x="3459" y="10595"/>
                  </a:lnTo>
                  <a:cubicBezTo>
                    <a:pt x="3459" y="11322"/>
                    <a:pt x="3684" y="12048"/>
                    <a:pt x="4060" y="12650"/>
                  </a:cubicBezTo>
                  <a:cubicBezTo>
                    <a:pt x="3760" y="12675"/>
                    <a:pt x="3434" y="12876"/>
                    <a:pt x="3108" y="13201"/>
                  </a:cubicBezTo>
                  <a:cubicBezTo>
                    <a:pt x="2832" y="13452"/>
                    <a:pt x="2657" y="13853"/>
                    <a:pt x="2732" y="14254"/>
                  </a:cubicBezTo>
                  <a:cubicBezTo>
                    <a:pt x="2582" y="14229"/>
                    <a:pt x="2431" y="14204"/>
                    <a:pt x="2281" y="14204"/>
                  </a:cubicBezTo>
                  <a:cubicBezTo>
                    <a:pt x="1078" y="14229"/>
                    <a:pt x="75" y="15231"/>
                    <a:pt x="25" y="16434"/>
                  </a:cubicBezTo>
                  <a:cubicBezTo>
                    <a:pt x="0" y="17748"/>
                    <a:pt x="1053" y="18816"/>
                    <a:pt x="2361" y="18816"/>
                  </a:cubicBezTo>
                  <a:cubicBezTo>
                    <a:pt x="2376" y="18816"/>
                    <a:pt x="2391" y="18816"/>
                    <a:pt x="2406" y="18815"/>
                  </a:cubicBezTo>
                  <a:cubicBezTo>
                    <a:pt x="2983" y="18790"/>
                    <a:pt x="3534" y="18540"/>
                    <a:pt x="3960" y="18114"/>
                  </a:cubicBezTo>
                  <a:cubicBezTo>
                    <a:pt x="4386" y="17688"/>
                    <a:pt x="4612" y="17136"/>
                    <a:pt x="4612" y="16560"/>
                  </a:cubicBezTo>
                  <a:cubicBezTo>
                    <a:pt x="4637" y="15908"/>
                    <a:pt x="4411" y="15808"/>
                    <a:pt x="4587" y="15482"/>
                  </a:cubicBezTo>
                  <a:lnTo>
                    <a:pt x="4737" y="15482"/>
                  </a:lnTo>
                  <a:cubicBezTo>
                    <a:pt x="4887" y="15482"/>
                    <a:pt x="5063" y="15432"/>
                    <a:pt x="5188" y="15282"/>
                  </a:cubicBezTo>
                  <a:lnTo>
                    <a:pt x="5689" y="14805"/>
                  </a:lnTo>
                  <a:cubicBezTo>
                    <a:pt x="5865" y="14630"/>
                    <a:pt x="5915" y="14379"/>
                    <a:pt x="5865" y="14154"/>
                  </a:cubicBezTo>
                  <a:lnTo>
                    <a:pt x="6291" y="13703"/>
                  </a:lnTo>
                  <a:cubicBezTo>
                    <a:pt x="6335" y="13747"/>
                    <a:pt x="6389" y="13766"/>
                    <a:pt x="6443" y="13766"/>
                  </a:cubicBezTo>
                  <a:cubicBezTo>
                    <a:pt x="6513" y="13766"/>
                    <a:pt x="6586" y="13734"/>
                    <a:pt x="6642" y="13678"/>
                  </a:cubicBezTo>
                  <a:cubicBezTo>
                    <a:pt x="6742" y="13577"/>
                    <a:pt x="6742" y="13402"/>
                    <a:pt x="6642" y="13302"/>
                  </a:cubicBezTo>
                  <a:cubicBezTo>
                    <a:pt x="6166" y="12825"/>
                    <a:pt x="5664" y="12299"/>
                    <a:pt x="5539" y="12199"/>
                  </a:cubicBezTo>
                  <a:cubicBezTo>
                    <a:pt x="5489" y="12136"/>
                    <a:pt x="5420" y="12105"/>
                    <a:pt x="5351" y="12105"/>
                  </a:cubicBezTo>
                  <a:cubicBezTo>
                    <a:pt x="5282" y="12105"/>
                    <a:pt x="5213" y="12136"/>
                    <a:pt x="5163" y="12199"/>
                  </a:cubicBezTo>
                  <a:cubicBezTo>
                    <a:pt x="5063" y="12299"/>
                    <a:pt x="5038" y="12449"/>
                    <a:pt x="5113" y="12550"/>
                  </a:cubicBezTo>
                  <a:lnTo>
                    <a:pt x="4887" y="12775"/>
                  </a:lnTo>
                  <a:cubicBezTo>
                    <a:pt x="4336" y="12199"/>
                    <a:pt x="4010" y="11422"/>
                    <a:pt x="4010" y="10595"/>
                  </a:cubicBezTo>
                  <a:lnTo>
                    <a:pt x="4010" y="10043"/>
                  </a:lnTo>
                  <a:cubicBezTo>
                    <a:pt x="4136" y="10018"/>
                    <a:pt x="4236" y="10018"/>
                    <a:pt x="4336" y="9968"/>
                  </a:cubicBezTo>
                  <a:cubicBezTo>
                    <a:pt x="4837" y="11347"/>
                    <a:pt x="5865" y="12449"/>
                    <a:pt x="7168" y="13051"/>
                  </a:cubicBezTo>
                  <a:cubicBezTo>
                    <a:pt x="7043" y="13327"/>
                    <a:pt x="7093" y="13678"/>
                    <a:pt x="7319" y="13903"/>
                  </a:cubicBezTo>
                  <a:lnTo>
                    <a:pt x="7694" y="14279"/>
                  </a:lnTo>
                  <a:cubicBezTo>
                    <a:pt x="7469" y="14580"/>
                    <a:pt x="7494" y="14981"/>
                    <a:pt x="7770" y="15256"/>
                  </a:cubicBezTo>
                  <a:lnTo>
                    <a:pt x="9148" y="16635"/>
                  </a:lnTo>
                  <a:lnTo>
                    <a:pt x="9148" y="16911"/>
                  </a:lnTo>
                  <a:cubicBezTo>
                    <a:pt x="9148" y="17061"/>
                    <a:pt x="9273" y="17186"/>
                    <a:pt x="9424" y="17186"/>
                  </a:cubicBezTo>
                  <a:cubicBezTo>
                    <a:pt x="9574" y="17186"/>
                    <a:pt x="9700" y="17061"/>
                    <a:pt x="9700" y="16911"/>
                  </a:cubicBezTo>
                  <a:lnTo>
                    <a:pt x="9700" y="16635"/>
                  </a:lnTo>
                  <a:lnTo>
                    <a:pt x="11103" y="15256"/>
                  </a:lnTo>
                  <a:cubicBezTo>
                    <a:pt x="11379" y="14981"/>
                    <a:pt x="11379" y="14580"/>
                    <a:pt x="11153" y="14279"/>
                  </a:cubicBezTo>
                  <a:lnTo>
                    <a:pt x="11554" y="13903"/>
                  </a:lnTo>
                  <a:cubicBezTo>
                    <a:pt x="11780" y="13678"/>
                    <a:pt x="11830" y="13327"/>
                    <a:pt x="11679" y="13051"/>
                  </a:cubicBezTo>
                  <a:cubicBezTo>
                    <a:pt x="12431" y="12725"/>
                    <a:pt x="13083" y="12224"/>
                    <a:pt x="13609" y="11597"/>
                  </a:cubicBezTo>
                  <a:cubicBezTo>
                    <a:pt x="14010" y="11096"/>
                    <a:pt x="14311" y="10545"/>
                    <a:pt x="14537" y="9968"/>
                  </a:cubicBezTo>
                  <a:cubicBezTo>
                    <a:pt x="14637" y="9993"/>
                    <a:pt x="14737" y="10018"/>
                    <a:pt x="14837" y="10043"/>
                  </a:cubicBezTo>
                  <a:lnTo>
                    <a:pt x="14837" y="10595"/>
                  </a:lnTo>
                  <a:cubicBezTo>
                    <a:pt x="14837" y="11422"/>
                    <a:pt x="14537" y="12199"/>
                    <a:pt x="13985" y="12775"/>
                  </a:cubicBezTo>
                  <a:lnTo>
                    <a:pt x="13735" y="12550"/>
                  </a:lnTo>
                  <a:cubicBezTo>
                    <a:pt x="13810" y="12449"/>
                    <a:pt x="13810" y="12299"/>
                    <a:pt x="13710" y="12199"/>
                  </a:cubicBezTo>
                  <a:cubicBezTo>
                    <a:pt x="13659" y="12136"/>
                    <a:pt x="13591" y="12105"/>
                    <a:pt x="13522" y="12105"/>
                  </a:cubicBezTo>
                  <a:cubicBezTo>
                    <a:pt x="13453" y="12105"/>
                    <a:pt x="13384" y="12136"/>
                    <a:pt x="13334" y="12199"/>
                  </a:cubicBezTo>
                  <a:cubicBezTo>
                    <a:pt x="13183" y="12349"/>
                    <a:pt x="12331" y="13176"/>
                    <a:pt x="12231" y="13302"/>
                  </a:cubicBezTo>
                  <a:cubicBezTo>
                    <a:pt x="12106" y="13402"/>
                    <a:pt x="12106" y="13577"/>
                    <a:pt x="12231" y="13678"/>
                  </a:cubicBezTo>
                  <a:cubicBezTo>
                    <a:pt x="12273" y="13734"/>
                    <a:pt x="12339" y="13766"/>
                    <a:pt x="12411" y="13766"/>
                  </a:cubicBezTo>
                  <a:cubicBezTo>
                    <a:pt x="12467" y="13766"/>
                    <a:pt x="12527" y="13747"/>
                    <a:pt x="12582" y="13703"/>
                  </a:cubicBezTo>
                  <a:lnTo>
                    <a:pt x="13008" y="14154"/>
                  </a:lnTo>
                  <a:cubicBezTo>
                    <a:pt x="12958" y="14379"/>
                    <a:pt x="13008" y="14630"/>
                    <a:pt x="13183" y="14805"/>
                  </a:cubicBezTo>
                  <a:lnTo>
                    <a:pt x="13659" y="15282"/>
                  </a:lnTo>
                  <a:cubicBezTo>
                    <a:pt x="13810" y="15432"/>
                    <a:pt x="13985" y="15482"/>
                    <a:pt x="14136" y="15482"/>
                  </a:cubicBezTo>
                  <a:cubicBezTo>
                    <a:pt x="14211" y="15482"/>
                    <a:pt x="14261" y="15482"/>
                    <a:pt x="14311" y="15457"/>
                  </a:cubicBezTo>
                  <a:cubicBezTo>
                    <a:pt x="14461" y="15657"/>
                    <a:pt x="14587" y="15883"/>
                    <a:pt x="14662" y="16134"/>
                  </a:cubicBezTo>
                  <a:lnTo>
                    <a:pt x="15188" y="18114"/>
                  </a:lnTo>
                  <a:cubicBezTo>
                    <a:pt x="15289" y="18540"/>
                    <a:pt x="15664" y="18815"/>
                    <a:pt x="16091" y="18815"/>
                  </a:cubicBezTo>
                  <a:cubicBezTo>
                    <a:pt x="16341" y="18815"/>
                    <a:pt x="16567" y="18715"/>
                    <a:pt x="16742" y="18540"/>
                  </a:cubicBezTo>
                  <a:lnTo>
                    <a:pt x="18547" y="16710"/>
                  </a:lnTo>
                  <a:cubicBezTo>
                    <a:pt x="18797" y="16485"/>
                    <a:pt x="18898" y="16134"/>
                    <a:pt x="18797" y="15808"/>
                  </a:cubicBezTo>
                  <a:cubicBezTo>
                    <a:pt x="18722" y="15482"/>
                    <a:pt x="18471" y="15231"/>
                    <a:pt x="18146" y="15156"/>
                  </a:cubicBezTo>
                  <a:lnTo>
                    <a:pt x="16015" y="14580"/>
                  </a:lnTo>
                  <a:cubicBezTo>
                    <a:pt x="16316" y="14053"/>
                    <a:pt x="16116" y="13527"/>
                    <a:pt x="15765" y="13201"/>
                  </a:cubicBezTo>
                  <a:cubicBezTo>
                    <a:pt x="15439" y="12876"/>
                    <a:pt x="15113" y="12675"/>
                    <a:pt x="14787" y="12625"/>
                  </a:cubicBezTo>
                  <a:cubicBezTo>
                    <a:pt x="15188" y="12023"/>
                    <a:pt x="15389" y="11322"/>
                    <a:pt x="15389" y="10595"/>
                  </a:cubicBezTo>
                  <a:lnTo>
                    <a:pt x="15389" y="10043"/>
                  </a:lnTo>
                  <a:cubicBezTo>
                    <a:pt x="16341" y="9918"/>
                    <a:pt x="17043" y="9116"/>
                    <a:pt x="17043" y="8139"/>
                  </a:cubicBezTo>
                  <a:cubicBezTo>
                    <a:pt x="17043" y="7161"/>
                    <a:pt x="16316" y="6359"/>
                    <a:pt x="15389" y="6234"/>
                  </a:cubicBezTo>
                  <a:cubicBezTo>
                    <a:pt x="15339" y="4855"/>
                    <a:pt x="14837" y="3552"/>
                    <a:pt x="13910" y="2424"/>
                  </a:cubicBezTo>
                  <a:cubicBezTo>
                    <a:pt x="12983" y="1296"/>
                    <a:pt x="11730" y="469"/>
                    <a:pt x="10326" y="68"/>
                  </a:cubicBezTo>
                  <a:cubicBezTo>
                    <a:pt x="10173" y="23"/>
                    <a:pt x="10016" y="0"/>
                    <a:pt x="9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4064700" y="5117375"/>
              <a:ext cx="30100" cy="63150"/>
            </a:xfrm>
            <a:custGeom>
              <a:rect b="b" l="l" r="r" t="t"/>
              <a:pathLst>
                <a:path extrusionOk="0" h="2526" w="1204">
                  <a:moveTo>
                    <a:pt x="313" y="0"/>
                  </a:moveTo>
                  <a:cubicBezTo>
                    <a:pt x="244" y="0"/>
                    <a:pt x="175" y="32"/>
                    <a:pt x="125" y="94"/>
                  </a:cubicBezTo>
                  <a:cubicBezTo>
                    <a:pt x="0" y="194"/>
                    <a:pt x="0" y="370"/>
                    <a:pt x="125" y="470"/>
                  </a:cubicBezTo>
                  <a:cubicBezTo>
                    <a:pt x="451" y="821"/>
                    <a:pt x="627" y="1247"/>
                    <a:pt x="652" y="1723"/>
                  </a:cubicBezTo>
                  <a:lnTo>
                    <a:pt x="652" y="2250"/>
                  </a:lnTo>
                  <a:cubicBezTo>
                    <a:pt x="652" y="2400"/>
                    <a:pt x="777" y="2525"/>
                    <a:pt x="927" y="2525"/>
                  </a:cubicBezTo>
                  <a:cubicBezTo>
                    <a:pt x="1078" y="2525"/>
                    <a:pt x="1203" y="2400"/>
                    <a:pt x="1203" y="2250"/>
                  </a:cubicBezTo>
                  <a:lnTo>
                    <a:pt x="1203" y="1723"/>
                  </a:lnTo>
                  <a:cubicBezTo>
                    <a:pt x="1178" y="1097"/>
                    <a:pt x="952" y="520"/>
                    <a:pt x="501" y="94"/>
                  </a:cubicBezTo>
                  <a:cubicBezTo>
                    <a:pt x="451" y="32"/>
                    <a:pt x="382"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4190625" y="5114700"/>
              <a:ext cx="31350" cy="65200"/>
            </a:xfrm>
            <a:custGeom>
              <a:rect b="b" l="l" r="r" t="t"/>
              <a:pathLst>
                <a:path extrusionOk="0" h="2608" w="1254">
                  <a:moveTo>
                    <a:pt x="962" y="1"/>
                  </a:moveTo>
                  <a:cubicBezTo>
                    <a:pt x="890" y="1"/>
                    <a:pt x="815" y="26"/>
                    <a:pt x="753" y="76"/>
                  </a:cubicBezTo>
                  <a:cubicBezTo>
                    <a:pt x="226" y="602"/>
                    <a:pt x="1" y="1204"/>
                    <a:pt x="1" y="1830"/>
                  </a:cubicBezTo>
                  <a:lnTo>
                    <a:pt x="26" y="2332"/>
                  </a:lnTo>
                  <a:cubicBezTo>
                    <a:pt x="26" y="2482"/>
                    <a:pt x="126" y="2607"/>
                    <a:pt x="276" y="2607"/>
                  </a:cubicBezTo>
                  <a:lnTo>
                    <a:pt x="301" y="2607"/>
                  </a:lnTo>
                  <a:cubicBezTo>
                    <a:pt x="452" y="2607"/>
                    <a:pt x="577" y="2482"/>
                    <a:pt x="552" y="2332"/>
                  </a:cubicBezTo>
                  <a:lnTo>
                    <a:pt x="552" y="1830"/>
                  </a:lnTo>
                  <a:cubicBezTo>
                    <a:pt x="552" y="1329"/>
                    <a:pt x="727" y="878"/>
                    <a:pt x="1154" y="477"/>
                  </a:cubicBezTo>
                  <a:cubicBezTo>
                    <a:pt x="1254" y="377"/>
                    <a:pt x="1254" y="201"/>
                    <a:pt x="1154" y="76"/>
                  </a:cubicBezTo>
                  <a:cubicBezTo>
                    <a:pt x="1103" y="26"/>
                    <a:pt x="1034" y="1"/>
                    <a:pt x="9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35"/>
          <p:cNvGrpSpPr/>
          <p:nvPr/>
        </p:nvGrpSpPr>
        <p:grpSpPr>
          <a:xfrm>
            <a:off x="540633" y="3306016"/>
            <a:ext cx="458383" cy="414486"/>
            <a:chOff x="3307175" y="4751300"/>
            <a:chExt cx="471200" cy="426075"/>
          </a:xfrm>
        </p:grpSpPr>
        <p:sp>
          <p:nvSpPr>
            <p:cNvPr id="1316" name="Google Shape;1316;p35"/>
            <p:cNvSpPr/>
            <p:nvPr/>
          </p:nvSpPr>
          <p:spPr>
            <a:xfrm>
              <a:off x="3453775" y="4798925"/>
              <a:ext cx="174850" cy="176700"/>
            </a:xfrm>
            <a:custGeom>
              <a:rect b="b" l="l" r="r" t="t"/>
              <a:pathLst>
                <a:path extrusionOk="0" h="7068" w="6994">
                  <a:moveTo>
                    <a:pt x="3485" y="551"/>
                  </a:moveTo>
                  <a:cubicBezTo>
                    <a:pt x="4988" y="551"/>
                    <a:pt x="6442" y="2481"/>
                    <a:pt x="6442" y="4236"/>
                  </a:cubicBezTo>
                  <a:cubicBezTo>
                    <a:pt x="6442" y="4737"/>
                    <a:pt x="6342" y="5489"/>
                    <a:pt x="6241" y="6065"/>
                  </a:cubicBezTo>
                  <a:cubicBezTo>
                    <a:pt x="5590" y="5238"/>
                    <a:pt x="4587" y="4737"/>
                    <a:pt x="3510" y="4737"/>
                  </a:cubicBezTo>
                  <a:cubicBezTo>
                    <a:pt x="2407" y="4737"/>
                    <a:pt x="1404" y="5263"/>
                    <a:pt x="753" y="6090"/>
                  </a:cubicBezTo>
                  <a:cubicBezTo>
                    <a:pt x="652" y="5489"/>
                    <a:pt x="552" y="4737"/>
                    <a:pt x="552" y="4236"/>
                  </a:cubicBezTo>
                  <a:cubicBezTo>
                    <a:pt x="552" y="2481"/>
                    <a:pt x="2006" y="551"/>
                    <a:pt x="3485" y="551"/>
                  </a:cubicBezTo>
                  <a:close/>
                  <a:moveTo>
                    <a:pt x="3485" y="0"/>
                  </a:moveTo>
                  <a:cubicBezTo>
                    <a:pt x="1655" y="0"/>
                    <a:pt x="1" y="2231"/>
                    <a:pt x="1" y="4236"/>
                  </a:cubicBezTo>
                  <a:cubicBezTo>
                    <a:pt x="1" y="5013"/>
                    <a:pt x="176" y="6291"/>
                    <a:pt x="377" y="6867"/>
                  </a:cubicBezTo>
                  <a:cubicBezTo>
                    <a:pt x="427" y="6993"/>
                    <a:pt x="527" y="7068"/>
                    <a:pt x="627" y="7068"/>
                  </a:cubicBezTo>
                  <a:lnTo>
                    <a:pt x="652" y="7068"/>
                  </a:lnTo>
                  <a:cubicBezTo>
                    <a:pt x="753" y="7068"/>
                    <a:pt x="853" y="7018"/>
                    <a:pt x="903" y="6917"/>
                  </a:cubicBezTo>
                  <a:cubicBezTo>
                    <a:pt x="1379" y="5915"/>
                    <a:pt x="2382" y="5288"/>
                    <a:pt x="3510" y="5288"/>
                  </a:cubicBezTo>
                  <a:cubicBezTo>
                    <a:pt x="4612" y="5288"/>
                    <a:pt x="5615" y="5890"/>
                    <a:pt x="6091" y="6892"/>
                  </a:cubicBezTo>
                  <a:cubicBezTo>
                    <a:pt x="6141" y="6993"/>
                    <a:pt x="6267" y="7043"/>
                    <a:pt x="6367" y="7043"/>
                  </a:cubicBezTo>
                  <a:cubicBezTo>
                    <a:pt x="6492" y="7043"/>
                    <a:pt x="6567" y="6968"/>
                    <a:pt x="6617" y="6842"/>
                  </a:cubicBezTo>
                  <a:cubicBezTo>
                    <a:pt x="6793" y="6241"/>
                    <a:pt x="6993" y="4988"/>
                    <a:pt x="6993" y="4236"/>
                  </a:cubicBezTo>
                  <a:cubicBezTo>
                    <a:pt x="6993" y="2231"/>
                    <a:pt x="5314" y="0"/>
                    <a:pt x="34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3518950" y="4948050"/>
              <a:ext cx="47025" cy="13800"/>
            </a:xfrm>
            <a:custGeom>
              <a:rect b="b" l="l" r="r" t="t"/>
              <a:pathLst>
                <a:path extrusionOk="0" h="552" w="1881">
                  <a:moveTo>
                    <a:pt x="276" y="0"/>
                  </a:moveTo>
                  <a:cubicBezTo>
                    <a:pt x="126" y="0"/>
                    <a:pt x="0" y="100"/>
                    <a:pt x="0" y="276"/>
                  </a:cubicBezTo>
                  <a:cubicBezTo>
                    <a:pt x="0" y="426"/>
                    <a:pt x="126" y="551"/>
                    <a:pt x="276" y="551"/>
                  </a:cubicBezTo>
                  <a:lnTo>
                    <a:pt x="1604" y="551"/>
                  </a:lnTo>
                  <a:cubicBezTo>
                    <a:pt x="1755" y="551"/>
                    <a:pt x="1880" y="426"/>
                    <a:pt x="1880" y="276"/>
                  </a:cubicBezTo>
                  <a:cubicBezTo>
                    <a:pt x="1880" y="100"/>
                    <a:pt x="1755" y="0"/>
                    <a:pt x="16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3518950" y="4975600"/>
              <a:ext cx="47025" cy="13200"/>
            </a:xfrm>
            <a:custGeom>
              <a:rect b="b" l="l" r="r" t="t"/>
              <a:pathLst>
                <a:path extrusionOk="0" h="528" w="1881">
                  <a:moveTo>
                    <a:pt x="276" y="1"/>
                  </a:moveTo>
                  <a:cubicBezTo>
                    <a:pt x="126" y="1"/>
                    <a:pt x="0" y="101"/>
                    <a:pt x="0" y="251"/>
                  </a:cubicBezTo>
                  <a:cubicBezTo>
                    <a:pt x="0" y="427"/>
                    <a:pt x="126" y="527"/>
                    <a:pt x="276" y="527"/>
                  </a:cubicBezTo>
                  <a:lnTo>
                    <a:pt x="1604" y="527"/>
                  </a:lnTo>
                  <a:cubicBezTo>
                    <a:pt x="1755" y="527"/>
                    <a:pt x="1880" y="427"/>
                    <a:pt x="1880" y="251"/>
                  </a:cubicBezTo>
                  <a:cubicBezTo>
                    <a:pt x="1880" y="101"/>
                    <a:pt x="1755" y="1"/>
                    <a:pt x="16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3528975" y="5002550"/>
              <a:ext cx="27600" cy="13800"/>
            </a:xfrm>
            <a:custGeom>
              <a:rect b="b" l="l" r="r" t="t"/>
              <a:pathLst>
                <a:path extrusionOk="0" h="552" w="1104">
                  <a:moveTo>
                    <a:pt x="276" y="0"/>
                  </a:moveTo>
                  <a:cubicBezTo>
                    <a:pt x="126" y="0"/>
                    <a:pt x="0" y="126"/>
                    <a:pt x="0" y="276"/>
                  </a:cubicBezTo>
                  <a:cubicBezTo>
                    <a:pt x="0" y="452"/>
                    <a:pt x="126" y="552"/>
                    <a:pt x="276" y="552"/>
                  </a:cubicBezTo>
                  <a:lnTo>
                    <a:pt x="827" y="552"/>
                  </a:lnTo>
                  <a:cubicBezTo>
                    <a:pt x="978" y="552"/>
                    <a:pt x="1103" y="452"/>
                    <a:pt x="1103" y="276"/>
                  </a:cubicBezTo>
                  <a:cubicBezTo>
                    <a:pt x="1103" y="126"/>
                    <a:pt x="978" y="0"/>
                    <a:pt x="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3307175" y="4751300"/>
              <a:ext cx="471200" cy="426075"/>
            </a:xfrm>
            <a:custGeom>
              <a:rect b="b" l="l" r="r" t="t"/>
              <a:pathLst>
                <a:path extrusionOk="0" h="17043" w="18848">
                  <a:moveTo>
                    <a:pt x="1354" y="11153"/>
                  </a:moveTo>
                  <a:cubicBezTo>
                    <a:pt x="1354" y="11178"/>
                    <a:pt x="1354" y="11178"/>
                    <a:pt x="1354" y="11178"/>
                  </a:cubicBezTo>
                  <a:lnTo>
                    <a:pt x="1755" y="11554"/>
                  </a:lnTo>
                  <a:cubicBezTo>
                    <a:pt x="1729" y="11604"/>
                    <a:pt x="1704" y="11629"/>
                    <a:pt x="1704" y="11680"/>
                  </a:cubicBezTo>
                  <a:cubicBezTo>
                    <a:pt x="1529" y="11680"/>
                    <a:pt x="1354" y="11730"/>
                    <a:pt x="1203" y="11805"/>
                  </a:cubicBezTo>
                  <a:lnTo>
                    <a:pt x="953" y="11554"/>
                  </a:lnTo>
                  <a:lnTo>
                    <a:pt x="1354" y="11153"/>
                  </a:lnTo>
                  <a:close/>
                  <a:moveTo>
                    <a:pt x="17494" y="11153"/>
                  </a:moveTo>
                  <a:lnTo>
                    <a:pt x="17870" y="11554"/>
                  </a:lnTo>
                  <a:lnTo>
                    <a:pt x="17619" y="11805"/>
                  </a:lnTo>
                  <a:cubicBezTo>
                    <a:pt x="17469" y="11730"/>
                    <a:pt x="17293" y="11680"/>
                    <a:pt x="17118" y="11680"/>
                  </a:cubicBezTo>
                  <a:cubicBezTo>
                    <a:pt x="17118" y="11654"/>
                    <a:pt x="17093" y="11604"/>
                    <a:pt x="17093" y="11579"/>
                  </a:cubicBezTo>
                  <a:lnTo>
                    <a:pt x="17494" y="11178"/>
                  </a:lnTo>
                  <a:cubicBezTo>
                    <a:pt x="17494" y="11178"/>
                    <a:pt x="17494" y="11178"/>
                    <a:pt x="17494" y="11153"/>
                  </a:cubicBezTo>
                  <a:close/>
                  <a:moveTo>
                    <a:pt x="2347" y="11736"/>
                  </a:moveTo>
                  <a:cubicBezTo>
                    <a:pt x="2375" y="11736"/>
                    <a:pt x="2406" y="11742"/>
                    <a:pt x="2431" y="11755"/>
                  </a:cubicBezTo>
                  <a:lnTo>
                    <a:pt x="2907" y="12256"/>
                  </a:lnTo>
                  <a:cubicBezTo>
                    <a:pt x="2958" y="12306"/>
                    <a:pt x="2958" y="12356"/>
                    <a:pt x="2932" y="12406"/>
                  </a:cubicBezTo>
                  <a:cubicBezTo>
                    <a:pt x="2901" y="12437"/>
                    <a:pt x="2861" y="12459"/>
                    <a:pt x="2823" y="12459"/>
                  </a:cubicBezTo>
                  <a:cubicBezTo>
                    <a:pt x="2799" y="12459"/>
                    <a:pt x="2776" y="12451"/>
                    <a:pt x="2757" y="12431"/>
                  </a:cubicBezTo>
                  <a:lnTo>
                    <a:pt x="2256" y="11930"/>
                  </a:lnTo>
                  <a:cubicBezTo>
                    <a:pt x="2206" y="11880"/>
                    <a:pt x="2206" y="11805"/>
                    <a:pt x="2281" y="11755"/>
                  </a:cubicBezTo>
                  <a:cubicBezTo>
                    <a:pt x="2293" y="11742"/>
                    <a:pt x="2318" y="11736"/>
                    <a:pt x="2347" y="11736"/>
                  </a:cubicBezTo>
                  <a:close/>
                  <a:moveTo>
                    <a:pt x="16488" y="11742"/>
                  </a:moveTo>
                  <a:cubicBezTo>
                    <a:pt x="16523" y="11742"/>
                    <a:pt x="16554" y="11755"/>
                    <a:pt x="16567" y="11780"/>
                  </a:cubicBezTo>
                  <a:cubicBezTo>
                    <a:pt x="16617" y="11830"/>
                    <a:pt x="16617" y="11905"/>
                    <a:pt x="16567" y="11930"/>
                  </a:cubicBezTo>
                  <a:lnTo>
                    <a:pt x="16065" y="12431"/>
                  </a:lnTo>
                  <a:cubicBezTo>
                    <a:pt x="16043" y="12454"/>
                    <a:pt x="16015" y="12466"/>
                    <a:pt x="15987" y="12466"/>
                  </a:cubicBezTo>
                  <a:cubicBezTo>
                    <a:pt x="15953" y="12466"/>
                    <a:pt x="15918" y="12448"/>
                    <a:pt x="15890" y="12406"/>
                  </a:cubicBezTo>
                  <a:cubicBezTo>
                    <a:pt x="15865" y="12356"/>
                    <a:pt x="15865" y="12306"/>
                    <a:pt x="15915" y="12256"/>
                  </a:cubicBezTo>
                  <a:lnTo>
                    <a:pt x="16391" y="11780"/>
                  </a:lnTo>
                  <a:cubicBezTo>
                    <a:pt x="16416" y="11755"/>
                    <a:pt x="16454" y="11742"/>
                    <a:pt x="16488" y="11742"/>
                  </a:cubicBezTo>
                  <a:close/>
                  <a:moveTo>
                    <a:pt x="1651" y="12232"/>
                  </a:moveTo>
                  <a:cubicBezTo>
                    <a:pt x="1732" y="12232"/>
                    <a:pt x="1813" y="12265"/>
                    <a:pt x="1880" y="12331"/>
                  </a:cubicBezTo>
                  <a:lnTo>
                    <a:pt x="2481" y="12933"/>
                  </a:lnTo>
                  <a:cubicBezTo>
                    <a:pt x="2582" y="13033"/>
                    <a:pt x="2657" y="13183"/>
                    <a:pt x="2657" y="13334"/>
                  </a:cubicBezTo>
                  <a:cubicBezTo>
                    <a:pt x="2657" y="13434"/>
                    <a:pt x="2632" y="13509"/>
                    <a:pt x="2582" y="13559"/>
                  </a:cubicBezTo>
                  <a:cubicBezTo>
                    <a:pt x="2415" y="13725"/>
                    <a:pt x="2249" y="13807"/>
                    <a:pt x="2083" y="13807"/>
                  </a:cubicBezTo>
                  <a:cubicBezTo>
                    <a:pt x="1923" y="13807"/>
                    <a:pt x="1764" y="13732"/>
                    <a:pt x="1604" y="13584"/>
                  </a:cubicBezTo>
                  <a:cubicBezTo>
                    <a:pt x="1078" y="13058"/>
                    <a:pt x="1128" y="12732"/>
                    <a:pt x="1379" y="12381"/>
                  </a:cubicBezTo>
                  <a:cubicBezTo>
                    <a:pt x="1448" y="12284"/>
                    <a:pt x="1549" y="12232"/>
                    <a:pt x="1651" y="12232"/>
                  </a:cubicBezTo>
                  <a:close/>
                  <a:moveTo>
                    <a:pt x="17160" y="12242"/>
                  </a:moveTo>
                  <a:cubicBezTo>
                    <a:pt x="17276" y="12242"/>
                    <a:pt x="17394" y="12302"/>
                    <a:pt x="17469" y="12406"/>
                  </a:cubicBezTo>
                  <a:cubicBezTo>
                    <a:pt x="17694" y="12732"/>
                    <a:pt x="17745" y="13058"/>
                    <a:pt x="17218" y="13584"/>
                  </a:cubicBezTo>
                  <a:cubicBezTo>
                    <a:pt x="17071" y="13732"/>
                    <a:pt x="16911" y="13807"/>
                    <a:pt x="16752" y="13807"/>
                  </a:cubicBezTo>
                  <a:cubicBezTo>
                    <a:pt x="16586" y="13807"/>
                    <a:pt x="16419" y="13725"/>
                    <a:pt x="16266" y="13559"/>
                  </a:cubicBezTo>
                  <a:cubicBezTo>
                    <a:pt x="16191" y="13509"/>
                    <a:pt x="16166" y="13434"/>
                    <a:pt x="16166" y="13334"/>
                  </a:cubicBezTo>
                  <a:cubicBezTo>
                    <a:pt x="16166" y="13083"/>
                    <a:pt x="16291" y="13008"/>
                    <a:pt x="16943" y="12331"/>
                  </a:cubicBezTo>
                  <a:cubicBezTo>
                    <a:pt x="17004" y="12270"/>
                    <a:pt x="17081" y="12242"/>
                    <a:pt x="17160" y="12242"/>
                  </a:cubicBezTo>
                  <a:close/>
                  <a:moveTo>
                    <a:pt x="15689" y="12958"/>
                  </a:moveTo>
                  <a:lnTo>
                    <a:pt x="15689" y="12958"/>
                  </a:lnTo>
                  <a:cubicBezTo>
                    <a:pt x="15639" y="13083"/>
                    <a:pt x="15614" y="13208"/>
                    <a:pt x="15614" y="13334"/>
                  </a:cubicBezTo>
                  <a:cubicBezTo>
                    <a:pt x="15614" y="13509"/>
                    <a:pt x="15664" y="13685"/>
                    <a:pt x="15765" y="13835"/>
                  </a:cubicBezTo>
                  <a:lnTo>
                    <a:pt x="15113" y="16191"/>
                  </a:lnTo>
                  <a:cubicBezTo>
                    <a:pt x="15088" y="16341"/>
                    <a:pt x="14988" y="16441"/>
                    <a:pt x="14862" y="16467"/>
                  </a:cubicBezTo>
                  <a:cubicBezTo>
                    <a:pt x="14822" y="16480"/>
                    <a:pt x="14784" y="16486"/>
                    <a:pt x="14747" y="16486"/>
                  </a:cubicBezTo>
                  <a:cubicBezTo>
                    <a:pt x="14647" y="16486"/>
                    <a:pt x="14560" y="16440"/>
                    <a:pt x="14486" y="16366"/>
                  </a:cubicBezTo>
                  <a:lnTo>
                    <a:pt x="12682" y="14562"/>
                  </a:lnTo>
                  <a:cubicBezTo>
                    <a:pt x="12532" y="14436"/>
                    <a:pt x="12532" y="14236"/>
                    <a:pt x="12607" y="14086"/>
                  </a:cubicBezTo>
                  <a:cubicBezTo>
                    <a:pt x="12632" y="14035"/>
                    <a:pt x="12707" y="13960"/>
                    <a:pt x="12832" y="13910"/>
                  </a:cubicBezTo>
                  <a:lnTo>
                    <a:pt x="15364" y="13233"/>
                  </a:lnTo>
                  <a:cubicBezTo>
                    <a:pt x="15414" y="13233"/>
                    <a:pt x="15439" y="13208"/>
                    <a:pt x="15489" y="13158"/>
                  </a:cubicBezTo>
                  <a:lnTo>
                    <a:pt x="15689" y="12958"/>
                  </a:lnTo>
                  <a:close/>
                  <a:moveTo>
                    <a:pt x="3133" y="12958"/>
                  </a:moveTo>
                  <a:lnTo>
                    <a:pt x="3359" y="13183"/>
                  </a:lnTo>
                  <a:cubicBezTo>
                    <a:pt x="3402" y="13227"/>
                    <a:pt x="3463" y="13254"/>
                    <a:pt x="3531" y="13254"/>
                  </a:cubicBezTo>
                  <a:cubicBezTo>
                    <a:pt x="3579" y="13254"/>
                    <a:pt x="3632" y="13240"/>
                    <a:pt x="3684" y="13208"/>
                  </a:cubicBezTo>
                  <a:cubicBezTo>
                    <a:pt x="3925" y="13077"/>
                    <a:pt x="4204" y="13003"/>
                    <a:pt x="4488" y="13003"/>
                  </a:cubicBezTo>
                  <a:cubicBezTo>
                    <a:pt x="4529" y="13003"/>
                    <a:pt x="4570" y="13005"/>
                    <a:pt x="4612" y="13008"/>
                  </a:cubicBezTo>
                  <a:cubicBezTo>
                    <a:pt x="5589" y="13058"/>
                    <a:pt x="6416" y="13935"/>
                    <a:pt x="6241" y="14988"/>
                  </a:cubicBezTo>
                  <a:cubicBezTo>
                    <a:pt x="6166" y="15564"/>
                    <a:pt x="5815" y="16066"/>
                    <a:pt x="5263" y="16316"/>
                  </a:cubicBezTo>
                  <a:cubicBezTo>
                    <a:pt x="5019" y="16433"/>
                    <a:pt x="4766" y="16487"/>
                    <a:pt x="4520" y="16487"/>
                  </a:cubicBezTo>
                  <a:cubicBezTo>
                    <a:pt x="3607" y="16487"/>
                    <a:pt x="2782" y="15744"/>
                    <a:pt x="2782" y="14737"/>
                  </a:cubicBezTo>
                  <a:cubicBezTo>
                    <a:pt x="2782" y="14462"/>
                    <a:pt x="2857" y="14161"/>
                    <a:pt x="2983" y="13910"/>
                  </a:cubicBezTo>
                  <a:cubicBezTo>
                    <a:pt x="3208" y="13685"/>
                    <a:pt x="3283" y="13334"/>
                    <a:pt x="3133" y="12958"/>
                  </a:cubicBezTo>
                  <a:close/>
                  <a:moveTo>
                    <a:pt x="9424" y="0"/>
                  </a:moveTo>
                  <a:cubicBezTo>
                    <a:pt x="6416" y="0"/>
                    <a:pt x="4010" y="3158"/>
                    <a:pt x="4010" y="6141"/>
                  </a:cubicBezTo>
                  <a:cubicBezTo>
                    <a:pt x="4010" y="6968"/>
                    <a:pt x="4236" y="9574"/>
                    <a:pt x="4963" y="10276"/>
                  </a:cubicBezTo>
                  <a:cubicBezTo>
                    <a:pt x="5263" y="10552"/>
                    <a:pt x="5664" y="10802"/>
                    <a:pt x="6216" y="11003"/>
                  </a:cubicBezTo>
                  <a:cubicBezTo>
                    <a:pt x="6191" y="11279"/>
                    <a:pt x="6241" y="11529"/>
                    <a:pt x="6366" y="11755"/>
                  </a:cubicBezTo>
                  <a:cubicBezTo>
                    <a:pt x="6115" y="12081"/>
                    <a:pt x="5890" y="12431"/>
                    <a:pt x="5739" y="12807"/>
                  </a:cubicBezTo>
                  <a:cubicBezTo>
                    <a:pt x="5414" y="12582"/>
                    <a:pt x="5038" y="12457"/>
                    <a:pt x="4637" y="12457"/>
                  </a:cubicBezTo>
                  <a:cubicBezTo>
                    <a:pt x="4591" y="12453"/>
                    <a:pt x="4546" y="12452"/>
                    <a:pt x="4501" y="12452"/>
                  </a:cubicBezTo>
                  <a:cubicBezTo>
                    <a:pt x="4196" y="12452"/>
                    <a:pt x="3893" y="12523"/>
                    <a:pt x="3609" y="12632"/>
                  </a:cubicBezTo>
                  <a:lnTo>
                    <a:pt x="3484" y="12532"/>
                  </a:lnTo>
                  <a:cubicBezTo>
                    <a:pt x="3534" y="12306"/>
                    <a:pt x="3484" y="12030"/>
                    <a:pt x="3308" y="11855"/>
                  </a:cubicBezTo>
                  <a:lnTo>
                    <a:pt x="2807" y="11379"/>
                  </a:lnTo>
                  <a:cubicBezTo>
                    <a:pt x="2674" y="11246"/>
                    <a:pt x="2498" y="11185"/>
                    <a:pt x="2323" y="11185"/>
                  </a:cubicBezTo>
                  <a:cubicBezTo>
                    <a:pt x="2266" y="11185"/>
                    <a:pt x="2210" y="11191"/>
                    <a:pt x="2156" y="11203"/>
                  </a:cubicBezTo>
                  <a:lnTo>
                    <a:pt x="1729" y="10777"/>
                  </a:lnTo>
                  <a:lnTo>
                    <a:pt x="1805" y="10702"/>
                  </a:lnTo>
                  <a:cubicBezTo>
                    <a:pt x="1905" y="10602"/>
                    <a:pt x="1905" y="10426"/>
                    <a:pt x="1805" y="10301"/>
                  </a:cubicBezTo>
                  <a:cubicBezTo>
                    <a:pt x="1755" y="10251"/>
                    <a:pt x="1686" y="10226"/>
                    <a:pt x="1617" y="10226"/>
                  </a:cubicBezTo>
                  <a:cubicBezTo>
                    <a:pt x="1548" y="10226"/>
                    <a:pt x="1479" y="10251"/>
                    <a:pt x="1429" y="10301"/>
                  </a:cubicBezTo>
                  <a:lnTo>
                    <a:pt x="100" y="11629"/>
                  </a:lnTo>
                  <a:cubicBezTo>
                    <a:pt x="0" y="11730"/>
                    <a:pt x="0" y="11905"/>
                    <a:pt x="100" y="12030"/>
                  </a:cubicBezTo>
                  <a:cubicBezTo>
                    <a:pt x="150" y="12081"/>
                    <a:pt x="226" y="12106"/>
                    <a:pt x="301" y="12106"/>
                  </a:cubicBezTo>
                  <a:cubicBezTo>
                    <a:pt x="351" y="12106"/>
                    <a:pt x="426" y="12081"/>
                    <a:pt x="476" y="12030"/>
                  </a:cubicBezTo>
                  <a:lnTo>
                    <a:pt x="577" y="11955"/>
                  </a:lnTo>
                  <a:lnTo>
                    <a:pt x="827" y="12206"/>
                  </a:lnTo>
                  <a:cubicBezTo>
                    <a:pt x="501" y="12782"/>
                    <a:pt x="627" y="13359"/>
                    <a:pt x="1203" y="13960"/>
                  </a:cubicBezTo>
                  <a:cubicBezTo>
                    <a:pt x="1429" y="14186"/>
                    <a:pt x="1755" y="14361"/>
                    <a:pt x="2080" y="14361"/>
                  </a:cubicBezTo>
                  <a:cubicBezTo>
                    <a:pt x="2156" y="14361"/>
                    <a:pt x="2206" y="14361"/>
                    <a:pt x="2256" y="14336"/>
                  </a:cubicBezTo>
                  <a:lnTo>
                    <a:pt x="2256" y="14336"/>
                  </a:lnTo>
                  <a:cubicBezTo>
                    <a:pt x="2256" y="14462"/>
                    <a:pt x="2231" y="14612"/>
                    <a:pt x="2231" y="14737"/>
                  </a:cubicBezTo>
                  <a:cubicBezTo>
                    <a:pt x="2231" y="16040"/>
                    <a:pt x="3283" y="17043"/>
                    <a:pt x="4536" y="17043"/>
                  </a:cubicBezTo>
                  <a:cubicBezTo>
                    <a:pt x="5639" y="17043"/>
                    <a:pt x="6617" y="16216"/>
                    <a:pt x="6792" y="15088"/>
                  </a:cubicBezTo>
                  <a:cubicBezTo>
                    <a:pt x="6892" y="14386"/>
                    <a:pt x="6667" y="13685"/>
                    <a:pt x="6191" y="13183"/>
                  </a:cubicBezTo>
                  <a:cubicBezTo>
                    <a:pt x="6291" y="12908"/>
                    <a:pt x="6416" y="12657"/>
                    <a:pt x="6567" y="12431"/>
                  </a:cubicBezTo>
                  <a:cubicBezTo>
                    <a:pt x="6792" y="12958"/>
                    <a:pt x="6943" y="13534"/>
                    <a:pt x="6943" y="14111"/>
                  </a:cubicBezTo>
                  <a:cubicBezTo>
                    <a:pt x="6943" y="14261"/>
                    <a:pt x="7068" y="14386"/>
                    <a:pt x="7218" y="14386"/>
                  </a:cubicBezTo>
                  <a:cubicBezTo>
                    <a:pt x="7369" y="14386"/>
                    <a:pt x="7494" y="14261"/>
                    <a:pt x="7494" y="14111"/>
                  </a:cubicBezTo>
                  <a:cubicBezTo>
                    <a:pt x="7494" y="13534"/>
                    <a:pt x="7369" y="12958"/>
                    <a:pt x="7168" y="12431"/>
                  </a:cubicBezTo>
                  <a:lnTo>
                    <a:pt x="7168" y="12431"/>
                  </a:lnTo>
                  <a:cubicBezTo>
                    <a:pt x="7293" y="12482"/>
                    <a:pt x="7444" y="12482"/>
                    <a:pt x="7569" y="12482"/>
                  </a:cubicBezTo>
                  <a:cubicBezTo>
                    <a:pt x="8171" y="12482"/>
                    <a:pt x="8697" y="12106"/>
                    <a:pt x="8897" y="11529"/>
                  </a:cubicBezTo>
                  <a:cubicBezTo>
                    <a:pt x="8948" y="11554"/>
                    <a:pt x="9023" y="11554"/>
                    <a:pt x="9073" y="11554"/>
                  </a:cubicBezTo>
                  <a:lnTo>
                    <a:pt x="9073" y="15013"/>
                  </a:lnTo>
                  <a:cubicBezTo>
                    <a:pt x="9073" y="15163"/>
                    <a:pt x="9198" y="15289"/>
                    <a:pt x="9349" y="15289"/>
                  </a:cubicBezTo>
                  <a:cubicBezTo>
                    <a:pt x="9499" y="15289"/>
                    <a:pt x="9624" y="15163"/>
                    <a:pt x="9624" y="15013"/>
                  </a:cubicBezTo>
                  <a:lnTo>
                    <a:pt x="9624" y="11529"/>
                  </a:lnTo>
                  <a:cubicBezTo>
                    <a:pt x="9624" y="11253"/>
                    <a:pt x="9399" y="11003"/>
                    <a:pt x="9123" y="11003"/>
                  </a:cubicBezTo>
                  <a:lnTo>
                    <a:pt x="8948" y="11003"/>
                  </a:lnTo>
                  <a:cubicBezTo>
                    <a:pt x="8922" y="10677"/>
                    <a:pt x="8797" y="10376"/>
                    <a:pt x="8547" y="10151"/>
                  </a:cubicBezTo>
                  <a:cubicBezTo>
                    <a:pt x="8496" y="10088"/>
                    <a:pt x="8427" y="10057"/>
                    <a:pt x="8359" y="10057"/>
                  </a:cubicBezTo>
                  <a:cubicBezTo>
                    <a:pt x="8290" y="10057"/>
                    <a:pt x="8221" y="10088"/>
                    <a:pt x="8171" y="10151"/>
                  </a:cubicBezTo>
                  <a:cubicBezTo>
                    <a:pt x="8045" y="10251"/>
                    <a:pt x="8045" y="10426"/>
                    <a:pt x="8171" y="10527"/>
                  </a:cubicBezTo>
                  <a:cubicBezTo>
                    <a:pt x="8321" y="10677"/>
                    <a:pt x="8396" y="10903"/>
                    <a:pt x="8396" y="11103"/>
                  </a:cubicBezTo>
                  <a:cubicBezTo>
                    <a:pt x="8396" y="11579"/>
                    <a:pt x="8045" y="11930"/>
                    <a:pt x="7569" y="11930"/>
                  </a:cubicBezTo>
                  <a:cubicBezTo>
                    <a:pt x="7118" y="11930"/>
                    <a:pt x="6742" y="11579"/>
                    <a:pt x="6742" y="11103"/>
                  </a:cubicBezTo>
                  <a:cubicBezTo>
                    <a:pt x="6742" y="10727"/>
                    <a:pt x="7043" y="10376"/>
                    <a:pt x="7394" y="10301"/>
                  </a:cubicBezTo>
                  <a:cubicBezTo>
                    <a:pt x="7544" y="10276"/>
                    <a:pt x="7644" y="10126"/>
                    <a:pt x="7619" y="9975"/>
                  </a:cubicBezTo>
                  <a:cubicBezTo>
                    <a:pt x="7578" y="9852"/>
                    <a:pt x="7469" y="9762"/>
                    <a:pt x="7362" y="9762"/>
                  </a:cubicBezTo>
                  <a:cubicBezTo>
                    <a:pt x="7339" y="9762"/>
                    <a:pt x="7316" y="9766"/>
                    <a:pt x="7293" y="9775"/>
                  </a:cubicBezTo>
                  <a:cubicBezTo>
                    <a:pt x="6892" y="9850"/>
                    <a:pt x="6542" y="10101"/>
                    <a:pt x="6366" y="10477"/>
                  </a:cubicBezTo>
                  <a:cubicBezTo>
                    <a:pt x="5915" y="10301"/>
                    <a:pt x="5564" y="10101"/>
                    <a:pt x="5338" y="9875"/>
                  </a:cubicBezTo>
                  <a:cubicBezTo>
                    <a:pt x="4887" y="9449"/>
                    <a:pt x="4562" y="7344"/>
                    <a:pt x="4562" y="6141"/>
                  </a:cubicBezTo>
                  <a:cubicBezTo>
                    <a:pt x="4562" y="3459"/>
                    <a:pt x="6717" y="552"/>
                    <a:pt x="9424" y="552"/>
                  </a:cubicBezTo>
                  <a:cubicBezTo>
                    <a:pt x="12105" y="552"/>
                    <a:pt x="14286" y="3459"/>
                    <a:pt x="14286" y="6141"/>
                  </a:cubicBezTo>
                  <a:cubicBezTo>
                    <a:pt x="14286" y="7344"/>
                    <a:pt x="13935" y="9449"/>
                    <a:pt x="13484" y="9875"/>
                  </a:cubicBezTo>
                  <a:cubicBezTo>
                    <a:pt x="13258" y="10101"/>
                    <a:pt x="12907" y="10301"/>
                    <a:pt x="12481" y="10477"/>
                  </a:cubicBezTo>
                  <a:cubicBezTo>
                    <a:pt x="12431" y="10426"/>
                    <a:pt x="12406" y="10376"/>
                    <a:pt x="12381" y="10326"/>
                  </a:cubicBezTo>
                  <a:cubicBezTo>
                    <a:pt x="12206" y="10076"/>
                    <a:pt x="11955" y="9900"/>
                    <a:pt x="11679" y="9800"/>
                  </a:cubicBezTo>
                  <a:cubicBezTo>
                    <a:pt x="11652" y="9791"/>
                    <a:pt x="11625" y="9787"/>
                    <a:pt x="11599" y="9787"/>
                  </a:cubicBezTo>
                  <a:cubicBezTo>
                    <a:pt x="11478" y="9787"/>
                    <a:pt x="11370" y="9873"/>
                    <a:pt x="11328" y="9975"/>
                  </a:cubicBezTo>
                  <a:cubicBezTo>
                    <a:pt x="11278" y="10126"/>
                    <a:pt x="11379" y="10276"/>
                    <a:pt x="11504" y="10326"/>
                  </a:cubicBezTo>
                  <a:cubicBezTo>
                    <a:pt x="11855" y="10451"/>
                    <a:pt x="12080" y="10752"/>
                    <a:pt x="12080" y="11103"/>
                  </a:cubicBezTo>
                  <a:cubicBezTo>
                    <a:pt x="12080" y="11579"/>
                    <a:pt x="11704" y="11930"/>
                    <a:pt x="11253" y="11930"/>
                  </a:cubicBezTo>
                  <a:cubicBezTo>
                    <a:pt x="10802" y="11930"/>
                    <a:pt x="10426" y="11579"/>
                    <a:pt x="10426" y="11103"/>
                  </a:cubicBezTo>
                  <a:cubicBezTo>
                    <a:pt x="10426" y="10852"/>
                    <a:pt x="10526" y="10627"/>
                    <a:pt x="10727" y="10477"/>
                  </a:cubicBezTo>
                  <a:cubicBezTo>
                    <a:pt x="10852" y="10376"/>
                    <a:pt x="10877" y="10201"/>
                    <a:pt x="10777" y="10076"/>
                  </a:cubicBezTo>
                  <a:cubicBezTo>
                    <a:pt x="10721" y="10019"/>
                    <a:pt x="10641" y="9987"/>
                    <a:pt x="10559" y="9987"/>
                  </a:cubicBezTo>
                  <a:cubicBezTo>
                    <a:pt x="10496" y="9987"/>
                    <a:pt x="10431" y="10007"/>
                    <a:pt x="10376" y="10050"/>
                  </a:cubicBezTo>
                  <a:cubicBezTo>
                    <a:pt x="10050" y="10301"/>
                    <a:pt x="9875" y="10702"/>
                    <a:pt x="9875" y="11103"/>
                  </a:cubicBezTo>
                  <a:cubicBezTo>
                    <a:pt x="9875" y="11880"/>
                    <a:pt x="10501" y="12482"/>
                    <a:pt x="11253" y="12482"/>
                  </a:cubicBezTo>
                  <a:cubicBezTo>
                    <a:pt x="11379" y="12482"/>
                    <a:pt x="11504" y="12482"/>
                    <a:pt x="11629" y="12431"/>
                  </a:cubicBezTo>
                  <a:lnTo>
                    <a:pt x="11629" y="12431"/>
                  </a:lnTo>
                  <a:cubicBezTo>
                    <a:pt x="11429" y="12958"/>
                    <a:pt x="11328" y="13509"/>
                    <a:pt x="11328" y="14061"/>
                  </a:cubicBezTo>
                  <a:cubicBezTo>
                    <a:pt x="11354" y="14236"/>
                    <a:pt x="11454" y="14336"/>
                    <a:pt x="11604" y="14336"/>
                  </a:cubicBezTo>
                  <a:lnTo>
                    <a:pt x="11629" y="14336"/>
                  </a:lnTo>
                  <a:cubicBezTo>
                    <a:pt x="11780" y="14336"/>
                    <a:pt x="11905" y="14211"/>
                    <a:pt x="11880" y="14061"/>
                  </a:cubicBezTo>
                  <a:cubicBezTo>
                    <a:pt x="11880" y="13534"/>
                    <a:pt x="11980" y="13008"/>
                    <a:pt x="12181" y="12532"/>
                  </a:cubicBezTo>
                  <a:cubicBezTo>
                    <a:pt x="12217" y="12440"/>
                    <a:pt x="12200" y="12348"/>
                    <a:pt x="12159" y="12275"/>
                  </a:cubicBezTo>
                  <a:lnTo>
                    <a:pt x="12159" y="12275"/>
                  </a:lnTo>
                  <a:cubicBezTo>
                    <a:pt x="12407" y="12609"/>
                    <a:pt x="12588" y="12986"/>
                    <a:pt x="12682" y="13384"/>
                  </a:cubicBezTo>
                  <a:cubicBezTo>
                    <a:pt x="12456" y="13459"/>
                    <a:pt x="12256" y="13609"/>
                    <a:pt x="12131" y="13835"/>
                  </a:cubicBezTo>
                  <a:cubicBezTo>
                    <a:pt x="12005" y="14035"/>
                    <a:pt x="11980" y="14311"/>
                    <a:pt x="12055" y="14562"/>
                  </a:cubicBezTo>
                  <a:cubicBezTo>
                    <a:pt x="12080" y="14712"/>
                    <a:pt x="12181" y="14837"/>
                    <a:pt x="12281" y="14938"/>
                  </a:cubicBezTo>
                  <a:lnTo>
                    <a:pt x="14085" y="16767"/>
                  </a:lnTo>
                  <a:cubicBezTo>
                    <a:pt x="14270" y="16934"/>
                    <a:pt x="14496" y="17032"/>
                    <a:pt x="14732" y="17032"/>
                  </a:cubicBezTo>
                  <a:cubicBezTo>
                    <a:pt x="14816" y="17032"/>
                    <a:pt x="14902" y="17019"/>
                    <a:pt x="14988" y="16993"/>
                  </a:cubicBezTo>
                  <a:cubicBezTo>
                    <a:pt x="15313" y="16918"/>
                    <a:pt x="15564" y="16667"/>
                    <a:pt x="15664" y="16341"/>
                  </a:cubicBezTo>
                  <a:lnTo>
                    <a:pt x="16216" y="14236"/>
                  </a:lnTo>
                  <a:cubicBezTo>
                    <a:pt x="16416" y="14336"/>
                    <a:pt x="16592" y="14361"/>
                    <a:pt x="16742" y="14361"/>
                  </a:cubicBezTo>
                  <a:lnTo>
                    <a:pt x="16817" y="14361"/>
                  </a:lnTo>
                  <a:cubicBezTo>
                    <a:pt x="17093" y="14336"/>
                    <a:pt x="17369" y="14211"/>
                    <a:pt x="17619" y="13960"/>
                  </a:cubicBezTo>
                  <a:cubicBezTo>
                    <a:pt x="18221" y="13384"/>
                    <a:pt x="18346" y="12807"/>
                    <a:pt x="17995" y="12206"/>
                  </a:cubicBezTo>
                  <a:lnTo>
                    <a:pt x="18271" y="11955"/>
                  </a:lnTo>
                  <a:lnTo>
                    <a:pt x="18346" y="12030"/>
                  </a:lnTo>
                  <a:cubicBezTo>
                    <a:pt x="18396" y="12081"/>
                    <a:pt x="18471" y="12106"/>
                    <a:pt x="18547" y="12106"/>
                  </a:cubicBezTo>
                  <a:cubicBezTo>
                    <a:pt x="18597" y="12106"/>
                    <a:pt x="18672" y="12081"/>
                    <a:pt x="18722" y="12030"/>
                  </a:cubicBezTo>
                  <a:cubicBezTo>
                    <a:pt x="18847" y="11905"/>
                    <a:pt x="18847" y="11730"/>
                    <a:pt x="18722" y="11629"/>
                  </a:cubicBezTo>
                  <a:lnTo>
                    <a:pt x="17419" y="10301"/>
                  </a:lnTo>
                  <a:cubicBezTo>
                    <a:pt x="17356" y="10251"/>
                    <a:pt x="17281" y="10226"/>
                    <a:pt x="17209" y="10226"/>
                  </a:cubicBezTo>
                  <a:cubicBezTo>
                    <a:pt x="17137" y="10226"/>
                    <a:pt x="17068" y="10251"/>
                    <a:pt x="17018" y="10301"/>
                  </a:cubicBezTo>
                  <a:cubicBezTo>
                    <a:pt x="16918" y="10426"/>
                    <a:pt x="16918" y="10602"/>
                    <a:pt x="17018" y="10702"/>
                  </a:cubicBezTo>
                  <a:lnTo>
                    <a:pt x="17093" y="10777"/>
                  </a:lnTo>
                  <a:lnTo>
                    <a:pt x="16667" y="11203"/>
                  </a:lnTo>
                  <a:cubicBezTo>
                    <a:pt x="16615" y="11193"/>
                    <a:pt x="16562" y="11188"/>
                    <a:pt x="16511" y="11188"/>
                  </a:cubicBezTo>
                  <a:cubicBezTo>
                    <a:pt x="16316" y="11188"/>
                    <a:pt x="16134" y="11260"/>
                    <a:pt x="16015" y="11379"/>
                  </a:cubicBezTo>
                  <a:lnTo>
                    <a:pt x="15514" y="11880"/>
                  </a:lnTo>
                  <a:cubicBezTo>
                    <a:pt x="15339" y="12055"/>
                    <a:pt x="15288" y="12306"/>
                    <a:pt x="15339" y="12532"/>
                  </a:cubicBezTo>
                  <a:lnTo>
                    <a:pt x="15138" y="12732"/>
                  </a:lnTo>
                  <a:lnTo>
                    <a:pt x="13233" y="13233"/>
                  </a:lnTo>
                  <a:cubicBezTo>
                    <a:pt x="13083" y="12707"/>
                    <a:pt x="12807" y="12206"/>
                    <a:pt x="12456" y="11755"/>
                  </a:cubicBezTo>
                  <a:cubicBezTo>
                    <a:pt x="12582" y="11554"/>
                    <a:pt x="12632" y="11279"/>
                    <a:pt x="12632" y="11003"/>
                  </a:cubicBezTo>
                  <a:cubicBezTo>
                    <a:pt x="13158" y="10802"/>
                    <a:pt x="13584" y="10552"/>
                    <a:pt x="13860" y="10276"/>
                  </a:cubicBezTo>
                  <a:cubicBezTo>
                    <a:pt x="14587" y="9574"/>
                    <a:pt x="14837" y="6968"/>
                    <a:pt x="14837" y="6141"/>
                  </a:cubicBezTo>
                  <a:cubicBezTo>
                    <a:pt x="14837" y="3158"/>
                    <a:pt x="12431" y="0"/>
                    <a:pt x="94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3567825" y="4891025"/>
              <a:ext cx="41375" cy="27600"/>
            </a:xfrm>
            <a:custGeom>
              <a:rect b="b" l="l" r="r" t="t"/>
              <a:pathLst>
                <a:path extrusionOk="0" h="1104" w="1655">
                  <a:moveTo>
                    <a:pt x="276" y="0"/>
                  </a:moveTo>
                  <a:cubicBezTo>
                    <a:pt x="126" y="0"/>
                    <a:pt x="0" y="126"/>
                    <a:pt x="0" y="276"/>
                  </a:cubicBezTo>
                  <a:cubicBezTo>
                    <a:pt x="0" y="426"/>
                    <a:pt x="126" y="552"/>
                    <a:pt x="276" y="552"/>
                  </a:cubicBezTo>
                  <a:cubicBezTo>
                    <a:pt x="276" y="852"/>
                    <a:pt x="527" y="1103"/>
                    <a:pt x="827" y="1103"/>
                  </a:cubicBezTo>
                  <a:cubicBezTo>
                    <a:pt x="1128" y="1103"/>
                    <a:pt x="1379" y="852"/>
                    <a:pt x="1379" y="552"/>
                  </a:cubicBezTo>
                  <a:cubicBezTo>
                    <a:pt x="1529" y="552"/>
                    <a:pt x="1654" y="426"/>
                    <a:pt x="1654" y="276"/>
                  </a:cubicBezTo>
                  <a:cubicBezTo>
                    <a:pt x="1654" y="126"/>
                    <a:pt x="1529" y="0"/>
                    <a:pt x="1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a:off x="3475725" y="4891025"/>
              <a:ext cx="41375" cy="27600"/>
            </a:xfrm>
            <a:custGeom>
              <a:rect b="b" l="l" r="r" t="t"/>
              <a:pathLst>
                <a:path extrusionOk="0" h="1104" w="1655">
                  <a:moveTo>
                    <a:pt x="276" y="0"/>
                  </a:moveTo>
                  <a:cubicBezTo>
                    <a:pt x="125" y="0"/>
                    <a:pt x="0" y="126"/>
                    <a:pt x="0" y="276"/>
                  </a:cubicBezTo>
                  <a:cubicBezTo>
                    <a:pt x="0" y="426"/>
                    <a:pt x="125" y="552"/>
                    <a:pt x="276" y="552"/>
                  </a:cubicBezTo>
                  <a:cubicBezTo>
                    <a:pt x="276" y="852"/>
                    <a:pt x="526" y="1103"/>
                    <a:pt x="827" y="1103"/>
                  </a:cubicBezTo>
                  <a:cubicBezTo>
                    <a:pt x="1153" y="1103"/>
                    <a:pt x="1378" y="852"/>
                    <a:pt x="1378" y="552"/>
                  </a:cubicBezTo>
                  <a:cubicBezTo>
                    <a:pt x="1529" y="552"/>
                    <a:pt x="1654" y="426"/>
                    <a:pt x="1654" y="276"/>
                  </a:cubicBezTo>
                  <a:cubicBezTo>
                    <a:pt x="1654" y="126"/>
                    <a:pt x="1529" y="0"/>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35"/>
          <p:cNvGrpSpPr/>
          <p:nvPr/>
        </p:nvGrpSpPr>
        <p:grpSpPr>
          <a:xfrm>
            <a:off x="549378" y="1423596"/>
            <a:ext cx="441043" cy="399134"/>
            <a:chOff x="3278975" y="4045775"/>
            <a:chExt cx="471200" cy="426425"/>
          </a:xfrm>
        </p:grpSpPr>
        <p:sp>
          <p:nvSpPr>
            <p:cNvPr id="1324" name="Google Shape;1324;p35"/>
            <p:cNvSpPr/>
            <p:nvPr/>
          </p:nvSpPr>
          <p:spPr>
            <a:xfrm>
              <a:off x="3491375" y="4242525"/>
              <a:ext cx="46400" cy="13800"/>
            </a:xfrm>
            <a:custGeom>
              <a:rect b="b" l="l" r="r" t="t"/>
              <a:pathLst>
                <a:path extrusionOk="0" h="552" w="1856">
                  <a:moveTo>
                    <a:pt x="276" y="0"/>
                  </a:moveTo>
                  <a:cubicBezTo>
                    <a:pt x="101" y="0"/>
                    <a:pt x="1" y="126"/>
                    <a:pt x="1" y="276"/>
                  </a:cubicBezTo>
                  <a:cubicBezTo>
                    <a:pt x="1" y="426"/>
                    <a:pt x="101" y="552"/>
                    <a:pt x="276" y="552"/>
                  </a:cubicBezTo>
                  <a:lnTo>
                    <a:pt x="1580" y="552"/>
                  </a:lnTo>
                  <a:cubicBezTo>
                    <a:pt x="1730" y="552"/>
                    <a:pt x="1855" y="426"/>
                    <a:pt x="1855" y="276"/>
                  </a:cubicBezTo>
                  <a:cubicBezTo>
                    <a:pt x="1855" y="126"/>
                    <a:pt x="1730" y="0"/>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5"/>
            <p:cNvSpPr/>
            <p:nvPr/>
          </p:nvSpPr>
          <p:spPr>
            <a:xfrm>
              <a:off x="3491375" y="4270100"/>
              <a:ext cx="46400" cy="13800"/>
            </a:xfrm>
            <a:custGeom>
              <a:rect b="b" l="l" r="r" t="t"/>
              <a:pathLst>
                <a:path extrusionOk="0" h="552" w="1856">
                  <a:moveTo>
                    <a:pt x="276" y="0"/>
                  </a:moveTo>
                  <a:cubicBezTo>
                    <a:pt x="101" y="0"/>
                    <a:pt x="1" y="125"/>
                    <a:pt x="1" y="276"/>
                  </a:cubicBezTo>
                  <a:cubicBezTo>
                    <a:pt x="1" y="426"/>
                    <a:pt x="101" y="551"/>
                    <a:pt x="276" y="551"/>
                  </a:cubicBezTo>
                  <a:lnTo>
                    <a:pt x="1580" y="551"/>
                  </a:lnTo>
                  <a:cubicBezTo>
                    <a:pt x="1730" y="551"/>
                    <a:pt x="1855" y="426"/>
                    <a:pt x="1855" y="276"/>
                  </a:cubicBezTo>
                  <a:cubicBezTo>
                    <a:pt x="1855" y="125"/>
                    <a:pt x="1730" y="0"/>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5"/>
            <p:cNvSpPr/>
            <p:nvPr/>
          </p:nvSpPr>
          <p:spPr>
            <a:xfrm>
              <a:off x="3500775" y="4297650"/>
              <a:ext cx="27600" cy="13825"/>
            </a:xfrm>
            <a:custGeom>
              <a:rect b="b" l="l" r="r" t="t"/>
              <a:pathLst>
                <a:path extrusionOk="0" h="553" w="1104">
                  <a:moveTo>
                    <a:pt x="276" y="1"/>
                  </a:moveTo>
                  <a:cubicBezTo>
                    <a:pt x="126" y="1"/>
                    <a:pt x="1" y="126"/>
                    <a:pt x="1" y="277"/>
                  </a:cubicBezTo>
                  <a:cubicBezTo>
                    <a:pt x="1" y="427"/>
                    <a:pt x="126" y="552"/>
                    <a:pt x="276" y="552"/>
                  </a:cubicBezTo>
                  <a:lnTo>
                    <a:pt x="828" y="552"/>
                  </a:lnTo>
                  <a:cubicBezTo>
                    <a:pt x="978" y="552"/>
                    <a:pt x="1103" y="427"/>
                    <a:pt x="1103" y="277"/>
                  </a:cubicBezTo>
                  <a:cubicBezTo>
                    <a:pt x="1103" y="126"/>
                    <a:pt x="978" y="1"/>
                    <a:pt x="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5"/>
            <p:cNvSpPr/>
            <p:nvPr/>
          </p:nvSpPr>
          <p:spPr>
            <a:xfrm>
              <a:off x="3278975" y="4045775"/>
              <a:ext cx="471200" cy="426425"/>
            </a:xfrm>
            <a:custGeom>
              <a:rect b="b" l="l" r="r" t="t"/>
              <a:pathLst>
                <a:path extrusionOk="0" h="17057" w="18848">
                  <a:moveTo>
                    <a:pt x="1354" y="11179"/>
                  </a:moveTo>
                  <a:lnTo>
                    <a:pt x="1755" y="11580"/>
                  </a:lnTo>
                  <a:cubicBezTo>
                    <a:pt x="1730" y="11630"/>
                    <a:pt x="1705" y="11655"/>
                    <a:pt x="1705" y="11705"/>
                  </a:cubicBezTo>
                  <a:cubicBezTo>
                    <a:pt x="1674" y="11701"/>
                    <a:pt x="1644" y="11699"/>
                    <a:pt x="1614" y="11699"/>
                  </a:cubicBezTo>
                  <a:cubicBezTo>
                    <a:pt x="1470" y="11699"/>
                    <a:pt x="1328" y="11747"/>
                    <a:pt x="1203" y="11830"/>
                  </a:cubicBezTo>
                  <a:lnTo>
                    <a:pt x="953" y="11580"/>
                  </a:lnTo>
                  <a:lnTo>
                    <a:pt x="1354" y="11179"/>
                  </a:lnTo>
                  <a:close/>
                  <a:moveTo>
                    <a:pt x="17494" y="11179"/>
                  </a:moveTo>
                  <a:lnTo>
                    <a:pt x="17870" y="11580"/>
                  </a:lnTo>
                  <a:lnTo>
                    <a:pt x="17619" y="11830"/>
                  </a:lnTo>
                  <a:cubicBezTo>
                    <a:pt x="17519" y="11755"/>
                    <a:pt x="17369" y="11730"/>
                    <a:pt x="17243" y="11705"/>
                  </a:cubicBezTo>
                  <a:lnTo>
                    <a:pt x="17143" y="11705"/>
                  </a:lnTo>
                  <a:cubicBezTo>
                    <a:pt x="17118" y="11655"/>
                    <a:pt x="17118" y="11630"/>
                    <a:pt x="17093" y="11580"/>
                  </a:cubicBezTo>
                  <a:lnTo>
                    <a:pt x="17494" y="11179"/>
                  </a:lnTo>
                  <a:close/>
                  <a:moveTo>
                    <a:pt x="2355" y="11747"/>
                  </a:moveTo>
                  <a:cubicBezTo>
                    <a:pt x="2382" y="11747"/>
                    <a:pt x="2408" y="11757"/>
                    <a:pt x="2431" y="11780"/>
                  </a:cubicBezTo>
                  <a:lnTo>
                    <a:pt x="2933" y="12281"/>
                  </a:lnTo>
                  <a:cubicBezTo>
                    <a:pt x="2958" y="12306"/>
                    <a:pt x="2958" y="12382"/>
                    <a:pt x="2933" y="12432"/>
                  </a:cubicBezTo>
                  <a:cubicBezTo>
                    <a:pt x="2908" y="12457"/>
                    <a:pt x="2876" y="12469"/>
                    <a:pt x="2845" y="12469"/>
                  </a:cubicBezTo>
                  <a:cubicBezTo>
                    <a:pt x="2814" y="12469"/>
                    <a:pt x="2782" y="12457"/>
                    <a:pt x="2757" y="12432"/>
                  </a:cubicBezTo>
                  <a:lnTo>
                    <a:pt x="2281" y="11956"/>
                  </a:lnTo>
                  <a:cubicBezTo>
                    <a:pt x="2184" y="11859"/>
                    <a:pt x="2267" y="11747"/>
                    <a:pt x="2355" y="11747"/>
                  </a:cubicBezTo>
                  <a:close/>
                  <a:moveTo>
                    <a:pt x="16492" y="11755"/>
                  </a:moveTo>
                  <a:cubicBezTo>
                    <a:pt x="16592" y="11755"/>
                    <a:pt x="16642" y="11880"/>
                    <a:pt x="16567" y="11956"/>
                  </a:cubicBezTo>
                  <a:lnTo>
                    <a:pt x="16066" y="12457"/>
                  </a:lnTo>
                  <a:cubicBezTo>
                    <a:pt x="16045" y="12478"/>
                    <a:pt x="16020" y="12487"/>
                    <a:pt x="15996" y="12487"/>
                  </a:cubicBezTo>
                  <a:cubicBezTo>
                    <a:pt x="15905" y="12487"/>
                    <a:pt x="15816" y="12361"/>
                    <a:pt x="15915" y="12281"/>
                  </a:cubicBezTo>
                  <a:cubicBezTo>
                    <a:pt x="16441" y="11755"/>
                    <a:pt x="16416" y="11755"/>
                    <a:pt x="16492" y="11755"/>
                  </a:cubicBezTo>
                  <a:close/>
                  <a:moveTo>
                    <a:pt x="1671" y="12242"/>
                  </a:moveTo>
                  <a:cubicBezTo>
                    <a:pt x="1746" y="12242"/>
                    <a:pt x="1819" y="12270"/>
                    <a:pt x="1880" y="12331"/>
                  </a:cubicBezTo>
                  <a:lnTo>
                    <a:pt x="2482" y="12933"/>
                  </a:lnTo>
                  <a:cubicBezTo>
                    <a:pt x="2657" y="13108"/>
                    <a:pt x="2732" y="13409"/>
                    <a:pt x="2582" y="13585"/>
                  </a:cubicBezTo>
                  <a:cubicBezTo>
                    <a:pt x="2419" y="13748"/>
                    <a:pt x="2256" y="13829"/>
                    <a:pt x="2093" y="13829"/>
                  </a:cubicBezTo>
                  <a:cubicBezTo>
                    <a:pt x="1930" y="13829"/>
                    <a:pt x="1767" y="13748"/>
                    <a:pt x="1604" y="13585"/>
                  </a:cubicBezTo>
                  <a:cubicBezTo>
                    <a:pt x="1078" y="13058"/>
                    <a:pt x="1128" y="12732"/>
                    <a:pt x="1379" y="12407"/>
                  </a:cubicBezTo>
                  <a:cubicBezTo>
                    <a:pt x="1453" y="12302"/>
                    <a:pt x="1563" y="12242"/>
                    <a:pt x="1671" y="12242"/>
                  </a:cubicBezTo>
                  <a:close/>
                  <a:moveTo>
                    <a:pt x="17182" y="12258"/>
                  </a:moveTo>
                  <a:cubicBezTo>
                    <a:pt x="17290" y="12258"/>
                    <a:pt x="17399" y="12309"/>
                    <a:pt x="17469" y="12407"/>
                  </a:cubicBezTo>
                  <a:cubicBezTo>
                    <a:pt x="17695" y="12758"/>
                    <a:pt x="17745" y="13083"/>
                    <a:pt x="17243" y="13610"/>
                  </a:cubicBezTo>
                  <a:cubicBezTo>
                    <a:pt x="17084" y="13757"/>
                    <a:pt x="16918" y="13832"/>
                    <a:pt x="16755" y="13832"/>
                  </a:cubicBezTo>
                  <a:cubicBezTo>
                    <a:pt x="16586" y="13832"/>
                    <a:pt x="16419" y="13751"/>
                    <a:pt x="16266" y="13585"/>
                  </a:cubicBezTo>
                  <a:cubicBezTo>
                    <a:pt x="16091" y="13434"/>
                    <a:pt x="16191" y="13108"/>
                    <a:pt x="16341" y="12958"/>
                  </a:cubicBezTo>
                  <a:cubicBezTo>
                    <a:pt x="16366" y="12933"/>
                    <a:pt x="16391" y="12908"/>
                    <a:pt x="16943" y="12357"/>
                  </a:cubicBezTo>
                  <a:cubicBezTo>
                    <a:pt x="17009" y="12290"/>
                    <a:pt x="17095" y="12258"/>
                    <a:pt x="17182" y="12258"/>
                  </a:cubicBezTo>
                  <a:close/>
                  <a:moveTo>
                    <a:pt x="15690" y="12983"/>
                  </a:moveTo>
                  <a:cubicBezTo>
                    <a:pt x="15639" y="13108"/>
                    <a:pt x="15614" y="13234"/>
                    <a:pt x="15614" y="13359"/>
                  </a:cubicBezTo>
                  <a:cubicBezTo>
                    <a:pt x="15614" y="13534"/>
                    <a:pt x="15665" y="13710"/>
                    <a:pt x="15765" y="13835"/>
                  </a:cubicBezTo>
                  <a:lnTo>
                    <a:pt x="15138" y="16216"/>
                  </a:lnTo>
                  <a:cubicBezTo>
                    <a:pt x="15088" y="16342"/>
                    <a:pt x="14988" y="16442"/>
                    <a:pt x="14863" y="16492"/>
                  </a:cubicBezTo>
                  <a:cubicBezTo>
                    <a:pt x="14827" y="16498"/>
                    <a:pt x="14793" y="16501"/>
                    <a:pt x="14760" y="16501"/>
                  </a:cubicBezTo>
                  <a:cubicBezTo>
                    <a:pt x="14654" y="16501"/>
                    <a:pt x="14563" y="16468"/>
                    <a:pt x="14487" y="16392"/>
                  </a:cubicBezTo>
                  <a:lnTo>
                    <a:pt x="12682" y="14587"/>
                  </a:lnTo>
                  <a:cubicBezTo>
                    <a:pt x="12532" y="14437"/>
                    <a:pt x="12532" y="14261"/>
                    <a:pt x="12607" y="14111"/>
                  </a:cubicBezTo>
                  <a:cubicBezTo>
                    <a:pt x="12657" y="14061"/>
                    <a:pt x="12707" y="13961"/>
                    <a:pt x="12858" y="13936"/>
                  </a:cubicBezTo>
                  <a:lnTo>
                    <a:pt x="15364" y="13259"/>
                  </a:lnTo>
                  <a:cubicBezTo>
                    <a:pt x="15414" y="13234"/>
                    <a:pt x="15439" y="13209"/>
                    <a:pt x="15489" y="13184"/>
                  </a:cubicBezTo>
                  <a:lnTo>
                    <a:pt x="15690" y="12983"/>
                  </a:lnTo>
                  <a:close/>
                  <a:moveTo>
                    <a:pt x="3133" y="12983"/>
                  </a:moveTo>
                  <a:lnTo>
                    <a:pt x="3359" y="13184"/>
                  </a:lnTo>
                  <a:cubicBezTo>
                    <a:pt x="3403" y="13242"/>
                    <a:pt x="3473" y="13267"/>
                    <a:pt x="3543" y="13267"/>
                  </a:cubicBezTo>
                  <a:cubicBezTo>
                    <a:pt x="3593" y="13267"/>
                    <a:pt x="3643" y="13255"/>
                    <a:pt x="3685" y="13234"/>
                  </a:cubicBezTo>
                  <a:cubicBezTo>
                    <a:pt x="3960" y="13083"/>
                    <a:pt x="4286" y="13008"/>
                    <a:pt x="4612" y="13008"/>
                  </a:cubicBezTo>
                  <a:cubicBezTo>
                    <a:pt x="5589" y="13058"/>
                    <a:pt x="6416" y="13936"/>
                    <a:pt x="6266" y="15013"/>
                  </a:cubicBezTo>
                  <a:cubicBezTo>
                    <a:pt x="6166" y="15565"/>
                    <a:pt x="5815" y="16066"/>
                    <a:pt x="5289" y="16342"/>
                  </a:cubicBezTo>
                  <a:cubicBezTo>
                    <a:pt x="5048" y="16452"/>
                    <a:pt x="4798" y="16502"/>
                    <a:pt x="4554" y="16502"/>
                  </a:cubicBezTo>
                  <a:cubicBezTo>
                    <a:pt x="3629" y="16502"/>
                    <a:pt x="2782" y="15774"/>
                    <a:pt x="2782" y="14763"/>
                  </a:cubicBezTo>
                  <a:cubicBezTo>
                    <a:pt x="2782" y="14462"/>
                    <a:pt x="2857" y="14186"/>
                    <a:pt x="3008" y="13936"/>
                  </a:cubicBezTo>
                  <a:cubicBezTo>
                    <a:pt x="3133" y="13760"/>
                    <a:pt x="3208" y="13560"/>
                    <a:pt x="3208" y="13334"/>
                  </a:cubicBezTo>
                  <a:cubicBezTo>
                    <a:pt x="3208" y="13234"/>
                    <a:pt x="3183" y="13108"/>
                    <a:pt x="3133" y="12983"/>
                  </a:cubicBezTo>
                  <a:close/>
                  <a:moveTo>
                    <a:pt x="9424" y="1"/>
                  </a:moveTo>
                  <a:cubicBezTo>
                    <a:pt x="6416" y="1"/>
                    <a:pt x="4010" y="3184"/>
                    <a:pt x="4010" y="6166"/>
                  </a:cubicBezTo>
                  <a:cubicBezTo>
                    <a:pt x="4010" y="6968"/>
                    <a:pt x="4236" y="9600"/>
                    <a:pt x="4963" y="10301"/>
                  </a:cubicBezTo>
                  <a:cubicBezTo>
                    <a:pt x="5464" y="10778"/>
                    <a:pt x="6266" y="11078"/>
                    <a:pt x="6943" y="11254"/>
                  </a:cubicBezTo>
                  <a:cubicBezTo>
                    <a:pt x="6391" y="11680"/>
                    <a:pt x="5990" y="12206"/>
                    <a:pt x="5740" y="12808"/>
                  </a:cubicBezTo>
                  <a:cubicBezTo>
                    <a:pt x="5414" y="12607"/>
                    <a:pt x="5038" y="12482"/>
                    <a:pt x="4662" y="12457"/>
                  </a:cubicBezTo>
                  <a:cubicBezTo>
                    <a:pt x="4286" y="12457"/>
                    <a:pt x="3935" y="12507"/>
                    <a:pt x="3609" y="12657"/>
                  </a:cubicBezTo>
                  <a:lnTo>
                    <a:pt x="3484" y="12532"/>
                  </a:lnTo>
                  <a:cubicBezTo>
                    <a:pt x="3559" y="12306"/>
                    <a:pt x="3484" y="12056"/>
                    <a:pt x="3309" y="11880"/>
                  </a:cubicBezTo>
                  <a:lnTo>
                    <a:pt x="2832" y="11404"/>
                  </a:lnTo>
                  <a:cubicBezTo>
                    <a:pt x="2703" y="11275"/>
                    <a:pt x="2532" y="11200"/>
                    <a:pt x="2351" y="11200"/>
                  </a:cubicBezTo>
                  <a:cubicBezTo>
                    <a:pt x="2287" y="11200"/>
                    <a:pt x="2221" y="11209"/>
                    <a:pt x="2156" y="11229"/>
                  </a:cubicBezTo>
                  <a:lnTo>
                    <a:pt x="1730" y="10803"/>
                  </a:lnTo>
                  <a:lnTo>
                    <a:pt x="1805" y="10727"/>
                  </a:lnTo>
                  <a:cubicBezTo>
                    <a:pt x="1930" y="10602"/>
                    <a:pt x="1930" y="10427"/>
                    <a:pt x="1805" y="10326"/>
                  </a:cubicBezTo>
                  <a:cubicBezTo>
                    <a:pt x="1755" y="10276"/>
                    <a:pt x="1686" y="10251"/>
                    <a:pt x="1617" y="10251"/>
                  </a:cubicBezTo>
                  <a:cubicBezTo>
                    <a:pt x="1548" y="10251"/>
                    <a:pt x="1479" y="10276"/>
                    <a:pt x="1429" y="10326"/>
                  </a:cubicBezTo>
                  <a:lnTo>
                    <a:pt x="101" y="11655"/>
                  </a:lnTo>
                  <a:cubicBezTo>
                    <a:pt x="0" y="11755"/>
                    <a:pt x="0" y="11930"/>
                    <a:pt x="101" y="12031"/>
                  </a:cubicBezTo>
                  <a:cubicBezTo>
                    <a:pt x="151" y="12106"/>
                    <a:pt x="226" y="12131"/>
                    <a:pt x="301" y="12131"/>
                  </a:cubicBezTo>
                  <a:cubicBezTo>
                    <a:pt x="376" y="12131"/>
                    <a:pt x="426" y="12106"/>
                    <a:pt x="502" y="12031"/>
                  </a:cubicBezTo>
                  <a:lnTo>
                    <a:pt x="577" y="11956"/>
                  </a:lnTo>
                  <a:lnTo>
                    <a:pt x="827" y="12231"/>
                  </a:lnTo>
                  <a:cubicBezTo>
                    <a:pt x="502" y="12808"/>
                    <a:pt x="627" y="13384"/>
                    <a:pt x="1203" y="13986"/>
                  </a:cubicBezTo>
                  <a:cubicBezTo>
                    <a:pt x="1454" y="14211"/>
                    <a:pt x="1755" y="14387"/>
                    <a:pt x="2081" y="14387"/>
                  </a:cubicBezTo>
                  <a:cubicBezTo>
                    <a:pt x="2156" y="14387"/>
                    <a:pt x="2206" y="14362"/>
                    <a:pt x="2281" y="14362"/>
                  </a:cubicBezTo>
                  <a:cubicBezTo>
                    <a:pt x="2256" y="14487"/>
                    <a:pt x="2231" y="14612"/>
                    <a:pt x="2231" y="14763"/>
                  </a:cubicBezTo>
                  <a:cubicBezTo>
                    <a:pt x="2231" y="16041"/>
                    <a:pt x="3284" y="17043"/>
                    <a:pt x="4537" y="17043"/>
                  </a:cubicBezTo>
                  <a:cubicBezTo>
                    <a:pt x="4862" y="17043"/>
                    <a:pt x="5188" y="16993"/>
                    <a:pt x="5489" y="16843"/>
                  </a:cubicBezTo>
                  <a:cubicBezTo>
                    <a:pt x="5890" y="16692"/>
                    <a:pt x="6642" y="16091"/>
                    <a:pt x="6792" y="15088"/>
                  </a:cubicBezTo>
                  <a:cubicBezTo>
                    <a:pt x="6893" y="14387"/>
                    <a:pt x="6692" y="13685"/>
                    <a:pt x="6191" y="13184"/>
                  </a:cubicBezTo>
                  <a:cubicBezTo>
                    <a:pt x="6291" y="12908"/>
                    <a:pt x="6416" y="12657"/>
                    <a:pt x="6567" y="12432"/>
                  </a:cubicBezTo>
                  <a:cubicBezTo>
                    <a:pt x="6817" y="12958"/>
                    <a:pt x="6943" y="13534"/>
                    <a:pt x="6943" y="14136"/>
                  </a:cubicBezTo>
                  <a:cubicBezTo>
                    <a:pt x="6943" y="14286"/>
                    <a:pt x="7068" y="14387"/>
                    <a:pt x="7218" y="14387"/>
                  </a:cubicBezTo>
                  <a:cubicBezTo>
                    <a:pt x="7369" y="14387"/>
                    <a:pt x="7494" y="14261"/>
                    <a:pt x="7494" y="14111"/>
                  </a:cubicBezTo>
                  <a:cubicBezTo>
                    <a:pt x="7494" y="13359"/>
                    <a:pt x="7294" y="12632"/>
                    <a:pt x="6943" y="11981"/>
                  </a:cubicBezTo>
                  <a:cubicBezTo>
                    <a:pt x="7143" y="11755"/>
                    <a:pt x="7394" y="11580"/>
                    <a:pt x="7670" y="11429"/>
                  </a:cubicBezTo>
                  <a:cubicBezTo>
                    <a:pt x="8020" y="11479"/>
                    <a:pt x="8371" y="11529"/>
                    <a:pt x="8722" y="11555"/>
                  </a:cubicBezTo>
                  <a:cubicBezTo>
                    <a:pt x="8923" y="11580"/>
                    <a:pt x="9098" y="11730"/>
                    <a:pt x="9098" y="11930"/>
                  </a:cubicBezTo>
                  <a:lnTo>
                    <a:pt x="9098" y="15013"/>
                  </a:lnTo>
                  <a:cubicBezTo>
                    <a:pt x="9098" y="15164"/>
                    <a:pt x="9198" y="15289"/>
                    <a:pt x="9374" y="15289"/>
                  </a:cubicBezTo>
                  <a:cubicBezTo>
                    <a:pt x="9524" y="15289"/>
                    <a:pt x="9649" y="15164"/>
                    <a:pt x="9649" y="15013"/>
                  </a:cubicBezTo>
                  <a:lnTo>
                    <a:pt x="9649" y="11930"/>
                  </a:lnTo>
                  <a:cubicBezTo>
                    <a:pt x="9649" y="11454"/>
                    <a:pt x="9248" y="11053"/>
                    <a:pt x="8772" y="11003"/>
                  </a:cubicBezTo>
                  <a:cubicBezTo>
                    <a:pt x="7770" y="10928"/>
                    <a:pt x="6065" y="10602"/>
                    <a:pt x="5339" y="9900"/>
                  </a:cubicBezTo>
                  <a:cubicBezTo>
                    <a:pt x="4888" y="9449"/>
                    <a:pt x="4562" y="7344"/>
                    <a:pt x="4562" y="6166"/>
                  </a:cubicBezTo>
                  <a:cubicBezTo>
                    <a:pt x="4562" y="3484"/>
                    <a:pt x="6717" y="552"/>
                    <a:pt x="9424" y="552"/>
                  </a:cubicBezTo>
                  <a:cubicBezTo>
                    <a:pt x="12106" y="552"/>
                    <a:pt x="14286" y="3484"/>
                    <a:pt x="14286" y="6166"/>
                  </a:cubicBezTo>
                  <a:cubicBezTo>
                    <a:pt x="14286" y="7344"/>
                    <a:pt x="13960" y="9449"/>
                    <a:pt x="13484" y="9900"/>
                  </a:cubicBezTo>
                  <a:cubicBezTo>
                    <a:pt x="12832" y="10552"/>
                    <a:pt x="11329" y="10878"/>
                    <a:pt x="10401" y="10978"/>
                  </a:cubicBezTo>
                  <a:cubicBezTo>
                    <a:pt x="10251" y="11003"/>
                    <a:pt x="10126" y="11128"/>
                    <a:pt x="10151" y="11279"/>
                  </a:cubicBezTo>
                  <a:cubicBezTo>
                    <a:pt x="10174" y="11416"/>
                    <a:pt x="10280" y="11533"/>
                    <a:pt x="10413" y="11533"/>
                  </a:cubicBezTo>
                  <a:cubicBezTo>
                    <a:pt x="10426" y="11533"/>
                    <a:pt x="10438" y="11532"/>
                    <a:pt x="10451" y="11529"/>
                  </a:cubicBezTo>
                  <a:cubicBezTo>
                    <a:pt x="10702" y="11504"/>
                    <a:pt x="10978" y="11454"/>
                    <a:pt x="11228" y="11404"/>
                  </a:cubicBezTo>
                  <a:cubicBezTo>
                    <a:pt x="11454" y="11555"/>
                    <a:pt x="11680" y="11730"/>
                    <a:pt x="11855" y="11930"/>
                  </a:cubicBezTo>
                  <a:cubicBezTo>
                    <a:pt x="11504" y="12607"/>
                    <a:pt x="11329" y="13334"/>
                    <a:pt x="11354" y="14086"/>
                  </a:cubicBezTo>
                  <a:cubicBezTo>
                    <a:pt x="11354" y="14236"/>
                    <a:pt x="11454" y="14362"/>
                    <a:pt x="11629" y="14362"/>
                  </a:cubicBezTo>
                  <a:cubicBezTo>
                    <a:pt x="11780" y="14362"/>
                    <a:pt x="11905" y="14236"/>
                    <a:pt x="11905" y="14086"/>
                  </a:cubicBezTo>
                  <a:cubicBezTo>
                    <a:pt x="11880" y="13509"/>
                    <a:pt x="12005" y="12958"/>
                    <a:pt x="12231" y="12407"/>
                  </a:cubicBezTo>
                  <a:cubicBezTo>
                    <a:pt x="12456" y="12707"/>
                    <a:pt x="12607" y="13033"/>
                    <a:pt x="12707" y="13409"/>
                  </a:cubicBezTo>
                  <a:cubicBezTo>
                    <a:pt x="12456" y="13459"/>
                    <a:pt x="12256" y="13635"/>
                    <a:pt x="12131" y="13835"/>
                  </a:cubicBezTo>
                  <a:cubicBezTo>
                    <a:pt x="11930" y="14186"/>
                    <a:pt x="11980" y="14662"/>
                    <a:pt x="12281" y="14963"/>
                  </a:cubicBezTo>
                  <a:lnTo>
                    <a:pt x="14086" y="16768"/>
                  </a:lnTo>
                  <a:cubicBezTo>
                    <a:pt x="14271" y="16953"/>
                    <a:pt x="14499" y="17057"/>
                    <a:pt x="14737" y="17057"/>
                  </a:cubicBezTo>
                  <a:cubicBezTo>
                    <a:pt x="14819" y="17057"/>
                    <a:pt x="14904" y="17044"/>
                    <a:pt x="14988" y="17018"/>
                  </a:cubicBezTo>
                  <a:cubicBezTo>
                    <a:pt x="15339" y="16943"/>
                    <a:pt x="15564" y="16692"/>
                    <a:pt x="15665" y="16367"/>
                  </a:cubicBezTo>
                  <a:lnTo>
                    <a:pt x="16216" y="14236"/>
                  </a:lnTo>
                  <a:cubicBezTo>
                    <a:pt x="16399" y="14337"/>
                    <a:pt x="16581" y="14384"/>
                    <a:pt x="16759" y="14384"/>
                  </a:cubicBezTo>
                  <a:cubicBezTo>
                    <a:pt x="17069" y="14384"/>
                    <a:pt x="17365" y="14240"/>
                    <a:pt x="17619" y="13986"/>
                  </a:cubicBezTo>
                  <a:cubicBezTo>
                    <a:pt x="18221" y="13384"/>
                    <a:pt x="18346" y="12808"/>
                    <a:pt x="17995" y="12231"/>
                  </a:cubicBezTo>
                  <a:lnTo>
                    <a:pt x="18271" y="11956"/>
                  </a:lnTo>
                  <a:lnTo>
                    <a:pt x="18346" y="12031"/>
                  </a:lnTo>
                  <a:cubicBezTo>
                    <a:pt x="18396" y="12106"/>
                    <a:pt x="18472" y="12131"/>
                    <a:pt x="18547" y="12131"/>
                  </a:cubicBezTo>
                  <a:cubicBezTo>
                    <a:pt x="18622" y="12131"/>
                    <a:pt x="18672" y="12106"/>
                    <a:pt x="18747" y="12031"/>
                  </a:cubicBezTo>
                  <a:cubicBezTo>
                    <a:pt x="18848" y="11930"/>
                    <a:pt x="18848" y="11755"/>
                    <a:pt x="18747" y="11655"/>
                  </a:cubicBezTo>
                  <a:lnTo>
                    <a:pt x="17419" y="10326"/>
                  </a:lnTo>
                  <a:cubicBezTo>
                    <a:pt x="17369" y="10276"/>
                    <a:pt x="17300" y="10251"/>
                    <a:pt x="17228" y="10251"/>
                  </a:cubicBezTo>
                  <a:cubicBezTo>
                    <a:pt x="17156" y="10251"/>
                    <a:pt x="17081" y="10276"/>
                    <a:pt x="17018" y="10326"/>
                  </a:cubicBezTo>
                  <a:cubicBezTo>
                    <a:pt x="16918" y="10427"/>
                    <a:pt x="16918" y="10602"/>
                    <a:pt x="17018" y="10727"/>
                  </a:cubicBezTo>
                  <a:lnTo>
                    <a:pt x="17093" y="10803"/>
                  </a:lnTo>
                  <a:lnTo>
                    <a:pt x="16667" y="11229"/>
                  </a:lnTo>
                  <a:cubicBezTo>
                    <a:pt x="16617" y="11229"/>
                    <a:pt x="16592" y="11204"/>
                    <a:pt x="16542" y="11204"/>
                  </a:cubicBezTo>
                  <a:cubicBezTo>
                    <a:pt x="16341" y="11204"/>
                    <a:pt x="16166" y="11254"/>
                    <a:pt x="16015" y="11404"/>
                  </a:cubicBezTo>
                  <a:lnTo>
                    <a:pt x="15514" y="11880"/>
                  </a:lnTo>
                  <a:cubicBezTo>
                    <a:pt x="15339" y="12056"/>
                    <a:pt x="15289" y="12306"/>
                    <a:pt x="15339" y="12532"/>
                  </a:cubicBezTo>
                  <a:lnTo>
                    <a:pt x="15138" y="12758"/>
                  </a:lnTo>
                  <a:lnTo>
                    <a:pt x="13233" y="13259"/>
                  </a:lnTo>
                  <a:cubicBezTo>
                    <a:pt x="13008" y="12482"/>
                    <a:pt x="12557" y="11780"/>
                    <a:pt x="11930" y="11254"/>
                  </a:cubicBezTo>
                  <a:cubicBezTo>
                    <a:pt x="12607" y="11078"/>
                    <a:pt x="13384" y="10778"/>
                    <a:pt x="13860" y="10301"/>
                  </a:cubicBezTo>
                  <a:cubicBezTo>
                    <a:pt x="14587" y="9600"/>
                    <a:pt x="14837" y="6968"/>
                    <a:pt x="14837" y="6166"/>
                  </a:cubicBezTo>
                  <a:cubicBezTo>
                    <a:pt x="14837" y="3184"/>
                    <a:pt x="12431" y="1"/>
                    <a:pt x="9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5"/>
            <p:cNvSpPr/>
            <p:nvPr/>
          </p:nvSpPr>
          <p:spPr>
            <a:xfrm>
              <a:off x="3539625" y="4186125"/>
              <a:ext cx="41375" cy="27600"/>
            </a:xfrm>
            <a:custGeom>
              <a:rect b="b" l="l" r="r" t="t"/>
              <a:pathLst>
                <a:path extrusionOk="0" h="1104" w="1655">
                  <a:moveTo>
                    <a:pt x="276" y="1"/>
                  </a:moveTo>
                  <a:cubicBezTo>
                    <a:pt x="126" y="1"/>
                    <a:pt x="0" y="126"/>
                    <a:pt x="0" y="276"/>
                  </a:cubicBezTo>
                  <a:cubicBezTo>
                    <a:pt x="0" y="427"/>
                    <a:pt x="126" y="552"/>
                    <a:pt x="276" y="552"/>
                  </a:cubicBezTo>
                  <a:cubicBezTo>
                    <a:pt x="276" y="853"/>
                    <a:pt x="527" y="1103"/>
                    <a:pt x="827" y="1103"/>
                  </a:cubicBezTo>
                  <a:cubicBezTo>
                    <a:pt x="1128" y="1103"/>
                    <a:pt x="1379" y="853"/>
                    <a:pt x="1379" y="552"/>
                  </a:cubicBezTo>
                  <a:cubicBezTo>
                    <a:pt x="1529" y="552"/>
                    <a:pt x="1655" y="427"/>
                    <a:pt x="1655" y="276"/>
                  </a:cubicBezTo>
                  <a:cubicBezTo>
                    <a:pt x="1655" y="126"/>
                    <a:pt x="1529" y="1"/>
                    <a:pt x="1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5"/>
            <p:cNvSpPr/>
            <p:nvPr/>
          </p:nvSpPr>
          <p:spPr>
            <a:xfrm>
              <a:off x="3448150" y="4186125"/>
              <a:ext cx="40750" cy="27600"/>
            </a:xfrm>
            <a:custGeom>
              <a:rect b="b" l="l" r="r" t="t"/>
              <a:pathLst>
                <a:path extrusionOk="0" h="1104" w="1630">
                  <a:moveTo>
                    <a:pt x="276" y="1"/>
                  </a:moveTo>
                  <a:cubicBezTo>
                    <a:pt x="100" y="1"/>
                    <a:pt x="0" y="126"/>
                    <a:pt x="0" y="276"/>
                  </a:cubicBezTo>
                  <a:cubicBezTo>
                    <a:pt x="0" y="427"/>
                    <a:pt x="100" y="552"/>
                    <a:pt x="276" y="552"/>
                  </a:cubicBezTo>
                  <a:cubicBezTo>
                    <a:pt x="276" y="853"/>
                    <a:pt x="502" y="1103"/>
                    <a:pt x="827" y="1103"/>
                  </a:cubicBezTo>
                  <a:cubicBezTo>
                    <a:pt x="1128" y="1103"/>
                    <a:pt x="1354" y="853"/>
                    <a:pt x="1354" y="552"/>
                  </a:cubicBezTo>
                  <a:cubicBezTo>
                    <a:pt x="1529" y="552"/>
                    <a:pt x="1629" y="427"/>
                    <a:pt x="1629" y="276"/>
                  </a:cubicBezTo>
                  <a:cubicBezTo>
                    <a:pt x="1629" y="126"/>
                    <a:pt x="1529" y="1"/>
                    <a:pt x="1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5"/>
            <p:cNvSpPr/>
            <p:nvPr/>
          </p:nvSpPr>
          <p:spPr>
            <a:xfrm>
              <a:off x="3424950" y="4094025"/>
              <a:ext cx="177975" cy="199900"/>
            </a:xfrm>
            <a:custGeom>
              <a:rect b="b" l="l" r="r" t="t"/>
              <a:pathLst>
                <a:path extrusionOk="0" h="7996" w="7119">
                  <a:moveTo>
                    <a:pt x="3535" y="552"/>
                  </a:moveTo>
                  <a:cubicBezTo>
                    <a:pt x="4606" y="552"/>
                    <a:pt x="5577" y="1542"/>
                    <a:pt x="6057" y="2587"/>
                  </a:cubicBezTo>
                  <a:lnTo>
                    <a:pt x="6057" y="2587"/>
                  </a:lnTo>
                  <a:cubicBezTo>
                    <a:pt x="6047" y="2578"/>
                    <a:pt x="6032" y="2573"/>
                    <a:pt x="6016" y="2557"/>
                  </a:cubicBezTo>
                  <a:cubicBezTo>
                    <a:pt x="5815" y="2494"/>
                    <a:pt x="5615" y="2463"/>
                    <a:pt x="5414" y="2463"/>
                  </a:cubicBezTo>
                  <a:cubicBezTo>
                    <a:pt x="5214" y="2463"/>
                    <a:pt x="5013" y="2494"/>
                    <a:pt x="4813" y="2557"/>
                  </a:cubicBezTo>
                  <a:cubicBezTo>
                    <a:pt x="4663" y="2607"/>
                    <a:pt x="4587" y="2757"/>
                    <a:pt x="4638" y="2908"/>
                  </a:cubicBezTo>
                  <a:cubicBezTo>
                    <a:pt x="4688" y="3033"/>
                    <a:pt x="4788" y="3108"/>
                    <a:pt x="4913" y="3108"/>
                  </a:cubicBezTo>
                  <a:cubicBezTo>
                    <a:pt x="4983" y="3108"/>
                    <a:pt x="5164" y="3022"/>
                    <a:pt x="5438" y="3022"/>
                  </a:cubicBezTo>
                  <a:cubicBezTo>
                    <a:pt x="5556" y="3022"/>
                    <a:pt x="5690" y="3038"/>
                    <a:pt x="5841" y="3083"/>
                  </a:cubicBezTo>
                  <a:cubicBezTo>
                    <a:pt x="5872" y="3094"/>
                    <a:pt x="5903" y="3099"/>
                    <a:pt x="5934" y="3099"/>
                  </a:cubicBezTo>
                  <a:cubicBezTo>
                    <a:pt x="6049" y="3099"/>
                    <a:pt x="6152" y="3027"/>
                    <a:pt x="6191" y="2908"/>
                  </a:cubicBezTo>
                  <a:cubicBezTo>
                    <a:pt x="6191" y="2908"/>
                    <a:pt x="6191" y="2883"/>
                    <a:pt x="6191" y="2883"/>
                  </a:cubicBezTo>
                  <a:cubicBezTo>
                    <a:pt x="6367" y="3334"/>
                    <a:pt x="6467" y="3785"/>
                    <a:pt x="6467" y="4236"/>
                  </a:cubicBezTo>
                  <a:cubicBezTo>
                    <a:pt x="6467" y="4687"/>
                    <a:pt x="6392" y="5364"/>
                    <a:pt x="6292" y="5940"/>
                  </a:cubicBezTo>
                  <a:cubicBezTo>
                    <a:pt x="5590" y="5163"/>
                    <a:pt x="4587" y="4712"/>
                    <a:pt x="3585" y="4712"/>
                  </a:cubicBezTo>
                  <a:cubicBezTo>
                    <a:pt x="2457" y="4712"/>
                    <a:pt x="1455" y="5239"/>
                    <a:pt x="778" y="6066"/>
                  </a:cubicBezTo>
                  <a:cubicBezTo>
                    <a:pt x="678" y="5464"/>
                    <a:pt x="577" y="4737"/>
                    <a:pt x="577" y="4236"/>
                  </a:cubicBezTo>
                  <a:cubicBezTo>
                    <a:pt x="577" y="2482"/>
                    <a:pt x="2031" y="552"/>
                    <a:pt x="3535" y="552"/>
                  </a:cubicBezTo>
                  <a:close/>
                  <a:moveTo>
                    <a:pt x="3535" y="0"/>
                  </a:moveTo>
                  <a:cubicBezTo>
                    <a:pt x="1680" y="0"/>
                    <a:pt x="26" y="2231"/>
                    <a:pt x="26" y="4236"/>
                  </a:cubicBezTo>
                  <a:cubicBezTo>
                    <a:pt x="26" y="4913"/>
                    <a:pt x="176" y="6041"/>
                    <a:pt x="377" y="6692"/>
                  </a:cubicBezTo>
                  <a:cubicBezTo>
                    <a:pt x="201" y="6993"/>
                    <a:pt x="101" y="7319"/>
                    <a:pt x="26" y="7670"/>
                  </a:cubicBezTo>
                  <a:cubicBezTo>
                    <a:pt x="1" y="7820"/>
                    <a:pt x="101" y="7970"/>
                    <a:pt x="252" y="7995"/>
                  </a:cubicBezTo>
                  <a:lnTo>
                    <a:pt x="302" y="7995"/>
                  </a:lnTo>
                  <a:cubicBezTo>
                    <a:pt x="452" y="7995"/>
                    <a:pt x="552" y="7920"/>
                    <a:pt x="577" y="7770"/>
                  </a:cubicBezTo>
                  <a:cubicBezTo>
                    <a:pt x="853" y="6316"/>
                    <a:pt x="2106" y="5264"/>
                    <a:pt x="3585" y="5264"/>
                  </a:cubicBezTo>
                  <a:cubicBezTo>
                    <a:pt x="5013" y="5264"/>
                    <a:pt x="6216" y="6241"/>
                    <a:pt x="6542" y="7645"/>
                  </a:cubicBezTo>
                  <a:cubicBezTo>
                    <a:pt x="6587" y="7757"/>
                    <a:pt x="6692" y="7849"/>
                    <a:pt x="6822" y="7849"/>
                  </a:cubicBezTo>
                  <a:cubicBezTo>
                    <a:pt x="6837" y="7849"/>
                    <a:pt x="6852" y="7848"/>
                    <a:pt x="6868" y="7845"/>
                  </a:cubicBezTo>
                  <a:cubicBezTo>
                    <a:pt x="7019" y="7795"/>
                    <a:pt x="7119" y="7645"/>
                    <a:pt x="7094" y="7519"/>
                  </a:cubicBezTo>
                  <a:cubicBezTo>
                    <a:pt x="7019" y="7168"/>
                    <a:pt x="6893" y="6868"/>
                    <a:pt x="6718" y="6567"/>
                  </a:cubicBezTo>
                  <a:cubicBezTo>
                    <a:pt x="6893" y="5890"/>
                    <a:pt x="7019" y="4863"/>
                    <a:pt x="7019" y="4236"/>
                  </a:cubicBezTo>
                  <a:cubicBezTo>
                    <a:pt x="7019" y="2206"/>
                    <a:pt x="5339" y="0"/>
                    <a:pt x="3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5"/>
            <p:cNvSpPr/>
            <p:nvPr/>
          </p:nvSpPr>
          <p:spPr>
            <a:xfrm>
              <a:off x="3448150" y="4155575"/>
              <a:ext cx="40750" cy="15925"/>
            </a:xfrm>
            <a:custGeom>
              <a:rect b="b" l="l" r="r" t="t"/>
              <a:pathLst>
                <a:path extrusionOk="0" h="637" w="1630">
                  <a:moveTo>
                    <a:pt x="815" y="1"/>
                  </a:moveTo>
                  <a:cubicBezTo>
                    <a:pt x="614" y="1"/>
                    <a:pt x="414" y="32"/>
                    <a:pt x="226" y="95"/>
                  </a:cubicBezTo>
                  <a:cubicBezTo>
                    <a:pt x="75" y="145"/>
                    <a:pt x="0" y="295"/>
                    <a:pt x="50" y="446"/>
                  </a:cubicBezTo>
                  <a:cubicBezTo>
                    <a:pt x="90" y="565"/>
                    <a:pt x="192" y="637"/>
                    <a:pt x="308" y="637"/>
                  </a:cubicBezTo>
                  <a:cubicBezTo>
                    <a:pt x="338" y="637"/>
                    <a:pt x="370" y="632"/>
                    <a:pt x="401" y="621"/>
                  </a:cubicBezTo>
                  <a:cubicBezTo>
                    <a:pt x="539" y="584"/>
                    <a:pt x="677" y="565"/>
                    <a:pt x="815" y="565"/>
                  </a:cubicBezTo>
                  <a:cubicBezTo>
                    <a:pt x="953" y="565"/>
                    <a:pt x="1090" y="584"/>
                    <a:pt x="1228" y="621"/>
                  </a:cubicBezTo>
                  <a:cubicBezTo>
                    <a:pt x="1260" y="632"/>
                    <a:pt x="1291" y="637"/>
                    <a:pt x="1322" y="637"/>
                  </a:cubicBezTo>
                  <a:cubicBezTo>
                    <a:pt x="1437" y="637"/>
                    <a:pt x="1540" y="565"/>
                    <a:pt x="1579" y="446"/>
                  </a:cubicBezTo>
                  <a:cubicBezTo>
                    <a:pt x="1629" y="295"/>
                    <a:pt x="1554" y="145"/>
                    <a:pt x="1404" y="95"/>
                  </a:cubicBezTo>
                  <a:cubicBezTo>
                    <a:pt x="1216" y="32"/>
                    <a:pt x="1015"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36"/>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337" name="Google Shape;1337;p36"/>
          <p:cNvGrpSpPr/>
          <p:nvPr/>
        </p:nvGrpSpPr>
        <p:grpSpPr>
          <a:xfrm>
            <a:off x="457200" y="1083225"/>
            <a:ext cx="8122881" cy="3651350"/>
            <a:chOff x="457200" y="1083225"/>
            <a:chExt cx="8122881" cy="3651350"/>
          </a:xfrm>
        </p:grpSpPr>
        <p:grpSp>
          <p:nvGrpSpPr>
            <p:cNvPr id="1338" name="Google Shape;1338;p36"/>
            <p:cNvGrpSpPr/>
            <p:nvPr/>
          </p:nvGrpSpPr>
          <p:grpSpPr>
            <a:xfrm>
              <a:off x="953000" y="1956413"/>
              <a:ext cx="612800" cy="986875"/>
              <a:chOff x="2551525" y="3622225"/>
              <a:chExt cx="612800" cy="986875"/>
            </a:xfrm>
          </p:grpSpPr>
          <p:sp>
            <p:nvSpPr>
              <p:cNvPr id="1339" name="Google Shape;1339;p36"/>
              <p:cNvSpPr/>
              <p:nvPr/>
            </p:nvSpPr>
            <p:spPr>
              <a:xfrm>
                <a:off x="2782725" y="3644150"/>
                <a:ext cx="144775" cy="528225"/>
              </a:xfrm>
              <a:custGeom>
                <a:rect b="b" l="l" r="r" t="t"/>
                <a:pathLst>
                  <a:path extrusionOk="0" h="21129" w="5791">
                    <a:moveTo>
                      <a:pt x="1" y="0"/>
                    </a:moveTo>
                    <a:lnTo>
                      <a:pt x="1" y="18246"/>
                    </a:lnTo>
                    <a:cubicBezTo>
                      <a:pt x="1" y="19850"/>
                      <a:pt x="1304" y="21128"/>
                      <a:pt x="2883" y="21128"/>
                    </a:cubicBezTo>
                    <a:cubicBezTo>
                      <a:pt x="4487" y="21128"/>
                      <a:pt x="5790" y="19850"/>
                      <a:pt x="5790" y="18246"/>
                    </a:cubicBezTo>
                    <a:lnTo>
                      <a:pt x="57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2760175" y="3622225"/>
                <a:ext cx="190500" cy="33225"/>
              </a:xfrm>
              <a:custGeom>
                <a:rect b="b" l="l" r="r" t="t"/>
                <a:pathLst>
                  <a:path extrusionOk="0" h="1329" w="7620">
                    <a:moveTo>
                      <a:pt x="652" y="0"/>
                    </a:moveTo>
                    <a:cubicBezTo>
                      <a:pt x="301" y="0"/>
                      <a:pt x="0" y="276"/>
                      <a:pt x="0" y="652"/>
                    </a:cubicBezTo>
                    <a:cubicBezTo>
                      <a:pt x="0" y="1028"/>
                      <a:pt x="301" y="1328"/>
                      <a:pt x="652" y="1328"/>
                    </a:cubicBezTo>
                    <a:lnTo>
                      <a:pt x="6968" y="1328"/>
                    </a:lnTo>
                    <a:cubicBezTo>
                      <a:pt x="7344" y="1328"/>
                      <a:pt x="7619" y="1028"/>
                      <a:pt x="7619" y="652"/>
                    </a:cubicBezTo>
                    <a:cubicBezTo>
                      <a:pt x="7619" y="276"/>
                      <a:pt x="7344" y="0"/>
                      <a:pt x="69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2551525" y="4043275"/>
                <a:ext cx="612800" cy="565825"/>
              </a:xfrm>
              <a:custGeom>
                <a:rect b="b" l="l" r="r" t="t"/>
                <a:pathLst>
                  <a:path extrusionOk="0" h="22633" w="24512">
                    <a:moveTo>
                      <a:pt x="12256" y="0"/>
                    </a:moveTo>
                    <a:cubicBezTo>
                      <a:pt x="5489" y="0"/>
                      <a:pt x="0" y="5489"/>
                      <a:pt x="0" y="12256"/>
                    </a:cubicBezTo>
                    <a:cubicBezTo>
                      <a:pt x="0" y="16617"/>
                      <a:pt x="2281" y="20452"/>
                      <a:pt x="5690" y="22632"/>
                    </a:cubicBezTo>
                    <a:lnTo>
                      <a:pt x="18797" y="22632"/>
                    </a:lnTo>
                    <a:cubicBezTo>
                      <a:pt x="22231" y="20452"/>
                      <a:pt x="24512" y="16617"/>
                      <a:pt x="24512" y="12256"/>
                    </a:cubicBezTo>
                    <a:cubicBezTo>
                      <a:pt x="24512" y="5489"/>
                      <a:pt x="19023" y="0"/>
                      <a:pt x="122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2851025" y="3954300"/>
                <a:ext cx="236250" cy="274650"/>
              </a:xfrm>
              <a:custGeom>
                <a:rect b="b" l="l" r="r" t="t"/>
                <a:pathLst>
                  <a:path extrusionOk="0" h="10986" w="9450">
                    <a:moveTo>
                      <a:pt x="6817" y="0"/>
                    </a:moveTo>
                    <a:lnTo>
                      <a:pt x="552" y="8346"/>
                    </a:lnTo>
                    <a:cubicBezTo>
                      <a:pt x="0" y="9073"/>
                      <a:pt x="151" y="10126"/>
                      <a:pt x="878" y="10652"/>
                    </a:cubicBezTo>
                    <a:cubicBezTo>
                      <a:pt x="1174" y="10877"/>
                      <a:pt x="1520" y="10985"/>
                      <a:pt x="1864" y="10985"/>
                    </a:cubicBezTo>
                    <a:cubicBezTo>
                      <a:pt x="2363" y="10985"/>
                      <a:pt x="2857" y="10757"/>
                      <a:pt x="3183" y="10326"/>
                    </a:cubicBezTo>
                    <a:lnTo>
                      <a:pt x="9449" y="1980"/>
                    </a:lnTo>
                    <a:lnTo>
                      <a:pt x="68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3008925" y="3938175"/>
                <a:ext cx="95875" cy="76775"/>
              </a:xfrm>
              <a:custGeom>
                <a:rect b="b" l="l" r="r" t="t"/>
                <a:pathLst>
                  <a:path extrusionOk="0" h="3071" w="3835">
                    <a:moveTo>
                      <a:pt x="445" y="0"/>
                    </a:moveTo>
                    <a:cubicBezTo>
                      <a:pt x="385" y="0"/>
                      <a:pt x="321" y="33"/>
                      <a:pt x="276" y="94"/>
                    </a:cubicBezTo>
                    <a:lnTo>
                      <a:pt x="75" y="370"/>
                    </a:lnTo>
                    <a:cubicBezTo>
                      <a:pt x="0" y="445"/>
                      <a:pt x="25" y="595"/>
                      <a:pt x="100" y="645"/>
                    </a:cubicBezTo>
                    <a:lnTo>
                      <a:pt x="3258" y="3026"/>
                    </a:lnTo>
                    <a:cubicBezTo>
                      <a:pt x="3298" y="3056"/>
                      <a:pt x="3341" y="3070"/>
                      <a:pt x="3384" y="3070"/>
                    </a:cubicBezTo>
                    <a:cubicBezTo>
                      <a:pt x="3450" y="3070"/>
                      <a:pt x="3514" y="3037"/>
                      <a:pt x="3559" y="2976"/>
                    </a:cubicBezTo>
                    <a:lnTo>
                      <a:pt x="3760" y="2726"/>
                    </a:lnTo>
                    <a:cubicBezTo>
                      <a:pt x="3835" y="2625"/>
                      <a:pt x="3810" y="2500"/>
                      <a:pt x="3710" y="2425"/>
                    </a:cubicBezTo>
                    <a:lnTo>
                      <a:pt x="552" y="44"/>
                    </a:lnTo>
                    <a:cubicBezTo>
                      <a:pt x="522" y="14"/>
                      <a:pt x="484" y="0"/>
                      <a:pt x="4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2576575" y="4295775"/>
                <a:ext cx="562075" cy="285125"/>
              </a:xfrm>
              <a:custGeom>
                <a:rect b="b" l="l" r="r" t="t"/>
                <a:pathLst>
                  <a:path extrusionOk="0" h="11405" w="22483">
                    <a:moveTo>
                      <a:pt x="277" y="1"/>
                    </a:moveTo>
                    <a:cubicBezTo>
                      <a:pt x="101" y="778"/>
                      <a:pt x="1" y="1605"/>
                      <a:pt x="1" y="2432"/>
                    </a:cubicBezTo>
                    <a:cubicBezTo>
                      <a:pt x="1" y="6091"/>
                      <a:pt x="1755" y="9374"/>
                      <a:pt x="4487" y="11404"/>
                    </a:cubicBezTo>
                    <a:lnTo>
                      <a:pt x="17996" y="11404"/>
                    </a:lnTo>
                    <a:cubicBezTo>
                      <a:pt x="20728" y="9374"/>
                      <a:pt x="22482" y="6091"/>
                      <a:pt x="22482" y="2432"/>
                    </a:cubicBezTo>
                    <a:cubicBezTo>
                      <a:pt x="22482" y="1605"/>
                      <a:pt x="22407" y="778"/>
                      <a:pt x="22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2993250" y="4245025"/>
                <a:ext cx="102150" cy="102150"/>
              </a:xfrm>
              <a:custGeom>
                <a:rect b="b" l="l" r="r" t="t"/>
                <a:pathLst>
                  <a:path extrusionOk="0" h="4086" w="4086">
                    <a:moveTo>
                      <a:pt x="2031" y="1"/>
                    </a:moveTo>
                    <a:cubicBezTo>
                      <a:pt x="903" y="1"/>
                      <a:pt x="1" y="928"/>
                      <a:pt x="1" y="2056"/>
                    </a:cubicBezTo>
                    <a:cubicBezTo>
                      <a:pt x="1" y="3184"/>
                      <a:pt x="903" y="4086"/>
                      <a:pt x="2031" y="4086"/>
                    </a:cubicBezTo>
                    <a:cubicBezTo>
                      <a:pt x="3159" y="4086"/>
                      <a:pt x="4086" y="3184"/>
                      <a:pt x="4086" y="2056"/>
                    </a:cubicBezTo>
                    <a:cubicBezTo>
                      <a:pt x="4086" y="928"/>
                      <a:pt x="3159" y="1"/>
                      <a:pt x="2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2950650" y="4282625"/>
                <a:ext cx="30725" cy="30100"/>
              </a:xfrm>
              <a:custGeom>
                <a:rect b="b" l="l" r="r" t="t"/>
                <a:pathLst>
                  <a:path extrusionOk="0" h="1204" w="1229">
                    <a:moveTo>
                      <a:pt x="627" y="0"/>
                    </a:moveTo>
                    <a:cubicBezTo>
                      <a:pt x="276" y="0"/>
                      <a:pt x="0" y="276"/>
                      <a:pt x="0" y="602"/>
                    </a:cubicBezTo>
                    <a:cubicBezTo>
                      <a:pt x="0" y="953"/>
                      <a:pt x="276" y="1203"/>
                      <a:pt x="627" y="1203"/>
                    </a:cubicBezTo>
                    <a:cubicBezTo>
                      <a:pt x="953" y="1203"/>
                      <a:pt x="1228" y="953"/>
                      <a:pt x="1228" y="602"/>
                    </a:cubicBezTo>
                    <a:cubicBezTo>
                      <a:pt x="1228" y="276"/>
                      <a:pt x="953"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2612925" y="4241275"/>
                <a:ext cx="99025" cy="99650"/>
              </a:xfrm>
              <a:custGeom>
                <a:rect b="b" l="l" r="r" t="t"/>
                <a:pathLst>
                  <a:path extrusionOk="0" h="3986" w="3961">
                    <a:moveTo>
                      <a:pt x="1981" y="0"/>
                    </a:moveTo>
                    <a:cubicBezTo>
                      <a:pt x="878" y="0"/>
                      <a:pt x="1" y="902"/>
                      <a:pt x="1" y="2005"/>
                    </a:cubicBezTo>
                    <a:cubicBezTo>
                      <a:pt x="1" y="3083"/>
                      <a:pt x="878" y="3985"/>
                      <a:pt x="1981" y="3985"/>
                    </a:cubicBezTo>
                    <a:cubicBezTo>
                      <a:pt x="3058" y="3985"/>
                      <a:pt x="3960" y="3083"/>
                      <a:pt x="3960" y="2005"/>
                    </a:cubicBezTo>
                    <a:cubicBezTo>
                      <a:pt x="3960" y="902"/>
                      <a:pt x="3058" y="0"/>
                      <a:pt x="1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2687500" y="4409200"/>
                <a:ext cx="57025" cy="57025"/>
              </a:xfrm>
              <a:custGeom>
                <a:rect b="b" l="l" r="r" t="t"/>
                <a:pathLst>
                  <a:path extrusionOk="0" h="2281" w="2281">
                    <a:moveTo>
                      <a:pt x="1153" y="0"/>
                    </a:moveTo>
                    <a:cubicBezTo>
                      <a:pt x="526" y="0"/>
                      <a:pt x="0" y="501"/>
                      <a:pt x="0" y="1128"/>
                    </a:cubicBezTo>
                    <a:cubicBezTo>
                      <a:pt x="0" y="1754"/>
                      <a:pt x="526" y="2281"/>
                      <a:pt x="1153" y="2281"/>
                    </a:cubicBezTo>
                    <a:cubicBezTo>
                      <a:pt x="1779" y="2281"/>
                      <a:pt x="2281" y="1754"/>
                      <a:pt x="2281" y="1128"/>
                    </a:cubicBezTo>
                    <a:cubicBezTo>
                      <a:pt x="2281" y="501"/>
                      <a:pt x="1779" y="0"/>
                      <a:pt x="1153"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2764550" y="4382250"/>
                <a:ext cx="21325" cy="21950"/>
              </a:xfrm>
              <a:custGeom>
                <a:rect b="b" l="l" r="r" t="t"/>
                <a:pathLst>
                  <a:path extrusionOk="0" h="878" w="853">
                    <a:moveTo>
                      <a:pt x="427" y="0"/>
                    </a:moveTo>
                    <a:cubicBezTo>
                      <a:pt x="176" y="0"/>
                      <a:pt x="1" y="201"/>
                      <a:pt x="1" y="426"/>
                    </a:cubicBezTo>
                    <a:cubicBezTo>
                      <a:pt x="1" y="677"/>
                      <a:pt x="176" y="878"/>
                      <a:pt x="427" y="878"/>
                    </a:cubicBezTo>
                    <a:cubicBezTo>
                      <a:pt x="677" y="878"/>
                      <a:pt x="853" y="677"/>
                      <a:pt x="853" y="426"/>
                    </a:cubicBezTo>
                    <a:cubicBezTo>
                      <a:pt x="853" y="201"/>
                      <a:pt x="677" y="0"/>
                      <a:pt x="4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2778975" y="4480625"/>
                <a:ext cx="62675" cy="62675"/>
              </a:xfrm>
              <a:custGeom>
                <a:rect b="b" l="l" r="r" t="t"/>
                <a:pathLst>
                  <a:path extrusionOk="0" h="2507" w="2507">
                    <a:moveTo>
                      <a:pt x="1253" y="0"/>
                    </a:moveTo>
                    <a:cubicBezTo>
                      <a:pt x="552" y="0"/>
                      <a:pt x="0" y="552"/>
                      <a:pt x="0" y="1253"/>
                    </a:cubicBezTo>
                    <a:cubicBezTo>
                      <a:pt x="0" y="1955"/>
                      <a:pt x="552" y="2506"/>
                      <a:pt x="1253" y="2506"/>
                    </a:cubicBezTo>
                    <a:cubicBezTo>
                      <a:pt x="1955" y="2506"/>
                      <a:pt x="2506" y="1955"/>
                      <a:pt x="2506" y="1253"/>
                    </a:cubicBezTo>
                    <a:cubicBezTo>
                      <a:pt x="2506" y="552"/>
                      <a:pt x="1955" y="0"/>
                      <a:pt x="1253"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2913675" y="4333375"/>
                <a:ext cx="118450" cy="118450"/>
              </a:xfrm>
              <a:custGeom>
                <a:rect b="b" l="l" r="r" t="t"/>
                <a:pathLst>
                  <a:path extrusionOk="0" h="4738" w="4738">
                    <a:moveTo>
                      <a:pt x="2357" y="0"/>
                    </a:moveTo>
                    <a:cubicBezTo>
                      <a:pt x="1053" y="0"/>
                      <a:pt x="1" y="1053"/>
                      <a:pt x="1" y="2356"/>
                    </a:cubicBezTo>
                    <a:cubicBezTo>
                      <a:pt x="1" y="3660"/>
                      <a:pt x="1053" y="4737"/>
                      <a:pt x="2357" y="4737"/>
                    </a:cubicBezTo>
                    <a:cubicBezTo>
                      <a:pt x="3660" y="4737"/>
                      <a:pt x="4738" y="3660"/>
                      <a:pt x="4738" y="2356"/>
                    </a:cubicBezTo>
                    <a:cubicBezTo>
                      <a:pt x="4738" y="1053"/>
                      <a:pt x="3660" y="0"/>
                      <a:pt x="235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3052150" y="4373475"/>
                <a:ext cx="25100" cy="25075"/>
              </a:xfrm>
              <a:custGeom>
                <a:rect b="b" l="l" r="r" t="t"/>
                <a:pathLst>
                  <a:path extrusionOk="0" h="1003" w="1004">
                    <a:moveTo>
                      <a:pt x="502" y="0"/>
                    </a:moveTo>
                    <a:cubicBezTo>
                      <a:pt x="226" y="0"/>
                      <a:pt x="1" y="226"/>
                      <a:pt x="1" y="502"/>
                    </a:cubicBezTo>
                    <a:cubicBezTo>
                      <a:pt x="1" y="777"/>
                      <a:pt x="226" y="1003"/>
                      <a:pt x="502" y="1003"/>
                    </a:cubicBezTo>
                    <a:cubicBezTo>
                      <a:pt x="778" y="1003"/>
                      <a:pt x="1003" y="777"/>
                      <a:pt x="1003" y="502"/>
                    </a:cubicBezTo>
                    <a:cubicBezTo>
                      <a:pt x="1003" y="226"/>
                      <a:pt x="778" y="0"/>
                      <a:pt x="502"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3023950" y="4466825"/>
                <a:ext cx="17575" cy="17575"/>
              </a:xfrm>
              <a:custGeom>
                <a:rect b="b" l="l" r="r" t="t"/>
                <a:pathLst>
                  <a:path extrusionOk="0" h="703" w="703">
                    <a:moveTo>
                      <a:pt x="352" y="1"/>
                    </a:moveTo>
                    <a:cubicBezTo>
                      <a:pt x="151" y="1"/>
                      <a:pt x="1" y="151"/>
                      <a:pt x="1" y="352"/>
                    </a:cubicBezTo>
                    <a:cubicBezTo>
                      <a:pt x="1" y="552"/>
                      <a:pt x="151" y="703"/>
                      <a:pt x="352" y="703"/>
                    </a:cubicBezTo>
                    <a:cubicBezTo>
                      <a:pt x="552" y="703"/>
                      <a:pt x="702" y="552"/>
                      <a:pt x="702" y="352"/>
                    </a:cubicBezTo>
                    <a:cubicBezTo>
                      <a:pt x="702" y="151"/>
                      <a:pt x="552" y="1"/>
                      <a:pt x="352"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2893000" y="4099300"/>
                <a:ext cx="235625" cy="207250"/>
              </a:xfrm>
              <a:custGeom>
                <a:rect b="b" l="l" r="r" t="t"/>
                <a:pathLst>
                  <a:path extrusionOk="0" h="8290" w="9425">
                    <a:moveTo>
                      <a:pt x="1906" y="0"/>
                    </a:moveTo>
                    <a:cubicBezTo>
                      <a:pt x="1502" y="0"/>
                      <a:pt x="1165" y="110"/>
                      <a:pt x="928" y="341"/>
                    </a:cubicBezTo>
                    <a:cubicBezTo>
                      <a:pt x="1" y="1268"/>
                      <a:pt x="953" y="3699"/>
                      <a:pt x="3058" y="5804"/>
                    </a:cubicBezTo>
                    <a:cubicBezTo>
                      <a:pt x="4598" y="7363"/>
                      <a:pt x="6344" y="8290"/>
                      <a:pt x="7513" y="8290"/>
                    </a:cubicBezTo>
                    <a:cubicBezTo>
                      <a:pt x="7923" y="8290"/>
                      <a:pt x="8263" y="8176"/>
                      <a:pt x="8497" y="7935"/>
                    </a:cubicBezTo>
                    <a:cubicBezTo>
                      <a:pt x="9424" y="7008"/>
                      <a:pt x="8472" y="4576"/>
                      <a:pt x="6392" y="2471"/>
                    </a:cubicBezTo>
                    <a:cubicBezTo>
                      <a:pt x="4825" y="924"/>
                      <a:pt x="3079" y="0"/>
                      <a:pt x="190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3088500" y="4320850"/>
                <a:ext cx="39500" cy="39500"/>
              </a:xfrm>
              <a:custGeom>
                <a:rect b="b" l="l" r="r" t="t"/>
                <a:pathLst>
                  <a:path extrusionOk="0" h="1580" w="1580">
                    <a:moveTo>
                      <a:pt x="802" y="0"/>
                    </a:moveTo>
                    <a:cubicBezTo>
                      <a:pt x="351" y="0"/>
                      <a:pt x="0" y="351"/>
                      <a:pt x="0" y="777"/>
                    </a:cubicBezTo>
                    <a:cubicBezTo>
                      <a:pt x="0" y="1228"/>
                      <a:pt x="351" y="1579"/>
                      <a:pt x="802" y="1579"/>
                    </a:cubicBezTo>
                    <a:cubicBezTo>
                      <a:pt x="1228" y="1579"/>
                      <a:pt x="1579" y="1228"/>
                      <a:pt x="1579" y="777"/>
                    </a:cubicBezTo>
                    <a:cubicBezTo>
                      <a:pt x="1579" y="351"/>
                      <a:pt x="1228" y="0"/>
                      <a:pt x="80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36"/>
            <p:cNvGrpSpPr/>
            <p:nvPr/>
          </p:nvGrpSpPr>
          <p:grpSpPr>
            <a:xfrm>
              <a:off x="7471466" y="1998632"/>
              <a:ext cx="612818" cy="902435"/>
              <a:chOff x="3366700" y="3793900"/>
              <a:chExt cx="468050" cy="689250"/>
            </a:xfrm>
          </p:grpSpPr>
          <p:sp>
            <p:nvSpPr>
              <p:cNvPr id="1357" name="Google Shape;1357;p36"/>
              <p:cNvSpPr/>
              <p:nvPr/>
            </p:nvSpPr>
            <p:spPr>
              <a:xfrm>
                <a:off x="3366700" y="4090275"/>
                <a:ext cx="468050" cy="392875"/>
              </a:xfrm>
              <a:custGeom>
                <a:rect b="b" l="l" r="r" t="t"/>
                <a:pathLst>
                  <a:path extrusionOk="0" h="15715" w="18722">
                    <a:moveTo>
                      <a:pt x="6642" y="0"/>
                    </a:moveTo>
                    <a:lnTo>
                      <a:pt x="426" y="13760"/>
                    </a:lnTo>
                    <a:cubicBezTo>
                      <a:pt x="0" y="14687"/>
                      <a:pt x="677" y="15714"/>
                      <a:pt x="1679" y="15714"/>
                    </a:cubicBezTo>
                    <a:lnTo>
                      <a:pt x="17043" y="15714"/>
                    </a:lnTo>
                    <a:cubicBezTo>
                      <a:pt x="18045" y="15714"/>
                      <a:pt x="18722" y="14687"/>
                      <a:pt x="18296" y="13760"/>
                    </a:cubicBezTo>
                    <a:lnTo>
                      <a:pt x="120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3532731" y="3815204"/>
                <a:ext cx="135986" cy="290010"/>
              </a:xfrm>
              <a:custGeom>
                <a:rect b="b" l="l" r="r" t="t"/>
                <a:pathLst>
                  <a:path extrusionOk="0" h="11004" w="5440">
                    <a:moveTo>
                      <a:pt x="1" y="0"/>
                    </a:moveTo>
                    <a:lnTo>
                      <a:pt x="1" y="11003"/>
                    </a:lnTo>
                    <a:lnTo>
                      <a:pt x="5439" y="11003"/>
                    </a:lnTo>
                    <a:lnTo>
                      <a:pt x="5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3511425" y="3793900"/>
                <a:ext cx="179850" cy="31350"/>
              </a:xfrm>
              <a:custGeom>
                <a:rect b="b" l="l" r="r" t="t"/>
                <a:pathLst>
                  <a:path extrusionOk="0" h="1254" w="7194">
                    <a:moveTo>
                      <a:pt x="326" y="0"/>
                    </a:moveTo>
                    <a:cubicBezTo>
                      <a:pt x="151" y="0"/>
                      <a:pt x="1" y="151"/>
                      <a:pt x="1" y="351"/>
                    </a:cubicBezTo>
                    <a:lnTo>
                      <a:pt x="1" y="903"/>
                    </a:lnTo>
                    <a:cubicBezTo>
                      <a:pt x="1" y="1103"/>
                      <a:pt x="151" y="1253"/>
                      <a:pt x="326" y="1253"/>
                    </a:cubicBezTo>
                    <a:lnTo>
                      <a:pt x="6843" y="1253"/>
                    </a:lnTo>
                    <a:cubicBezTo>
                      <a:pt x="7043" y="1253"/>
                      <a:pt x="7194" y="1103"/>
                      <a:pt x="7194" y="903"/>
                    </a:cubicBezTo>
                    <a:lnTo>
                      <a:pt x="7194" y="351"/>
                    </a:lnTo>
                    <a:cubicBezTo>
                      <a:pt x="7194" y="151"/>
                      <a:pt x="7043" y="0"/>
                      <a:pt x="68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3405525" y="4238125"/>
                <a:ext cx="390400" cy="225600"/>
              </a:xfrm>
              <a:custGeom>
                <a:rect b="b" l="l" r="r" t="t"/>
                <a:pathLst>
                  <a:path extrusionOk="0" h="9024" w="15616">
                    <a:moveTo>
                      <a:pt x="3685" y="1"/>
                    </a:moveTo>
                    <a:lnTo>
                      <a:pt x="327" y="7394"/>
                    </a:lnTo>
                    <a:cubicBezTo>
                      <a:pt x="1" y="8171"/>
                      <a:pt x="552" y="9023"/>
                      <a:pt x="1379" y="9023"/>
                    </a:cubicBezTo>
                    <a:lnTo>
                      <a:pt x="14212" y="9023"/>
                    </a:lnTo>
                    <a:cubicBezTo>
                      <a:pt x="15064" y="9023"/>
                      <a:pt x="15615" y="8171"/>
                      <a:pt x="15264" y="7394"/>
                    </a:cubicBezTo>
                    <a:lnTo>
                      <a:pt x="119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3497650" y="4213700"/>
                <a:ext cx="55150" cy="55775"/>
              </a:xfrm>
              <a:custGeom>
                <a:rect b="b" l="l" r="r" t="t"/>
                <a:pathLst>
                  <a:path extrusionOk="0" h="2231" w="2206">
                    <a:moveTo>
                      <a:pt x="1103" y="0"/>
                    </a:moveTo>
                    <a:cubicBezTo>
                      <a:pt x="476" y="0"/>
                      <a:pt x="0" y="502"/>
                      <a:pt x="0" y="1128"/>
                    </a:cubicBezTo>
                    <a:cubicBezTo>
                      <a:pt x="0" y="1730"/>
                      <a:pt x="476" y="2231"/>
                      <a:pt x="1103" y="2231"/>
                    </a:cubicBezTo>
                    <a:cubicBezTo>
                      <a:pt x="1704" y="2231"/>
                      <a:pt x="2206" y="1730"/>
                      <a:pt x="2206" y="1128"/>
                    </a:cubicBezTo>
                    <a:cubicBezTo>
                      <a:pt x="2206" y="502"/>
                      <a:pt x="1704" y="0"/>
                      <a:pt x="1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3561550" y="4219325"/>
                <a:ext cx="13175" cy="12575"/>
              </a:xfrm>
              <a:custGeom>
                <a:rect b="b" l="l" r="r" t="t"/>
                <a:pathLst>
                  <a:path extrusionOk="0" h="503" w="527">
                    <a:moveTo>
                      <a:pt x="276" y="1"/>
                    </a:moveTo>
                    <a:cubicBezTo>
                      <a:pt x="126" y="1"/>
                      <a:pt x="1" y="101"/>
                      <a:pt x="1" y="252"/>
                    </a:cubicBezTo>
                    <a:cubicBezTo>
                      <a:pt x="1" y="402"/>
                      <a:pt x="126" y="502"/>
                      <a:pt x="276" y="502"/>
                    </a:cubicBezTo>
                    <a:cubicBezTo>
                      <a:pt x="402" y="502"/>
                      <a:pt x="527" y="402"/>
                      <a:pt x="527" y="252"/>
                    </a:cubicBezTo>
                    <a:cubicBezTo>
                      <a:pt x="527" y="101"/>
                      <a:pt x="402"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3616700" y="4224350"/>
                <a:ext cx="26325" cy="25725"/>
              </a:xfrm>
              <a:custGeom>
                <a:rect b="b" l="l" r="r" t="t"/>
                <a:pathLst>
                  <a:path extrusionOk="0" h="1029" w="1053">
                    <a:moveTo>
                      <a:pt x="526" y="0"/>
                    </a:moveTo>
                    <a:cubicBezTo>
                      <a:pt x="251" y="0"/>
                      <a:pt x="0" y="251"/>
                      <a:pt x="0" y="527"/>
                    </a:cubicBezTo>
                    <a:cubicBezTo>
                      <a:pt x="0" y="802"/>
                      <a:pt x="251" y="1028"/>
                      <a:pt x="526" y="1028"/>
                    </a:cubicBezTo>
                    <a:cubicBezTo>
                      <a:pt x="802" y="1028"/>
                      <a:pt x="1053" y="802"/>
                      <a:pt x="1053" y="527"/>
                    </a:cubicBezTo>
                    <a:cubicBezTo>
                      <a:pt x="1053" y="251"/>
                      <a:pt x="802" y="0"/>
                      <a:pt x="5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3643625" y="4198650"/>
                <a:ext cx="51400" cy="51425"/>
              </a:xfrm>
              <a:custGeom>
                <a:rect b="b" l="l" r="r" t="t"/>
                <a:pathLst>
                  <a:path extrusionOk="0" h="2057" w="2056">
                    <a:moveTo>
                      <a:pt x="1028" y="1"/>
                    </a:moveTo>
                    <a:cubicBezTo>
                      <a:pt x="452" y="1"/>
                      <a:pt x="1" y="477"/>
                      <a:pt x="1" y="1028"/>
                    </a:cubicBezTo>
                    <a:cubicBezTo>
                      <a:pt x="1" y="1605"/>
                      <a:pt x="452" y="2056"/>
                      <a:pt x="1028" y="2056"/>
                    </a:cubicBezTo>
                    <a:cubicBezTo>
                      <a:pt x="1605" y="2056"/>
                      <a:pt x="2056" y="1605"/>
                      <a:pt x="2056" y="1028"/>
                    </a:cubicBezTo>
                    <a:cubicBezTo>
                      <a:pt x="2056" y="477"/>
                      <a:pt x="1605"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3645525" y="4117750"/>
                <a:ext cx="127825" cy="272075"/>
              </a:xfrm>
              <a:custGeom>
                <a:rect b="b" l="l" r="r" t="t"/>
                <a:pathLst>
                  <a:path extrusionOk="0" h="10883" w="5113">
                    <a:moveTo>
                      <a:pt x="214" y="1"/>
                    </a:moveTo>
                    <a:cubicBezTo>
                      <a:pt x="209" y="1"/>
                      <a:pt x="205" y="2"/>
                      <a:pt x="201" y="4"/>
                    </a:cubicBezTo>
                    <a:cubicBezTo>
                      <a:pt x="0" y="79"/>
                      <a:pt x="902" y="2585"/>
                      <a:pt x="2206" y="5593"/>
                    </a:cubicBezTo>
                    <a:cubicBezTo>
                      <a:pt x="3489" y="8554"/>
                      <a:pt x="4674" y="10883"/>
                      <a:pt x="4902" y="10883"/>
                    </a:cubicBezTo>
                    <a:cubicBezTo>
                      <a:pt x="4906" y="10883"/>
                      <a:pt x="4909" y="10882"/>
                      <a:pt x="4912" y="10881"/>
                    </a:cubicBezTo>
                    <a:cubicBezTo>
                      <a:pt x="5113" y="10806"/>
                      <a:pt x="4236" y="8275"/>
                      <a:pt x="2932" y="5292"/>
                    </a:cubicBezTo>
                    <a:cubicBezTo>
                      <a:pt x="1656" y="2346"/>
                      <a:pt x="451" y="1"/>
                      <a:pt x="21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3507050" y="4337750"/>
                <a:ext cx="31975" cy="32000"/>
              </a:xfrm>
              <a:custGeom>
                <a:rect b="b" l="l" r="r" t="t"/>
                <a:pathLst>
                  <a:path extrusionOk="0" h="1280" w="1279">
                    <a:moveTo>
                      <a:pt x="652" y="1"/>
                    </a:moveTo>
                    <a:cubicBezTo>
                      <a:pt x="301" y="1"/>
                      <a:pt x="0" y="277"/>
                      <a:pt x="0" y="627"/>
                    </a:cubicBezTo>
                    <a:cubicBezTo>
                      <a:pt x="0" y="978"/>
                      <a:pt x="301" y="1279"/>
                      <a:pt x="652" y="1279"/>
                    </a:cubicBezTo>
                    <a:cubicBezTo>
                      <a:pt x="978" y="1279"/>
                      <a:pt x="1278" y="978"/>
                      <a:pt x="1278" y="627"/>
                    </a:cubicBezTo>
                    <a:cubicBezTo>
                      <a:pt x="1278" y="277"/>
                      <a:pt x="978" y="1"/>
                      <a:pt x="652"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3538375" y="4290775"/>
                <a:ext cx="44500" cy="44500"/>
              </a:xfrm>
              <a:custGeom>
                <a:rect b="b" l="l" r="r" t="t"/>
                <a:pathLst>
                  <a:path extrusionOk="0" h="1780" w="1780">
                    <a:moveTo>
                      <a:pt x="903" y="0"/>
                    </a:moveTo>
                    <a:cubicBezTo>
                      <a:pt x="401" y="0"/>
                      <a:pt x="0" y="401"/>
                      <a:pt x="0" y="877"/>
                    </a:cubicBezTo>
                    <a:cubicBezTo>
                      <a:pt x="0" y="1379"/>
                      <a:pt x="401" y="1780"/>
                      <a:pt x="903" y="1780"/>
                    </a:cubicBezTo>
                    <a:cubicBezTo>
                      <a:pt x="1379" y="1780"/>
                      <a:pt x="1780" y="1379"/>
                      <a:pt x="1780" y="877"/>
                    </a:cubicBezTo>
                    <a:cubicBezTo>
                      <a:pt x="1780" y="401"/>
                      <a:pt x="1379" y="0"/>
                      <a:pt x="903"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3565300" y="4372850"/>
                <a:ext cx="7550" cy="7550"/>
              </a:xfrm>
              <a:custGeom>
                <a:rect b="b" l="l" r="r" t="t"/>
                <a:pathLst>
                  <a:path extrusionOk="0" h="302" w="302">
                    <a:moveTo>
                      <a:pt x="151" y="0"/>
                    </a:moveTo>
                    <a:cubicBezTo>
                      <a:pt x="76" y="0"/>
                      <a:pt x="1" y="76"/>
                      <a:pt x="1" y="151"/>
                    </a:cubicBezTo>
                    <a:cubicBezTo>
                      <a:pt x="1" y="226"/>
                      <a:pt x="76" y="301"/>
                      <a:pt x="151" y="301"/>
                    </a:cubicBezTo>
                    <a:cubicBezTo>
                      <a:pt x="227" y="301"/>
                      <a:pt x="302" y="226"/>
                      <a:pt x="302" y="151"/>
                    </a:cubicBezTo>
                    <a:cubicBezTo>
                      <a:pt x="302" y="76"/>
                      <a:pt x="227" y="0"/>
                      <a:pt x="151"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3663050" y="4330250"/>
                <a:ext cx="33875" cy="33850"/>
              </a:xfrm>
              <a:custGeom>
                <a:rect b="b" l="l" r="r" t="t"/>
                <a:pathLst>
                  <a:path extrusionOk="0" h="1354" w="1355">
                    <a:moveTo>
                      <a:pt x="677" y="0"/>
                    </a:moveTo>
                    <a:cubicBezTo>
                      <a:pt x="302" y="0"/>
                      <a:pt x="1" y="301"/>
                      <a:pt x="1" y="677"/>
                    </a:cubicBezTo>
                    <a:cubicBezTo>
                      <a:pt x="1" y="1053"/>
                      <a:pt x="302" y="1353"/>
                      <a:pt x="677" y="1353"/>
                    </a:cubicBezTo>
                    <a:cubicBezTo>
                      <a:pt x="1053" y="1353"/>
                      <a:pt x="1354" y="1053"/>
                      <a:pt x="1354" y="677"/>
                    </a:cubicBezTo>
                    <a:cubicBezTo>
                      <a:pt x="1354" y="301"/>
                      <a:pt x="1053" y="0"/>
                      <a:pt x="677"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3679975" y="4397900"/>
                <a:ext cx="8800" cy="8800"/>
              </a:xfrm>
              <a:custGeom>
                <a:rect b="b" l="l" r="r" t="t"/>
                <a:pathLst>
                  <a:path extrusionOk="0" h="352" w="352">
                    <a:moveTo>
                      <a:pt x="176" y="1"/>
                    </a:moveTo>
                    <a:cubicBezTo>
                      <a:pt x="76" y="1"/>
                      <a:pt x="0" y="76"/>
                      <a:pt x="0" y="176"/>
                    </a:cubicBezTo>
                    <a:cubicBezTo>
                      <a:pt x="0" y="277"/>
                      <a:pt x="76" y="352"/>
                      <a:pt x="176" y="352"/>
                    </a:cubicBezTo>
                    <a:cubicBezTo>
                      <a:pt x="276" y="352"/>
                      <a:pt x="351" y="277"/>
                      <a:pt x="351" y="176"/>
                    </a:cubicBezTo>
                    <a:cubicBezTo>
                      <a:pt x="351" y="76"/>
                      <a:pt x="276" y="1"/>
                      <a:pt x="176"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3574700" y="4416075"/>
                <a:ext cx="16950" cy="16950"/>
              </a:xfrm>
              <a:custGeom>
                <a:rect b="b" l="l" r="r" t="t"/>
                <a:pathLst>
                  <a:path extrusionOk="0" h="678" w="678">
                    <a:moveTo>
                      <a:pt x="327" y="1"/>
                    </a:moveTo>
                    <a:cubicBezTo>
                      <a:pt x="151" y="1"/>
                      <a:pt x="1" y="151"/>
                      <a:pt x="1" y="352"/>
                    </a:cubicBezTo>
                    <a:cubicBezTo>
                      <a:pt x="1" y="527"/>
                      <a:pt x="151" y="677"/>
                      <a:pt x="327" y="677"/>
                    </a:cubicBezTo>
                    <a:cubicBezTo>
                      <a:pt x="527" y="677"/>
                      <a:pt x="678" y="527"/>
                      <a:pt x="678" y="352"/>
                    </a:cubicBezTo>
                    <a:cubicBezTo>
                      <a:pt x="678" y="151"/>
                      <a:pt x="527" y="1"/>
                      <a:pt x="327"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3446900" y="4417325"/>
                <a:ext cx="16925" cy="16950"/>
              </a:xfrm>
              <a:custGeom>
                <a:rect b="b" l="l" r="r" t="t"/>
                <a:pathLst>
                  <a:path extrusionOk="0" h="678" w="677">
                    <a:moveTo>
                      <a:pt x="326" y="1"/>
                    </a:moveTo>
                    <a:cubicBezTo>
                      <a:pt x="150" y="1"/>
                      <a:pt x="0" y="151"/>
                      <a:pt x="0" y="352"/>
                    </a:cubicBezTo>
                    <a:cubicBezTo>
                      <a:pt x="0" y="527"/>
                      <a:pt x="150" y="678"/>
                      <a:pt x="326" y="678"/>
                    </a:cubicBezTo>
                    <a:cubicBezTo>
                      <a:pt x="526" y="678"/>
                      <a:pt x="677" y="527"/>
                      <a:pt x="677" y="352"/>
                    </a:cubicBezTo>
                    <a:cubicBezTo>
                      <a:pt x="677" y="151"/>
                      <a:pt x="526" y="1"/>
                      <a:pt x="326"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3686250" y="4368450"/>
                <a:ext cx="55775" cy="55800"/>
              </a:xfrm>
              <a:custGeom>
                <a:rect b="b" l="l" r="r" t="t"/>
                <a:pathLst>
                  <a:path extrusionOk="0" h="2232" w="2231">
                    <a:moveTo>
                      <a:pt x="1128" y="1"/>
                    </a:moveTo>
                    <a:cubicBezTo>
                      <a:pt x="501" y="1"/>
                      <a:pt x="0" y="502"/>
                      <a:pt x="0" y="1104"/>
                    </a:cubicBezTo>
                    <a:cubicBezTo>
                      <a:pt x="0" y="1730"/>
                      <a:pt x="501" y="2232"/>
                      <a:pt x="1128" y="2232"/>
                    </a:cubicBezTo>
                    <a:cubicBezTo>
                      <a:pt x="1729" y="2232"/>
                      <a:pt x="2231" y="1730"/>
                      <a:pt x="2231" y="1104"/>
                    </a:cubicBezTo>
                    <a:cubicBezTo>
                      <a:pt x="2231" y="502"/>
                      <a:pt x="1729" y="1"/>
                      <a:pt x="1128"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36"/>
            <p:cNvGrpSpPr/>
            <p:nvPr/>
          </p:nvGrpSpPr>
          <p:grpSpPr>
            <a:xfrm>
              <a:off x="5315563" y="1961425"/>
              <a:ext cx="578975" cy="976850"/>
              <a:chOff x="4256425" y="3478725"/>
              <a:chExt cx="578975" cy="976850"/>
            </a:xfrm>
          </p:grpSpPr>
          <p:sp>
            <p:nvSpPr>
              <p:cNvPr id="1375" name="Google Shape;1375;p36"/>
              <p:cNvSpPr/>
              <p:nvPr/>
            </p:nvSpPr>
            <p:spPr>
              <a:xfrm>
                <a:off x="4475100" y="3500025"/>
                <a:ext cx="135975" cy="498775"/>
              </a:xfrm>
              <a:custGeom>
                <a:rect b="b" l="l" r="r" t="t"/>
                <a:pathLst>
                  <a:path extrusionOk="0" h="19951" w="5439">
                    <a:moveTo>
                      <a:pt x="0" y="1"/>
                    </a:moveTo>
                    <a:lnTo>
                      <a:pt x="0" y="17219"/>
                    </a:lnTo>
                    <a:cubicBezTo>
                      <a:pt x="0" y="18723"/>
                      <a:pt x="1203" y="19951"/>
                      <a:pt x="2732" y="19951"/>
                    </a:cubicBezTo>
                    <a:cubicBezTo>
                      <a:pt x="4236" y="19951"/>
                      <a:pt x="5439" y="18723"/>
                      <a:pt x="5439" y="17219"/>
                    </a:cubicBezTo>
                    <a:lnTo>
                      <a:pt x="5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4453800" y="3478725"/>
                <a:ext cx="179850" cy="31350"/>
              </a:xfrm>
              <a:custGeom>
                <a:rect b="b" l="l" r="r" t="t"/>
                <a:pathLst>
                  <a:path extrusionOk="0" h="1254" w="7194">
                    <a:moveTo>
                      <a:pt x="7193" y="427"/>
                    </a:moveTo>
                    <a:cubicBezTo>
                      <a:pt x="7193" y="461"/>
                      <a:pt x="7190" y="497"/>
                      <a:pt x="7185" y="533"/>
                    </a:cubicBezTo>
                    <a:lnTo>
                      <a:pt x="7185" y="533"/>
                    </a:lnTo>
                    <a:cubicBezTo>
                      <a:pt x="7190" y="564"/>
                      <a:pt x="7193" y="595"/>
                      <a:pt x="7193" y="627"/>
                    </a:cubicBezTo>
                    <a:lnTo>
                      <a:pt x="7193" y="427"/>
                    </a:lnTo>
                    <a:close/>
                    <a:moveTo>
                      <a:pt x="627" y="1"/>
                    </a:moveTo>
                    <a:cubicBezTo>
                      <a:pt x="276" y="1"/>
                      <a:pt x="0" y="302"/>
                      <a:pt x="0" y="627"/>
                    </a:cubicBezTo>
                    <a:cubicBezTo>
                      <a:pt x="0" y="978"/>
                      <a:pt x="276" y="1254"/>
                      <a:pt x="627" y="1254"/>
                    </a:cubicBezTo>
                    <a:lnTo>
                      <a:pt x="6566" y="1254"/>
                    </a:lnTo>
                    <a:cubicBezTo>
                      <a:pt x="6883" y="1254"/>
                      <a:pt x="7138" y="866"/>
                      <a:pt x="7185" y="533"/>
                    </a:cubicBezTo>
                    <a:lnTo>
                      <a:pt x="7185" y="533"/>
                    </a:lnTo>
                    <a:cubicBezTo>
                      <a:pt x="7138" y="246"/>
                      <a:pt x="6883" y="1"/>
                      <a:pt x="6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4256425" y="3877225"/>
                <a:ext cx="578975" cy="578350"/>
              </a:xfrm>
              <a:custGeom>
                <a:rect b="b" l="l" r="r" t="t"/>
                <a:pathLst>
                  <a:path extrusionOk="0" h="23134" w="23159">
                    <a:moveTo>
                      <a:pt x="11579" y="1"/>
                    </a:moveTo>
                    <a:cubicBezTo>
                      <a:pt x="5188" y="1"/>
                      <a:pt x="0" y="5164"/>
                      <a:pt x="0" y="11580"/>
                    </a:cubicBezTo>
                    <a:cubicBezTo>
                      <a:pt x="0" y="17971"/>
                      <a:pt x="5188" y="23134"/>
                      <a:pt x="11579" y="23134"/>
                    </a:cubicBezTo>
                    <a:cubicBezTo>
                      <a:pt x="17970" y="23134"/>
                      <a:pt x="23158" y="17971"/>
                      <a:pt x="23158" y="11580"/>
                    </a:cubicBezTo>
                    <a:cubicBezTo>
                      <a:pt x="23158" y="5164"/>
                      <a:pt x="17970" y="1"/>
                      <a:pt x="115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4280225" y="4109050"/>
                <a:ext cx="530725" cy="322725"/>
              </a:xfrm>
              <a:custGeom>
                <a:rect b="b" l="l" r="r" t="t"/>
                <a:pathLst>
                  <a:path extrusionOk="0" h="12909" w="21229">
                    <a:moveTo>
                      <a:pt x="251" y="1"/>
                    </a:moveTo>
                    <a:cubicBezTo>
                      <a:pt x="76" y="753"/>
                      <a:pt x="1" y="1505"/>
                      <a:pt x="1" y="2307"/>
                    </a:cubicBezTo>
                    <a:cubicBezTo>
                      <a:pt x="1" y="8171"/>
                      <a:pt x="4763" y="12908"/>
                      <a:pt x="10627" y="12908"/>
                    </a:cubicBezTo>
                    <a:cubicBezTo>
                      <a:pt x="16492" y="12908"/>
                      <a:pt x="21229" y="8171"/>
                      <a:pt x="21229" y="2307"/>
                    </a:cubicBezTo>
                    <a:cubicBezTo>
                      <a:pt x="21229" y="1505"/>
                      <a:pt x="21154" y="753"/>
                      <a:pt x="20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4308425" y="4043900"/>
                <a:ext cx="127225" cy="127225"/>
              </a:xfrm>
              <a:custGeom>
                <a:rect b="b" l="l" r="r" t="t"/>
                <a:pathLst>
                  <a:path extrusionOk="0" h="5089" w="5089">
                    <a:moveTo>
                      <a:pt x="2557" y="0"/>
                    </a:moveTo>
                    <a:cubicBezTo>
                      <a:pt x="1153" y="0"/>
                      <a:pt x="0" y="1153"/>
                      <a:pt x="0" y="2557"/>
                    </a:cubicBezTo>
                    <a:cubicBezTo>
                      <a:pt x="0" y="3960"/>
                      <a:pt x="1153" y="5088"/>
                      <a:pt x="2557" y="5088"/>
                    </a:cubicBezTo>
                    <a:cubicBezTo>
                      <a:pt x="3960" y="5088"/>
                      <a:pt x="5088" y="3960"/>
                      <a:pt x="5088" y="2557"/>
                    </a:cubicBezTo>
                    <a:cubicBezTo>
                      <a:pt x="5088" y="1153"/>
                      <a:pt x="3960" y="0"/>
                      <a:pt x="2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4426225" y="4082750"/>
                <a:ext cx="85225" cy="84600"/>
              </a:xfrm>
              <a:custGeom>
                <a:rect b="b" l="l" r="r" t="t"/>
                <a:pathLst>
                  <a:path extrusionOk="0" h="3384" w="3409">
                    <a:moveTo>
                      <a:pt x="1705" y="0"/>
                    </a:moveTo>
                    <a:cubicBezTo>
                      <a:pt x="752" y="0"/>
                      <a:pt x="0" y="752"/>
                      <a:pt x="0" y="1680"/>
                    </a:cubicBezTo>
                    <a:cubicBezTo>
                      <a:pt x="0" y="2632"/>
                      <a:pt x="752" y="3384"/>
                      <a:pt x="1705" y="3384"/>
                    </a:cubicBezTo>
                    <a:cubicBezTo>
                      <a:pt x="2632" y="3384"/>
                      <a:pt x="3409" y="2632"/>
                      <a:pt x="3409" y="1680"/>
                    </a:cubicBezTo>
                    <a:cubicBezTo>
                      <a:pt x="3409" y="752"/>
                      <a:pt x="2632" y="0"/>
                      <a:pt x="1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4522700" y="4083375"/>
                <a:ext cx="45150" cy="44500"/>
              </a:xfrm>
              <a:custGeom>
                <a:rect b="b" l="l" r="r" t="t"/>
                <a:pathLst>
                  <a:path extrusionOk="0" h="1780" w="1806">
                    <a:moveTo>
                      <a:pt x="903" y="0"/>
                    </a:moveTo>
                    <a:cubicBezTo>
                      <a:pt x="402" y="0"/>
                      <a:pt x="1" y="401"/>
                      <a:pt x="1" y="878"/>
                    </a:cubicBezTo>
                    <a:cubicBezTo>
                      <a:pt x="1" y="1379"/>
                      <a:pt x="402" y="1780"/>
                      <a:pt x="903" y="1780"/>
                    </a:cubicBezTo>
                    <a:cubicBezTo>
                      <a:pt x="1404" y="1780"/>
                      <a:pt x="1805" y="1379"/>
                      <a:pt x="1805" y="878"/>
                    </a:cubicBezTo>
                    <a:cubicBezTo>
                      <a:pt x="1805" y="401"/>
                      <a:pt x="1404" y="0"/>
                      <a:pt x="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4618575" y="4037000"/>
                <a:ext cx="127225" cy="127225"/>
              </a:xfrm>
              <a:custGeom>
                <a:rect b="b" l="l" r="r" t="t"/>
                <a:pathLst>
                  <a:path extrusionOk="0" h="5089" w="5089">
                    <a:moveTo>
                      <a:pt x="2557" y="1"/>
                    </a:moveTo>
                    <a:cubicBezTo>
                      <a:pt x="1153" y="1"/>
                      <a:pt x="1" y="1129"/>
                      <a:pt x="1" y="2532"/>
                    </a:cubicBezTo>
                    <a:cubicBezTo>
                      <a:pt x="1" y="3936"/>
                      <a:pt x="1153" y="5088"/>
                      <a:pt x="2557" y="5088"/>
                    </a:cubicBezTo>
                    <a:cubicBezTo>
                      <a:pt x="3960" y="5088"/>
                      <a:pt x="5088" y="3936"/>
                      <a:pt x="5088" y="2532"/>
                    </a:cubicBezTo>
                    <a:cubicBezTo>
                      <a:pt x="5088" y="1129"/>
                      <a:pt x="3960" y="1"/>
                      <a:pt x="2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4740750" y="4063950"/>
                <a:ext cx="66450" cy="65800"/>
              </a:xfrm>
              <a:custGeom>
                <a:rect b="b" l="l" r="r" t="t"/>
                <a:pathLst>
                  <a:path extrusionOk="0" h="2632" w="2658">
                    <a:moveTo>
                      <a:pt x="1329" y="0"/>
                    </a:moveTo>
                    <a:cubicBezTo>
                      <a:pt x="602" y="0"/>
                      <a:pt x="1" y="577"/>
                      <a:pt x="1" y="1329"/>
                    </a:cubicBezTo>
                    <a:cubicBezTo>
                      <a:pt x="1" y="2056"/>
                      <a:pt x="602" y="2632"/>
                      <a:pt x="1329" y="2632"/>
                    </a:cubicBezTo>
                    <a:cubicBezTo>
                      <a:pt x="2056" y="2632"/>
                      <a:pt x="2657" y="2056"/>
                      <a:pt x="2657" y="1329"/>
                    </a:cubicBezTo>
                    <a:cubicBezTo>
                      <a:pt x="2657" y="577"/>
                      <a:pt x="2056" y="0"/>
                      <a:pt x="13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4394900" y="4189250"/>
                <a:ext cx="72700" cy="72100"/>
              </a:xfrm>
              <a:custGeom>
                <a:rect b="b" l="l" r="r" t="t"/>
                <a:pathLst>
                  <a:path extrusionOk="0" h="2884" w="2908">
                    <a:moveTo>
                      <a:pt x="1454" y="1"/>
                    </a:moveTo>
                    <a:cubicBezTo>
                      <a:pt x="652" y="1"/>
                      <a:pt x="0" y="653"/>
                      <a:pt x="0" y="1455"/>
                    </a:cubicBezTo>
                    <a:cubicBezTo>
                      <a:pt x="0" y="2257"/>
                      <a:pt x="652" y="2883"/>
                      <a:pt x="1454" y="2883"/>
                    </a:cubicBezTo>
                    <a:cubicBezTo>
                      <a:pt x="2256" y="2883"/>
                      <a:pt x="2907" y="2257"/>
                      <a:pt x="2907" y="1455"/>
                    </a:cubicBezTo>
                    <a:cubicBezTo>
                      <a:pt x="2907" y="653"/>
                      <a:pt x="2256" y="1"/>
                      <a:pt x="1454"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4490125" y="4194275"/>
                <a:ext cx="15700" cy="15700"/>
              </a:xfrm>
              <a:custGeom>
                <a:rect b="b" l="l" r="r" t="t"/>
                <a:pathLst>
                  <a:path extrusionOk="0" h="628" w="628">
                    <a:moveTo>
                      <a:pt x="301" y="0"/>
                    </a:moveTo>
                    <a:cubicBezTo>
                      <a:pt x="151" y="0"/>
                      <a:pt x="1" y="151"/>
                      <a:pt x="1" y="326"/>
                    </a:cubicBezTo>
                    <a:cubicBezTo>
                      <a:pt x="1" y="502"/>
                      <a:pt x="151" y="627"/>
                      <a:pt x="301" y="627"/>
                    </a:cubicBezTo>
                    <a:cubicBezTo>
                      <a:pt x="477" y="627"/>
                      <a:pt x="627" y="502"/>
                      <a:pt x="627" y="326"/>
                    </a:cubicBezTo>
                    <a:cubicBezTo>
                      <a:pt x="627" y="151"/>
                      <a:pt x="477" y="0"/>
                      <a:pt x="3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4508300" y="4269475"/>
                <a:ext cx="43875" cy="44500"/>
              </a:xfrm>
              <a:custGeom>
                <a:rect b="b" l="l" r="r" t="t"/>
                <a:pathLst>
                  <a:path extrusionOk="0" h="1780" w="1755">
                    <a:moveTo>
                      <a:pt x="878" y="0"/>
                    </a:moveTo>
                    <a:cubicBezTo>
                      <a:pt x="401" y="0"/>
                      <a:pt x="0" y="401"/>
                      <a:pt x="0" y="877"/>
                    </a:cubicBezTo>
                    <a:cubicBezTo>
                      <a:pt x="0" y="1378"/>
                      <a:pt x="401" y="1779"/>
                      <a:pt x="878" y="1779"/>
                    </a:cubicBezTo>
                    <a:cubicBezTo>
                      <a:pt x="1354" y="1779"/>
                      <a:pt x="1755" y="1378"/>
                      <a:pt x="1755" y="877"/>
                    </a:cubicBezTo>
                    <a:cubicBezTo>
                      <a:pt x="1755" y="401"/>
                      <a:pt x="1354" y="0"/>
                      <a:pt x="878"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4653025" y="4186750"/>
                <a:ext cx="39500" cy="39500"/>
              </a:xfrm>
              <a:custGeom>
                <a:rect b="b" l="l" r="r" t="t"/>
                <a:pathLst>
                  <a:path extrusionOk="0" h="1580" w="1580">
                    <a:moveTo>
                      <a:pt x="803" y="1"/>
                    </a:moveTo>
                    <a:cubicBezTo>
                      <a:pt x="352" y="1"/>
                      <a:pt x="1" y="352"/>
                      <a:pt x="1" y="803"/>
                    </a:cubicBezTo>
                    <a:cubicBezTo>
                      <a:pt x="1" y="1229"/>
                      <a:pt x="352" y="1580"/>
                      <a:pt x="803" y="1580"/>
                    </a:cubicBezTo>
                    <a:cubicBezTo>
                      <a:pt x="1229" y="1580"/>
                      <a:pt x="1580" y="1229"/>
                      <a:pt x="1580" y="803"/>
                    </a:cubicBezTo>
                    <a:cubicBezTo>
                      <a:pt x="1580" y="352"/>
                      <a:pt x="1229" y="1"/>
                      <a:pt x="803"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4696275" y="4173600"/>
                <a:ext cx="65800" cy="65175"/>
              </a:xfrm>
              <a:custGeom>
                <a:rect b="b" l="l" r="r" t="t"/>
                <a:pathLst>
                  <a:path extrusionOk="0" h="2607" w="2632">
                    <a:moveTo>
                      <a:pt x="1304" y="0"/>
                    </a:moveTo>
                    <a:cubicBezTo>
                      <a:pt x="577" y="0"/>
                      <a:pt x="0" y="577"/>
                      <a:pt x="0" y="1304"/>
                    </a:cubicBezTo>
                    <a:cubicBezTo>
                      <a:pt x="0" y="2030"/>
                      <a:pt x="577" y="2607"/>
                      <a:pt x="1304" y="2607"/>
                    </a:cubicBezTo>
                    <a:cubicBezTo>
                      <a:pt x="2030" y="2607"/>
                      <a:pt x="2632" y="2030"/>
                      <a:pt x="2632" y="1304"/>
                    </a:cubicBezTo>
                    <a:cubicBezTo>
                      <a:pt x="2632" y="577"/>
                      <a:pt x="2030" y="0"/>
                      <a:pt x="1304"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4662425" y="4303925"/>
                <a:ext cx="13200" cy="13800"/>
              </a:xfrm>
              <a:custGeom>
                <a:rect b="b" l="l" r="r" t="t"/>
                <a:pathLst>
                  <a:path extrusionOk="0" h="552" w="528">
                    <a:moveTo>
                      <a:pt x="252" y="0"/>
                    </a:moveTo>
                    <a:cubicBezTo>
                      <a:pt x="101" y="0"/>
                      <a:pt x="1" y="126"/>
                      <a:pt x="1" y="276"/>
                    </a:cubicBezTo>
                    <a:cubicBezTo>
                      <a:pt x="1" y="427"/>
                      <a:pt x="101" y="552"/>
                      <a:pt x="252" y="552"/>
                    </a:cubicBezTo>
                    <a:cubicBezTo>
                      <a:pt x="402" y="552"/>
                      <a:pt x="527" y="427"/>
                      <a:pt x="527" y="276"/>
                    </a:cubicBezTo>
                    <a:cubicBezTo>
                      <a:pt x="527" y="126"/>
                      <a:pt x="402" y="0"/>
                      <a:pt x="252"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4466325" y="4355300"/>
                <a:ext cx="19450" cy="18825"/>
              </a:xfrm>
              <a:custGeom>
                <a:rect b="b" l="l" r="r" t="t"/>
                <a:pathLst>
                  <a:path extrusionOk="0" h="753" w="778">
                    <a:moveTo>
                      <a:pt x="376" y="1"/>
                    </a:moveTo>
                    <a:cubicBezTo>
                      <a:pt x="176" y="1"/>
                      <a:pt x="0" y="151"/>
                      <a:pt x="0" y="377"/>
                    </a:cubicBezTo>
                    <a:cubicBezTo>
                      <a:pt x="0" y="577"/>
                      <a:pt x="176" y="752"/>
                      <a:pt x="376" y="752"/>
                    </a:cubicBezTo>
                    <a:cubicBezTo>
                      <a:pt x="602" y="752"/>
                      <a:pt x="777" y="577"/>
                      <a:pt x="777" y="377"/>
                    </a:cubicBezTo>
                    <a:cubicBezTo>
                      <a:pt x="777" y="151"/>
                      <a:pt x="602" y="1"/>
                      <a:pt x="376"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4560925" y="3933625"/>
                <a:ext cx="235625" cy="207425"/>
              </a:xfrm>
              <a:custGeom>
                <a:rect b="b" l="l" r="r" t="t"/>
                <a:pathLst>
                  <a:path extrusionOk="0" h="8297" w="9425">
                    <a:moveTo>
                      <a:pt x="1890" y="0"/>
                    </a:moveTo>
                    <a:cubicBezTo>
                      <a:pt x="1482" y="0"/>
                      <a:pt x="1142" y="113"/>
                      <a:pt x="903" y="351"/>
                    </a:cubicBezTo>
                    <a:cubicBezTo>
                      <a:pt x="1" y="1279"/>
                      <a:pt x="953" y="3710"/>
                      <a:pt x="3033" y="5815"/>
                    </a:cubicBezTo>
                    <a:cubicBezTo>
                      <a:pt x="4597" y="7360"/>
                      <a:pt x="6340" y="8296"/>
                      <a:pt x="7513" y="8296"/>
                    </a:cubicBezTo>
                    <a:cubicBezTo>
                      <a:pt x="7920" y="8296"/>
                      <a:pt x="8258" y="8184"/>
                      <a:pt x="8497" y="7945"/>
                    </a:cubicBezTo>
                    <a:cubicBezTo>
                      <a:pt x="9424" y="7018"/>
                      <a:pt x="8472" y="4587"/>
                      <a:pt x="6367" y="2482"/>
                    </a:cubicBezTo>
                    <a:cubicBezTo>
                      <a:pt x="4822" y="937"/>
                      <a:pt x="3070" y="0"/>
                      <a:pt x="1890"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4755800" y="4155425"/>
                <a:ext cx="40125" cy="39500"/>
              </a:xfrm>
              <a:custGeom>
                <a:rect b="b" l="l" r="r" t="t"/>
                <a:pathLst>
                  <a:path extrusionOk="0" h="1580" w="1605">
                    <a:moveTo>
                      <a:pt x="802" y="1"/>
                    </a:moveTo>
                    <a:cubicBezTo>
                      <a:pt x="376" y="1"/>
                      <a:pt x="0" y="351"/>
                      <a:pt x="0" y="778"/>
                    </a:cubicBezTo>
                    <a:cubicBezTo>
                      <a:pt x="0" y="1229"/>
                      <a:pt x="376" y="1580"/>
                      <a:pt x="802" y="1580"/>
                    </a:cubicBezTo>
                    <a:cubicBezTo>
                      <a:pt x="1228" y="1580"/>
                      <a:pt x="1604" y="1229"/>
                      <a:pt x="1604" y="778"/>
                    </a:cubicBezTo>
                    <a:cubicBezTo>
                      <a:pt x="1604" y="351"/>
                      <a:pt x="1228" y="1"/>
                      <a:pt x="8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6"/>
            <p:cNvGrpSpPr/>
            <p:nvPr/>
          </p:nvGrpSpPr>
          <p:grpSpPr>
            <a:xfrm>
              <a:off x="3286616" y="2000045"/>
              <a:ext cx="308137" cy="899611"/>
              <a:chOff x="3676850" y="2874725"/>
              <a:chExt cx="179850" cy="525075"/>
            </a:xfrm>
          </p:grpSpPr>
          <p:sp>
            <p:nvSpPr>
              <p:cNvPr id="1394" name="Google Shape;1394;p36"/>
              <p:cNvSpPr/>
              <p:nvPr/>
            </p:nvSpPr>
            <p:spPr>
              <a:xfrm>
                <a:off x="3698150" y="2901025"/>
                <a:ext cx="135975" cy="498775"/>
              </a:xfrm>
              <a:custGeom>
                <a:rect b="b" l="l" r="r" t="t"/>
                <a:pathLst>
                  <a:path extrusionOk="0" h="19951" w="5439">
                    <a:moveTo>
                      <a:pt x="0" y="1"/>
                    </a:moveTo>
                    <a:lnTo>
                      <a:pt x="0" y="17219"/>
                    </a:lnTo>
                    <a:cubicBezTo>
                      <a:pt x="0" y="18723"/>
                      <a:pt x="1203" y="19951"/>
                      <a:pt x="2707" y="19951"/>
                    </a:cubicBezTo>
                    <a:cubicBezTo>
                      <a:pt x="4236" y="19951"/>
                      <a:pt x="5439" y="18723"/>
                      <a:pt x="5439" y="17219"/>
                    </a:cubicBezTo>
                    <a:lnTo>
                      <a:pt x="54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3716325" y="3166075"/>
                <a:ext cx="99650" cy="210550"/>
              </a:xfrm>
              <a:custGeom>
                <a:rect b="b" l="l" r="r" t="t"/>
                <a:pathLst>
                  <a:path extrusionOk="0" h="8422" w="3986">
                    <a:moveTo>
                      <a:pt x="0" y="0"/>
                    </a:moveTo>
                    <a:lnTo>
                      <a:pt x="0" y="6417"/>
                    </a:lnTo>
                    <a:cubicBezTo>
                      <a:pt x="0" y="7519"/>
                      <a:pt x="877" y="8422"/>
                      <a:pt x="1980" y="8422"/>
                    </a:cubicBezTo>
                    <a:cubicBezTo>
                      <a:pt x="3083" y="8422"/>
                      <a:pt x="3985" y="7519"/>
                      <a:pt x="3985" y="6417"/>
                    </a:cubicBezTo>
                    <a:lnTo>
                      <a:pt x="39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3676850" y="2874725"/>
                <a:ext cx="179850" cy="31350"/>
              </a:xfrm>
              <a:custGeom>
                <a:rect b="b" l="l" r="r" t="t"/>
                <a:pathLst>
                  <a:path extrusionOk="0" h="1254" w="7194">
                    <a:moveTo>
                      <a:pt x="326" y="0"/>
                    </a:moveTo>
                    <a:cubicBezTo>
                      <a:pt x="151" y="0"/>
                      <a:pt x="0" y="176"/>
                      <a:pt x="0" y="351"/>
                    </a:cubicBezTo>
                    <a:lnTo>
                      <a:pt x="0" y="928"/>
                    </a:lnTo>
                    <a:cubicBezTo>
                      <a:pt x="0" y="1103"/>
                      <a:pt x="151" y="1253"/>
                      <a:pt x="326" y="1253"/>
                    </a:cubicBezTo>
                    <a:lnTo>
                      <a:pt x="6842" y="1253"/>
                    </a:lnTo>
                    <a:cubicBezTo>
                      <a:pt x="7043" y="1253"/>
                      <a:pt x="7193" y="1103"/>
                      <a:pt x="7193" y="928"/>
                    </a:cubicBezTo>
                    <a:lnTo>
                      <a:pt x="7193" y="351"/>
                    </a:lnTo>
                    <a:cubicBezTo>
                      <a:pt x="7193" y="176"/>
                      <a:pt x="7043" y="0"/>
                      <a:pt x="68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3716325" y="3149775"/>
                <a:ext cx="30100" cy="30725"/>
              </a:xfrm>
              <a:custGeom>
                <a:rect b="b" l="l" r="r" t="t"/>
                <a:pathLst>
                  <a:path extrusionOk="0" h="1229" w="1204">
                    <a:moveTo>
                      <a:pt x="602" y="1"/>
                    </a:moveTo>
                    <a:cubicBezTo>
                      <a:pt x="251" y="1"/>
                      <a:pt x="0" y="276"/>
                      <a:pt x="0" y="627"/>
                    </a:cubicBezTo>
                    <a:cubicBezTo>
                      <a:pt x="0" y="953"/>
                      <a:pt x="251" y="1229"/>
                      <a:pt x="602" y="1229"/>
                    </a:cubicBezTo>
                    <a:cubicBezTo>
                      <a:pt x="927" y="1229"/>
                      <a:pt x="1203" y="953"/>
                      <a:pt x="1203" y="627"/>
                    </a:cubicBezTo>
                    <a:cubicBezTo>
                      <a:pt x="1203" y="276"/>
                      <a:pt x="927"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3759550" y="3160425"/>
                <a:ext cx="10050" cy="10050"/>
              </a:xfrm>
              <a:custGeom>
                <a:rect b="b" l="l" r="r" t="t"/>
                <a:pathLst>
                  <a:path extrusionOk="0" h="402" w="402">
                    <a:moveTo>
                      <a:pt x="201" y="1"/>
                    </a:moveTo>
                    <a:cubicBezTo>
                      <a:pt x="76" y="1"/>
                      <a:pt x="0" y="76"/>
                      <a:pt x="0" y="201"/>
                    </a:cubicBezTo>
                    <a:cubicBezTo>
                      <a:pt x="0" y="302"/>
                      <a:pt x="76" y="402"/>
                      <a:pt x="201" y="402"/>
                    </a:cubicBezTo>
                    <a:cubicBezTo>
                      <a:pt x="301" y="402"/>
                      <a:pt x="401" y="302"/>
                      <a:pt x="401" y="201"/>
                    </a:cubicBezTo>
                    <a:cubicBezTo>
                      <a:pt x="401" y="76"/>
                      <a:pt x="301" y="1"/>
                      <a:pt x="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3773325" y="3142900"/>
                <a:ext cx="32625" cy="32600"/>
              </a:xfrm>
              <a:custGeom>
                <a:rect b="b" l="l" r="r" t="t"/>
                <a:pathLst>
                  <a:path extrusionOk="0" h="1304" w="1305">
                    <a:moveTo>
                      <a:pt x="652" y="0"/>
                    </a:moveTo>
                    <a:cubicBezTo>
                      <a:pt x="277" y="0"/>
                      <a:pt x="1" y="276"/>
                      <a:pt x="1" y="652"/>
                    </a:cubicBezTo>
                    <a:cubicBezTo>
                      <a:pt x="1" y="1003"/>
                      <a:pt x="277" y="1303"/>
                      <a:pt x="652" y="1303"/>
                    </a:cubicBezTo>
                    <a:cubicBezTo>
                      <a:pt x="1003" y="1303"/>
                      <a:pt x="1304" y="1003"/>
                      <a:pt x="1304" y="652"/>
                    </a:cubicBezTo>
                    <a:cubicBezTo>
                      <a:pt x="1304" y="276"/>
                      <a:pt x="1003"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3734475" y="3216200"/>
                <a:ext cx="20075" cy="20700"/>
              </a:xfrm>
              <a:custGeom>
                <a:rect b="b" l="l" r="r" t="t"/>
                <a:pathLst>
                  <a:path extrusionOk="0" h="828" w="803">
                    <a:moveTo>
                      <a:pt x="402" y="0"/>
                    </a:moveTo>
                    <a:cubicBezTo>
                      <a:pt x="176" y="0"/>
                      <a:pt x="1" y="201"/>
                      <a:pt x="1" y="427"/>
                    </a:cubicBezTo>
                    <a:cubicBezTo>
                      <a:pt x="1" y="652"/>
                      <a:pt x="176" y="828"/>
                      <a:pt x="402" y="828"/>
                    </a:cubicBezTo>
                    <a:cubicBezTo>
                      <a:pt x="628" y="828"/>
                      <a:pt x="803" y="652"/>
                      <a:pt x="803" y="427"/>
                    </a:cubicBezTo>
                    <a:cubicBezTo>
                      <a:pt x="803" y="201"/>
                      <a:pt x="628" y="0"/>
                      <a:pt x="402"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3748275" y="3256300"/>
                <a:ext cx="41375" cy="37625"/>
              </a:xfrm>
              <a:custGeom>
                <a:rect b="b" l="l" r="r" t="t"/>
                <a:pathLst>
                  <a:path extrusionOk="0" h="1505" w="1655">
                    <a:moveTo>
                      <a:pt x="818" y="0"/>
                    </a:moveTo>
                    <a:cubicBezTo>
                      <a:pt x="627" y="0"/>
                      <a:pt x="439" y="76"/>
                      <a:pt x="301" y="226"/>
                    </a:cubicBezTo>
                    <a:cubicBezTo>
                      <a:pt x="0" y="527"/>
                      <a:pt x="0" y="1003"/>
                      <a:pt x="301" y="1279"/>
                    </a:cubicBezTo>
                    <a:cubicBezTo>
                      <a:pt x="439" y="1429"/>
                      <a:pt x="627" y="1504"/>
                      <a:pt x="818" y="1504"/>
                    </a:cubicBezTo>
                    <a:cubicBezTo>
                      <a:pt x="1009" y="1504"/>
                      <a:pt x="1203" y="1429"/>
                      <a:pt x="1354" y="1279"/>
                    </a:cubicBezTo>
                    <a:cubicBezTo>
                      <a:pt x="1654" y="1003"/>
                      <a:pt x="1654" y="527"/>
                      <a:pt x="1354" y="226"/>
                    </a:cubicBezTo>
                    <a:cubicBezTo>
                      <a:pt x="1203" y="76"/>
                      <a:pt x="1009" y="0"/>
                      <a:pt x="818" y="0"/>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3784600" y="3238125"/>
                <a:ext cx="6925" cy="6925"/>
              </a:xfrm>
              <a:custGeom>
                <a:rect b="b" l="l" r="r" t="t"/>
                <a:pathLst>
                  <a:path extrusionOk="0" h="277" w="277">
                    <a:moveTo>
                      <a:pt x="126" y="1"/>
                    </a:moveTo>
                    <a:cubicBezTo>
                      <a:pt x="51" y="1"/>
                      <a:pt x="1" y="51"/>
                      <a:pt x="1" y="126"/>
                    </a:cubicBezTo>
                    <a:cubicBezTo>
                      <a:pt x="1" y="226"/>
                      <a:pt x="51" y="276"/>
                      <a:pt x="126" y="276"/>
                    </a:cubicBezTo>
                    <a:cubicBezTo>
                      <a:pt x="201" y="276"/>
                      <a:pt x="277" y="226"/>
                      <a:pt x="277" y="126"/>
                    </a:cubicBezTo>
                    <a:cubicBezTo>
                      <a:pt x="277" y="51"/>
                      <a:pt x="201" y="1"/>
                      <a:pt x="126"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3777100" y="3197400"/>
                <a:ext cx="23200" cy="22575"/>
              </a:xfrm>
              <a:custGeom>
                <a:rect b="b" l="l" r="r" t="t"/>
                <a:pathLst>
                  <a:path extrusionOk="0" h="903" w="928">
                    <a:moveTo>
                      <a:pt x="451" y="1"/>
                    </a:moveTo>
                    <a:cubicBezTo>
                      <a:pt x="201" y="1"/>
                      <a:pt x="0" y="201"/>
                      <a:pt x="0" y="452"/>
                    </a:cubicBezTo>
                    <a:cubicBezTo>
                      <a:pt x="0" y="702"/>
                      <a:pt x="201" y="903"/>
                      <a:pt x="451" y="903"/>
                    </a:cubicBezTo>
                    <a:cubicBezTo>
                      <a:pt x="702" y="903"/>
                      <a:pt x="928" y="702"/>
                      <a:pt x="928" y="452"/>
                    </a:cubicBezTo>
                    <a:cubicBezTo>
                      <a:pt x="928" y="201"/>
                      <a:pt x="702" y="1"/>
                      <a:pt x="451"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3776475" y="3287625"/>
                <a:ext cx="12550" cy="12550"/>
              </a:xfrm>
              <a:custGeom>
                <a:rect b="b" l="l" r="r" t="t"/>
                <a:pathLst>
                  <a:path extrusionOk="0" h="502" w="502">
                    <a:moveTo>
                      <a:pt x="251" y="1"/>
                    </a:moveTo>
                    <a:cubicBezTo>
                      <a:pt x="125" y="1"/>
                      <a:pt x="0" y="101"/>
                      <a:pt x="0" y="251"/>
                    </a:cubicBezTo>
                    <a:cubicBezTo>
                      <a:pt x="0" y="377"/>
                      <a:pt x="125" y="502"/>
                      <a:pt x="251" y="502"/>
                    </a:cubicBezTo>
                    <a:cubicBezTo>
                      <a:pt x="401" y="502"/>
                      <a:pt x="501" y="377"/>
                      <a:pt x="501" y="251"/>
                    </a:cubicBezTo>
                    <a:cubicBezTo>
                      <a:pt x="501" y="101"/>
                      <a:pt x="401" y="1"/>
                      <a:pt x="251" y="1"/>
                    </a:cubicBezTo>
                    <a:close/>
                  </a:path>
                </a:pathLst>
              </a:custGeom>
              <a:solidFill>
                <a:srgbClr val="1B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3804025" y="3078975"/>
                <a:ext cx="15700" cy="216825"/>
              </a:xfrm>
              <a:custGeom>
                <a:rect b="b" l="l" r="r" t="t"/>
                <a:pathLst>
                  <a:path extrusionOk="0" h="8673" w="628">
                    <a:moveTo>
                      <a:pt x="327" y="1"/>
                    </a:moveTo>
                    <a:cubicBezTo>
                      <a:pt x="151" y="1"/>
                      <a:pt x="1" y="1956"/>
                      <a:pt x="1" y="4337"/>
                    </a:cubicBezTo>
                    <a:cubicBezTo>
                      <a:pt x="1" y="6743"/>
                      <a:pt x="151" y="8672"/>
                      <a:pt x="327" y="8672"/>
                    </a:cubicBezTo>
                    <a:cubicBezTo>
                      <a:pt x="477" y="8672"/>
                      <a:pt x="627" y="6743"/>
                      <a:pt x="627" y="4337"/>
                    </a:cubicBezTo>
                    <a:cubicBezTo>
                      <a:pt x="627" y="1956"/>
                      <a:pt x="477" y="1"/>
                      <a:pt x="3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36"/>
            <p:cNvSpPr/>
            <p:nvPr/>
          </p:nvSpPr>
          <p:spPr>
            <a:xfrm>
              <a:off x="457200"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Mercury is the closest planet to the Sun and the smallest one</a:t>
              </a:r>
              <a:endParaRPr>
                <a:solidFill>
                  <a:schemeClr val="dk2"/>
                </a:solidFill>
              </a:endParaRPr>
            </a:p>
          </p:txBody>
        </p:sp>
        <p:sp>
          <p:nvSpPr>
            <p:cNvPr id="1407" name="Google Shape;1407;p36"/>
            <p:cNvSpPr txBox="1"/>
            <p:nvPr/>
          </p:nvSpPr>
          <p:spPr>
            <a:xfrm>
              <a:off x="457206"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MERCURY</a:t>
              </a:r>
              <a:endParaRPr sz="1600">
                <a:solidFill>
                  <a:schemeClr val="dk1"/>
                </a:solidFill>
                <a:latin typeface="Anton"/>
                <a:ea typeface="Anton"/>
                <a:cs typeface="Anton"/>
                <a:sym typeface="Anton"/>
              </a:endParaRPr>
            </a:p>
          </p:txBody>
        </p:sp>
        <p:sp>
          <p:nvSpPr>
            <p:cNvPr id="1408" name="Google Shape;1408;p36"/>
            <p:cNvSpPr/>
            <p:nvPr/>
          </p:nvSpPr>
          <p:spPr>
            <a:xfrm>
              <a:off x="990451" y="1083225"/>
              <a:ext cx="537900" cy="537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dk1"/>
                  </a:solidFill>
                  <a:latin typeface="Anton"/>
                  <a:ea typeface="Anton"/>
                  <a:cs typeface="Anton"/>
                  <a:sym typeface="Anton"/>
                </a:rPr>
                <a:t>1</a:t>
              </a:r>
              <a:endParaRPr sz="2000">
                <a:solidFill>
                  <a:schemeClr val="dk1"/>
                </a:solidFill>
                <a:latin typeface="Anton"/>
                <a:ea typeface="Anton"/>
                <a:cs typeface="Anton"/>
                <a:sym typeface="Anton"/>
              </a:endParaRPr>
            </a:p>
          </p:txBody>
        </p:sp>
        <p:sp>
          <p:nvSpPr>
            <p:cNvPr id="1409" name="Google Shape;1409;p36"/>
            <p:cNvSpPr/>
            <p:nvPr/>
          </p:nvSpPr>
          <p:spPr>
            <a:xfrm>
              <a:off x="2630025"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It has a beautiful name and is the second planet from the Sun</a:t>
              </a:r>
              <a:endParaRPr>
                <a:solidFill>
                  <a:schemeClr val="dk2"/>
                </a:solidFill>
              </a:endParaRPr>
            </a:p>
          </p:txBody>
        </p:sp>
        <p:sp>
          <p:nvSpPr>
            <p:cNvPr id="1410" name="Google Shape;1410;p36"/>
            <p:cNvSpPr txBox="1"/>
            <p:nvPr/>
          </p:nvSpPr>
          <p:spPr>
            <a:xfrm>
              <a:off x="2630031"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VENUS</a:t>
              </a:r>
              <a:endParaRPr sz="1600">
                <a:solidFill>
                  <a:schemeClr val="dk1"/>
                </a:solidFill>
                <a:latin typeface="Anton"/>
                <a:ea typeface="Anton"/>
                <a:cs typeface="Anton"/>
                <a:sym typeface="Anton"/>
              </a:endParaRPr>
            </a:p>
          </p:txBody>
        </p:sp>
        <p:sp>
          <p:nvSpPr>
            <p:cNvPr id="1411" name="Google Shape;1411;p36"/>
            <p:cNvSpPr/>
            <p:nvPr/>
          </p:nvSpPr>
          <p:spPr>
            <a:xfrm>
              <a:off x="4802850"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It's full of iron oxide dust, which gives the planet its reddish cast</a:t>
              </a:r>
              <a:endParaRPr>
                <a:solidFill>
                  <a:schemeClr val="dk2"/>
                </a:solidFill>
              </a:endParaRPr>
            </a:p>
          </p:txBody>
        </p:sp>
        <p:sp>
          <p:nvSpPr>
            <p:cNvPr id="1412" name="Google Shape;1412;p36"/>
            <p:cNvSpPr txBox="1"/>
            <p:nvPr/>
          </p:nvSpPr>
          <p:spPr>
            <a:xfrm>
              <a:off x="4802856"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MARS</a:t>
              </a:r>
              <a:endParaRPr sz="1600">
                <a:solidFill>
                  <a:schemeClr val="dk1"/>
                </a:solidFill>
                <a:latin typeface="Anton"/>
                <a:ea typeface="Anton"/>
                <a:cs typeface="Anton"/>
                <a:sym typeface="Anton"/>
              </a:endParaRPr>
            </a:p>
          </p:txBody>
        </p:sp>
        <p:sp>
          <p:nvSpPr>
            <p:cNvPr id="1413" name="Google Shape;1413;p36"/>
            <p:cNvSpPr/>
            <p:nvPr/>
          </p:nvSpPr>
          <p:spPr>
            <a:xfrm>
              <a:off x="6975675"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It was named after the Roman god of wealth and agriculture</a:t>
              </a:r>
              <a:endParaRPr>
                <a:solidFill>
                  <a:schemeClr val="dk2"/>
                </a:solidFill>
              </a:endParaRPr>
            </a:p>
          </p:txBody>
        </p:sp>
        <p:sp>
          <p:nvSpPr>
            <p:cNvPr id="1414" name="Google Shape;1414;p36"/>
            <p:cNvSpPr txBox="1"/>
            <p:nvPr/>
          </p:nvSpPr>
          <p:spPr>
            <a:xfrm>
              <a:off x="6975681"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SATURN</a:t>
              </a:r>
              <a:endParaRPr sz="1600">
                <a:solidFill>
                  <a:schemeClr val="dk1"/>
                </a:solidFill>
                <a:latin typeface="Anton"/>
                <a:ea typeface="Anton"/>
                <a:cs typeface="Anton"/>
                <a:sym typeface="Anton"/>
              </a:endParaRPr>
            </a:p>
          </p:txBody>
        </p:sp>
        <p:sp>
          <p:nvSpPr>
            <p:cNvPr id="1415" name="Google Shape;1415;p36"/>
            <p:cNvSpPr/>
            <p:nvPr/>
          </p:nvSpPr>
          <p:spPr>
            <a:xfrm>
              <a:off x="3171739" y="1083225"/>
              <a:ext cx="537900" cy="537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dk1"/>
                  </a:solidFill>
                  <a:latin typeface="Anton"/>
                  <a:ea typeface="Anton"/>
                  <a:cs typeface="Anton"/>
                  <a:sym typeface="Anton"/>
                </a:rPr>
                <a:t>2</a:t>
              </a:r>
              <a:endParaRPr sz="2000">
                <a:solidFill>
                  <a:schemeClr val="dk1"/>
                </a:solidFill>
                <a:latin typeface="Anton"/>
                <a:ea typeface="Anton"/>
                <a:cs typeface="Anton"/>
                <a:sym typeface="Anton"/>
              </a:endParaRPr>
            </a:p>
          </p:txBody>
        </p:sp>
        <p:sp>
          <p:nvSpPr>
            <p:cNvPr id="1416" name="Google Shape;1416;p36"/>
            <p:cNvSpPr/>
            <p:nvPr/>
          </p:nvSpPr>
          <p:spPr>
            <a:xfrm>
              <a:off x="5353039" y="1083225"/>
              <a:ext cx="537900" cy="537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dk1"/>
                  </a:solidFill>
                  <a:latin typeface="Anton"/>
                  <a:ea typeface="Anton"/>
                  <a:cs typeface="Anton"/>
                  <a:sym typeface="Anton"/>
                </a:rPr>
                <a:t>3</a:t>
              </a:r>
              <a:endParaRPr sz="2000">
                <a:solidFill>
                  <a:schemeClr val="dk1"/>
                </a:solidFill>
                <a:latin typeface="Anton"/>
                <a:ea typeface="Anton"/>
                <a:cs typeface="Anton"/>
                <a:sym typeface="Anton"/>
              </a:endParaRPr>
            </a:p>
          </p:txBody>
        </p:sp>
        <p:sp>
          <p:nvSpPr>
            <p:cNvPr id="1417" name="Google Shape;1417;p36"/>
            <p:cNvSpPr/>
            <p:nvPr/>
          </p:nvSpPr>
          <p:spPr>
            <a:xfrm>
              <a:off x="7508914" y="1083225"/>
              <a:ext cx="537900" cy="537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dk1"/>
                  </a:solidFill>
                  <a:latin typeface="Anton"/>
                  <a:ea typeface="Anton"/>
                  <a:cs typeface="Anton"/>
                  <a:sym typeface="Anton"/>
                </a:rPr>
                <a:t>4</a:t>
              </a:r>
              <a:endParaRPr sz="2000">
                <a:solidFill>
                  <a:schemeClr val="dk1"/>
                </a:solidFill>
                <a:latin typeface="Anton"/>
                <a:ea typeface="Anton"/>
                <a:cs typeface="Anton"/>
                <a:sym typeface="Anton"/>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37"/>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1423" name="Google Shape;1423;p37"/>
          <p:cNvSpPr/>
          <p:nvPr/>
        </p:nvSpPr>
        <p:spPr>
          <a:xfrm rot="5400000">
            <a:off x="2297281"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4" name="Google Shape;1424;p37"/>
          <p:cNvGrpSpPr/>
          <p:nvPr/>
        </p:nvGrpSpPr>
        <p:grpSpPr>
          <a:xfrm>
            <a:off x="457213" y="1858550"/>
            <a:ext cx="8229575" cy="1949637"/>
            <a:chOff x="457213" y="1858550"/>
            <a:chExt cx="8229575" cy="1949637"/>
          </a:xfrm>
        </p:grpSpPr>
        <p:sp>
          <p:nvSpPr>
            <p:cNvPr id="1425" name="Google Shape;1425;p37"/>
            <p:cNvSpPr/>
            <p:nvPr/>
          </p:nvSpPr>
          <p:spPr>
            <a:xfrm>
              <a:off x="457238" y="1858550"/>
              <a:ext cx="1869900" cy="6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txBox="1"/>
            <p:nvPr/>
          </p:nvSpPr>
          <p:spPr>
            <a:xfrm>
              <a:off x="457238" y="1908950"/>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nton"/>
                  <a:ea typeface="Anton"/>
                  <a:cs typeface="Anton"/>
                  <a:sym typeface="Anton"/>
                </a:rPr>
                <a:t>80%</a:t>
              </a:r>
              <a:endParaRPr sz="2000">
                <a:solidFill>
                  <a:schemeClr val="lt1"/>
                </a:solidFill>
                <a:latin typeface="Anton"/>
                <a:ea typeface="Anton"/>
                <a:cs typeface="Anton"/>
                <a:sym typeface="Anton"/>
              </a:endParaRPr>
            </a:p>
          </p:txBody>
        </p:sp>
        <p:sp>
          <p:nvSpPr>
            <p:cNvPr id="1427" name="Google Shape;1427;p37"/>
            <p:cNvSpPr txBox="1"/>
            <p:nvPr/>
          </p:nvSpPr>
          <p:spPr>
            <a:xfrm>
              <a:off x="457213" y="2606987"/>
              <a:ext cx="1869900" cy="1201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2"/>
                  </a:solidFill>
                  <a:latin typeface="Advent Pro"/>
                  <a:ea typeface="Advent Pro"/>
                  <a:cs typeface="Advent Pro"/>
                  <a:sym typeface="Advent Pro"/>
                </a:rPr>
                <a:t>Mercury is the closest planet to the Sun and the smallest one in the Solar System—it’s only a bit larger than the Moon</a:t>
              </a:r>
              <a:endParaRPr sz="1200">
                <a:solidFill>
                  <a:schemeClr val="dk2"/>
                </a:solidFill>
                <a:latin typeface="Advent Pro"/>
                <a:ea typeface="Advent Pro"/>
                <a:cs typeface="Advent Pro"/>
                <a:sym typeface="Advent Pro"/>
              </a:endParaRPr>
            </a:p>
          </p:txBody>
        </p:sp>
        <p:sp>
          <p:nvSpPr>
            <p:cNvPr id="1428" name="Google Shape;1428;p37"/>
            <p:cNvSpPr txBox="1"/>
            <p:nvPr/>
          </p:nvSpPr>
          <p:spPr>
            <a:xfrm>
              <a:off x="6816888" y="1858562"/>
              <a:ext cx="1869900" cy="1201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2"/>
                  </a:solidFill>
                  <a:latin typeface="Advent Pro"/>
                  <a:ea typeface="Advent Pro"/>
                  <a:cs typeface="Advent Pro"/>
                  <a:sym typeface="Advent Pro"/>
                </a:rPr>
                <a:t>Despite being red, Mars is a cold place, not hot. It’s full of iron oxide dust, which gives the planet its reddish cast</a:t>
              </a:r>
              <a:endParaRPr sz="1200">
                <a:solidFill>
                  <a:schemeClr val="dk2"/>
                </a:solidFill>
                <a:latin typeface="Advent Pro"/>
                <a:ea typeface="Advent Pro"/>
                <a:cs typeface="Advent Pro"/>
                <a:sym typeface="Advent Pro"/>
              </a:endParaRPr>
            </a:p>
          </p:txBody>
        </p:sp>
        <p:sp>
          <p:nvSpPr>
            <p:cNvPr id="1429" name="Google Shape;1429;p37"/>
            <p:cNvSpPr/>
            <p:nvPr/>
          </p:nvSpPr>
          <p:spPr>
            <a:xfrm>
              <a:off x="6816888" y="3207575"/>
              <a:ext cx="1869900" cy="6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7"/>
            <p:cNvSpPr txBox="1"/>
            <p:nvPr/>
          </p:nvSpPr>
          <p:spPr>
            <a:xfrm>
              <a:off x="6816888" y="3257975"/>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nton"/>
                  <a:ea typeface="Anton"/>
                  <a:cs typeface="Anton"/>
                  <a:sym typeface="Anton"/>
                </a:rPr>
                <a:t>60%</a:t>
              </a:r>
              <a:endParaRPr sz="2000">
                <a:solidFill>
                  <a:schemeClr val="lt1"/>
                </a:solidFill>
                <a:latin typeface="Anton"/>
                <a:ea typeface="Anton"/>
                <a:cs typeface="Anton"/>
                <a:sym typeface="Anton"/>
              </a:endParaRPr>
            </a:p>
          </p:txBody>
        </p:sp>
      </p:grpSp>
      <p:grpSp>
        <p:nvGrpSpPr>
          <p:cNvPr id="1431" name="Google Shape;1431;p37"/>
          <p:cNvGrpSpPr/>
          <p:nvPr/>
        </p:nvGrpSpPr>
        <p:grpSpPr>
          <a:xfrm>
            <a:off x="2534950" y="1858550"/>
            <a:ext cx="4074511" cy="826500"/>
            <a:chOff x="2534950" y="1858550"/>
            <a:chExt cx="4074511" cy="826500"/>
          </a:xfrm>
        </p:grpSpPr>
        <p:sp>
          <p:nvSpPr>
            <p:cNvPr id="1432" name="Google Shape;1432;p37"/>
            <p:cNvSpPr/>
            <p:nvPr/>
          </p:nvSpPr>
          <p:spPr>
            <a:xfrm rot="5400000">
              <a:off x="4368806"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7"/>
            <p:cNvSpPr/>
            <p:nvPr/>
          </p:nvSpPr>
          <p:spPr>
            <a:xfrm flipH="1" rot="10800000">
              <a:off x="4703431"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7"/>
            <p:cNvSpPr/>
            <p:nvPr/>
          </p:nvSpPr>
          <p:spPr>
            <a:xfrm>
              <a:off x="4632744"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37"/>
            <p:cNvGrpSpPr/>
            <p:nvPr/>
          </p:nvGrpSpPr>
          <p:grpSpPr>
            <a:xfrm>
              <a:off x="4700980" y="2223189"/>
              <a:ext cx="112592" cy="307822"/>
              <a:chOff x="2785802" y="2333333"/>
              <a:chExt cx="311115" cy="850573"/>
            </a:xfrm>
          </p:grpSpPr>
          <p:sp>
            <p:nvSpPr>
              <p:cNvPr id="1436" name="Google Shape;143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37"/>
            <p:cNvSpPr/>
            <p:nvPr/>
          </p:nvSpPr>
          <p:spPr>
            <a:xfrm rot="5400000">
              <a:off x="4395074"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7"/>
            <p:cNvSpPr/>
            <p:nvPr/>
          </p:nvSpPr>
          <p:spPr>
            <a:xfrm rot="5400000">
              <a:off x="4788365"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7"/>
            <p:cNvSpPr/>
            <p:nvPr/>
          </p:nvSpPr>
          <p:spPr>
            <a:xfrm flipH="1" rot="10800000">
              <a:off x="5122990"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7"/>
            <p:cNvSpPr/>
            <p:nvPr/>
          </p:nvSpPr>
          <p:spPr>
            <a:xfrm>
              <a:off x="5052303"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5" name="Google Shape;1445;p37"/>
            <p:cNvGrpSpPr/>
            <p:nvPr/>
          </p:nvGrpSpPr>
          <p:grpSpPr>
            <a:xfrm>
              <a:off x="5120539" y="2223189"/>
              <a:ext cx="112592" cy="307822"/>
              <a:chOff x="2785802" y="2333333"/>
              <a:chExt cx="311115" cy="850573"/>
            </a:xfrm>
          </p:grpSpPr>
          <p:sp>
            <p:nvSpPr>
              <p:cNvPr id="1446" name="Google Shape;144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37"/>
            <p:cNvSpPr/>
            <p:nvPr/>
          </p:nvSpPr>
          <p:spPr>
            <a:xfrm rot="5400000">
              <a:off x="4814633"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7"/>
            <p:cNvSpPr/>
            <p:nvPr/>
          </p:nvSpPr>
          <p:spPr>
            <a:xfrm rot="5400000">
              <a:off x="5207924"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7"/>
            <p:cNvSpPr/>
            <p:nvPr/>
          </p:nvSpPr>
          <p:spPr>
            <a:xfrm flipH="1" rot="10800000">
              <a:off x="5542549"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7"/>
            <p:cNvSpPr/>
            <p:nvPr/>
          </p:nvSpPr>
          <p:spPr>
            <a:xfrm>
              <a:off x="5471861"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5" name="Google Shape;1455;p37"/>
            <p:cNvGrpSpPr/>
            <p:nvPr/>
          </p:nvGrpSpPr>
          <p:grpSpPr>
            <a:xfrm>
              <a:off x="5540097" y="2223189"/>
              <a:ext cx="112592" cy="307822"/>
              <a:chOff x="2785802" y="2333333"/>
              <a:chExt cx="311115" cy="850573"/>
            </a:xfrm>
          </p:grpSpPr>
          <p:sp>
            <p:nvSpPr>
              <p:cNvPr id="1456" name="Google Shape;145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1" name="Google Shape;1461;p37"/>
            <p:cNvSpPr/>
            <p:nvPr/>
          </p:nvSpPr>
          <p:spPr>
            <a:xfrm rot="5400000">
              <a:off x="5234192"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7"/>
            <p:cNvSpPr/>
            <p:nvPr/>
          </p:nvSpPr>
          <p:spPr>
            <a:xfrm rot="5400000">
              <a:off x="3949247"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7"/>
            <p:cNvSpPr/>
            <p:nvPr/>
          </p:nvSpPr>
          <p:spPr>
            <a:xfrm flipH="1" rot="10800000">
              <a:off x="4283873"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7"/>
            <p:cNvSpPr/>
            <p:nvPr/>
          </p:nvSpPr>
          <p:spPr>
            <a:xfrm>
              <a:off x="4213185"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7"/>
            <p:cNvGrpSpPr/>
            <p:nvPr/>
          </p:nvGrpSpPr>
          <p:grpSpPr>
            <a:xfrm>
              <a:off x="4281421" y="2223189"/>
              <a:ext cx="112592" cy="307822"/>
              <a:chOff x="2785802" y="2333333"/>
              <a:chExt cx="311115" cy="850573"/>
            </a:xfrm>
          </p:grpSpPr>
          <p:sp>
            <p:nvSpPr>
              <p:cNvPr id="1466" name="Google Shape;146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1" name="Google Shape;1471;p37"/>
            <p:cNvSpPr/>
            <p:nvPr/>
          </p:nvSpPr>
          <p:spPr>
            <a:xfrm rot="5400000">
              <a:off x="3975516"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7"/>
            <p:cNvSpPr/>
            <p:nvPr/>
          </p:nvSpPr>
          <p:spPr>
            <a:xfrm rot="5400000">
              <a:off x="3529689"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p:nvPr/>
          </p:nvSpPr>
          <p:spPr>
            <a:xfrm flipH="1" rot="10800000">
              <a:off x="3864314"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7"/>
            <p:cNvSpPr/>
            <p:nvPr/>
          </p:nvSpPr>
          <p:spPr>
            <a:xfrm>
              <a:off x="3793626"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5" name="Google Shape;1475;p37"/>
            <p:cNvGrpSpPr/>
            <p:nvPr/>
          </p:nvGrpSpPr>
          <p:grpSpPr>
            <a:xfrm>
              <a:off x="3861862" y="2223189"/>
              <a:ext cx="112592" cy="307822"/>
              <a:chOff x="2785802" y="2333333"/>
              <a:chExt cx="311115" cy="850573"/>
            </a:xfrm>
          </p:grpSpPr>
          <p:sp>
            <p:nvSpPr>
              <p:cNvPr id="1476" name="Google Shape;147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1" name="Google Shape;1481;p37"/>
            <p:cNvSpPr/>
            <p:nvPr/>
          </p:nvSpPr>
          <p:spPr>
            <a:xfrm rot="5400000">
              <a:off x="3555957"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7"/>
            <p:cNvSpPr/>
            <p:nvPr/>
          </p:nvSpPr>
          <p:spPr>
            <a:xfrm rot="5400000">
              <a:off x="3110130"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7"/>
            <p:cNvSpPr/>
            <p:nvPr/>
          </p:nvSpPr>
          <p:spPr>
            <a:xfrm flipH="1" rot="10800000">
              <a:off x="3444755"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7"/>
            <p:cNvSpPr/>
            <p:nvPr/>
          </p:nvSpPr>
          <p:spPr>
            <a:xfrm>
              <a:off x="3374068"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5" name="Google Shape;1485;p37"/>
            <p:cNvGrpSpPr/>
            <p:nvPr/>
          </p:nvGrpSpPr>
          <p:grpSpPr>
            <a:xfrm>
              <a:off x="3442303" y="2223189"/>
              <a:ext cx="112592" cy="307822"/>
              <a:chOff x="2785802" y="2333333"/>
              <a:chExt cx="311115" cy="850573"/>
            </a:xfrm>
          </p:grpSpPr>
          <p:sp>
            <p:nvSpPr>
              <p:cNvPr id="1486" name="Google Shape;148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1" name="Google Shape;1491;p37"/>
            <p:cNvSpPr/>
            <p:nvPr/>
          </p:nvSpPr>
          <p:spPr>
            <a:xfrm rot="5400000">
              <a:off x="3136398"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rot="5400000">
              <a:off x="2690571"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flipH="1" rot="10800000">
              <a:off x="3025196"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7"/>
            <p:cNvSpPr/>
            <p:nvPr/>
          </p:nvSpPr>
          <p:spPr>
            <a:xfrm>
              <a:off x="2954509"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37"/>
            <p:cNvGrpSpPr/>
            <p:nvPr/>
          </p:nvGrpSpPr>
          <p:grpSpPr>
            <a:xfrm>
              <a:off x="3022745" y="2223189"/>
              <a:ext cx="112592" cy="307822"/>
              <a:chOff x="2785802" y="2333333"/>
              <a:chExt cx="311115" cy="850573"/>
            </a:xfrm>
          </p:grpSpPr>
          <p:sp>
            <p:nvSpPr>
              <p:cNvPr id="1496" name="Google Shape;149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37"/>
            <p:cNvSpPr/>
            <p:nvPr/>
          </p:nvSpPr>
          <p:spPr>
            <a:xfrm rot="5400000">
              <a:off x="2716839"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7"/>
            <p:cNvSpPr/>
            <p:nvPr/>
          </p:nvSpPr>
          <p:spPr>
            <a:xfrm rot="5400000">
              <a:off x="2271012"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7"/>
            <p:cNvSpPr/>
            <p:nvPr/>
          </p:nvSpPr>
          <p:spPr>
            <a:xfrm flipH="1" rot="10800000">
              <a:off x="2605638" y="2211784"/>
              <a:ext cx="157500" cy="4425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7"/>
            <p:cNvSpPr/>
            <p:nvPr/>
          </p:nvSpPr>
          <p:spPr>
            <a:xfrm>
              <a:off x="2534950"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5" name="Google Shape;1505;p37"/>
            <p:cNvGrpSpPr/>
            <p:nvPr/>
          </p:nvGrpSpPr>
          <p:grpSpPr>
            <a:xfrm>
              <a:off x="2603186" y="2223189"/>
              <a:ext cx="112592" cy="307822"/>
              <a:chOff x="2785802" y="2333333"/>
              <a:chExt cx="311115" cy="850573"/>
            </a:xfrm>
          </p:grpSpPr>
          <p:sp>
            <p:nvSpPr>
              <p:cNvPr id="1506" name="Google Shape;150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1" name="Google Shape;1511;p37"/>
            <p:cNvSpPr/>
            <p:nvPr/>
          </p:nvSpPr>
          <p:spPr>
            <a:xfrm rot="5400000">
              <a:off x="2297281"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7"/>
            <p:cNvSpPr/>
            <p:nvPr/>
          </p:nvSpPr>
          <p:spPr>
            <a:xfrm rot="5400000">
              <a:off x="5627474"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7"/>
            <p:cNvSpPr/>
            <p:nvPr/>
          </p:nvSpPr>
          <p:spPr>
            <a:xfrm flipH="1" rot="10800000">
              <a:off x="5962099" y="221178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7"/>
            <p:cNvSpPr/>
            <p:nvPr/>
          </p:nvSpPr>
          <p:spPr>
            <a:xfrm>
              <a:off x="5891411"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37"/>
            <p:cNvGrpSpPr/>
            <p:nvPr/>
          </p:nvGrpSpPr>
          <p:grpSpPr>
            <a:xfrm>
              <a:off x="5959647" y="2223189"/>
              <a:ext cx="112592" cy="307822"/>
              <a:chOff x="2785802" y="2333333"/>
              <a:chExt cx="311115" cy="850573"/>
            </a:xfrm>
          </p:grpSpPr>
          <p:sp>
            <p:nvSpPr>
              <p:cNvPr id="1516" name="Google Shape;151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37"/>
            <p:cNvSpPr/>
            <p:nvPr/>
          </p:nvSpPr>
          <p:spPr>
            <a:xfrm rot="5400000">
              <a:off x="5653742"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7"/>
            <p:cNvSpPr/>
            <p:nvPr/>
          </p:nvSpPr>
          <p:spPr>
            <a:xfrm rot="5400000">
              <a:off x="6047024" y="217205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7"/>
            <p:cNvSpPr/>
            <p:nvPr/>
          </p:nvSpPr>
          <p:spPr>
            <a:xfrm flipH="1" rot="10800000">
              <a:off x="6381649" y="221178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7"/>
            <p:cNvSpPr/>
            <p:nvPr/>
          </p:nvSpPr>
          <p:spPr>
            <a:xfrm>
              <a:off x="6310961" y="185855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5" name="Google Shape;1525;p37"/>
            <p:cNvGrpSpPr/>
            <p:nvPr/>
          </p:nvGrpSpPr>
          <p:grpSpPr>
            <a:xfrm>
              <a:off x="6379197" y="2223189"/>
              <a:ext cx="112592" cy="307822"/>
              <a:chOff x="2785802" y="2333333"/>
              <a:chExt cx="311115" cy="850573"/>
            </a:xfrm>
          </p:grpSpPr>
          <p:sp>
            <p:nvSpPr>
              <p:cNvPr id="1526" name="Google Shape;152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37"/>
            <p:cNvSpPr/>
            <p:nvPr/>
          </p:nvSpPr>
          <p:spPr>
            <a:xfrm rot="5400000">
              <a:off x="6073292" y="225434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37"/>
          <p:cNvGrpSpPr/>
          <p:nvPr/>
        </p:nvGrpSpPr>
        <p:grpSpPr>
          <a:xfrm>
            <a:off x="2534950" y="2966500"/>
            <a:ext cx="4074511" cy="839755"/>
            <a:chOff x="2534950" y="2966500"/>
            <a:chExt cx="4074511" cy="839755"/>
          </a:xfrm>
        </p:grpSpPr>
        <p:sp>
          <p:nvSpPr>
            <p:cNvPr id="1533" name="Google Shape;1533;p37"/>
            <p:cNvSpPr/>
            <p:nvPr/>
          </p:nvSpPr>
          <p:spPr>
            <a:xfrm rot="5400000">
              <a:off x="4368806"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7"/>
            <p:cNvSpPr/>
            <p:nvPr/>
          </p:nvSpPr>
          <p:spPr>
            <a:xfrm flipH="1" rot="10800000">
              <a:off x="4703431"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7"/>
            <p:cNvSpPr/>
            <p:nvPr/>
          </p:nvSpPr>
          <p:spPr>
            <a:xfrm>
              <a:off x="4632744"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37"/>
            <p:cNvGrpSpPr/>
            <p:nvPr/>
          </p:nvGrpSpPr>
          <p:grpSpPr>
            <a:xfrm>
              <a:off x="4700980" y="3344394"/>
              <a:ext cx="112592" cy="307822"/>
              <a:chOff x="2785802" y="2333333"/>
              <a:chExt cx="311115" cy="850573"/>
            </a:xfrm>
          </p:grpSpPr>
          <p:sp>
            <p:nvSpPr>
              <p:cNvPr id="1537" name="Google Shape;153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37"/>
            <p:cNvSpPr/>
            <p:nvPr/>
          </p:nvSpPr>
          <p:spPr>
            <a:xfrm rot="5400000">
              <a:off x="4395074"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7"/>
            <p:cNvSpPr/>
            <p:nvPr/>
          </p:nvSpPr>
          <p:spPr>
            <a:xfrm rot="5400000">
              <a:off x="3949247"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7"/>
            <p:cNvSpPr/>
            <p:nvPr/>
          </p:nvSpPr>
          <p:spPr>
            <a:xfrm flipH="1" rot="10800000">
              <a:off x="4283873"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4213185"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6" name="Google Shape;1546;p37"/>
            <p:cNvGrpSpPr/>
            <p:nvPr/>
          </p:nvGrpSpPr>
          <p:grpSpPr>
            <a:xfrm>
              <a:off x="4281421" y="3344394"/>
              <a:ext cx="112592" cy="307822"/>
              <a:chOff x="2785802" y="2333333"/>
              <a:chExt cx="311115" cy="850573"/>
            </a:xfrm>
          </p:grpSpPr>
          <p:sp>
            <p:nvSpPr>
              <p:cNvPr id="1547" name="Google Shape;154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37"/>
            <p:cNvSpPr/>
            <p:nvPr/>
          </p:nvSpPr>
          <p:spPr>
            <a:xfrm rot="5400000">
              <a:off x="3975516"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rot="5400000">
              <a:off x="3529689"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flipH="1" rot="10800000">
              <a:off x="3864314"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3793626"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6" name="Google Shape;1556;p37"/>
            <p:cNvGrpSpPr/>
            <p:nvPr/>
          </p:nvGrpSpPr>
          <p:grpSpPr>
            <a:xfrm>
              <a:off x="3861862" y="3344394"/>
              <a:ext cx="112592" cy="307822"/>
              <a:chOff x="2785802" y="2333333"/>
              <a:chExt cx="311115" cy="850573"/>
            </a:xfrm>
          </p:grpSpPr>
          <p:sp>
            <p:nvSpPr>
              <p:cNvPr id="1557" name="Google Shape;155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37"/>
            <p:cNvSpPr/>
            <p:nvPr/>
          </p:nvSpPr>
          <p:spPr>
            <a:xfrm rot="5400000">
              <a:off x="3555957"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rot="5400000">
              <a:off x="3110130"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flipH="1" rot="10800000">
              <a:off x="3444755"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3374068"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6" name="Google Shape;1566;p37"/>
            <p:cNvGrpSpPr/>
            <p:nvPr/>
          </p:nvGrpSpPr>
          <p:grpSpPr>
            <a:xfrm>
              <a:off x="3442303" y="3344394"/>
              <a:ext cx="112592" cy="307822"/>
              <a:chOff x="2785802" y="2333333"/>
              <a:chExt cx="311115" cy="850573"/>
            </a:xfrm>
          </p:grpSpPr>
          <p:sp>
            <p:nvSpPr>
              <p:cNvPr id="1567" name="Google Shape;156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37"/>
            <p:cNvSpPr/>
            <p:nvPr/>
          </p:nvSpPr>
          <p:spPr>
            <a:xfrm rot="5400000">
              <a:off x="3136398"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rot="5400000">
              <a:off x="2690571"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flipH="1" rot="10800000">
              <a:off x="3025196"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2954509"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6" name="Google Shape;1576;p37"/>
            <p:cNvGrpSpPr/>
            <p:nvPr/>
          </p:nvGrpSpPr>
          <p:grpSpPr>
            <a:xfrm>
              <a:off x="3022745" y="3344394"/>
              <a:ext cx="112592" cy="307822"/>
              <a:chOff x="2785802" y="2333333"/>
              <a:chExt cx="311115" cy="850573"/>
            </a:xfrm>
          </p:grpSpPr>
          <p:sp>
            <p:nvSpPr>
              <p:cNvPr id="1577" name="Google Shape;157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37"/>
            <p:cNvSpPr/>
            <p:nvPr/>
          </p:nvSpPr>
          <p:spPr>
            <a:xfrm rot="5400000">
              <a:off x="2716839" y="3375547"/>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rot="5400000">
              <a:off x="2271012" y="3293255"/>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flipH="1" rot="10800000">
              <a:off x="2605638" y="3332989"/>
              <a:ext cx="157500" cy="442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2534950" y="2979755"/>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6" name="Google Shape;1586;p37"/>
            <p:cNvGrpSpPr/>
            <p:nvPr/>
          </p:nvGrpSpPr>
          <p:grpSpPr>
            <a:xfrm>
              <a:off x="2603186" y="3344394"/>
              <a:ext cx="112592" cy="307822"/>
              <a:chOff x="2785802" y="2333333"/>
              <a:chExt cx="311115" cy="850573"/>
            </a:xfrm>
          </p:grpSpPr>
          <p:sp>
            <p:nvSpPr>
              <p:cNvPr id="1587" name="Google Shape;1587;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2" name="Google Shape;1592;p37"/>
            <p:cNvSpPr/>
            <p:nvPr/>
          </p:nvSpPr>
          <p:spPr>
            <a:xfrm rot="5400000">
              <a:off x="6047024" y="328000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flipH="1" rot="10800000">
              <a:off x="6381649" y="331973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6310961" y="296650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5" name="Google Shape;1595;p37"/>
            <p:cNvGrpSpPr/>
            <p:nvPr/>
          </p:nvGrpSpPr>
          <p:grpSpPr>
            <a:xfrm>
              <a:off x="6379197" y="3331139"/>
              <a:ext cx="112592" cy="307822"/>
              <a:chOff x="2785802" y="2333333"/>
              <a:chExt cx="311115" cy="850573"/>
            </a:xfrm>
          </p:grpSpPr>
          <p:sp>
            <p:nvSpPr>
              <p:cNvPr id="1596" name="Google Shape;159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1" name="Google Shape;1601;p37"/>
            <p:cNvSpPr/>
            <p:nvPr/>
          </p:nvSpPr>
          <p:spPr>
            <a:xfrm rot="5400000">
              <a:off x="6073292" y="336229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rot="5400000">
              <a:off x="5627499" y="328000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flipH="1" rot="10800000">
              <a:off x="5962124" y="331973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5891436" y="296650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5" name="Google Shape;1605;p37"/>
            <p:cNvGrpSpPr/>
            <p:nvPr/>
          </p:nvGrpSpPr>
          <p:grpSpPr>
            <a:xfrm>
              <a:off x="5959672" y="3331139"/>
              <a:ext cx="112592" cy="307822"/>
              <a:chOff x="2785802" y="2333333"/>
              <a:chExt cx="311115" cy="850573"/>
            </a:xfrm>
          </p:grpSpPr>
          <p:sp>
            <p:nvSpPr>
              <p:cNvPr id="1606" name="Google Shape;160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1" name="Google Shape;1611;p37"/>
            <p:cNvSpPr/>
            <p:nvPr/>
          </p:nvSpPr>
          <p:spPr>
            <a:xfrm rot="5400000">
              <a:off x="5653767" y="336229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rot="5400000">
              <a:off x="5207924" y="328000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flipH="1" rot="10800000">
              <a:off x="5542549" y="331973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5471861" y="296650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5" name="Google Shape;1615;p37"/>
            <p:cNvGrpSpPr/>
            <p:nvPr/>
          </p:nvGrpSpPr>
          <p:grpSpPr>
            <a:xfrm>
              <a:off x="5540097" y="3331139"/>
              <a:ext cx="112592" cy="307822"/>
              <a:chOff x="2785802" y="2333333"/>
              <a:chExt cx="311115" cy="850573"/>
            </a:xfrm>
          </p:grpSpPr>
          <p:sp>
            <p:nvSpPr>
              <p:cNvPr id="1616" name="Google Shape;161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1" name="Google Shape;1621;p37"/>
            <p:cNvSpPr/>
            <p:nvPr/>
          </p:nvSpPr>
          <p:spPr>
            <a:xfrm rot="5400000">
              <a:off x="5234192" y="336229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rot="5400000">
              <a:off x="4788374" y="3280000"/>
              <a:ext cx="826500" cy="19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flipH="1" rot="10800000">
              <a:off x="5122999" y="3319734"/>
              <a:ext cx="157500" cy="442500"/>
            </a:xfrm>
            <a:prstGeom prst="round2SameRect">
              <a:avLst>
                <a:gd fmla="val 50000" name="adj1"/>
                <a:gd fmla="val 0" name="adj2"/>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5052311" y="2966501"/>
              <a:ext cx="298500" cy="9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5" name="Google Shape;1625;p37"/>
            <p:cNvGrpSpPr/>
            <p:nvPr/>
          </p:nvGrpSpPr>
          <p:grpSpPr>
            <a:xfrm>
              <a:off x="5120547" y="3331139"/>
              <a:ext cx="112592" cy="307822"/>
              <a:chOff x="2785802" y="2333333"/>
              <a:chExt cx="311115" cy="850573"/>
            </a:xfrm>
          </p:grpSpPr>
          <p:sp>
            <p:nvSpPr>
              <p:cNvPr id="1626" name="Google Shape;1626;p37"/>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1" name="Google Shape;1631;p37"/>
            <p:cNvSpPr/>
            <p:nvPr/>
          </p:nvSpPr>
          <p:spPr>
            <a:xfrm rot="5400000">
              <a:off x="4814642" y="3362292"/>
              <a:ext cx="622200" cy="8400"/>
            </a:xfrm>
            <a:prstGeom prst="roundRect">
              <a:avLst>
                <a:gd fmla="val 50000" name="adj"/>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38"/>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1637" name="Google Shape;1637;p38"/>
          <p:cNvSpPr txBox="1"/>
          <p:nvPr/>
        </p:nvSpPr>
        <p:spPr>
          <a:xfrm flipH="1">
            <a:off x="925281" y="1325800"/>
            <a:ext cx="3015300" cy="604800"/>
          </a:xfrm>
          <a:prstGeom prst="rect">
            <a:avLst/>
          </a:prstGeom>
          <a:no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Jupiter is a gas giant and also the biggest planet in the Solar System</a:t>
            </a:r>
            <a:endParaRPr>
              <a:solidFill>
                <a:schemeClr val="dk1"/>
              </a:solidFill>
              <a:latin typeface="Advent Pro"/>
              <a:ea typeface="Advent Pro"/>
              <a:cs typeface="Advent Pro"/>
              <a:sym typeface="Advent Pro"/>
            </a:endParaRPr>
          </a:p>
        </p:txBody>
      </p:sp>
      <p:sp>
        <p:nvSpPr>
          <p:cNvPr id="1638" name="Google Shape;1638;p38"/>
          <p:cNvSpPr txBox="1"/>
          <p:nvPr/>
        </p:nvSpPr>
        <p:spPr>
          <a:xfrm flipH="1">
            <a:off x="926665" y="3194116"/>
            <a:ext cx="3015300" cy="604800"/>
          </a:xfrm>
          <a:prstGeom prst="rect">
            <a:avLst/>
          </a:prstGeom>
          <a:no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It’s the closest planet to the Sun and the smallest one in the Solar System</a:t>
            </a:r>
            <a:endParaRPr>
              <a:solidFill>
                <a:schemeClr val="dk1"/>
              </a:solidFill>
              <a:latin typeface="Advent Pro"/>
              <a:ea typeface="Advent Pro"/>
              <a:cs typeface="Advent Pro"/>
              <a:sym typeface="Advent Pro"/>
            </a:endParaRPr>
          </a:p>
        </p:txBody>
      </p:sp>
      <p:sp>
        <p:nvSpPr>
          <p:cNvPr id="1639" name="Google Shape;1639;p38"/>
          <p:cNvSpPr txBox="1"/>
          <p:nvPr/>
        </p:nvSpPr>
        <p:spPr>
          <a:xfrm flipH="1">
            <a:off x="922513" y="4128273"/>
            <a:ext cx="3015300" cy="604800"/>
          </a:xfrm>
          <a:prstGeom prst="rect">
            <a:avLst/>
          </a:prstGeom>
          <a:no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Saturn is a gas giant, composed mostly of hydrogen and helium</a:t>
            </a:r>
            <a:endParaRPr>
              <a:solidFill>
                <a:schemeClr val="dk1"/>
              </a:solidFill>
              <a:latin typeface="Advent Pro"/>
              <a:ea typeface="Advent Pro"/>
              <a:cs typeface="Advent Pro"/>
              <a:sym typeface="Advent Pro"/>
            </a:endParaRPr>
          </a:p>
        </p:txBody>
      </p:sp>
      <p:sp>
        <p:nvSpPr>
          <p:cNvPr id="1640" name="Google Shape;1640;p38"/>
          <p:cNvSpPr txBox="1"/>
          <p:nvPr/>
        </p:nvSpPr>
        <p:spPr>
          <a:xfrm flipH="1">
            <a:off x="928048" y="2259958"/>
            <a:ext cx="3015300" cy="604800"/>
          </a:xfrm>
          <a:prstGeom prst="rect">
            <a:avLst/>
          </a:prstGeom>
          <a:no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
                <a:solidFill>
                  <a:schemeClr val="dk1"/>
                </a:solidFill>
                <a:latin typeface="Advent Pro"/>
                <a:ea typeface="Advent Pro"/>
                <a:cs typeface="Advent Pro"/>
                <a:sym typeface="Advent Pro"/>
              </a:rPr>
              <a:t>Venus has a beautiful name and is the second planet from the Sun</a:t>
            </a:r>
            <a:endParaRPr>
              <a:solidFill>
                <a:schemeClr val="dk1"/>
              </a:solidFill>
              <a:latin typeface="Advent Pro"/>
              <a:ea typeface="Advent Pro"/>
              <a:cs typeface="Advent Pro"/>
              <a:sym typeface="Advent Pro"/>
            </a:endParaRPr>
          </a:p>
        </p:txBody>
      </p:sp>
      <p:sp>
        <p:nvSpPr>
          <p:cNvPr id="1641" name="Google Shape;1641;p38"/>
          <p:cNvSpPr/>
          <p:nvPr/>
        </p:nvSpPr>
        <p:spPr>
          <a:xfrm>
            <a:off x="457200" y="1460961"/>
            <a:ext cx="334800" cy="334500"/>
          </a:xfrm>
          <a:prstGeom prst="rect">
            <a:avLst/>
          </a:prstGeom>
          <a:solidFill>
            <a:schemeClr val="accent5"/>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t/>
            </a:r>
            <a:endParaRPr sz="2000">
              <a:solidFill>
                <a:schemeClr val="dk1"/>
              </a:solidFill>
              <a:latin typeface="Anton"/>
              <a:ea typeface="Anton"/>
              <a:cs typeface="Anton"/>
              <a:sym typeface="Anton"/>
            </a:endParaRPr>
          </a:p>
        </p:txBody>
      </p:sp>
      <p:sp>
        <p:nvSpPr>
          <p:cNvPr id="1642" name="Google Shape;1642;p38"/>
          <p:cNvSpPr/>
          <p:nvPr/>
        </p:nvSpPr>
        <p:spPr>
          <a:xfrm>
            <a:off x="457200" y="2395110"/>
            <a:ext cx="334800" cy="334500"/>
          </a:xfrm>
          <a:prstGeom prst="rect">
            <a:avLst/>
          </a:prstGeom>
          <a:solidFill>
            <a:schemeClr val="accent6"/>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t/>
            </a:r>
            <a:endParaRPr sz="2000">
              <a:solidFill>
                <a:schemeClr val="dk1"/>
              </a:solidFill>
              <a:latin typeface="Anton"/>
              <a:ea typeface="Anton"/>
              <a:cs typeface="Anton"/>
              <a:sym typeface="Anton"/>
            </a:endParaRPr>
          </a:p>
        </p:txBody>
      </p:sp>
      <p:sp>
        <p:nvSpPr>
          <p:cNvPr id="1643" name="Google Shape;1643;p38"/>
          <p:cNvSpPr/>
          <p:nvPr/>
        </p:nvSpPr>
        <p:spPr>
          <a:xfrm>
            <a:off x="457200" y="3329259"/>
            <a:ext cx="334800" cy="334500"/>
          </a:xfrm>
          <a:prstGeom prst="rect">
            <a:avLst/>
          </a:prstGeom>
          <a:solidFill>
            <a:schemeClr val="accent2"/>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t/>
            </a:r>
            <a:endParaRPr sz="2000">
              <a:solidFill>
                <a:schemeClr val="dk1"/>
              </a:solidFill>
              <a:latin typeface="Anton"/>
              <a:ea typeface="Anton"/>
              <a:cs typeface="Anton"/>
              <a:sym typeface="Anton"/>
            </a:endParaRPr>
          </a:p>
        </p:txBody>
      </p:sp>
      <p:sp>
        <p:nvSpPr>
          <p:cNvPr id="1644" name="Google Shape;1644;p38"/>
          <p:cNvSpPr/>
          <p:nvPr/>
        </p:nvSpPr>
        <p:spPr>
          <a:xfrm>
            <a:off x="457200" y="4263408"/>
            <a:ext cx="334800" cy="3345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t/>
            </a:r>
            <a:endParaRPr sz="2000">
              <a:solidFill>
                <a:schemeClr val="dk1"/>
              </a:solidFill>
              <a:latin typeface="Anton"/>
              <a:ea typeface="Anton"/>
              <a:cs typeface="Anton"/>
              <a:sym typeface="Anton"/>
            </a:endParaRPr>
          </a:p>
        </p:txBody>
      </p:sp>
      <p:grpSp>
        <p:nvGrpSpPr>
          <p:cNvPr id="1645" name="Google Shape;1645;p38"/>
          <p:cNvGrpSpPr/>
          <p:nvPr/>
        </p:nvGrpSpPr>
        <p:grpSpPr>
          <a:xfrm>
            <a:off x="4540524" y="1460350"/>
            <a:ext cx="4146246" cy="3272803"/>
            <a:chOff x="4540524" y="1460350"/>
            <a:chExt cx="4146246" cy="3272803"/>
          </a:xfrm>
        </p:grpSpPr>
        <p:sp>
          <p:nvSpPr>
            <p:cNvPr id="1646" name="Google Shape;1646;p38"/>
            <p:cNvSpPr/>
            <p:nvPr/>
          </p:nvSpPr>
          <p:spPr>
            <a:xfrm>
              <a:off x="5411772" y="2971691"/>
              <a:ext cx="1034674" cy="660134"/>
            </a:xfrm>
            <a:custGeom>
              <a:rect b="b" l="l" r="r" t="t"/>
              <a:pathLst>
                <a:path extrusionOk="0" h="14888" w="23335">
                  <a:moveTo>
                    <a:pt x="16843" y="1"/>
                  </a:moveTo>
                  <a:cubicBezTo>
                    <a:pt x="12407" y="1"/>
                    <a:pt x="9249" y="2607"/>
                    <a:pt x="1" y="13986"/>
                  </a:cubicBezTo>
                  <a:lnTo>
                    <a:pt x="1128" y="14888"/>
                  </a:lnTo>
                  <a:cubicBezTo>
                    <a:pt x="10552" y="3284"/>
                    <a:pt x="13184" y="1429"/>
                    <a:pt x="16843" y="1429"/>
                  </a:cubicBezTo>
                  <a:cubicBezTo>
                    <a:pt x="20828" y="1429"/>
                    <a:pt x="21880" y="5214"/>
                    <a:pt x="21880" y="7244"/>
                  </a:cubicBezTo>
                  <a:lnTo>
                    <a:pt x="23334" y="7244"/>
                  </a:lnTo>
                  <a:cubicBezTo>
                    <a:pt x="23334" y="4311"/>
                    <a:pt x="21605"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38"/>
            <p:cNvGrpSpPr/>
            <p:nvPr/>
          </p:nvGrpSpPr>
          <p:grpSpPr>
            <a:xfrm>
              <a:off x="4540524" y="2982772"/>
              <a:ext cx="1086862" cy="1750321"/>
              <a:chOff x="2551525" y="3622225"/>
              <a:chExt cx="612800" cy="986875"/>
            </a:xfrm>
          </p:grpSpPr>
          <p:sp>
            <p:nvSpPr>
              <p:cNvPr id="1648" name="Google Shape;1648;p38"/>
              <p:cNvSpPr/>
              <p:nvPr/>
            </p:nvSpPr>
            <p:spPr>
              <a:xfrm>
                <a:off x="2782725" y="3644150"/>
                <a:ext cx="144775" cy="528225"/>
              </a:xfrm>
              <a:custGeom>
                <a:rect b="b" l="l" r="r" t="t"/>
                <a:pathLst>
                  <a:path extrusionOk="0" h="21129" w="5791">
                    <a:moveTo>
                      <a:pt x="1" y="0"/>
                    </a:moveTo>
                    <a:lnTo>
                      <a:pt x="1" y="18246"/>
                    </a:lnTo>
                    <a:cubicBezTo>
                      <a:pt x="1" y="19850"/>
                      <a:pt x="1304" y="21128"/>
                      <a:pt x="2883" y="21128"/>
                    </a:cubicBezTo>
                    <a:cubicBezTo>
                      <a:pt x="4487" y="21128"/>
                      <a:pt x="5790" y="19850"/>
                      <a:pt x="5790" y="18246"/>
                    </a:cubicBezTo>
                    <a:lnTo>
                      <a:pt x="57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2760175" y="3622225"/>
                <a:ext cx="190500" cy="33225"/>
              </a:xfrm>
              <a:custGeom>
                <a:rect b="b" l="l" r="r" t="t"/>
                <a:pathLst>
                  <a:path extrusionOk="0" h="1329" w="7620">
                    <a:moveTo>
                      <a:pt x="652" y="0"/>
                    </a:moveTo>
                    <a:cubicBezTo>
                      <a:pt x="301" y="0"/>
                      <a:pt x="0" y="276"/>
                      <a:pt x="0" y="652"/>
                    </a:cubicBezTo>
                    <a:cubicBezTo>
                      <a:pt x="0" y="1028"/>
                      <a:pt x="301" y="1328"/>
                      <a:pt x="652" y="1328"/>
                    </a:cubicBezTo>
                    <a:lnTo>
                      <a:pt x="6968" y="1328"/>
                    </a:lnTo>
                    <a:cubicBezTo>
                      <a:pt x="7344" y="1328"/>
                      <a:pt x="7619" y="1028"/>
                      <a:pt x="7619" y="652"/>
                    </a:cubicBezTo>
                    <a:cubicBezTo>
                      <a:pt x="7619" y="276"/>
                      <a:pt x="7344" y="0"/>
                      <a:pt x="69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8"/>
              <p:cNvSpPr/>
              <p:nvPr/>
            </p:nvSpPr>
            <p:spPr>
              <a:xfrm>
                <a:off x="2551525" y="4043275"/>
                <a:ext cx="612800" cy="565825"/>
              </a:xfrm>
              <a:custGeom>
                <a:rect b="b" l="l" r="r" t="t"/>
                <a:pathLst>
                  <a:path extrusionOk="0" h="22633" w="24512">
                    <a:moveTo>
                      <a:pt x="12256" y="0"/>
                    </a:moveTo>
                    <a:cubicBezTo>
                      <a:pt x="5489" y="0"/>
                      <a:pt x="0" y="5489"/>
                      <a:pt x="0" y="12256"/>
                    </a:cubicBezTo>
                    <a:cubicBezTo>
                      <a:pt x="0" y="16617"/>
                      <a:pt x="2281" y="20452"/>
                      <a:pt x="5690" y="22632"/>
                    </a:cubicBezTo>
                    <a:lnTo>
                      <a:pt x="18797" y="22632"/>
                    </a:lnTo>
                    <a:cubicBezTo>
                      <a:pt x="22231" y="20452"/>
                      <a:pt x="24512" y="16617"/>
                      <a:pt x="24512" y="12256"/>
                    </a:cubicBezTo>
                    <a:cubicBezTo>
                      <a:pt x="24512" y="5489"/>
                      <a:pt x="19023" y="0"/>
                      <a:pt x="12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8"/>
              <p:cNvSpPr/>
              <p:nvPr/>
            </p:nvSpPr>
            <p:spPr>
              <a:xfrm>
                <a:off x="2851025" y="3954300"/>
                <a:ext cx="236250" cy="274650"/>
              </a:xfrm>
              <a:custGeom>
                <a:rect b="b" l="l" r="r" t="t"/>
                <a:pathLst>
                  <a:path extrusionOk="0" h="10986" w="9450">
                    <a:moveTo>
                      <a:pt x="6817" y="0"/>
                    </a:moveTo>
                    <a:lnTo>
                      <a:pt x="552" y="8346"/>
                    </a:lnTo>
                    <a:cubicBezTo>
                      <a:pt x="0" y="9073"/>
                      <a:pt x="151" y="10126"/>
                      <a:pt x="878" y="10652"/>
                    </a:cubicBezTo>
                    <a:cubicBezTo>
                      <a:pt x="1174" y="10877"/>
                      <a:pt x="1520" y="10985"/>
                      <a:pt x="1864" y="10985"/>
                    </a:cubicBezTo>
                    <a:cubicBezTo>
                      <a:pt x="2363" y="10985"/>
                      <a:pt x="2857" y="10757"/>
                      <a:pt x="3183" y="10326"/>
                    </a:cubicBezTo>
                    <a:lnTo>
                      <a:pt x="9449" y="1980"/>
                    </a:lnTo>
                    <a:lnTo>
                      <a:pt x="68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a:off x="3008925" y="3938175"/>
                <a:ext cx="95875" cy="76775"/>
              </a:xfrm>
              <a:custGeom>
                <a:rect b="b" l="l" r="r" t="t"/>
                <a:pathLst>
                  <a:path extrusionOk="0" h="3071" w="3835">
                    <a:moveTo>
                      <a:pt x="445" y="0"/>
                    </a:moveTo>
                    <a:cubicBezTo>
                      <a:pt x="385" y="0"/>
                      <a:pt x="321" y="33"/>
                      <a:pt x="276" y="94"/>
                    </a:cubicBezTo>
                    <a:lnTo>
                      <a:pt x="75" y="370"/>
                    </a:lnTo>
                    <a:cubicBezTo>
                      <a:pt x="0" y="445"/>
                      <a:pt x="25" y="595"/>
                      <a:pt x="100" y="645"/>
                    </a:cubicBezTo>
                    <a:lnTo>
                      <a:pt x="3258" y="3026"/>
                    </a:lnTo>
                    <a:cubicBezTo>
                      <a:pt x="3298" y="3056"/>
                      <a:pt x="3341" y="3070"/>
                      <a:pt x="3384" y="3070"/>
                    </a:cubicBezTo>
                    <a:cubicBezTo>
                      <a:pt x="3450" y="3070"/>
                      <a:pt x="3514" y="3037"/>
                      <a:pt x="3559" y="2976"/>
                    </a:cubicBezTo>
                    <a:lnTo>
                      <a:pt x="3760" y="2726"/>
                    </a:lnTo>
                    <a:cubicBezTo>
                      <a:pt x="3835" y="2625"/>
                      <a:pt x="3810" y="2500"/>
                      <a:pt x="3710" y="2425"/>
                    </a:cubicBezTo>
                    <a:lnTo>
                      <a:pt x="552" y="44"/>
                    </a:lnTo>
                    <a:cubicBezTo>
                      <a:pt x="522" y="14"/>
                      <a:pt x="484"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2576575" y="4295775"/>
                <a:ext cx="562075" cy="285125"/>
              </a:xfrm>
              <a:custGeom>
                <a:rect b="b" l="l" r="r" t="t"/>
                <a:pathLst>
                  <a:path extrusionOk="0" h="11405" w="22483">
                    <a:moveTo>
                      <a:pt x="277" y="1"/>
                    </a:moveTo>
                    <a:cubicBezTo>
                      <a:pt x="101" y="778"/>
                      <a:pt x="1" y="1605"/>
                      <a:pt x="1" y="2432"/>
                    </a:cubicBezTo>
                    <a:cubicBezTo>
                      <a:pt x="1" y="6091"/>
                      <a:pt x="1755" y="9374"/>
                      <a:pt x="4487" y="11404"/>
                    </a:cubicBezTo>
                    <a:lnTo>
                      <a:pt x="17996" y="11404"/>
                    </a:lnTo>
                    <a:cubicBezTo>
                      <a:pt x="20728" y="9374"/>
                      <a:pt x="22482" y="6091"/>
                      <a:pt x="22482" y="2432"/>
                    </a:cubicBezTo>
                    <a:cubicBezTo>
                      <a:pt x="22482" y="1605"/>
                      <a:pt x="22407" y="778"/>
                      <a:pt x="22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2993250" y="4245025"/>
                <a:ext cx="102150" cy="102150"/>
              </a:xfrm>
              <a:custGeom>
                <a:rect b="b" l="l" r="r" t="t"/>
                <a:pathLst>
                  <a:path extrusionOk="0" h="4086" w="4086">
                    <a:moveTo>
                      <a:pt x="2031" y="1"/>
                    </a:moveTo>
                    <a:cubicBezTo>
                      <a:pt x="903" y="1"/>
                      <a:pt x="1" y="928"/>
                      <a:pt x="1" y="2056"/>
                    </a:cubicBezTo>
                    <a:cubicBezTo>
                      <a:pt x="1" y="3184"/>
                      <a:pt x="903" y="4086"/>
                      <a:pt x="2031" y="4086"/>
                    </a:cubicBezTo>
                    <a:cubicBezTo>
                      <a:pt x="3159" y="4086"/>
                      <a:pt x="4086" y="3184"/>
                      <a:pt x="4086" y="2056"/>
                    </a:cubicBezTo>
                    <a:cubicBezTo>
                      <a:pt x="4086" y="928"/>
                      <a:pt x="3159" y="1"/>
                      <a:pt x="2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2950650" y="4282625"/>
                <a:ext cx="30725" cy="30100"/>
              </a:xfrm>
              <a:custGeom>
                <a:rect b="b" l="l" r="r" t="t"/>
                <a:pathLst>
                  <a:path extrusionOk="0" h="1204" w="1229">
                    <a:moveTo>
                      <a:pt x="627" y="0"/>
                    </a:moveTo>
                    <a:cubicBezTo>
                      <a:pt x="276" y="0"/>
                      <a:pt x="0" y="276"/>
                      <a:pt x="0" y="602"/>
                    </a:cubicBezTo>
                    <a:cubicBezTo>
                      <a:pt x="0" y="953"/>
                      <a:pt x="276" y="1203"/>
                      <a:pt x="627" y="1203"/>
                    </a:cubicBezTo>
                    <a:cubicBezTo>
                      <a:pt x="953" y="1203"/>
                      <a:pt x="1228" y="953"/>
                      <a:pt x="1228" y="602"/>
                    </a:cubicBezTo>
                    <a:cubicBezTo>
                      <a:pt x="1228" y="276"/>
                      <a:pt x="953"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2612925" y="4241275"/>
                <a:ext cx="99025" cy="99650"/>
              </a:xfrm>
              <a:custGeom>
                <a:rect b="b" l="l" r="r" t="t"/>
                <a:pathLst>
                  <a:path extrusionOk="0" h="3986" w="3961">
                    <a:moveTo>
                      <a:pt x="1981" y="0"/>
                    </a:moveTo>
                    <a:cubicBezTo>
                      <a:pt x="878" y="0"/>
                      <a:pt x="1" y="902"/>
                      <a:pt x="1" y="2005"/>
                    </a:cubicBezTo>
                    <a:cubicBezTo>
                      <a:pt x="1" y="3083"/>
                      <a:pt x="878" y="3985"/>
                      <a:pt x="1981" y="3985"/>
                    </a:cubicBezTo>
                    <a:cubicBezTo>
                      <a:pt x="3058" y="3985"/>
                      <a:pt x="3960" y="3083"/>
                      <a:pt x="3960" y="2005"/>
                    </a:cubicBezTo>
                    <a:cubicBezTo>
                      <a:pt x="3960" y="902"/>
                      <a:pt x="3058" y="0"/>
                      <a:pt x="1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2687500" y="4409200"/>
                <a:ext cx="57025" cy="57025"/>
              </a:xfrm>
              <a:custGeom>
                <a:rect b="b" l="l" r="r" t="t"/>
                <a:pathLst>
                  <a:path extrusionOk="0" h="2281" w="2281">
                    <a:moveTo>
                      <a:pt x="1153" y="0"/>
                    </a:moveTo>
                    <a:cubicBezTo>
                      <a:pt x="526" y="0"/>
                      <a:pt x="0" y="501"/>
                      <a:pt x="0" y="1128"/>
                    </a:cubicBezTo>
                    <a:cubicBezTo>
                      <a:pt x="0" y="1754"/>
                      <a:pt x="526" y="2281"/>
                      <a:pt x="1153" y="2281"/>
                    </a:cubicBezTo>
                    <a:cubicBezTo>
                      <a:pt x="1779" y="2281"/>
                      <a:pt x="2281" y="1754"/>
                      <a:pt x="2281" y="1128"/>
                    </a:cubicBezTo>
                    <a:cubicBezTo>
                      <a:pt x="2281" y="501"/>
                      <a:pt x="1779" y="0"/>
                      <a:pt x="1153"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2764550" y="4382250"/>
                <a:ext cx="21325" cy="21950"/>
              </a:xfrm>
              <a:custGeom>
                <a:rect b="b" l="l" r="r" t="t"/>
                <a:pathLst>
                  <a:path extrusionOk="0" h="878" w="853">
                    <a:moveTo>
                      <a:pt x="427" y="0"/>
                    </a:moveTo>
                    <a:cubicBezTo>
                      <a:pt x="176" y="0"/>
                      <a:pt x="1" y="201"/>
                      <a:pt x="1" y="426"/>
                    </a:cubicBezTo>
                    <a:cubicBezTo>
                      <a:pt x="1" y="677"/>
                      <a:pt x="176" y="878"/>
                      <a:pt x="427" y="878"/>
                    </a:cubicBezTo>
                    <a:cubicBezTo>
                      <a:pt x="677" y="878"/>
                      <a:pt x="853" y="677"/>
                      <a:pt x="853" y="426"/>
                    </a:cubicBezTo>
                    <a:cubicBezTo>
                      <a:pt x="853" y="201"/>
                      <a:pt x="677" y="0"/>
                      <a:pt x="4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2778975" y="4480625"/>
                <a:ext cx="62675" cy="62675"/>
              </a:xfrm>
              <a:custGeom>
                <a:rect b="b" l="l" r="r" t="t"/>
                <a:pathLst>
                  <a:path extrusionOk="0" h="2507" w="2507">
                    <a:moveTo>
                      <a:pt x="1253" y="0"/>
                    </a:moveTo>
                    <a:cubicBezTo>
                      <a:pt x="552" y="0"/>
                      <a:pt x="0" y="552"/>
                      <a:pt x="0" y="1253"/>
                    </a:cubicBezTo>
                    <a:cubicBezTo>
                      <a:pt x="0" y="1955"/>
                      <a:pt x="552" y="2506"/>
                      <a:pt x="1253" y="2506"/>
                    </a:cubicBezTo>
                    <a:cubicBezTo>
                      <a:pt x="1955" y="2506"/>
                      <a:pt x="2506" y="1955"/>
                      <a:pt x="2506" y="1253"/>
                    </a:cubicBezTo>
                    <a:cubicBezTo>
                      <a:pt x="2506" y="552"/>
                      <a:pt x="1955" y="0"/>
                      <a:pt x="1253"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2913675" y="4333375"/>
                <a:ext cx="118450" cy="118450"/>
              </a:xfrm>
              <a:custGeom>
                <a:rect b="b" l="l" r="r" t="t"/>
                <a:pathLst>
                  <a:path extrusionOk="0" h="4738" w="4738">
                    <a:moveTo>
                      <a:pt x="2357" y="0"/>
                    </a:moveTo>
                    <a:cubicBezTo>
                      <a:pt x="1053" y="0"/>
                      <a:pt x="1" y="1053"/>
                      <a:pt x="1" y="2356"/>
                    </a:cubicBezTo>
                    <a:cubicBezTo>
                      <a:pt x="1" y="3660"/>
                      <a:pt x="1053" y="4737"/>
                      <a:pt x="2357" y="4737"/>
                    </a:cubicBezTo>
                    <a:cubicBezTo>
                      <a:pt x="3660" y="4737"/>
                      <a:pt x="4738" y="3660"/>
                      <a:pt x="4738" y="2356"/>
                    </a:cubicBezTo>
                    <a:cubicBezTo>
                      <a:pt x="4738" y="1053"/>
                      <a:pt x="3660" y="0"/>
                      <a:pt x="235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3052150" y="4373475"/>
                <a:ext cx="25100" cy="25075"/>
              </a:xfrm>
              <a:custGeom>
                <a:rect b="b" l="l" r="r" t="t"/>
                <a:pathLst>
                  <a:path extrusionOk="0" h="1003" w="1004">
                    <a:moveTo>
                      <a:pt x="502" y="0"/>
                    </a:moveTo>
                    <a:cubicBezTo>
                      <a:pt x="226" y="0"/>
                      <a:pt x="1" y="226"/>
                      <a:pt x="1" y="502"/>
                    </a:cubicBezTo>
                    <a:cubicBezTo>
                      <a:pt x="1" y="777"/>
                      <a:pt x="226" y="1003"/>
                      <a:pt x="502" y="1003"/>
                    </a:cubicBezTo>
                    <a:cubicBezTo>
                      <a:pt x="778" y="1003"/>
                      <a:pt x="1003" y="777"/>
                      <a:pt x="1003" y="502"/>
                    </a:cubicBezTo>
                    <a:cubicBezTo>
                      <a:pt x="1003" y="226"/>
                      <a:pt x="778" y="0"/>
                      <a:pt x="502"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3023950" y="4466825"/>
                <a:ext cx="17575" cy="17575"/>
              </a:xfrm>
              <a:custGeom>
                <a:rect b="b" l="l" r="r" t="t"/>
                <a:pathLst>
                  <a:path extrusionOk="0" h="703" w="703">
                    <a:moveTo>
                      <a:pt x="352" y="1"/>
                    </a:moveTo>
                    <a:cubicBezTo>
                      <a:pt x="151" y="1"/>
                      <a:pt x="1" y="151"/>
                      <a:pt x="1" y="352"/>
                    </a:cubicBezTo>
                    <a:cubicBezTo>
                      <a:pt x="1" y="552"/>
                      <a:pt x="151" y="703"/>
                      <a:pt x="352" y="703"/>
                    </a:cubicBezTo>
                    <a:cubicBezTo>
                      <a:pt x="552" y="703"/>
                      <a:pt x="702" y="552"/>
                      <a:pt x="702" y="352"/>
                    </a:cubicBezTo>
                    <a:cubicBezTo>
                      <a:pt x="702" y="151"/>
                      <a:pt x="552" y="1"/>
                      <a:pt x="352"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2893000" y="4099300"/>
                <a:ext cx="235625" cy="207250"/>
              </a:xfrm>
              <a:custGeom>
                <a:rect b="b" l="l" r="r" t="t"/>
                <a:pathLst>
                  <a:path extrusionOk="0" h="8290" w="9425">
                    <a:moveTo>
                      <a:pt x="1906" y="0"/>
                    </a:moveTo>
                    <a:cubicBezTo>
                      <a:pt x="1502" y="0"/>
                      <a:pt x="1165" y="110"/>
                      <a:pt x="928" y="341"/>
                    </a:cubicBezTo>
                    <a:cubicBezTo>
                      <a:pt x="1" y="1268"/>
                      <a:pt x="953" y="3699"/>
                      <a:pt x="3058" y="5804"/>
                    </a:cubicBezTo>
                    <a:cubicBezTo>
                      <a:pt x="4598" y="7363"/>
                      <a:pt x="6344" y="8290"/>
                      <a:pt x="7513" y="8290"/>
                    </a:cubicBezTo>
                    <a:cubicBezTo>
                      <a:pt x="7923" y="8290"/>
                      <a:pt x="8263" y="8176"/>
                      <a:pt x="8497" y="7935"/>
                    </a:cubicBezTo>
                    <a:cubicBezTo>
                      <a:pt x="9424" y="7008"/>
                      <a:pt x="8472" y="4576"/>
                      <a:pt x="6392" y="2471"/>
                    </a:cubicBezTo>
                    <a:cubicBezTo>
                      <a:pt x="4825" y="924"/>
                      <a:pt x="3079" y="0"/>
                      <a:pt x="190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3088500" y="4320850"/>
                <a:ext cx="39500" cy="39500"/>
              </a:xfrm>
              <a:custGeom>
                <a:rect b="b" l="l" r="r" t="t"/>
                <a:pathLst>
                  <a:path extrusionOk="0" h="1580" w="1580">
                    <a:moveTo>
                      <a:pt x="802" y="0"/>
                    </a:moveTo>
                    <a:cubicBezTo>
                      <a:pt x="351" y="0"/>
                      <a:pt x="0" y="351"/>
                      <a:pt x="0" y="777"/>
                    </a:cubicBezTo>
                    <a:cubicBezTo>
                      <a:pt x="0" y="1228"/>
                      <a:pt x="351" y="1579"/>
                      <a:pt x="802" y="1579"/>
                    </a:cubicBezTo>
                    <a:cubicBezTo>
                      <a:pt x="1228" y="1579"/>
                      <a:pt x="1579" y="1228"/>
                      <a:pt x="1579" y="777"/>
                    </a:cubicBezTo>
                    <a:cubicBezTo>
                      <a:pt x="1579" y="351"/>
                      <a:pt x="1228" y="0"/>
                      <a:pt x="80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38"/>
            <p:cNvGrpSpPr/>
            <p:nvPr/>
          </p:nvGrpSpPr>
          <p:grpSpPr>
            <a:xfrm>
              <a:off x="5986318" y="3287255"/>
              <a:ext cx="830133" cy="1222454"/>
              <a:chOff x="3366700" y="3793900"/>
              <a:chExt cx="468050" cy="689250"/>
            </a:xfrm>
          </p:grpSpPr>
          <p:sp>
            <p:nvSpPr>
              <p:cNvPr id="1666" name="Google Shape;1666;p38"/>
              <p:cNvSpPr/>
              <p:nvPr/>
            </p:nvSpPr>
            <p:spPr>
              <a:xfrm>
                <a:off x="3366700" y="4090275"/>
                <a:ext cx="468050" cy="392875"/>
              </a:xfrm>
              <a:custGeom>
                <a:rect b="b" l="l" r="r" t="t"/>
                <a:pathLst>
                  <a:path extrusionOk="0" h="15715" w="18722">
                    <a:moveTo>
                      <a:pt x="6642" y="0"/>
                    </a:moveTo>
                    <a:lnTo>
                      <a:pt x="426" y="13760"/>
                    </a:lnTo>
                    <a:cubicBezTo>
                      <a:pt x="0" y="14687"/>
                      <a:pt x="677" y="15714"/>
                      <a:pt x="1679" y="15714"/>
                    </a:cubicBezTo>
                    <a:lnTo>
                      <a:pt x="17043" y="15714"/>
                    </a:lnTo>
                    <a:cubicBezTo>
                      <a:pt x="18045" y="15714"/>
                      <a:pt x="18722" y="14687"/>
                      <a:pt x="18296" y="13760"/>
                    </a:cubicBezTo>
                    <a:lnTo>
                      <a:pt x="1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3532722" y="3815195"/>
                <a:ext cx="136014" cy="302555"/>
              </a:xfrm>
              <a:custGeom>
                <a:rect b="b" l="l" r="r" t="t"/>
                <a:pathLst>
                  <a:path extrusionOk="0" h="11004" w="5440">
                    <a:moveTo>
                      <a:pt x="1" y="0"/>
                    </a:moveTo>
                    <a:lnTo>
                      <a:pt x="1" y="11003"/>
                    </a:lnTo>
                    <a:lnTo>
                      <a:pt x="5439" y="11003"/>
                    </a:lnTo>
                    <a:lnTo>
                      <a:pt x="54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3511425" y="3793900"/>
                <a:ext cx="179850" cy="31350"/>
              </a:xfrm>
              <a:custGeom>
                <a:rect b="b" l="l" r="r" t="t"/>
                <a:pathLst>
                  <a:path extrusionOk="0" h="1254" w="7194">
                    <a:moveTo>
                      <a:pt x="326" y="0"/>
                    </a:moveTo>
                    <a:cubicBezTo>
                      <a:pt x="151" y="0"/>
                      <a:pt x="1" y="151"/>
                      <a:pt x="1" y="351"/>
                    </a:cubicBezTo>
                    <a:lnTo>
                      <a:pt x="1" y="903"/>
                    </a:lnTo>
                    <a:cubicBezTo>
                      <a:pt x="1" y="1103"/>
                      <a:pt x="151" y="1253"/>
                      <a:pt x="326" y="1253"/>
                    </a:cubicBezTo>
                    <a:lnTo>
                      <a:pt x="6843" y="1253"/>
                    </a:lnTo>
                    <a:cubicBezTo>
                      <a:pt x="7043" y="1253"/>
                      <a:pt x="7194" y="1103"/>
                      <a:pt x="7194" y="903"/>
                    </a:cubicBezTo>
                    <a:lnTo>
                      <a:pt x="7194" y="351"/>
                    </a:lnTo>
                    <a:cubicBezTo>
                      <a:pt x="7194" y="151"/>
                      <a:pt x="7043" y="0"/>
                      <a:pt x="6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3405525" y="4238125"/>
                <a:ext cx="390400" cy="225600"/>
              </a:xfrm>
              <a:custGeom>
                <a:rect b="b" l="l" r="r" t="t"/>
                <a:pathLst>
                  <a:path extrusionOk="0" h="9024" w="15616">
                    <a:moveTo>
                      <a:pt x="3685" y="1"/>
                    </a:moveTo>
                    <a:lnTo>
                      <a:pt x="327" y="7394"/>
                    </a:lnTo>
                    <a:cubicBezTo>
                      <a:pt x="1" y="8171"/>
                      <a:pt x="552" y="9023"/>
                      <a:pt x="1379" y="9023"/>
                    </a:cubicBezTo>
                    <a:lnTo>
                      <a:pt x="14212" y="9023"/>
                    </a:lnTo>
                    <a:cubicBezTo>
                      <a:pt x="15064" y="9023"/>
                      <a:pt x="15615" y="8171"/>
                      <a:pt x="15264" y="7394"/>
                    </a:cubicBezTo>
                    <a:lnTo>
                      <a:pt x="11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3497650" y="4213700"/>
                <a:ext cx="55150" cy="55775"/>
              </a:xfrm>
              <a:custGeom>
                <a:rect b="b" l="l" r="r" t="t"/>
                <a:pathLst>
                  <a:path extrusionOk="0" h="2231" w="2206">
                    <a:moveTo>
                      <a:pt x="1103" y="0"/>
                    </a:moveTo>
                    <a:cubicBezTo>
                      <a:pt x="476" y="0"/>
                      <a:pt x="0" y="502"/>
                      <a:pt x="0" y="1128"/>
                    </a:cubicBezTo>
                    <a:cubicBezTo>
                      <a:pt x="0" y="1730"/>
                      <a:pt x="476" y="2231"/>
                      <a:pt x="1103" y="2231"/>
                    </a:cubicBezTo>
                    <a:cubicBezTo>
                      <a:pt x="1704" y="2231"/>
                      <a:pt x="2206" y="1730"/>
                      <a:pt x="2206" y="1128"/>
                    </a:cubicBezTo>
                    <a:cubicBezTo>
                      <a:pt x="2206" y="502"/>
                      <a:pt x="1704" y="0"/>
                      <a:pt x="1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3561550" y="4219325"/>
                <a:ext cx="13175" cy="12575"/>
              </a:xfrm>
              <a:custGeom>
                <a:rect b="b" l="l" r="r" t="t"/>
                <a:pathLst>
                  <a:path extrusionOk="0" h="503" w="527">
                    <a:moveTo>
                      <a:pt x="276" y="1"/>
                    </a:moveTo>
                    <a:cubicBezTo>
                      <a:pt x="126" y="1"/>
                      <a:pt x="1" y="101"/>
                      <a:pt x="1" y="252"/>
                    </a:cubicBezTo>
                    <a:cubicBezTo>
                      <a:pt x="1" y="402"/>
                      <a:pt x="126" y="502"/>
                      <a:pt x="276" y="502"/>
                    </a:cubicBezTo>
                    <a:cubicBezTo>
                      <a:pt x="402" y="502"/>
                      <a:pt x="527" y="402"/>
                      <a:pt x="527" y="252"/>
                    </a:cubicBezTo>
                    <a:cubicBezTo>
                      <a:pt x="527" y="101"/>
                      <a:pt x="402" y="1"/>
                      <a:pt x="2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3616700" y="4224350"/>
                <a:ext cx="26325" cy="25725"/>
              </a:xfrm>
              <a:custGeom>
                <a:rect b="b" l="l" r="r" t="t"/>
                <a:pathLst>
                  <a:path extrusionOk="0" h="1029" w="1053">
                    <a:moveTo>
                      <a:pt x="526" y="0"/>
                    </a:moveTo>
                    <a:cubicBezTo>
                      <a:pt x="251" y="0"/>
                      <a:pt x="0" y="251"/>
                      <a:pt x="0" y="527"/>
                    </a:cubicBezTo>
                    <a:cubicBezTo>
                      <a:pt x="0" y="802"/>
                      <a:pt x="251" y="1028"/>
                      <a:pt x="526" y="1028"/>
                    </a:cubicBezTo>
                    <a:cubicBezTo>
                      <a:pt x="802" y="1028"/>
                      <a:pt x="1053" y="802"/>
                      <a:pt x="1053" y="527"/>
                    </a:cubicBezTo>
                    <a:cubicBezTo>
                      <a:pt x="1053" y="251"/>
                      <a:pt x="802" y="0"/>
                      <a:pt x="5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3643625" y="4198650"/>
                <a:ext cx="51400" cy="51425"/>
              </a:xfrm>
              <a:custGeom>
                <a:rect b="b" l="l" r="r" t="t"/>
                <a:pathLst>
                  <a:path extrusionOk="0" h="2057" w="2056">
                    <a:moveTo>
                      <a:pt x="1028" y="1"/>
                    </a:moveTo>
                    <a:cubicBezTo>
                      <a:pt x="452" y="1"/>
                      <a:pt x="1" y="477"/>
                      <a:pt x="1" y="1028"/>
                    </a:cubicBezTo>
                    <a:cubicBezTo>
                      <a:pt x="1" y="1605"/>
                      <a:pt x="452" y="2056"/>
                      <a:pt x="1028" y="2056"/>
                    </a:cubicBezTo>
                    <a:cubicBezTo>
                      <a:pt x="1605" y="2056"/>
                      <a:pt x="2056" y="1605"/>
                      <a:pt x="2056" y="1028"/>
                    </a:cubicBezTo>
                    <a:cubicBezTo>
                      <a:pt x="2056" y="477"/>
                      <a:pt x="1605" y="1"/>
                      <a:pt x="10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3645525" y="4117750"/>
                <a:ext cx="127825" cy="272075"/>
              </a:xfrm>
              <a:custGeom>
                <a:rect b="b" l="l" r="r" t="t"/>
                <a:pathLst>
                  <a:path extrusionOk="0" h="10883" w="5113">
                    <a:moveTo>
                      <a:pt x="214" y="1"/>
                    </a:moveTo>
                    <a:cubicBezTo>
                      <a:pt x="209" y="1"/>
                      <a:pt x="205" y="2"/>
                      <a:pt x="201" y="4"/>
                    </a:cubicBezTo>
                    <a:cubicBezTo>
                      <a:pt x="0" y="79"/>
                      <a:pt x="902" y="2585"/>
                      <a:pt x="2206" y="5593"/>
                    </a:cubicBezTo>
                    <a:cubicBezTo>
                      <a:pt x="3489" y="8554"/>
                      <a:pt x="4674" y="10883"/>
                      <a:pt x="4902" y="10883"/>
                    </a:cubicBezTo>
                    <a:cubicBezTo>
                      <a:pt x="4906" y="10883"/>
                      <a:pt x="4909" y="10882"/>
                      <a:pt x="4912" y="10881"/>
                    </a:cubicBezTo>
                    <a:cubicBezTo>
                      <a:pt x="5113" y="10806"/>
                      <a:pt x="4236" y="8275"/>
                      <a:pt x="2932" y="5292"/>
                    </a:cubicBezTo>
                    <a:cubicBezTo>
                      <a:pt x="1656" y="2346"/>
                      <a:pt x="451" y="1"/>
                      <a:pt x="21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3507050" y="4337750"/>
                <a:ext cx="31975" cy="32000"/>
              </a:xfrm>
              <a:custGeom>
                <a:rect b="b" l="l" r="r" t="t"/>
                <a:pathLst>
                  <a:path extrusionOk="0" h="1280" w="1279">
                    <a:moveTo>
                      <a:pt x="652" y="1"/>
                    </a:moveTo>
                    <a:cubicBezTo>
                      <a:pt x="301" y="1"/>
                      <a:pt x="0" y="277"/>
                      <a:pt x="0" y="627"/>
                    </a:cubicBezTo>
                    <a:cubicBezTo>
                      <a:pt x="0" y="978"/>
                      <a:pt x="301" y="1279"/>
                      <a:pt x="652" y="1279"/>
                    </a:cubicBezTo>
                    <a:cubicBezTo>
                      <a:pt x="978" y="1279"/>
                      <a:pt x="1278" y="978"/>
                      <a:pt x="1278" y="627"/>
                    </a:cubicBezTo>
                    <a:cubicBezTo>
                      <a:pt x="1278" y="277"/>
                      <a:pt x="978" y="1"/>
                      <a:pt x="652"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3538375" y="4290775"/>
                <a:ext cx="44500" cy="44500"/>
              </a:xfrm>
              <a:custGeom>
                <a:rect b="b" l="l" r="r" t="t"/>
                <a:pathLst>
                  <a:path extrusionOk="0" h="1780" w="1780">
                    <a:moveTo>
                      <a:pt x="903" y="0"/>
                    </a:moveTo>
                    <a:cubicBezTo>
                      <a:pt x="401" y="0"/>
                      <a:pt x="0" y="401"/>
                      <a:pt x="0" y="877"/>
                    </a:cubicBezTo>
                    <a:cubicBezTo>
                      <a:pt x="0" y="1379"/>
                      <a:pt x="401" y="1780"/>
                      <a:pt x="903" y="1780"/>
                    </a:cubicBezTo>
                    <a:cubicBezTo>
                      <a:pt x="1379" y="1780"/>
                      <a:pt x="1780" y="1379"/>
                      <a:pt x="1780" y="877"/>
                    </a:cubicBezTo>
                    <a:cubicBezTo>
                      <a:pt x="1780" y="401"/>
                      <a:pt x="1379" y="0"/>
                      <a:pt x="903" y="0"/>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3565300" y="4372850"/>
                <a:ext cx="7550" cy="7550"/>
              </a:xfrm>
              <a:custGeom>
                <a:rect b="b" l="l" r="r" t="t"/>
                <a:pathLst>
                  <a:path extrusionOk="0" h="302" w="302">
                    <a:moveTo>
                      <a:pt x="151" y="0"/>
                    </a:moveTo>
                    <a:cubicBezTo>
                      <a:pt x="76" y="0"/>
                      <a:pt x="1" y="76"/>
                      <a:pt x="1" y="151"/>
                    </a:cubicBezTo>
                    <a:cubicBezTo>
                      <a:pt x="1" y="226"/>
                      <a:pt x="76" y="301"/>
                      <a:pt x="151" y="301"/>
                    </a:cubicBezTo>
                    <a:cubicBezTo>
                      <a:pt x="227" y="301"/>
                      <a:pt x="302" y="226"/>
                      <a:pt x="302" y="151"/>
                    </a:cubicBezTo>
                    <a:cubicBezTo>
                      <a:pt x="302" y="76"/>
                      <a:pt x="227" y="0"/>
                      <a:pt x="151" y="0"/>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3663050" y="4330250"/>
                <a:ext cx="33875" cy="33850"/>
              </a:xfrm>
              <a:custGeom>
                <a:rect b="b" l="l" r="r" t="t"/>
                <a:pathLst>
                  <a:path extrusionOk="0" h="1354" w="1355">
                    <a:moveTo>
                      <a:pt x="677" y="0"/>
                    </a:moveTo>
                    <a:cubicBezTo>
                      <a:pt x="302" y="0"/>
                      <a:pt x="1" y="301"/>
                      <a:pt x="1" y="677"/>
                    </a:cubicBezTo>
                    <a:cubicBezTo>
                      <a:pt x="1" y="1053"/>
                      <a:pt x="302" y="1353"/>
                      <a:pt x="677" y="1353"/>
                    </a:cubicBezTo>
                    <a:cubicBezTo>
                      <a:pt x="1053" y="1353"/>
                      <a:pt x="1354" y="1053"/>
                      <a:pt x="1354" y="677"/>
                    </a:cubicBezTo>
                    <a:cubicBezTo>
                      <a:pt x="1354" y="301"/>
                      <a:pt x="1053" y="0"/>
                      <a:pt x="677" y="0"/>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3679975" y="4397900"/>
                <a:ext cx="8800" cy="8800"/>
              </a:xfrm>
              <a:custGeom>
                <a:rect b="b" l="l" r="r" t="t"/>
                <a:pathLst>
                  <a:path extrusionOk="0" h="352" w="352">
                    <a:moveTo>
                      <a:pt x="176" y="1"/>
                    </a:moveTo>
                    <a:cubicBezTo>
                      <a:pt x="76" y="1"/>
                      <a:pt x="0" y="76"/>
                      <a:pt x="0" y="176"/>
                    </a:cubicBezTo>
                    <a:cubicBezTo>
                      <a:pt x="0" y="277"/>
                      <a:pt x="76" y="352"/>
                      <a:pt x="176" y="352"/>
                    </a:cubicBezTo>
                    <a:cubicBezTo>
                      <a:pt x="276" y="352"/>
                      <a:pt x="351" y="277"/>
                      <a:pt x="351" y="176"/>
                    </a:cubicBezTo>
                    <a:cubicBezTo>
                      <a:pt x="351" y="76"/>
                      <a:pt x="276" y="1"/>
                      <a:pt x="176"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3574700" y="4416075"/>
                <a:ext cx="16950" cy="16950"/>
              </a:xfrm>
              <a:custGeom>
                <a:rect b="b" l="l" r="r" t="t"/>
                <a:pathLst>
                  <a:path extrusionOk="0" h="678" w="678">
                    <a:moveTo>
                      <a:pt x="327" y="1"/>
                    </a:moveTo>
                    <a:cubicBezTo>
                      <a:pt x="151" y="1"/>
                      <a:pt x="1" y="151"/>
                      <a:pt x="1" y="352"/>
                    </a:cubicBezTo>
                    <a:cubicBezTo>
                      <a:pt x="1" y="527"/>
                      <a:pt x="151" y="677"/>
                      <a:pt x="327" y="677"/>
                    </a:cubicBezTo>
                    <a:cubicBezTo>
                      <a:pt x="527" y="677"/>
                      <a:pt x="678" y="527"/>
                      <a:pt x="678" y="352"/>
                    </a:cubicBezTo>
                    <a:cubicBezTo>
                      <a:pt x="678" y="151"/>
                      <a:pt x="527" y="1"/>
                      <a:pt x="327"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3446900" y="4417325"/>
                <a:ext cx="16925" cy="16950"/>
              </a:xfrm>
              <a:custGeom>
                <a:rect b="b" l="l" r="r" t="t"/>
                <a:pathLst>
                  <a:path extrusionOk="0" h="678" w="677">
                    <a:moveTo>
                      <a:pt x="326" y="1"/>
                    </a:moveTo>
                    <a:cubicBezTo>
                      <a:pt x="150" y="1"/>
                      <a:pt x="0" y="151"/>
                      <a:pt x="0" y="352"/>
                    </a:cubicBezTo>
                    <a:cubicBezTo>
                      <a:pt x="0" y="527"/>
                      <a:pt x="150" y="678"/>
                      <a:pt x="326" y="678"/>
                    </a:cubicBezTo>
                    <a:cubicBezTo>
                      <a:pt x="526" y="678"/>
                      <a:pt x="677" y="527"/>
                      <a:pt x="677" y="352"/>
                    </a:cubicBezTo>
                    <a:cubicBezTo>
                      <a:pt x="677" y="151"/>
                      <a:pt x="526" y="1"/>
                      <a:pt x="326"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3686250" y="4368450"/>
                <a:ext cx="55775" cy="55800"/>
              </a:xfrm>
              <a:custGeom>
                <a:rect b="b" l="l" r="r" t="t"/>
                <a:pathLst>
                  <a:path extrusionOk="0" h="2232" w="2231">
                    <a:moveTo>
                      <a:pt x="1128" y="1"/>
                    </a:moveTo>
                    <a:cubicBezTo>
                      <a:pt x="501" y="1"/>
                      <a:pt x="0" y="502"/>
                      <a:pt x="0" y="1104"/>
                    </a:cubicBezTo>
                    <a:cubicBezTo>
                      <a:pt x="0" y="1730"/>
                      <a:pt x="501" y="2232"/>
                      <a:pt x="1128" y="2232"/>
                    </a:cubicBezTo>
                    <a:cubicBezTo>
                      <a:pt x="1729" y="2232"/>
                      <a:pt x="2231" y="1730"/>
                      <a:pt x="2231" y="1104"/>
                    </a:cubicBezTo>
                    <a:cubicBezTo>
                      <a:pt x="2231" y="502"/>
                      <a:pt x="1729" y="1"/>
                      <a:pt x="1128"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38"/>
            <p:cNvGrpSpPr/>
            <p:nvPr/>
          </p:nvGrpSpPr>
          <p:grpSpPr>
            <a:xfrm>
              <a:off x="7564334" y="2728260"/>
              <a:ext cx="1026870" cy="1732541"/>
              <a:chOff x="4256425" y="3478725"/>
              <a:chExt cx="578975" cy="976850"/>
            </a:xfrm>
          </p:grpSpPr>
          <p:sp>
            <p:nvSpPr>
              <p:cNvPr id="1684" name="Google Shape;1684;p38"/>
              <p:cNvSpPr/>
              <p:nvPr/>
            </p:nvSpPr>
            <p:spPr>
              <a:xfrm>
                <a:off x="4475100" y="3500025"/>
                <a:ext cx="135975" cy="498775"/>
              </a:xfrm>
              <a:custGeom>
                <a:rect b="b" l="l" r="r" t="t"/>
                <a:pathLst>
                  <a:path extrusionOk="0" h="19951" w="5439">
                    <a:moveTo>
                      <a:pt x="0" y="1"/>
                    </a:moveTo>
                    <a:lnTo>
                      <a:pt x="0" y="17219"/>
                    </a:lnTo>
                    <a:cubicBezTo>
                      <a:pt x="0" y="18723"/>
                      <a:pt x="1203" y="19951"/>
                      <a:pt x="2732" y="19951"/>
                    </a:cubicBezTo>
                    <a:cubicBezTo>
                      <a:pt x="4236" y="19951"/>
                      <a:pt x="5439" y="18723"/>
                      <a:pt x="5439" y="17219"/>
                    </a:cubicBezTo>
                    <a:lnTo>
                      <a:pt x="54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4453800" y="3478725"/>
                <a:ext cx="179850" cy="31350"/>
              </a:xfrm>
              <a:custGeom>
                <a:rect b="b" l="l" r="r" t="t"/>
                <a:pathLst>
                  <a:path extrusionOk="0" h="1254" w="7194">
                    <a:moveTo>
                      <a:pt x="7193" y="427"/>
                    </a:moveTo>
                    <a:cubicBezTo>
                      <a:pt x="7193" y="461"/>
                      <a:pt x="7190" y="497"/>
                      <a:pt x="7185" y="533"/>
                    </a:cubicBezTo>
                    <a:lnTo>
                      <a:pt x="7185" y="533"/>
                    </a:lnTo>
                    <a:cubicBezTo>
                      <a:pt x="7190" y="564"/>
                      <a:pt x="7193" y="595"/>
                      <a:pt x="7193" y="627"/>
                    </a:cubicBezTo>
                    <a:lnTo>
                      <a:pt x="7193" y="427"/>
                    </a:lnTo>
                    <a:close/>
                    <a:moveTo>
                      <a:pt x="627" y="1"/>
                    </a:moveTo>
                    <a:cubicBezTo>
                      <a:pt x="276" y="1"/>
                      <a:pt x="0" y="302"/>
                      <a:pt x="0" y="627"/>
                    </a:cubicBezTo>
                    <a:cubicBezTo>
                      <a:pt x="0" y="978"/>
                      <a:pt x="276" y="1254"/>
                      <a:pt x="627" y="1254"/>
                    </a:cubicBezTo>
                    <a:lnTo>
                      <a:pt x="6566" y="1254"/>
                    </a:lnTo>
                    <a:cubicBezTo>
                      <a:pt x="6883" y="1254"/>
                      <a:pt x="7138" y="866"/>
                      <a:pt x="7185" y="533"/>
                    </a:cubicBezTo>
                    <a:lnTo>
                      <a:pt x="7185" y="533"/>
                    </a:lnTo>
                    <a:cubicBezTo>
                      <a:pt x="7138" y="246"/>
                      <a:pt x="6883" y="1"/>
                      <a:pt x="6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4256425" y="3877225"/>
                <a:ext cx="578975" cy="578350"/>
              </a:xfrm>
              <a:custGeom>
                <a:rect b="b" l="l" r="r" t="t"/>
                <a:pathLst>
                  <a:path extrusionOk="0" h="23134" w="23159">
                    <a:moveTo>
                      <a:pt x="11579" y="1"/>
                    </a:moveTo>
                    <a:cubicBezTo>
                      <a:pt x="5188" y="1"/>
                      <a:pt x="0" y="5164"/>
                      <a:pt x="0" y="11580"/>
                    </a:cubicBezTo>
                    <a:cubicBezTo>
                      <a:pt x="0" y="17971"/>
                      <a:pt x="5188" y="23134"/>
                      <a:pt x="11579" y="23134"/>
                    </a:cubicBezTo>
                    <a:cubicBezTo>
                      <a:pt x="17970" y="23134"/>
                      <a:pt x="23158" y="17971"/>
                      <a:pt x="23158" y="11580"/>
                    </a:cubicBezTo>
                    <a:cubicBezTo>
                      <a:pt x="23158" y="5164"/>
                      <a:pt x="17970" y="1"/>
                      <a:pt x="115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4280225" y="4109050"/>
                <a:ext cx="530725" cy="322725"/>
              </a:xfrm>
              <a:custGeom>
                <a:rect b="b" l="l" r="r" t="t"/>
                <a:pathLst>
                  <a:path extrusionOk="0" h="12909" w="21229">
                    <a:moveTo>
                      <a:pt x="251" y="1"/>
                    </a:moveTo>
                    <a:cubicBezTo>
                      <a:pt x="76" y="753"/>
                      <a:pt x="1" y="1505"/>
                      <a:pt x="1" y="2307"/>
                    </a:cubicBezTo>
                    <a:cubicBezTo>
                      <a:pt x="1" y="8171"/>
                      <a:pt x="4763" y="12908"/>
                      <a:pt x="10627" y="12908"/>
                    </a:cubicBezTo>
                    <a:cubicBezTo>
                      <a:pt x="16492" y="12908"/>
                      <a:pt x="21229" y="8171"/>
                      <a:pt x="21229" y="2307"/>
                    </a:cubicBezTo>
                    <a:cubicBezTo>
                      <a:pt x="21229" y="1505"/>
                      <a:pt x="21154" y="753"/>
                      <a:pt x="20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4308425" y="4043900"/>
                <a:ext cx="127225" cy="127225"/>
              </a:xfrm>
              <a:custGeom>
                <a:rect b="b" l="l" r="r" t="t"/>
                <a:pathLst>
                  <a:path extrusionOk="0" h="5089" w="5089">
                    <a:moveTo>
                      <a:pt x="2557" y="0"/>
                    </a:moveTo>
                    <a:cubicBezTo>
                      <a:pt x="1153" y="0"/>
                      <a:pt x="0" y="1153"/>
                      <a:pt x="0" y="2557"/>
                    </a:cubicBezTo>
                    <a:cubicBezTo>
                      <a:pt x="0" y="3960"/>
                      <a:pt x="1153" y="5088"/>
                      <a:pt x="2557" y="5088"/>
                    </a:cubicBezTo>
                    <a:cubicBezTo>
                      <a:pt x="3960" y="5088"/>
                      <a:pt x="5088" y="3960"/>
                      <a:pt x="5088" y="2557"/>
                    </a:cubicBezTo>
                    <a:cubicBezTo>
                      <a:pt x="5088" y="1153"/>
                      <a:pt x="3960" y="0"/>
                      <a:pt x="2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4426225" y="4082750"/>
                <a:ext cx="85225" cy="84600"/>
              </a:xfrm>
              <a:custGeom>
                <a:rect b="b" l="l" r="r" t="t"/>
                <a:pathLst>
                  <a:path extrusionOk="0" h="3384" w="3409">
                    <a:moveTo>
                      <a:pt x="1705" y="0"/>
                    </a:moveTo>
                    <a:cubicBezTo>
                      <a:pt x="752" y="0"/>
                      <a:pt x="0" y="752"/>
                      <a:pt x="0" y="1680"/>
                    </a:cubicBezTo>
                    <a:cubicBezTo>
                      <a:pt x="0" y="2632"/>
                      <a:pt x="752" y="3384"/>
                      <a:pt x="1705" y="3384"/>
                    </a:cubicBezTo>
                    <a:cubicBezTo>
                      <a:pt x="2632" y="3384"/>
                      <a:pt x="3409" y="2632"/>
                      <a:pt x="3409" y="1680"/>
                    </a:cubicBezTo>
                    <a:cubicBezTo>
                      <a:pt x="3409" y="752"/>
                      <a:pt x="2632" y="0"/>
                      <a:pt x="1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4522700" y="4083375"/>
                <a:ext cx="45150" cy="44500"/>
              </a:xfrm>
              <a:custGeom>
                <a:rect b="b" l="l" r="r" t="t"/>
                <a:pathLst>
                  <a:path extrusionOk="0" h="1780" w="1806">
                    <a:moveTo>
                      <a:pt x="903" y="0"/>
                    </a:moveTo>
                    <a:cubicBezTo>
                      <a:pt x="402" y="0"/>
                      <a:pt x="1" y="401"/>
                      <a:pt x="1" y="878"/>
                    </a:cubicBezTo>
                    <a:cubicBezTo>
                      <a:pt x="1" y="1379"/>
                      <a:pt x="402" y="1780"/>
                      <a:pt x="903" y="1780"/>
                    </a:cubicBezTo>
                    <a:cubicBezTo>
                      <a:pt x="1404" y="1780"/>
                      <a:pt x="1805" y="1379"/>
                      <a:pt x="1805" y="878"/>
                    </a:cubicBezTo>
                    <a:cubicBezTo>
                      <a:pt x="1805" y="401"/>
                      <a:pt x="1404" y="0"/>
                      <a:pt x="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4618575" y="4037000"/>
                <a:ext cx="127225" cy="127225"/>
              </a:xfrm>
              <a:custGeom>
                <a:rect b="b" l="l" r="r" t="t"/>
                <a:pathLst>
                  <a:path extrusionOk="0" h="5089" w="5089">
                    <a:moveTo>
                      <a:pt x="2557" y="1"/>
                    </a:moveTo>
                    <a:cubicBezTo>
                      <a:pt x="1153" y="1"/>
                      <a:pt x="1" y="1129"/>
                      <a:pt x="1" y="2532"/>
                    </a:cubicBezTo>
                    <a:cubicBezTo>
                      <a:pt x="1" y="3936"/>
                      <a:pt x="1153" y="5088"/>
                      <a:pt x="2557" y="5088"/>
                    </a:cubicBezTo>
                    <a:cubicBezTo>
                      <a:pt x="3960" y="5088"/>
                      <a:pt x="5088" y="3936"/>
                      <a:pt x="5088" y="2532"/>
                    </a:cubicBezTo>
                    <a:cubicBezTo>
                      <a:pt x="5088" y="1129"/>
                      <a:pt x="3960" y="1"/>
                      <a:pt x="2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4740750" y="4063950"/>
                <a:ext cx="66450" cy="65800"/>
              </a:xfrm>
              <a:custGeom>
                <a:rect b="b" l="l" r="r" t="t"/>
                <a:pathLst>
                  <a:path extrusionOk="0" h="2632" w="2658">
                    <a:moveTo>
                      <a:pt x="1329" y="0"/>
                    </a:moveTo>
                    <a:cubicBezTo>
                      <a:pt x="602" y="0"/>
                      <a:pt x="1" y="577"/>
                      <a:pt x="1" y="1329"/>
                    </a:cubicBezTo>
                    <a:cubicBezTo>
                      <a:pt x="1" y="2056"/>
                      <a:pt x="602" y="2632"/>
                      <a:pt x="1329" y="2632"/>
                    </a:cubicBezTo>
                    <a:cubicBezTo>
                      <a:pt x="2056" y="2632"/>
                      <a:pt x="2657" y="2056"/>
                      <a:pt x="2657" y="1329"/>
                    </a:cubicBezTo>
                    <a:cubicBezTo>
                      <a:pt x="2657" y="577"/>
                      <a:pt x="2056" y="0"/>
                      <a:pt x="13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4394900" y="4189250"/>
                <a:ext cx="72700" cy="72100"/>
              </a:xfrm>
              <a:custGeom>
                <a:rect b="b" l="l" r="r" t="t"/>
                <a:pathLst>
                  <a:path extrusionOk="0" h="2884" w="2908">
                    <a:moveTo>
                      <a:pt x="1454" y="1"/>
                    </a:moveTo>
                    <a:cubicBezTo>
                      <a:pt x="652" y="1"/>
                      <a:pt x="0" y="653"/>
                      <a:pt x="0" y="1455"/>
                    </a:cubicBezTo>
                    <a:cubicBezTo>
                      <a:pt x="0" y="2257"/>
                      <a:pt x="652" y="2883"/>
                      <a:pt x="1454" y="2883"/>
                    </a:cubicBezTo>
                    <a:cubicBezTo>
                      <a:pt x="2256" y="2883"/>
                      <a:pt x="2907" y="2257"/>
                      <a:pt x="2907" y="1455"/>
                    </a:cubicBezTo>
                    <a:cubicBezTo>
                      <a:pt x="2907" y="653"/>
                      <a:pt x="2256" y="1"/>
                      <a:pt x="1454"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4490125" y="4194275"/>
                <a:ext cx="15700" cy="15700"/>
              </a:xfrm>
              <a:custGeom>
                <a:rect b="b" l="l" r="r" t="t"/>
                <a:pathLst>
                  <a:path extrusionOk="0" h="628" w="628">
                    <a:moveTo>
                      <a:pt x="301" y="0"/>
                    </a:moveTo>
                    <a:cubicBezTo>
                      <a:pt x="151" y="0"/>
                      <a:pt x="1" y="151"/>
                      <a:pt x="1" y="326"/>
                    </a:cubicBezTo>
                    <a:cubicBezTo>
                      <a:pt x="1" y="502"/>
                      <a:pt x="151" y="627"/>
                      <a:pt x="301" y="627"/>
                    </a:cubicBezTo>
                    <a:cubicBezTo>
                      <a:pt x="477" y="627"/>
                      <a:pt x="627" y="502"/>
                      <a:pt x="627" y="326"/>
                    </a:cubicBezTo>
                    <a:cubicBezTo>
                      <a:pt x="627" y="151"/>
                      <a:pt x="477" y="0"/>
                      <a:pt x="3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4508300" y="4269475"/>
                <a:ext cx="43875" cy="44500"/>
              </a:xfrm>
              <a:custGeom>
                <a:rect b="b" l="l" r="r" t="t"/>
                <a:pathLst>
                  <a:path extrusionOk="0" h="1780" w="1755">
                    <a:moveTo>
                      <a:pt x="878" y="0"/>
                    </a:moveTo>
                    <a:cubicBezTo>
                      <a:pt x="401" y="0"/>
                      <a:pt x="0" y="401"/>
                      <a:pt x="0" y="877"/>
                    </a:cubicBezTo>
                    <a:cubicBezTo>
                      <a:pt x="0" y="1378"/>
                      <a:pt x="401" y="1779"/>
                      <a:pt x="878" y="1779"/>
                    </a:cubicBezTo>
                    <a:cubicBezTo>
                      <a:pt x="1354" y="1779"/>
                      <a:pt x="1755" y="1378"/>
                      <a:pt x="1755" y="877"/>
                    </a:cubicBezTo>
                    <a:cubicBezTo>
                      <a:pt x="1755" y="401"/>
                      <a:pt x="1354" y="0"/>
                      <a:pt x="878"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4653025" y="4186750"/>
                <a:ext cx="39500" cy="39500"/>
              </a:xfrm>
              <a:custGeom>
                <a:rect b="b" l="l" r="r" t="t"/>
                <a:pathLst>
                  <a:path extrusionOk="0" h="1580" w="1580">
                    <a:moveTo>
                      <a:pt x="803" y="1"/>
                    </a:moveTo>
                    <a:cubicBezTo>
                      <a:pt x="352" y="1"/>
                      <a:pt x="1" y="352"/>
                      <a:pt x="1" y="803"/>
                    </a:cubicBezTo>
                    <a:cubicBezTo>
                      <a:pt x="1" y="1229"/>
                      <a:pt x="352" y="1580"/>
                      <a:pt x="803" y="1580"/>
                    </a:cubicBezTo>
                    <a:cubicBezTo>
                      <a:pt x="1229" y="1580"/>
                      <a:pt x="1580" y="1229"/>
                      <a:pt x="1580" y="803"/>
                    </a:cubicBezTo>
                    <a:cubicBezTo>
                      <a:pt x="1580" y="352"/>
                      <a:pt x="1229" y="1"/>
                      <a:pt x="803"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4696275" y="4173600"/>
                <a:ext cx="65800" cy="65175"/>
              </a:xfrm>
              <a:custGeom>
                <a:rect b="b" l="l" r="r" t="t"/>
                <a:pathLst>
                  <a:path extrusionOk="0" h="2607" w="2632">
                    <a:moveTo>
                      <a:pt x="1304" y="0"/>
                    </a:moveTo>
                    <a:cubicBezTo>
                      <a:pt x="577" y="0"/>
                      <a:pt x="0" y="577"/>
                      <a:pt x="0" y="1304"/>
                    </a:cubicBezTo>
                    <a:cubicBezTo>
                      <a:pt x="0" y="2030"/>
                      <a:pt x="577" y="2607"/>
                      <a:pt x="1304" y="2607"/>
                    </a:cubicBezTo>
                    <a:cubicBezTo>
                      <a:pt x="2030" y="2607"/>
                      <a:pt x="2632" y="2030"/>
                      <a:pt x="2632" y="1304"/>
                    </a:cubicBezTo>
                    <a:cubicBezTo>
                      <a:pt x="2632" y="577"/>
                      <a:pt x="2030" y="0"/>
                      <a:pt x="1304"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4662425" y="4303925"/>
                <a:ext cx="13200" cy="13800"/>
              </a:xfrm>
              <a:custGeom>
                <a:rect b="b" l="l" r="r" t="t"/>
                <a:pathLst>
                  <a:path extrusionOk="0" h="552" w="528">
                    <a:moveTo>
                      <a:pt x="252" y="0"/>
                    </a:moveTo>
                    <a:cubicBezTo>
                      <a:pt x="101" y="0"/>
                      <a:pt x="1" y="126"/>
                      <a:pt x="1" y="276"/>
                    </a:cubicBezTo>
                    <a:cubicBezTo>
                      <a:pt x="1" y="427"/>
                      <a:pt x="101" y="552"/>
                      <a:pt x="252" y="552"/>
                    </a:cubicBezTo>
                    <a:cubicBezTo>
                      <a:pt x="402" y="552"/>
                      <a:pt x="527" y="427"/>
                      <a:pt x="527" y="276"/>
                    </a:cubicBezTo>
                    <a:cubicBezTo>
                      <a:pt x="527" y="126"/>
                      <a:pt x="402" y="0"/>
                      <a:pt x="252"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4466325" y="4355300"/>
                <a:ext cx="19450" cy="18825"/>
              </a:xfrm>
              <a:custGeom>
                <a:rect b="b" l="l" r="r" t="t"/>
                <a:pathLst>
                  <a:path extrusionOk="0" h="753" w="778">
                    <a:moveTo>
                      <a:pt x="376" y="1"/>
                    </a:moveTo>
                    <a:cubicBezTo>
                      <a:pt x="176" y="1"/>
                      <a:pt x="0" y="151"/>
                      <a:pt x="0" y="377"/>
                    </a:cubicBezTo>
                    <a:cubicBezTo>
                      <a:pt x="0" y="577"/>
                      <a:pt x="176" y="752"/>
                      <a:pt x="376" y="752"/>
                    </a:cubicBezTo>
                    <a:cubicBezTo>
                      <a:pt x="602" y="752"/>
                      <a:pt x="777" y="577"/>
                      <a:pt x="777" y="377"/>
                    </a:cubicBezTo>
                    <a:cubicBezTo>
                      <a:pt x="777" y="151"/>
                      <a:pt x="602" y="1"/>
                      <a:pt x="376" y="1"/>
                    </a:cubicBezTo>
                    <a:close/>
                  </a:path>
                </a:pathLst>
              </a:custGeom>
              <a:solidFill>
                <a:srgbClr val="F49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4560925" y="3933625"/>
                <a:ext cx="235625" cy="207425"/>
              </a:xfrm>
              <a:custGeom>
                <a:rect b="b" l="l" r="r" t="t"/>
                <a:pathLst>
                  <a:path extrusionOk="0" h="8297" w="9425">
                    <a:moveTo>
                      <a:pt x="1890" y="0"/>
                    </a:moveTo>
                    <a:cubicBezTo>
                      <a:pt x="1482" y="0"/>
                      <a:pt x="1142" y="113"/>
                      <a:pt x="903" y="351"/>
                    </a:cubicBezTo>
                    <a:cubicBezTo>
                      <a:pt x="1" y="1279"/>
                      <a:pt x="953" y="3710"/>
                      <a:pt x="3033" y="5815"/>
                    </a:cubicBezTo>
                    <a:cubicBezTo>
                      <a:pt x="4597" y="7360"/>
                      <a:pt x="6340" y="8296"/>
                      <a:pt x="7513" y="8296"/>
                    </a:cubicBezTo>
                    <a:cubicBezTo>
                      <a:pt x="7920" y="8296"/>
                      <a:pt x="8258" y="8184"/>
                      <a:pt x="8497" y="7945"/>
                    </a:cubicBezTo>
                    <a:cubicBezTo>
                      <a:pt x="9424" y="7018"/>
                      <a:pt x="8472" y="4587"/>
                      <a:pt x="6367" y="2482"/>
                    </a:cubicBezTo>
                    <a:cubicBezTo>
                      <a:pt x="4822" y="937"/>
                      <a:pt x="3070" y="0"/>
                      <a:pt x="1890"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4755800" y="4155425"/>
                <a:ext cx="40125" cy="39500"/>
              </a:xfrm>
              <a:custGeom>
                <a:rect b="b" l="l" r="r" t="t"/>
                <a:pathLst>
                  <a:path extrusionOk="0" h="1580" w="1605">
                    <a:moveTo>
                      <a:pt x="802" y="1"/>
                    </a:moveTo>
                    <a:cubicBezTo>
                      <a:pt x="376" y="1"/>
                      <a:pt x="0" y="351"/>
                      <a:pt x="0" y="778"/>
                    </a:cubicBezTo>
                    <a:cubicBezTo>
                      <a:pt x="0" y="1229"/>
                      <a:pt x="376" y="1580"/>
                      <a:pt x="802" y="1580"/>
                    </a:cubicBezTo>
                    <a:cubicBezTo>
                      <a:pt x="1228" y="1580"/>
                      <a:pt x="1604" y="1229"/>
                      <a:pt x="1604" y="778"/>
                    </a:cubicBezTo>
                    <a:cubicBezTo>
                      <a:pt x="1604" y="351"/>
                      <a:pt x="1228" y="1"/>
                      <a:pt x="80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38"/>
            <p:cNvGrpSpPr/>
            <p:nvPr/>
          </p:nvGrpSpPr>
          <p:grpSpPr>
            <a:xfrm>
              <a:off x="6536400" y="1657006"/>
              <a:ext cx="318982" cy="931273"/>
              <a:chOff x="3676850" y="2874725"/>
              <a:chExt cx="179850" cy="525075"/>
            </a:xfrm>
          </p:grpSpPr>
          <p:sp>
            <p:nvSpPr>
              <p:cNvPr id="1703" name="Google Shape;1703;p38"/>
              <p:cNvSpPr/>
              <p:nvPr/>
            </p:nvSpPr>
            <p:spPr>
              <a:xfrm>
                <a:off x="3698150" y="2901025"/>
                <a:ext cx="135975" cy="498775"/>
              </a:xfrm>
              <a:custGeom>
                <a:rect b="b" l="l" r="r" t="t"/>
                <a:pathLst>
                  <a:path extrusionOk="0" h="19951" w="5439">
                    <a:moveTo>
                      <a:pt x="0" y="1"/>
                    </a:moveTo>
                    <a:lnTo>
                      <a:pt x="0" y="17219"/>
                    </a:lnTo>
                    <a:cubicBezTo>
                      <a:pt x="0" y="18723"/>
                      <a:pt x="1203" y="19951"/>
                      <a:pt x="2707" y="19951"/>
                    </a:cubicBezTo>
                    <a:cubicBezTo>
                      <a:pt x="4236" y="19951"/>
                      <a:pt x="5439" y="18723"/>
                      <a:pt x="5439" y="17219"/>
                    </a:cubicBezTo>
                    <a:lnTo>
                      <a:pt x="54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3716325" y="3166075"/>
                <a:ext cx="99650" cy="210550"/>
              </a:xfrm>
              <a:custGeom>
                <a:rect b="b" l="l" r="r" t="t"/>
                <a:pathLst>
                  <a:path extrusionOk="0" h="8422" w="3986">
                    <a:moveTo>
                      <a:pt x="0" y="0"/>
                    </a:moveTo>
                    <a:lnTo>
                      <a:pt x="0" y="6417"/>
                    </a:lnTo>
                    <a:cubicBezTo>
                      <a:pt x="0" y="7519"/>
                      <a:pt x="877" y="8422"/>
                      <a:pt x="1980" y="8422"/>
                    </a:cubicBezTo>
                    <a:cubicBezTo>
                      <a:pt x="3083" y="8422"/>
                      <a:pt x="3985" y="7519"/>
                      <a:pt x="3985" y="6417"/>
                    </a:cubicBezTo>
                    <a:lnTo>
                      <a:pt x="39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3676850" y="2874725"/>
                <a:ext cx="179850" cy="31350"/>
              </a:xfrm>
              <a:custGeom>
                <a:rect b="b" l="l" r="r" t="t"/>
                <a:pathLst>
                  <a:path extrusionOk="0" h="1254" w="7194">
                    <a:moveTo>
                      <a:pt x="326" y="0"/>
                    </a:moveTo>
                    <a:cubicBezTo>
                      <a:pt x="151" y="0"/>
                      <a:pt x="0" y="176"/>
                      <a:pt x="0" y="351"/>
                    </a:cubicBezTo>
                    <a:lnTo>
                      <a:pt x="0" y="928"/>
                    </a:lnTo>
                    <a:cubicBezTo>
                      <a:pt x="0" y="1103"/>
                      <a:pt x="151" y="1253"/>
                      <a:pt x="326" y="1253"/>
                    </a:cubicBezTo>
                    <a:lnTo>
                      <a:pt x="6842" y="1253"/>
                    </a:lnTo>
                    <a:cubicBezTo>
                      <a:pt x="7043" y="1253"/>
                      <a:pt x="7193" y="1103"/>
                      <a:pt x="7193" y="928"/>
                    </a:cubicBezTo>
                    <a:lnTo>
                      <a:pt x="7193" y="351"/>
                    </a:lnTo>
                    <a:cubicBezTo>
                      <a:pt x="7193" y="176"/>
                      <a:pt x="7043" y="0"/>
                      <a:pt x="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3716325" y="3149775"/>
                <a:ext cx="30100" cy="30725"/>
              </a:xfrm>
              <a:custGeom>
                <a:rect b="b" l="l" r="r" t="t"/>
                <a:pathLst>
                  <a:path extrusionOk="0" h="1229" w="1204">
                    <a:moveTo>
                      <a:pt x="602" y="1"/>
                    </a:moveTo>
                    <a:cubicBezTo>
                      <a:pt x="251" y="1"/>
                      <a:pt x="0" y="276"/>
                      <a:pt x="0" y="627"/>
                    </a:cubicBezTo>
                    <a:cubicBezTo>
                      <a:pt x="0" y="953"/>
                      <a:pt x="251" y="1229"/>
                      <a:pt x="602" y="1229"/>
                    </a:cubicBezTo>
                    <a:cubicBezTo>
                      <a:pt x="927" y="1229"/>
                      <a:pt x="1203" y="953"/>
                      <a:pt x="1203" y="627"/>
                    </a:cubicBezTo>
                    <a:cubicBezTo>
                      <a:pt x="1203" y="276"/>
                      <a:pt x="927" y="1"/>
                      <a:pt x="6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3759550" y="3160425"/>
                <a:ext cx="10050" cy="10050"/>
              </a:xfrm>
              <a:custGeom>
                <a:rect b="b" l="l" r="r" t="t"/>
                <a:pathLst>
                  <a:path extrusionOk="0" h="402" w="402">
                    <a:moveTo>
                      <a:pt x="201" y="1"/>
                    </a:moveTo>
                    <a:cubicBezTo>
                      <a:pt x="76" y="1"/>
                      <a:pt x="0" y="76"/>
                      <a:pt x="0" y="201"/>
                    </a:cubicBezTo>
                    <a:cubicBezTo>
                      <a:pt x="0" y="302"/>
                      <a:pt x="76" y="402"/>
                      <a:pt x="201" y="402"/>
                    </a:cubicBezTo>
                    <a:cubicBezTo>
                      <a:pt x="301" y="402"/>
                      <a:pt x="401" y="302"/>
                      <a:pt x="401" y="201"/>
                    </a:cubicBezTo>
                    <a:cubicBezTo>
                      <a:pt x="401" y="76"/>
                      <a:pt x="301" y="1"/>
                      <a:pt x="2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3773325" y="3142900"/>
                <a:ext cx="32625" cy="32600"/>
              </a:xfrm>
              <a:custGeom>
                <a:rect b="b" l="l" r="r" t="t"/>
                <a:pathLst>
                  <a:path extrusionOk="0" h="1304" w="1305">
                    <a:moveTo>
                      <a:pt x="652" y="0"/>
                    </a:moveTo>
                    <a:cubicBezTo>
                      <a:pt x="277" y="0"/>
                      <a:pt x="1" y="276"/>
                      <a:pt x="1" y="652"/>
                    </a:cubicBezTo>
                    <a:cubicBezTo>
                      <a:pt x="1" y="1003"/>
                      <a:pt x="277" y="1303"/>
                      <a:pt x="652" y="1303"/>
                    </a:cubicBezTo>
                    <a:cubicBezTo>
                      <a:pt x="1003" y="1303"/>
                      <a:pt x="1304" y="1003"/>
                      <a:pt x="1304" y="652"/>
                    </a:cubicBezTo>
                    <a:cubicBezTo>
                      <a:pt x="1304" y="276"/>
                      <a:pt x="1003" y="0"/>
                      <a:pt x="6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3734475" y="3216200"/>
                <a:ext cx="20075" cy="20700"/>
              </a:xfrm>
              <a:custGeom>
                <a:rect b="b" l="l" r="r" t="t"/>
                <a:pathLst>
                  <a:path extrusionOk="0" h="828" w="803">
                    <a:moveTo>
                      <a:pt x="402" y="0"/>
                    </a:moveTo>
                    <a:cubicBezTo>
                      <a:pt x="176" y="0"/>
                      <a:pt x="1" y="201"/>
                      <a:pt x="1" y="427"/>
                    </a:cubicBezTo>
                    <a:cubicBezTo>
                      <a:pt x="1" y="652"/>
                      <a:pt x="176" y="828"/>
                      <a:pt x="402" y="828"/>
                    </a:cubicBezTo>
                    <a:cubicBezTo>
                      <a:pt x="628" y="828"/>
                      <a:pt x="803" y="652"/>
                      <a:pt x="803" y="427"/>
                    </a:cubicBezTo>
                    <a:cubicBezTo>
                      <a:pt x="803" y="201"/>
                      <a:pt x="628" y="0"/>
                      <a:pt x="402"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3748275" y="3256300"/>
                <a:ext cx="41375" cy="37625"/>
              </a:xfrm>
              <a:custGeom>
                <a:rect b="b" l="l" r="r" t="t"/>
                <a:pathLst>
                  <a:path extrusionOk="0" h="1505" w="1655">
                    <a:moveTo>
                      <a:pt x="818" y="0"/>
                    </a:moveTo>
                    <a:cubicBezTo>
                      <a:pt x="627" y="0"/>
                      <a:pt x="439" y="76"/>
                      <a:pt x="301" y="226"/>
                    </a:cubicBezTo>
                    <a:cubicBezTo>
                      <a:pt x="0" y="527"/>
                      <a:pt x="0" y="1003"/>
                      <a:pt x="301" y="1279"/>
                    </a:cubicBezTo>
                    <a:cubicBezTo>
                      <a:pt x="439" y="1429"/>
                      <a:pt x="627" y="1504"/>
                      <a:pt x="818" y="1504"/>
                    </a:cubicBezTo>
                    <a:cubicBezTo>
                      <a:pt x="1009" y="1504"/>
                      <a:pt x="1203" y="1429"/>
                      <a:pt x="1354" y="1279"/>
                    </a:cubicBezTo>
                    <a:cubicBezTo>
                      <a:pt x="1654" y="1003"/>
                      <a:pt x="1654" y="527"/>
                      <a:pt x="1354" y="226"/>
                    </a:cubicBezTo>
                    <a:cubicBezTo>
                      <a:pt x="1203" y="76"/>
                      <a:pt x="1009" y="0"/>
                      <a:pt x="818" y="0"/>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3784600" y="3238125"/>
                <a:ext cx="6925" cy="6925"/>
              </a:xfrm>
              <a:custGeom>
                <a:rect b="b" l="l" r="r" t="t"/>
                <a:pathLst>
                  <a:path extrusionOk="0" h="277" w="277">
                    <a:moveTo>
                      <a:pt x="126" y="1"/>
                    </a:moveTo>
                    <a:cubicBezTo>
                      <a:pt x="51" y="1"/>
                      <a:pt x="1" y="51"/>
                      <a:pt x="1" y="126"/>
                    </a:cubicBezTo>
                    <a:cubicBezTo>
                      <a:pt x="1" y="226"/>
                      <a:pt x="51" y="276"/>
                      <a:pt x="126" y="276"/>
                    </a:cubicBezTo>
                    <a:cubicBezTo>
                      <a:pt x="201" y="276"/>
                      <a:pt x="277" y="226"/>
                      <a:pt x="277" y="126"/>
                    </a:cubicBezTo>
                    <a:cubicBezTo>
                      <a:pt x="277" y="51"/>
                      <a:pt x="201" y="1"/>
                      <a:pt x="126"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3777100" y="3197400"/>
                <a:ext cx="23200" cy="22575"/>
              </a:xfrm>
              <a:custGeom>
                <a:rect b="b" l="l" r="r" t="t"/>
                <a:pathLst>
                  <a:path extrusionOk="0" h="903" w="928">
                    <a:moveTo>
                      <a:pt x="451" y="1"/>
                    </a:moveTo>
                    <a:cubicBezTo>
                      <a:pt x="201" y="1"/>
                      <a:pt x="0" y="201"/>
                      <a:pt x="0" y="452"/>
                    </a:cubicBezTo>
                    <a:cubicBezTo>
                      <a:pt x="0" y="702"/>
                      <a:pt x="201" y="903"/>
                      <a:pt x="451" y="903"/>
                    </a:cubicBezTo>
                    <a:cubicBezTo>
                      <a:pt x="702" y="903"/>
                      <a:pt x="928" y="702"/>
                      <a:pt x="928" y="452"/>
                    </a:cubicBezTo>
                    <a:cubicBezTo>
                      <a:pt x="928" y="201"/>
                      <a:pt x="702" y="1"/>
                      <a:pt x="451"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3776475" y="3287625"/>
                <a:ext cx="12550" cy="12550"/>
              </a:xfrm>
              <a:custGeom>
                <a:rect b="b" l="l" r="r" t="t"/>
                <a:pathLst>
                  <a:path extrusionOk="0" h="502" w="502">
                    <a:moveTo>
                      <a:pt x="251" y="1"/>
                    </a:moveTo>
                    <a:cubicBezTo>
                      <a:pt x="125" y="1"/>
                      <a:pt x="0" y="101"/>
                      <a:pt x="0" y="251"/>
                    </a:cubicBezTo>
                    <a:cubicBezTo>
                      <a:pt x="0" y="377"/>
                      <a:pt x="125" y="502"/>
                      <a:pt x="251" y="502"/>
                    </a:cubicBezTo>
                    <a:cubicBezTo>
                      <a:pt x="401" y="502"/>
                      <a:pt x="501" y="377"/>
                      <a:pt x="501" y="251"/>
                    </a:cubicBezTo>
                    <a:cubicBezTo>
                      <a:pt x="501" y="101"/>
                      <a:pt x="401" y="1"/>
                      <a:pt x="251" y="1"/>
                    </a:cubicBezTo>
                    <a:close/>
                  </a:path>
                </a:pathLst>
              </a:custGeom>
              <a:solidFill>
                <a:srgbClr val="27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3804025" y="3078975"/>
                <a:ext cx="15700" cy="216825"/>
              </a:xfrm>
              <a:custGeom>
                <a:rect b="b" l="l" r="r" t="t"/>
                <a:pathLst>
                  <a:path extrusionOk="0" h="8673" w="628">
                    <a:moveTo>
                      <a:pt x="327" y="1"/>
                    </a:moveTo>
                    <a:cubicBezTo>
                      <a:pt x="151" y="1"/>
                      <a:pt x="1" y="1956"/>
                      <a:pt x="1" y="4337"/>
                    </a:cubicBezTo>
                    <a:cubicBezTo>
                      <a:pt x="1" y="6743"/>
                      <a:pt x="151" y="8672"/>
                      <a:pt x="327" y="8672"/>
                    </a:cubicBezTo>
                    <a:cubicBezTo>
                      <a:pt x="477" y="8672"/>
                      <a:pt x="627" y="6743"/>
                      <a:pt x="627" y="4337"/>
                    </a:cubicBezTo>
                    <a:cubicBezTo>
                      <a:pt x="627" y="1956"/>
                      <a:pt x="477" y="1"/>
                      <a:pt x="3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5" name="Google Shape;1715;p38"/>
            <p:cNvSpPr/>
            <p:nvPr/>
          </p:nvSpPr>
          <p:spPr>
            <a:xfrm>
              <a:off x="6831985" y="1892624"/>
              <a:ext cx="697956" cy="31171"/>
            </a:xfrm>
            <a:custGeom>
              <a:rect b="b" l="l" r="r" t="t"/>
              <a:pathLst>
                <a:path extrusionOk="0" h="703" w="15741">
                  <a:moveTo>
                    <a:pt x="1" y="1"/>
                  </a:moveTo>
                  <a:lnTo>
                    <a:pt x="1" y="702"/>
                  </a:lnTo>
                  <a:lnTo>
                    <a:pt x="15740" y="702"/>
                  </a:lnTo>
                  <a:lnTo>
                    <a:pt x="157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6831985" y="1868193"/>
              <a:ext cx="91207" cy="80034"/>
            </a:xfrm>
            <a:custGeom>
              <a:rect b="b" l="l" r="r" t="t"/>
              <a:pathLst>
                <a:path extrusionOk="0" h="1805" w="2057">
                  <a:moveTo>
                    <a:pt x="1" y="0"/>
                  </a:moveTo>
                  <a:lnTo>
                    <a:pt x="1" y="1805"/>
                  </a:lnTo>
                  <a:lnTo>
                    <a:pt x="2056" y="1805"/>
                  </a:lnTo>
                  <a:lnTo>
                    <a:pt x="20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7045350" y="3013902"/>
              <a:ext cx="801312" cy="30063"/>
            </a:xfrm>
            <a:custGeom>
              <a:rect b="b" l="l" r="r" t="t"/>
              <a:pathLst>
                <a:path extrusionOk="0" h="678" w="18072">
                  <a:moveTo>
                    <a:pt x="1" y="1"/>
                  </a:moveTo>
                  <a:lnTo>
                    <a:pt x="1" y="678"/>
                  </a:lnTo>
                  <a:lnTo>
                    <a:pt x="18071" y="678"/>
                  </a:lnTo>
                  <a:lnTo>
                    <a:pt x="180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6571975" y="3595116"/>
              <a:ext cx="967942" cy="30063"/>
            </a:xfrm>
            <a:custGeom>
              <a:rect b="b" l="l" r="r" t="t"/>
              <a:pathLst>
                <a:path extrusionOk="0" h="678" w="21830">
                  <a:moveTo>
                    <a:pt x="0" y="1"/>
                  </a:moveTo>
                  <a:lnTo>
                    <a:pt x="0" y="677"/>
                  </a:lnTo>
                  <a:lnTo>
                    <a:pt x="21830" y="677"/>
                  </a:lnTo>
                  <a:lnTo>
                    <a:pt x="218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6511939" y="3569576"/>
              <a:ext cx="91163" cy="80034"/>
            </a:xfrm>
            <a:custGeom>
              <a:rect b="b" l="l" r="r" t="t"/>
              <a:pathLst>
                <a:path extrusionOk="0" h="1805" w="2056">
                  <a:moveTo>
                    <a:pt x="1" y="0"/>
                  </a:moveTo>
                  <a:lnTo>
                    <a:pt x="1" y="1805"/>
                  </a:lnTo>
                  <a:lnTo>
                    <a:pt x="2056" y="1805"/>
                  </a:lnTo>
                  <a:lnTo>
                    <a:pt x="20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6523068" y="1814851"/>
              <a:ext cx="332328" cy="187824"/>
            </a:xfrm>
            <a:custGeom>
              <a:rect b="b" l="l" r="r" t="t"/>
              <a:pathLst>
                <a:path extrusionOk="0" h="4236" w="7495">
                  <a:moveTo>
                    <a:pt x="201" y="0"/>
                  </a:moveTo>
                  <a:cubicBezTo>
                    <a:pt x="76" y="0"/>
                    <a:pt x="0" y="100"/>
                    <a:pt x="0" y="201"/>
                  </a:cubicBezTo>
                  <a:lnTo>
                    <a:pt x="0" y="4035"/>
                  </a:lnTo>
                  <a:cubicBezTo>
                    <a:pt x="0" y="4136"/>
                    <a:pt x="76" y="4236"/>
                    <a:pt x="201" y="4236"/>
                  </a:cubicBezTo>
                  <a:lnTo>
                    <a:pt x="7294" y="4236"/>
                  </a:lnTo>
                  <a:cubicBezTo>
                    <a:pt x="7394" y="4236"/>
                    <a:pt x="7494" y="4136"/>
                    <a:pt x="7494" y="4035"/>
                  </a:cubicBezTo>
                  <a:lnTo>
                    <a:pt x="7494" y="201"/>
                  </a:lnTo>
                  <a:cubicBezTo>
                    <a:pt x="7494" y="100"/>
                    <a:pt x="7394" y="0"/>
                    <a:pt x="7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7901070" y="2939455"/>
              <a:ext cx="332328" cy="187869"/>
            </a:xfrm>
            <a:custGeom>
              <a:rect b="b" l="l" r="r" t="t"/>
              <a:pathLst>
                <a:path extrusionOk="0" h="4237" w="7495">
                  <a:moveTo>
                    <a:pt x="201" y="1"/>
                  </a:moveTo>
                  <a:cubicBezTo>
                    <a:pt x="75" y="1"/>
                    <a:pt x="0" y="101"/>
                    <a:pt x="0" y="201"/>
                  </a:cubicBezTo>
                  <a:lnTo>
                    <a:pt x="0" y="4036"/>
                  </a:lnTo>
                  <a:cubicBezTo>
                    <a:pt x="0" y="4136"/>
                    <a:pt x="75" y="4236"/>
                    <a:pt x="201" y="4236"/>
                  </a:cubicBezTo>
                  <a:lnTo>
                    <a:pt x="7294" y="4236"/>
                  </a:lnTo>
                  <a:cubicBezTo>
                    <a:pt x="7394" y="4236"/>
                    <a:pt x="7494" y="4136"/>
                    <a:pt x="7494" y="4036"/>
                  </a:cubicBezTo>
                  <a:lnTo>
                    <a:pt x="7494" y="201"/>
                  </a:lnTo>
                  <a:cubicBezTo>
                    <a:pt x="7494" y="101"/>
                    <a:pt x="7394" y="1"/>
                    <a:pt x="72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8"/>
            <p:cNvSpPr/>
            <p:nvPr/>
          </p:nvSpPr>
          <p:spPr>
            <a:xfrm>
              <a:off x="6230778" y="3518451"/>
              <a:ext cx="332328" cy="187869"/>
            </a:xfrm>
            <a:custGeom>
              <a:rect b="b" l="l" r="r" t="t"/>
              <a:pathLst>
                <a:path extrusionOk="0" h="4237" w="7495">
                  <a:moveTo>
                    <a:pt x="201" y="0"/>
                  </a:moveTo>
                  <a:cubicBezTo>
                    <a:pt x="76" y="0"/>
                    <a:pt x="1" y="101"/>
                    <a:pt x="1" y="201"/>
                  </a:cubicBezTo>
                  <a:lnTo>
                    <a:pt x="1" y="4036"/>
                  </a:lnTo>
                  <a:cubicBezTo>
                    <a:pt x="1" y="4136"/>
                    <a:pt x="76" y="4236"/>
                    <a:pt x="201" y="4236"/>
                  </a:cubicBezTo>
                  <a:lnTo>
                    <a:pt x="7294" y="4236"/>
                  </a:lnTo>
                  <a:cubicBezTo>
                    <a:pt x="7394" y="4236"/>
                    <a:pt x="7495" y="4136"/>
                    <a:pt x="7495" y="4036"/>
                  </a:cubicBezTo>
                  <a:lnTo>
                    <a:pt x="7495" y="201"/>
                  </a:lnTo>
                  <a:cubicBezTo>
                    <a:pt x="7495" y="101"/>
                    <a:pt x="7394" y="0"/>
                    <a:pt x="7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8"/>
            <p:cNvSpPr/>
            <p:nvPr/>
          </p:nvSpPr>
          <p:spPr>
            <a:xfrm>
              <a:off x="7816602" y="2987254"/>
              <a:ext cx="91163" cy="78925"/>
            </a:xfrm>
            <a:custGeom>
              <a:rect b="b" l="l" r="r" t="t"/>
              <a:pathLst>
                <a:path extrusionOk="0" h="1780" w="2056">
                  <a:moveTo>
                    <a:pt x="1" y="0"/>
                  </a:moveTo>
                  <a:lnTo>
                    <a:pt x="1" y="1780"/>
                  </a:lnTo>
                  <a:lnTo>
                    <a:pt x="2056" y="1780"/>
                  </a:lnTo>
                  <a:lnTo>
                    <a:pt x="20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8"/>
            <p:cNvSpPr/>
            <p:nvPr/>
          </p:nvSpPr>
          <p:spPr>
            <a:xfrm>
              <a:off x="7494338" y="1782616"/>
              <a:ext cx="90055" cy="261207"/>
            </a:xfrm>
            <a:custGeom>
              <a:rect b="b" l="l" r="r" t="t"/>
              <a:pathLst>
                <a:path extrusionOk="0" h="5891" w="2031">
                  <a:moveTo>
                    <a:pt x="201" y="0"/>
                  </a:moveTo>
                  <a:cubicBezTo>
                    <a:pt x="75" y="0"/>
                    <a:pt x="0" y="101"/>
                    <a:pt x="0" y="201"/>
                  </a:cubicBezTo>
                  <a:lnTo>
                    <a:pt x="0" y="5690"/>
                  </a:lnTo>
                  <a:cubicBezTo>
                    <a:pt x="0" y="5815"/>
                    <a:pt x="75" y="5890"/>
                    <a:pt x="201" y="5890"/>
                  </a:cubicBezTo>
                  <a:lnTo>
                    <a:pt x="1805" y="5890"/>
                  </a:lnTo>
                  <a:cubicBezTo>
                    <a:pt x="1930" y="5890"/>
                    <a:pt x="2030" y="5815"/>
                    <a:pt x="2030" y="5690"/>
                  </a:cubicBezTo>
                  <a:lnTo>
                    <a:pt x="2030" y="201"/>
                  </a:lnTo>
                  <a:cubicBezTo>
                    <a:pt x="2030" y="101"/>
                    <a:pt x="1930" y="0"/>
                    <a:pt x="1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8"/>
            <p:cNvSpPr/>
            <p:nvPr/>
          </p:nvSpPr>
          <p:spPr>
            <a:xfrm>
              <a:off x="7007572" y="2896135"/>
              <a:ext cx="90055" cy="261163"/>
            </a:xfrm>
            <a:custGeom>
              <a:rect b="b" l="l" r="r" t="t"/>
              <a:pathLst>
                <a:path extrusionOk="0" h="5890" w="2031">
                  <a:moveTo>
                    <a:pt x="201" y="0"/>
                  </a:moveTo>
                  <a:cubicBezTo>
                    <a:pt x="76" y="0"/>
                    <a:pt x="1" y="100"/>
                    <a:pt x="1" y="201"/>
                  </a:cubicBezTo>
                  <a:lnTo>
                    <a:pt x="1" y="5690"/>
                  </a:lnTo>
                  <a:cubicBezTo>
                    <a:pt x="1" y="5790"/>
                    <a:pt x="76" y="5890"/>
                    <a:pt x="201" y="5890"/>
                  </a:cubicBezTo>
                  <a:lnTo>
                    <a:pt x="1805" y="5890"/>
                  </a:lnTo>
                  <a:cubicBezTo>
                    <a:pt x="1931" y="5890"/>
                    <a:pt x="2031" y="5790"/>
                    <a:pt x="2031" y="5690"/>
                  </a:cubicBezTo>
                  <a:lnTo>
                    <a:pt x="2031" y="201"/>
                  </a:lnTo>
                  <a:cubicBezTo>
                    <a:pt x="2031" y="100"/>
                    <a:pt x="1931" y="0"/>
                    <a:pt x="1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8"/>
            <p:cNvSpPr/>
            <p:nvPr/>
          </p:nvSpPr>
          <p:spPr>
            <a:xfrm>
              <a:off x="7487642" y="3481782"/>
              <a:ext cx="91207" cy="261207"/>
            </a:xfrm>
            <a:custGeom>
              <a:rect b="b" l="l" r="r" t="t"/>
              <a:pathLst>
                <a:path extrusionOk="0" h="5891" w="2057">
                  <a:moveTo>
                    <a:pt x="226" y="0"/>
                  </a:moveTo>
                  <a:cubicBezTo>
                    <a:pt x="101" y="0"/>
                    <a:pt x="1" y="76"/>
                    <a:pt x="1" y="201"/>
                  </a:cubicBezTo>
                  <a:lnTo>
                    <a:pt x="1" y="5665"/>
                  </a:lnTo>
                  <a:cubicBezTo>
                    <a:pt x="1" y="5790"/>
                    <a:pt x="101" y="5890"/>
                    <a:pt x="226" y="5890"/>
                  </a:cubicBezTo>
                  <a:lnTo>
                    <a:pt x="1830" y="5890"/>
                  </a:lnTo>
                  <a:cubicBezTo>
                    <a:pt x="1956" y="5890"/>
                    <a:pt x="2056" y="5790"/>
                    <a:pt x="2056" y="5665"/>
                  </a:cubicBezTo>
                  <a:lnTo>
                    <a:pt x="2056" y="201"/>
                  </a:lnTo>
                  <a:cubicBezTo>
                    <a:pt x="2056" y="76"/>
                    <a:pt x="1956" y="0"/>
                    <a:pt x="18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7253172" y="1460350"/>
              <a:ext cx="48951" cy="3214960"/>
            </a:xfrm>
            <a:custGeom>
              <a:rect b="b" l="l" r="r" t="t"/>
              <a:pathLst>
                <a:path extrusionOk="0" h="72507" w="1104">
                  <a:moveTo>
                    <a:pt x="1" y="0"/>
                  </a:moveTo>
                  <a:lnTo>
                    <a:pt x="1" y="72507"/>
                  </a:lnTo>
                  <a:lnTo>
                    <a:pt x="1103" y="72507"/>
                  </a:lnTo>
                  <a:lnTo>
                    <a:pt x="11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8"/>
            <p:cNvSpPr/>
            <p:nvPr/>
          </p:nvSpPr>
          <p:spPr>
            <a:xfrm>
              <a:off x="5917427" y="4617515"/>
              <a:ext cx="2769343" cy="115639"/>
            </a:xfrm>
            <a:custGeom>
              <a:rect b="b" l="l" r="r" t="t"/>
              <a:pathLst>
                <a:path extrusionOk="0" h="2608" w="62457">
                  <a:moveTo>
                    <a:pt x="0" y="1"/>
                  </a:moveTo>
                  <a:lnTo>
                    <a:pt x="0" y="2607"/>
                  </a:lnTo>
                  <a:lnTo>
                    <a:pt x="62457" y="2607"/>
                  </a:lnTo>
                  <a:lnTo>
                    <a:pt x="62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8"/>
            <p:cNvSpPr/>
            <p:nvPr/>
          </p:nvSpPr>
          <p:spPr>
            <a:xfrm>
              <a:off x="7157619" y="2979450"/>
              <a:ext cx="240057" cy="95641"/>
            </a:xfrm>
            <a:custGeom>
              <a:rect b="b" l="l" r="r" t="t"/>
              <a:pathLst>
                <a:path extrusionOk="0" h="2157" w="5414">
                  <a:moveTo>
                    <a:pt x="0" y="1"/>
                  </a:moveTo>
                  <a:lnTo>
                    <a:pt x="0" y="2156"/>
                  </a:lnTo>
                  <a:lnTo>
                    <a:pt x="5414" y="2156"/>
                  </a:lnTo>
                  <a:lnTo>
                    <a:pt x="54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8"/>
            <p:cNvSpPr/>
            <p:nvPr/>
          </p:nvSpPr>
          <p:spPr>
            <a:xfrm>
              <a:off x="7229849" y="2908328"/>
              <a:ext cx="95597" cy="238993"/>
            </a:xfrm>
            <a:custGeom>
              <a:rect b="b" l="l" r="r" t="t"/>
              <a:pathLst>
                <a:path extrusionOk="0" h="5390" w="2156">
                  <a:moveTo>
                    <a:pt x="0" y="1"/>
                  </a:moveTo>
                  <a:lnTo>
                    <a:pt x="0" y="5389"/>
                  </a:lnTo>
                  <a:lnTo>
                    <a:pt x="2156" y="5389"/>
                  </a:lnTo>
                  <a:lnTo>
                    <a:pt x="2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8"/>
            <p:cNvSpPr/>
            <p:nvPr/>
          </p:nvSpPr>
          <p:spPr>
            <a:xfrm>
              <a:off x="7157619" y="1864823"/>
              <a:ext cx="240057" cy="96750"/>
            </a:xfrm>
            <a:custGeom>
              <a:rect b="b" l="l" r="r" t="t"/>
              <a:pathLst>
                <a:path extrusionOk="0" h="2182" w="5414">
                  <a:moveTo>
                    <a:pt x="0" y="1"/>
                  </a:moveTo>
                  <a:lnTo>
                    <a:pt x="0" y="2181"/>
                  </a:lnTo>
                  <a:lnTo>
                    <a:pt x="5414" y="2181"/>
                  </a:lnTo>
                  <a:lnTo>
                    <a:pt x="54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8"/>
            <p:cNvSpPr/>
            <p:nvPr/>
          </p:nvSpPr>
          <p:spPr>
            <a:xfrm>
              <a:off x="7229849" y="1793701"/>
              <a:ext cx="95597" cy="238993"/>
            </a:xfrm>
            <a:custGeom>
              <a:rect b="b" l="l" r="r" t="t"/>
              <a:pathLst>
                <a:path extrusionOk="0" h="5390" w="2156">
                  <a:moveTo>
                    <a:pt x="0" y="1"/>
                  </a:moveTo>
                  <a:lnTo>
                    <a:pt x="0" y="5389"/>
                  </a:lnTo>
                  <a:lnTo>
                    <a:pt x="2156" y="5389"/>
                  </a:lnTo>
                  <a:lnTo>
                    <a:pt x="2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39"/>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738" name="Google Shape;1738;p39"/>
          <p:cNvGrpSpPr/>
          <p:nvPr/>
        </p:nvGrpSpPr>
        <p:grpSpPr>
          <a:xfrm>
            <a:off x="830150" y="1353950"/>
            <a:ext cx="7288448" cy="3380625"/>
            <a:chOff x="830150" y="1353950"/>
            <a:chExt cx="7288448" cy="3380625"/>
          </a:xfrm>
        </p:grpSpPr>
        <p:sp>
          <p:nvSpPr>
            <p:cNvPr id="1739" name="Google Shape;1739;p39"/>
            <p:cNvSpPr/>
            <p:nvPr/>
          </p:nvSpPr>
          <p:spPr>
            <a:xfrm flipH="1" rot="-5400000">
              <a:off x="3993300" y="-341687"/>
              <a:ext cx="807900" cy="67428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9"/>
            <p:cNvSpPr/>
            <p:nvPr/>
          </p:nvSpPr>
          <p:spPr>
            <a:xfrm flipH="1" rot="-5400000">
              <a:off x="6588675" y="2194350"/>
              <a:ext cx="648300" cy="165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9"/>
            <p:cNvSpPr/>
            <p:nvPr/>
          </p:nvSpPr>
          <p:spPr>
            <a:xfrm flipH="1" rot="-5400000">
              <a:off x="4937875" y="2194350"/>
              <a:ext cx="648300" cy="165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9"/>
            <p:cNvSpPr/>
            <p:nvPr/>
          </p:nvSpPr>
          <p:spPr>
            <a:xfrm flipH="1" rot="-5400000">
              <a:off x="3295625" y="2194500"/>
              <a:ext cx="648300" cy="165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9"/>
            <p:cNvSpPr/>
            <p:nvPr/>
          </p:nvSpPr>
          <p:spPr>
            <a:xfrm flipH="1" rot="-5400000">
              <a:off x="1651975" y="2201388"/>
              <a:ext cx="648300" cy="16455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9"/>
            <p:cNvSpPr/>
            <p:nvPr/>
          </p:nvSpPr>
          <p:spPr>
            <a:xfrm rot="5400000">
              <a:off x="7316998" y="2839588"/>
              <a:ext cx="1231500" cy="371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5" name="Google Shape;1745;p39"/>
            <p:cNvGrpSpPr/>
            <p:nvPr/>
          </p:nvGrpSpPr>
          <p:grpSpPr>
            <a:xfrm rot="5400000">
              <a:off x="1905402" y="2389488"/>
              <a:ext cx="464277" cy="1269310"/>
              <a:chOff x="2785802" y="2333333"/>
              <a:chExt cx="311115" cy="850573"/>
            </a:xfrm>
          </p:grpSpPr>
          <p:sp>
            <p:nvSpPr>
              <p:cNvPr id="1746" name="Google Shape;1746;p39"/>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9"/>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9"/>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9"/>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9"/>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39"/>
            <p:cNvGrpSpPr/>
            <p:nvPr/>
          </p:nvGrpSpPr>
          <p:grpSpPr>
            <a:xfrm rot="5400000">
              <a:off x="5106939" y="2389475"/>
              <a:ext cx="464277" cy="1269310"/>
              <a:chOff x="2785802" y="2333333"/>
              <a:chExt cx="311115" cy="850573"/>
            </a:xfrm>
          </p:grpSpPr>
          <p:sp>
            <p:nvSpPr>
              <p:cNvPr id="1752" name="Google Shape;1752;p39"/>
              <p:cNvSpPr/>
              <p:nvPr/>
            </p:nvSpPr>
            <p:spPr>
              <a:xfrm rot="-641819">
                <a:off x="279555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9"/>
              <p:cNvSpPr/>
              <p:nvPr/>
            </p:nvSpPr>
            <p:spPr>
              <a:xfrm rot="-641819">
                <a:off x="295869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9"/>
              <p:cNvSpPr/>
              <p:nvPr/>
            </p:nvSpPr>
            <p:spPr>
              <a:xfrm rot="-641819">
                <a:off x="296993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9"/>
              <p:cNvSpPr/>
              <p:nvPr/>
            </p:nvSpPr>
            <p:spPr>
              <a:xfrm rot="-641819">
                <a:off x="285945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rot="-641819">
                <a:off x="286054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39"/>
            <p:cNvSpPr txBox="1"/>
            <p:nvPr/>
          </p:nvSpPr>
          <p:spPr>
            <a:xfrm>
              <a:off x="830150" y="4270175"/>
              <a:ext cx="2294100" cy="464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It h</a:t>
              </a:r>
              <a:r>
                <a:rPr lang="en">
                  <a:solidFill>
                    <a:schemeClr val="dk1"/>
                  </a:solidFill>
                  <a:latin typeface="Advent Pro"/>
                  <a:ea typeface="Advent Pro"/>
                  <a:cs typeface="Advent Pro"/>
                  <a:sym typeface="Advent Pro"/>
                </a:rPr>
                <a:t>as a beautiful name, but it’s terribly hot</a:t>
              </a:r>
              <a:endParaRPr>
                <a:solidFill>
                  <a:schemeClr val="dk1"/>
                </a:solidFill>
                <a:latin typeface="Advent Pro"/>
                <a:ea typeface="Advent Pro"/>
                <a:cs typeface="Advent Pro"/>
                <a:sym typeface="Advent Pro"/>
              </a:endParaRPr>
            </a:p>
          </p:txBody>
        </p:sp>
        <p:sp>
          <p:nvSpPr>
            <p:cNvPr id="1758" name="Google Shape;1758;p39"/>
            <p:cNvSpPr txBox="1"/>
            <p:nvPr/>
          </p:nvSpPr>
          <p:spPr>
            <a:xfrm>
              <a:off x="1202275" y="3943175"/>
              <a:ext cx="1549800" cy="327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sp>
          <p:nvSpPr>
            <p:cNvPr id="1759" name="Google Shape;1759;p39"/>
            <p:cNvSpPr txBox="1"/>
            <p:nvPr/>
          </p:nvSpPr>
          <p:spPr>
            <a:xfrm>
              <a:off x="2478175" y="1353950"/>
              <a:ext cx="2294100" cy="464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Despite being red, Mars is actually a cold planet</a:t>
              </a:r>
              <a:endParaRPr>
                <a:solidFill>
                  <a:schemeClr val="dk1"/>
                </a:solidFill>
                <a:latin typeface="Advent Pro"/>
                <a:ea typeface="Advent Pro"/>
                <a:cs typeface="Advent Pro"/>
                <a:sym typeface="Advent Pro"/>
              </a:endParaRPr>
            </a:p>
          </p:txBody>
        </p:sp>
        <p:sp>
          <p:nvSpPr>
            <p:cNvPr id="1760" name="Google Shape;1760;p39"/>
            <p:cNvSpPr txBox="1"/>
            <p:nvPr/>
          </p:nvSpPr>
          <p:spPr>
            <a:xfrm>
              <a:off x="2850325" y="1818338"/>
              <a:ext cx="1549800" cy="327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1761" name="Google Shape;1761;p39"/>
            <p:cNvSpPr txBox="1"/>
            <p:nvPr/>
          </p:nvSpPr>
          <p:spPr>
            <a:xfrm>
              <a:off x="4114975" y="4270175"/>
              <a:ext cx="2294100" cy="464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Saturn is a gas giant and has several rings</a:t>
              </a:r>
              <a:endParaRPr>
                <a:solidFill>
                  <a:schemeClr val="dk1"/>
                </a:solidFill>
                <a:latin typeface="Advent Pro"/>
                <a:ea typeface="Advent Pro"/>
                <a:cs typeface="Advent Pro"/>
                <a:sym typeface="Advent Pro"/>
              </a:endParaRPr>
            </a:p>
          </p:txBody>
        </p:sp>
        <p:sp>
          <p:nvSpPr>
            <p:cNvPr id="1762" name="Google Shape;1762;p39"/>
            <p:cNvSpPr txBox="1"/>
            <p:nvPr/>
          </p:nvSpPr>
          <p:spPr>
            <a:xfrm>
              <a:off x="4487125" y="3943175"/>
              <a:ext cx="1549800" cy="327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SATURN</a:t>
              </a:r>
              <a:endParaRPr>
                <a:solidFill>
                  <a:schemeClr val="dk1"/>
                </a:solidFill>
                <a:latin typeface="Anton"/>
                <a:ea typeface="Anton"/>
                <a:cs typeface="Anton"/>
                <a:sym typeface="Anton"/>
              </a:endParaRPr>
            </a:p>
          </p:txBody>
        </p:sp>
        <p:sp>
          <p:nvSpPr>
            <p:cNvPr id="1763" name="Google Shape;1763;p39"/>
            <p:cNvSpPr txBox="1"/>
            <p:nvPr/>
          </p:nvSpPr>
          <p:spPr>
            <a:xfrm>
              <a:off x="5768425" y="1353950"/>
              <a:ext cx="2294100" cy="464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It’</a:t>
              </a:r>
              <a:r>
                <a:rPr lang="en">
                  <a:solidFill>
                    <a:schemeClr val="dk1"/>
                  </a:solidFill>
                  <a:latin typeface="Advent Pro"/>
                  <a:ea typeface="Advent Pro"/>
                  <a:cs typeface="Advent Pro"/>
                  <a:sym typeface="Advent Pro"/>
                </a:rPr>
                <a:t>s the closest </a:t>
              </a:r>
              <a:r>
                <a:rPr lang="en">
                  <a:solidFill>
                    <a:schemeClr val="dk1"/>
                  </a:solidFill>
                  <a:latin typeface="Advent Pro"/>
                  <a:ea typeface="Advent Pro"/>
                  <a:cs typeface="Advent Pro"/>
                  <a:sym typeface="Advent Pro"/>
                </a:rPr>
                <a:t>planet to the Sun and the smallest one</a:t>
              </a:r>
              <a:endParaRPr>
                <a:solidFill>
                  <a:schemeClr val="dk1"/>
                </a:solidFill>
                <a:latin typeface="Advent Pro"/>
                <a:ea typeface="Advent Pro"/>
                <a:cs typeface="Advent Pro"/>
                <a:sym typeface="Advent Pro"/>
              </a:endParaRPr>
            </a:p>
          </p:txBody>
        </p:sp>
        <p:sp>
          <p:nvSpPr>
            <p:cNvPr id="1764" name="Google Shape;1764;p39"/>
            <p:cNvSpPr txBox="1"/>
            <p:nvPr/>
          </p:nvSpPr>
          <p:spPr>
            <a:xfrm>
              <a:off x="6140575" y="1818338"/>
              <a:ext cx="1549800" cy="327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cxnSp>
          <p:nvCxnSpPr>
            <p:cNvPr id="1765" name="Google Shape;1765;p39"/>
            <p:cNvCxnSpPr>
              <a:stCxn id="1758" idx="0"/>
              <a:endCxn id="1743" idx="0"/>
            </p:cNvCxnSpPr>
            <p:nvPr/>
          </p:nvCxnSpPr>
          <p:spPr>
            <a:xfrm rot="10800000">
              <a:off x="1976275" y="3348275"/>
              <a:ext cx="900" cy="594900"/>
            </a:xfrm>
            <a:prstGeom prst="straightConnector1">
              <a:avLst/>
            </a:prstGeom>
            <a:noFill/>
            <a:ln cap="flat" cmpd="sng" w="19050">
              <a:solidFill>
                <a:schemeClr val="lt2"/>
              </a:solidFill>
              <a:prstDash val="solid"/>
              <a:round/>
              <a:headEnd len="med" w="med" type="diamond"/>
              <a:tailEnd len="med" w="med" type="none"/>
            </a:ln>
          </p:spPr>
        </p:cxnSp>
        <p:cxnSp>
          <p:nvCxnSpPr>
            <p:cNvPr id="1766" name="Google Shape;1766;p39"/>
            <p:cNvCxnSpPr>
              <a:endCxn id="1742" idx="1"/>
            </p:cNvCxnSpPr>
            <p:nvPr/>
          </p:nvCxnSpPr>
          <p:spPr>
            <a:xfrm flipH="1">
              <a:off x="3619775" y="2107800"/>
              <a:ext cx="5400" cy="592200"/>
            </a:xfrm>
            <a:prstGeom prst="straightConnector1">
              <a:avLst/>
            </a:prstGeom>
            <a:noFill/>
            <a:ln cap="flat" cmpd="sng" w="19050">
              <a:solidFill>
                <a:schemeClr val="dk2"/>
              </a:solidFill>
              <a:prstDash val="solid"/>
              <a:round/>
              <a:headEnd len="med" w="med" type="diamond"/>
              <a:tailEnd len="med" w="med" type="none"/>
            </a:ln>
          </p:spPr>
        </p:cxnSp>
        <p:cxnSp>
          <p:nvCxnSpPr>
            <p:cNvPr id="1767" name="Google Shape;1767;p39"/>
            <p:cNvCxnSpPr>
              <a:stCxn id="1762" idx="0"/>
              <a:endCxn id="1741" idx="3"/>
            </p:cNvCxnSpPr>
            <p:nvPr/>
          </p:nvCxnSpPr>
          <p:spPr>
            <a:xfrm rot="10800000">
              <a:off x="5262025" y="3348275"/>
              <a:ext cx="0" cy="594900"/>
            </a:xfrm>
            <a:prstGeom prst="straightConnector1">
              <a:avLst/>
            </a:prstGeom>
            <a:noFill/>
            <a:ln cap="flat" cmpd="sng" w="19050">
              <a:solidFill>
                <a:schemeClr val="accent5"/>
              </a:solidFill>
              <a:prstDash val="solid"/>
              <a:round/>
              <a:headEnd len="med" w="med" type="diamond"/>
              <a:tailEnd len="med" w="med" type="none"/>
            </a:ln>
          </p:spPr>
        </p:cxnSp>
        <p:cxnSp>
          <p:nvCxnSpPr>
            <p:cNvPr id="1768" name="Google Shape;1768;p39"/>
            <p:cNvCxnSpPr>
              <a:endCxn id="1740" idx="1"/>
            </p:cNvCxnSpPr>
            <p:nvPr/>
          </p:nvCxnSpPr>
          <p:spPr>
            <a:xfrm flipH="1">
              <a:off x="6912825" y="2107800"/>
              <a:ext cx="2700" cy="592200"/>
            </a:xfrm>
            <a:prstGeom prst="straightConnector1">
              <a:avLst/>
            </a:prstGeom>
            <a:noFill/>
            <a:ln cap="flat" cmpd="sng" w="19050">
              <a:solidFill>
                <a:schemeClr val="accent1"/>
              </a:solidFill>
              <a:prstDash val="solid"/>
              <a:round/>
              <a:headEnd len="med" w="med" type="diamond"/>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40"/>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774" name="Google Shape;1774;p40"/>
          <p:cNvGrpSpPr/>
          <p:nvPr/>
        </p:nvGrpSpPr>
        <p:grpSpPr>
          <a:xfrm>
            <a:off x="457200" y="1784650"/>
            <a:ext cx="8229600" cy="2949925"/>
            <a:chOff x="457200" y="1619250"/>
            <a:chExt cx="8229600" cy="2949925"/>
          </a:xfrm>
        </p:grpSpPr>
        <p:sp>
          <p:nvSpPr>
            <p:cNvPr id="1775" name="Google Shape;1775;p40"/>
            <p:cNvSpPr/>
            <p:nvPr/>
          </p:nvSpPr>
          <p:spPr>
            <a:xfrm>
              <a:off x="457200" y="2414100"/>
              <a:ext cx="1908900" cy="55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Jupiter i</a:t>
              </a:r>
              <a:r>
                <a:rPr lang="en" sz="1200">
                  <a:solidFill>
                    <a:schemeClr val="dk2"/>
                  </a:solidFill>
                  <a:latin typeface="Advent Pro"/>
                  <a:ea typeface="Advent Pro"/>
                  <a:cs typeface="Advent Pro"/>
                  <a:sym typeface="Advent Pro"/>
                </a:rPr>
                <a:t>s the biggest planet</a:t>
              </a:r>
              <a:r>
                <a:rPr lang="en" sz="1200">
                  <a:solidFill>
                    <a:schemeClr val="dk2"/>
                  </a:solidFill>
                  <a:latin typeface="Advent Pro"/>
                  <a:ea typeface="Advent Pro"/>
                  <a:cs typeface="Advent Pro"/>
                  <a:sym typeface="Advent Pro"/>
                </a:rPr>
                <a:t> in the Solar System</a:t>
              </a:r>
              <a:endParaRPr sz="1200">
                <a:solidFill>
                  <a:schemeClr val="dk2"/>
                </a:solidFill>
                <a:latin typeface="Advent Pro"/>
                <a:ea typeface="Advent Pro"/>
                <a:cs typeface="Advent Pro"/>
                <a:sym typeface="Advent Pro"/>
              </a:endParaRPr>
            </a:p>
          </p:txBody>
        </p:sp>
        <p:sp>
          <p:nvSpPr>
            <p:cNvPr id="1776" name="Google Shape;1776;p40"/>
            <p:cNvSpPr/>
            <p:nvPr/>
          </p:nvSpPr>
          <p:spPr>
            <a:xfrm>
              <a:off x="457200" y="3189350"/>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Venus has a beautiful name, but it’s terribly hot</a:t>
              </a:r>
              <a:endParaRPr sz="1200">
                <a:solidFill>
                  <a:schemeClr val="dk2"/>
                </a:solidFill>
                <a:latin typeface="Advent Pro"/>
                <a:ea typeface="Advent Pro"/>
                <a:cs typeface="Advent Pro"/>
                <a:sym typeface="Advent Pro"/>
              </a:endParaRPr>
            </a:p>
          </p:txBody>
        </p:sp>
        <p:sp>
          <p:nvSpPr>
            <p:cNvPr id="1777" name="Google Shape;1777;p40"/>
            <p:cNvSpPr/>
            <p:nvPr/>
          </p:nvSpPr>
          <p:spPr>
            <a:xfrm>
              <a:off x="457200" y="4013275"/>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Earth is the beautiful planet we live on</a:t>
              </a:r>
              <a:endParaRPr sz="1200">
                <a:solidFill>
                  <a:schemeClr val="dk2"/>
                </a:solidFill>
                <a:latin typeface="Advent Pro"/>
                <a:ea typeface="Advent Pro"/>
                <a:cs typeface="Advent Pro"/>
                <a:sym typeface="Advent Pro"/>
              </a:endParaRPr>
            </a:p>
          </p:txBody>
        </p:sp>
        <p:sp>
          <p:nvSpPr>
            <p:cNvPr id="1778" name="Google Shape;1778;p40"/>
            <p:cNvSpPr/>
            <p:nvPr/>
          </p:nvSpPr>
          <p:spPr>
            <a:xfrm>
              <a:off x="457200" y="1619250"/>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2"/>
                  </a:solidFill>
                  <a:latin typeface="Advent Pro"/>
                  <a:ea typeface="Advent Pro"/>
                  <a:cs typeface="Advent Pro"/>
                  <a:sym typeface="Advent Pro"/>
                </a:rPr>
                <a:t>Mercury i</a:t>
              </a:r>
              <a:r>
                <a:rPr lang="en" sz="1200">
                  <a:solidFill>
                    <a:schemeClr val="dk2"/>
                  </a:solidFill>
                  <a:latin typeface="Advent Pro"/>
                  <a:ea typeface="Advent Pro"/>
                  <a:cs typeface="Advent Pro"/>
                  <a:sym typeface="Advent Pro"/>
                </a:rPr>
                <a:t>s the smallest planet in the Solar System</a:t>
              </a:r>
              <a:endParaRPr sz="1200">
                <a:solidFill>
                  <a:schemeClr val="dk2"/>
                </a:solidFill>
                <a:latin typeface="Advent Pro"/>
                <a:ea typeface="Advent Pro"/>
                <a:cs typeface="Advent Pro"/>
                <a:sym typeface="Advent Pro"/>
              </a:endParaRPr>
            </a:p>
          </p:txBody>
        </p:sp>
        <p:sp>
          <p:nvSpPr>
            <p:cNvPr id="1779" name="Google Shape;1779;p40"/>
            <p:cNvSpPr/>
            <p:nvPr/>
          </p:nvSpPr>
          <p:spPr>
            <a:xfrm>
              <a:off x="2508850" y="161925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780" name="Google Shape;1780;p40"/>
            <p:cNvSpPr/>
            <p:nvPr/>
          </p:nvSpPr>
          <p:spPr>
            <a:xfrm>
              <a:off x="2508850" y="241410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781" name="Google Shape;1781;p40"/>
            <p:cNvSpPr/>
            <p:nvPr/>
          </p:nvSpPr>
          <p:spPr>
            <a:xfrm>
              <a:off x="2508850" y="318935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782" name="Google Shape;1782;p40"/>
            <p:cNvSpPr/>
            <p:nvPr/>
          </p:nvSpPr>
          <p:spPr>
            <a:xfrm>
              <a:off x="2508850" y="4013275"/>
              <a:ext cx="598800" cy="5556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grpSp>
          <p:nvGrpSpPr>
            <p:cNvPr id="1783" name="Google Shape;1783;p40"/>
            <p:cNvGrpSpPr/>
            <p:nvPr/>
          </p:nvGrpSpPr>
          <p:grpSpPr>
            <a:xfrm>
              <a:off x="3409978" y="1619251"/>
              <a:ext cx="2324044" cy="2949867"/>
              <a:chOff x="3813425" y="572075"/>
              <a:chExt cx="632875" cy="803275"/>
            </a:xfrm>
          </p:grpSpPr>
          <p:sp>
            <p:nvSpPr>
              <p:cNvPr id="1784" name="Google Shape;1784;p40"/>
              <p:cNvSpPr/>
              <p:nvPr/>
            </p:nvSpPr>
            <p:spPr>
              <a:xfrm>
                <a:off x="3903025" y="587750"/>
                <a:ext cx="395400" cy="616725"/>
              </a:xfrm>
              <a:custGeom>
                <a:rect b="b" l="l" r="r" t="t"/>
                <a:pathLst>
                  <a:path extrusionOk="0" h="24669" w="15816">
                    <a:moveTo>
                      <a:pt x="5439" y="0"/>
                    </a:moveTo>
                    <a:cubicBezTo>
                      <a:pt x="5114" y="0"/>
                      <a:pt x="4838" y="251"/>
                      <a:pt x="4838" y="602"/>
                    </a:cubicBezTo>
                    <a:cubicBezTo>
                      <a:pt x="4838" y="827"/>
                      <a:pt x="4963" y="1053"/>
                      <a:pt x="5164" y="1128"/>
                    </a:cubicBezTo>
                    <a:lnTo>
                      <a:pt x="5164" y="9724"/>
                    </a:lnTo>
                    <a:cubicBezTo>
                      <a:pt x="2156" y="10852"/>
                      <a:pt x="1" y="13760"/>
                      <a:pt x="1" y="17143"/>
                    </a:cubicBezTo>
                    <a:cubicBezTo>
                      <a:pt x="1" y="20326"/>
                      <a:pt x="1881" y="23058"/>
                      <a:pt x="4562" y="24311"/>
                    </a:cubicBezTo>
                    <a:cubicBezTo>
                      <a:pt x="5076" y="24549"/>
                      <a:pt x="6498" y="24668"/>
                      <a:pt x="7918" y="24668"/>
                    </a:cubicBezTo>
                    <a:cubicBezTo>
                      <a:pt x="9337" y="24668"/>
                      <a:pt x="10753" y="24549"/>
                      <a:pt x="11254" y="24311"/>
                    </a:cubicBezTo>
                    <a:cubicBezTo>
                      <a:pt x="13961" y="23058"/>
                      <a:pt x="15815" y="20326"/>
                      <a:pt x="15815" y="17143"/>
                    </a:cubicBezTo>
                    <a:cubicBezTo>
                      <a:pt x="15815" y="13760"/>
                      <a:pt x="13660" y="10852"/>
                      <a:pt x="10653" y="9724"/>
                    </a:cubicBezTo>
                    <a:lnTo>
                      <a:pt x="10653" y="1128"/>
                    </a:lnTo>
                    <a:cubicBezTo>
                      <a:pt x="10853" y="1053"/>
                      <a:pt x="11003" y="827"/>
                      <a:pt x="11003" y="602"/>
                    </a:cubicBezTo>
                    <a:cubicBezTo>
                      <a:pt x="11003" y="251"/>
                      <a:pt x="10728" y="0"/>
                      <a:pt x="104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0"/>
              <p:cNvSpPr/>
              <p:nvPr/>
            </p:nvSpPr>
            <p:spPr>
              <a:xfrm>
                <a:off x="4039625" y="652900"/>
                <a:ext cx="30725" cy="8800"/>
              </a:xfrm>
              <a:custGeom>
                <a:rect b="b" l="l" r="r" t="t"/>
                <a:pathLst>
                  <a:path extrusionOk="0" h="352" w="1229">
                    <a:moveTo>
                      <a:pt x="176" y="1"/>
                    </a:moveTo>
                    <a:cubicBezTo>
                      <a:pt x="76" y="1"/>
                      <a:pt x="1" y="101"/>
                      <a:pt x="1" y="176"/>
                    </a:cubicBezTo>
                    <a:cubicBezTo>
                      <a:pt x="1" y="276"/>
                      <a:pt x="76" y="351"/>
                      <a:pt x="176" y="351"/>
                    </a:cubicBezTo>
                    <a:lnTo>
                      <a:pt x="1053" y="351"/>
                    </a:lnTo>
                    <a:cubicBezTo>
                      <a:pt x="1153" y="351"/>
                      <a:pt x="1229" y="276"/>
                      <a:pt x="1229" y="176"/>
                    </a:cubicBezTo>
                    <a:cubicBezTo>
                      <a:pt x="1229" y="101"/>
                      <a:pt x="1153" y="1"/>
                      <a:pt x="1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0"/>
              <p:cNvSpPr/>
              <p:nvPr/>
            </p:nvSpPr>
            <p:spPr>
              <a:xfrm>
                <a:off x="4039625" y="680475"/>
                <a:ext cx="30725" cy="8800"/>
              </a:xfrm>
              <a:custGeom>
                <a:rect b="b" l="l" r="r" t="t"/>
                <a:pathLst>
                  <a:path extrusionOk="0" h="352" w="1229">
                    <a:moveTo>
                      <a:pt x="176" y="0"/>
                    </a:moveTo>
                    <a:cubicBezTo>
                      <a:pt x="76" y="0"/>
                      <a:pt x="1" y="76"/>
                      <a:pt x="1" y="176"/>
                    </a:cubicBezTo>
                    <a:cubicBezTo>
                      <a:pt x="1" y="251"/>
                      <a:pt x="76" y="351"/>
                      <a:pt x="176" y="351"/>
                    </a:cubicBezTo>
                    <a:lnTo>
                      <a:pt x="1053" y="351"/>
                    </a:lnTo>
                    <a:cubicBezTo>
                      <a:pt x="1153" y="351"/>
                      <a:pt x="1229" y="251"/>
                      <a:pt x="1229" y="176"/>
                    </a:cubicBezTo>
                    <a:cubicBezTo>
                      <a:pt x="1229" y="76"/>
                      <a:pt x="1153" y="0"/>
                      <a:pt x="10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0"/>
              <p:cNvSpPr/>
              <p:nvPr/>
            </p:nvSpPr>
            <p:spPr>
              <a:xfrm>
                <a:off x="4039625" y="773825"/>
                <a:ext cx="30725" cy="8800"/>
              </a:xfrm>
              <a:custGeom>
                <a:rect b="b" l="l" r="r" t="t"/>
                <a:pathLst>
                  <a:path extrusionOk="0" h="352" w="1229">
                    <a:moveTo>
                      <a:pt x="176" y="1"/>
                    </a:moveTo>
                    <a:cubicBezTo>
                      <a:pt x="76" y="1"/>
                      <a:pt x="1" y="76"/>
                      <a:pt x="1" y="176"/>
                    </a:cubicBezTo>
                    <a:cubicBezTo>
                      <a:pt x="1" y="276"/>
                      <a:pt x="76" y="352"/>
                      <a:pt x="176" y="352"/>
                    </a:cubicBezTo>
                    <a:lnTo>
                      <a:pt x="1053" y="352"/>
                    </a:lnTo>
                    <a:cubicBezTo>
                      <a:pt x="1153" y="352"/>
                      <a:pt x="1229" y="276"/>
                      <a:pt x="1229" y="176"/>
                    </a:cubicBezTo>
                    <a:cubicBezTo>
                      <a:pt x="1229" y="76"/>
                      <a:pt x="1153" y="1"/>
                      <a:pt x="1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0"/>
              <p:cNvSpPr/>
              <p:nvPr/>
            </p:nvSpPr>
            <p:spPr>
              <a:xfrm>
                <a:off x="4039625" y="746875"/>
                <a:ext cx="30725" cy="8800"/>
              </a:xfrm>
              <a:custGeom>
                <a:rect b="b" l="l" r="r" t="t"/>
                <a:pathLst>
                  <a:path extrusionOk="0" h="352" w="1229">
                    <a:moveTo>
                      <a:pt x="176" y="1"/>
                    </a:moveTo>
                    <a:cubicBezTo>
                      <a:pt x="76" y="1"/>
                      <a:pt x="1" y="76"/>
                      <a:pt x="1" y="176"/>
                    </a:cubicBezTo>
                    <a:cubicBezTo>
                      <a:pt x="1" y="277"/>
                      <a:pt x="76" y="352"/>
                      <a:pt x="176" y="352"/>
                    </a:cubicBezTo>
                    <a:lnTo>
                      <a:pt x="1053" y="352"/>
                    </a:lnTo>
                    <a:cubicBezTo>
                      <a:pt x="1153" y="352"/>
                      <a:pt x="1229" y="277"/>
                      <a:pt x="1229" y="176"/>
                    </a:cubicBezTo>
                    <a:cubicBezTo>
                      <a:pt x="1229" y="76"/>
                      <a:pt x="1153" y="1"/>
                      <a:pt x="1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0"/>
              <p:cNvSpPr/>
              <p:nvPr/>
            </p:nvSpPr>
            <p:spPr>
              <a:xfrm>
                <a:off x="3917450" y="1013025"/>
                <a:ext cx="366550" cy="177350"/>
              </a:xfrm>
              <a:custGeom>
                <a:rect b="b" l="l" r="r" t="t"/>
                <a:pathLst>
                  <a:path extrusionOk="0" h="7094" w="14662">
                    <a:moveTo>
                      <a:pt x="7143" y="0"/>
                    </a:moveTo>
                    <a:cubicBezTo>
                      <a:pt x="4474" y="0"/>
                      <a:pt x="1867" y="44"/>
                      <a:pt x="0" y="132"/>
                    </a:cubicBezTo>
                    <a:cubicBezTo>
                      <a:pt x="0" y="3064"/>
                      <a:pt x="1730" y="5596"/>
                      <a:pt x="4236" y="6774"/>
                    </a:cubicBezTo>
                    <a:cubicBezTo>
                      <a:pt x="4712" y="6987"/>
                      <a:pt x="6028" y="7093"/>
                      <a:pt x="7344" y="7093"/>
                    </a:cubicBezTo>
                    <a:cubicBezTo>
                      <a:pt x="8659" y="7093"/>
                      <a:pt x="9975" y="6987"/>
                      <a:pt x="10451" y="6774"/>
                    </a:cubicBezTo>
                    <a:cubicBezTo>
                      <a:pt x="12933" y="5596"/>
                      <a:pt x="14662" y="3064"/>
                      <a:pt x="14662" y="132"/>
                    </a:cubicBezTo>
                    <a:cubicBezTo>
                      <a:pt x="12544" y="44"/>
                      <a:pt x="9812"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0"/>
              <p:cNvSpPr/>
              <p:nvPr/>
            </p:nvSpPr>
            <p:spPr>
              <a:xfrm>
                <a:off x="4048400" y="1066250"/>
                <a:ext cx="118450" cy="89150"/>
              </a:xfrm>
              <a:custGeom>
                <a:rect b="b" l="l" r="r" t="t"/>
                <a:pathLst>
                  <a:path extrusionOk="0" h="3566" w="4738">
                    <a:moveTo>
                      <a:pt x="3215" y="1"/>
                    </a:moveTo>
                    <a:cubicBezTo>
                      <a:pt x="2342" y="1"/>
                      <a:pt x="1650" y="435"/>
                      <a:pt x="1028" y="1161"/>
                    </a:cubicBezTo>
                    <a:cubicBezTo>
                      <a:pt x="577" y="1687"/>
                      <a:pt x="0" y="2715"/>
                      <a:pt x="677" y="3316"/>
                    </a:cubicBezTo>
                    <a:cubicBezTo>
                      <a:pt x="883" y="3497"/>
                      <a:pt x="1137" y="3565"/>
                      <a:pt x="1404" y="3565"/>
                    </a:cubicBezTo>
                    <a:cubicBezTo>
                      <a:pt x="1916" y="3565"/>
                      <a:pt x="2479" y="3313"/>
                      <a:pt x="2858" y="3116"/>
                    </a:cubicBezTo>
                    <a:cubicBezTo>
                      <a:pt x="3459" y="2790"/>
                      <a:pt x="4236" y="2289"/>
                      <a:pt x="4537" y="1612"/>
                    </a:cubicBezTo>
                    <a:cubicBezTo>
                      <a:pt x="4737" y="1161"/>
                      <a:pt x="4612" y="584"/>
                      <a:pt x="4236" y="259"/>
                    </a:cubicBezTo>
                    <a:cubicBezTo>
                      <a:pt x="4111" y="158"/>
                      <a:pt x="3960" y="83"/>
                      <a:pt x="3785" y="58"/>
                    </a:cubicBezTo>
                    <a:cubicBezTo>
                      <a:pt x="3586" y="19"/>
                      <a:pt x="3397" y="1"/>
                      <a:pt x="3215"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0"/>
              <p:cNvSpPr/>
              <p:nvPr/>
            </p:nvSpPr>
            <p:spPr>
              <a:xfrm>
                <a:off x="4132350" y="1102150"/>
                <a:ext cx="26975" cy="26350"/>
              </a:xfrm>
              <a:custGeom>
                <a:rect b="b" l="l" r="r" t="t"/>
                <a:pathLst>
                  <a:path extrusionOk="0" h="1054" w="1079">
                    <a:moveTo>
                      <a:pt x="527" y="1"/>
                    </a:moveTo>
                    <a:cubicBezTo>
                      <a:pt x="427" y="1"/>
                      <a:pt x="352" y="26"/>
                      <a:pt x="251" y="76"/>
                    </a:cubicBezTo>
                    <a:cubicBezTo>
                      <a:pt x="176" y="126"/>
                      <a:pt x="126" y="176"/>
                      <a:pt x="76" y="251"/>
                    </a:cubicBezTo>
                    <a:cubicBezTo>
                      <a:pt x="26" y="351"/>
                      <a:pt x="1" y="427"/>
                      <a:pt x="1" y="527"/>
                    </a:cubicBezTo>
                    <a:cubicBezTo>
                      <a:pt x="1" y="627"/>
                      <a:pt x="26" y="702"/>
                      <a:pt x="76" y="803"/>
                    </a:cubicBezTo>
                    <a:cubicBezTo>
                      <a:pt x="126" y="878"/>
                      <a:pt x="176" y="953"/>
                      <a:pt x="277" y="978"/>
                    </a:cubicBezTo>
                    <a:cubicBezTo>
                      <a:pt x="352" y="1028"/>
                      <a:pt x="427" y="1053"/>
                      <a:pt x="527" y="1053"/>
                    </a:cubicBezTo>
                    <a:cubicBezTo>
                      <a:pt x="728" y="1053"/>
                      <a:pt x="903" y="953"/>
                      <a:pt x="978" y="803"/>
                    </a:cubicBezTo>
                    <a:cubicBezTo>
                      <a:pt x="1079" y="627"/>
                      <a:pt x="1079" y="427"/>
                      <a:pt x="978" y="276"/>
                    </a:cubicBezTo>
                    <a:cubicBezTo>
                      <a:pt x="953" y="176"/>
                      <a:pt x="878" y="126"/>
                      <a:pt x="803" y="76"/>
                    </a:cubicBezTo>
                    <a:cubicBezTo>
                      <a:pt x="728" y="26"/>
                      <a:pt x="627" y="1"/>
                      <a:pt x="527"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0"/>
              <p:cNvSpPr/>
              <p:nvPr/>
            </p:nvSpPr>
            <p:spPr>
              <a:xfrm>
                <a:off x="4188750" y="1073325"/>
                <a:ext cx="33225" cy="32600"/>
              </a:xfrm>
              <a:custGeom>
                <a:rect b="b" l="l" r="r" t="t"/>
                <a:pathLst>
                  <a:path extrusionOk="0" h="1304" w="1329">
                    <a:moveTo>
                      <a:pt x="752" y="1"/>
                    </a:moveTo>
                    <a:cubicBezTo>
                      <a:pt x="677" y="1"/>
                      <a:pt x="577" y="1"/>
                      <a:pt x="502" y="26"/>
                    </a:cubicBezTo>
                    <a:cubicBezTo>
                      <a:pt x="376" y="51"/>
                      <a:pt x="276" y="101"/>
                      <a:pt x="201" y="201"/>
                    </a:cubicBezTo>
                    <a:cubicBezTo>
                      <a:pt x="126" y="251"/>
                      <a:pt x="101" y="327"/>
                      <a:pt x="76" y="402"/>
                    </a:cubicBezTo>
                    <a:cubicBezTo>
                      <a:pt x="26" y="477"/>
                      <a:pt x="0" y="577"/>
                      <a:pt x="0" y="652"/>
                    </a:cubicBezTo>
                    <a:cubicBezTo>
                      <a:pt x="26" y="702"/>
                      <a:pt x="26" y="778"/>
                      <a:pt x="26" y="828"/>
                    </a:cubicBezTo>
                    <a:cubicBezTo>
                      <a:pt x="51" y="903"/>
                      <a:pt x="101" y="978"/>
                      <a:pt x="151" y="1053"/>
                    </a:cubicBezTo>
                    <a:cubicBezTo>
                      <a:pt x="176" y="1103"/>
                      <a:pt x="226" y="1129"/>
                      <a:pt x="276" y="1154"/>
                    </a:cubicBezTo>
                    <a:cubicBezTo>
                      <a:pt x="326" y="1229"/>
                      <a:pt x="401" y="1254"/>
                      <a:pt x="477" y="1279"/>
                    </a:cubicBezTo>
                    <a:cubicBezTo>
                      <a:pt x="552" y="1279"/>
                      <a:pt x="602" y="1304"/>
                      <a:pt x="652" y="1304"/>
                    </a:cubicBezTo>
                    <a:cubicBezTo>
                      <a:pt x="777" y="1304"/>
                      <a:pt x="878" y="1279"/>
                      <a:pt x="978" y="1204"/>
                    </a:cubicBezTo>
                    <a:lnTo>
                      <a:pt x="1003" y="1204"/>
                    </a:lnTo>
                    <a:cubicBezTo>
                      <a:pt x="1103" y="1154"/>
                      <a:pt x="1178" y="1078"/>
                      <a:pt x="1229" y="978"/>
                    </a:cubicBezTo>
                    <a:cubicBezTo>
                      <a:pt x="1254" y="928"/>
                      <a:pt x="1279" y="878"/>
                      <a:pt x="1304" y="828"/>
                    </a:cubicBezTo>
                    <a:cubicBezTo>
                      <a:pt x="1329" y="702"/>
                      <a:pt x="1329" y="602"/>
                      <a:pt x="1304" y="477"/>
                    </a:cubicBezTo>
                    <a:cubicBezTo>
                      <a:pt x="1279" y="402"/>
                      <a:pt x="1229" y="327"/>
                      <a:pt x="1178" y="251"/>
                    </a:cubicBezTo>
                    <a:cubicBezTo>
                      <a:pt x="1128" y="176"/>
                      <a:pt x="1078" y="126"/>
                      <a:pt x="1003" y="76"/>
                    </a:cubicBezTo>
                    <a:cubicBezTo>
                      <a:pt x="928" y="51"/>
                      <a:pt x="828" y="26"/>
                      <a:pt x="752"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0"/>
              <p:cNvSpPr/>
              <p:nvPr/>
            </p:nvSpPr>
            <p:spPr>
              <a:xfrm>
                <a:off x="4173075" y="1129100"/>
                <a:ext cx="30100" cy="23200"/>
              </a:xfrm>
              <a:custGeom>
                <a:rect b="b" l="l" r="r" t="t"/>
                <a:pathLst>
                  <a:path extrusionOk="0" h="928" w="1204">
                    <a:moveTo>
                      <a:pt x="602" y="0"/>
                    </a:moveTo>
                    <a:cubicBezTo>
                      <a:pt x="1" y="0"/>
                      <a:pt x="1" y="928"/>
                      <a:pt x="602" y="928"/>
                    </a:cubicBezTo>
                    <a:cubicBezTo>
                      <a:pt x="1204" y="928"/>
                      <a:pt x="1204" y="0"/>
                      <a:pt x="60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0"/>
              <p:cNvSpPr/>
              <p:nvPr/>
            </p:nvSpPr>
            <p:spPr>
              <a:xfrm>
                <a:off x="3917450" y="996250"/>
                <a:ext cx="366550" cy="36375"/>
              </a:xfrm>
              <a:custGeom>
                <a:rect b="b" l="l" r="r" t="t"/>
                <a:pathLst>
                  <a:path extrusionOk="0" h="1455" w="14662">
                    <a:moveTo>
                      <a:pt x="7344" y="1"/>
                    </a:moveTo>
                    <a:cubicBezTo>
                      <a:pt x="3284" y="1"/>
                      <a:pt x="0" y="327"/>
                      <a:pt x="0" y="728"/>
                    </a:cubicBezTo>
                    <a:cubicBezTo>
                      <a:pt x="0" y="1129"/>
                      <a:pt x="3284" y="1455"/>
                      <a:pt x="7344" y="1455"/>
                    </a:cubicBezTo>
                    <a:cubicBezTo>
                      <a:pt x="11379" y="1455"/>
                      <a:pt x="14662" y="1129"/>
                      <a:pt x="14662" y="728"/>
                    </a:cubicBezTo>
                    <a:cubicBezTo>
                      <a:pt x="14662" y="327"/>
                      <a:pt x="11379" y="1"/>
                      <a:pt x="7344"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0"/>
              <p:cNvSpPr/>
              <p:nvPr/>
            </p:nvSpPr>
            <p:spPr>
              <a:xfrm>
                <a:off x="3874200" y="701150"/>
                <a:ext cx="572100" cy="29475"/>
              </a:xfrm>
              <a:custGeom>
                <a:rect b="b" l="l" r="r" t="t"/>
                <a:pathLst>
                  <a:path extrusionOk="0" h="1179" w="22884">
                    <a:moveTo>
                      <a:pt x="577" y="0"/>
                    </a:moveTo>
                    <a:cubicBezTo>
                      <a:pt x="252" y="0"/>
                      <a:pt x="1" y="276"/>
                      <a:pt x="1" y="602"/>
                    </a:cubicBezTo>
                    <a:cubicBezTo>
                      <a:pt x="1" y="928"/>
                      <a:pt x="252" y="1178"/>
                      <a:pt x="577" y="1178"/>
                    </a:cubicBezTo>
                    <a:lnTo>
                      <a:pt x="22282" y="1178"/>
                    </a:lnTo>
                    <a:cubicBezTo>
                      <a:pt x="22608" y="1178"/>
                      <a:pt x="22883" y="928"/>
                      <a:pt x="22883" y="602"/>
                    </a:cubicBezTo>
                    <a:cubicBezTo>
                      <a:pt x="22883" y="276"/>
                      <a:pt x="22608" y="0"/>
                      <a:pt x="222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0"/>
              <p:cNvSpPr/>
              <p:nvPr/>
            </p:nvSpPr>
            <p:spPr>
              <a:xfrm>
                <a:off x="3813425" y="1256925"/>
                <a:ext cx="632875" cy="78975"/>
              </a:xfrm>
              <a:custGeom>
                <a:rect b="b" l="l" r="r" t="t"/>
                <a:pathLst>
                  <a:path extrusionOk="0" h="3159" w="25315">
                    <a:moveTo>
                      <a:pt x="2332" y="0"/>
                    </a:moveTo>
                    <a:lnTo>
                      <a:pt x="1" y="3158"/>
                    </a:lnTo>
                    <a:lnTo>
                      <a:pt x="25314" y="3158"/>
                    </a:lnTo>
                    <a:lnTo>
                      <a:pt x="253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p:nvPr/>
            </p:nvSpPr>
            <p:spPr>
              <a:xfrm>
                <a:off x="3813425" y="1335875"/>
                <a:ext cx="632875" cy="39475"/>
              </a:xfrm>
              <a:custGeom>
                <a:rect b="b" l="l" r="r" t="t"/>
                <a:pathLst>
                  <a:path extrusionOk="0" h="1579" w="25315">
                    <a:moveTo>
                      <a:pt x="1" y="0"/>
                    </a:moveTo>
                    <a:lnTo>
                      <a:pt x="1" y="1579"/>
                    </a:lnTo>
                    <a:lnTo>
                      <a:pt x="25314" y="1579"/>
                    </a:lnTo>
                    <a:lnTo>
                      <a:pt x="25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0"/>
              <p:cNvSpPr/>
              <p:nvPr/>
            </p:nvSpPr>
            <p:spPr>
              <a:xfrm>
                <a:off x="4367325" y="572075"/>
                <a:ext cx="78975" cy="772575"/>
              </a:xfrm>
              <a:custGeom>
                <a:rect b="b" l="l" r="r" t="t"/>
                <a:pathLst>
                  <a:path extrusionOk="0" h="30903" w="3159">
                    <a:moveTo>
                      <a:pt x="0" y="0"/>
                    </a:moveTo>
                    <a:lnTo>
                      <a:pt x="0" y="30903"/>
                    </a:lnTo>
                    <a:lnTo>
                      <a:pt x="3158" y="30903"/>
                    </a:lnTo>
                    <a:lnTo>
                      <a:pt x="31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0"/>
              <p:cNvSpPr/>
              <p:nvPr/>
            </p:nvSpPr>
            <p:spPr>
              <a:xfrm>
                <a:off x="4040875" y="617775"/>
                <a:ext cx="120950" cy="8825"/>
              </a:xfrm>
              <a:custGeom>
                <a:rect b="b" l="l" r="r" t="t"/>
                <a:pathLst>
                  <a:path extrusionOk="0" h="353" w="4838">
                    <a:moveTo>
                      <a:pt x="4684" y="0"/>
                    </a:moveTo>
                    <a:cubicBezTo>
                      <a:pt x="4677" y="0"/>
                      <a:pt x="4670" y="1"/>
                      <a:pt x="4662" y="2"/>
                    </a:cubicBezTo>
                    <a:cubicBezTo>
                      <a:pt x="3910" y="52"/>
                      <a:pt x="3159" y="52"/>
                      <a:pt x="2382" y="52"/>
                    </a:cubicBezTo>
                    <a:cubicBezTo>
                      <a:pt x="1897" y="52"/>
                      <a:pt x="1390" y="8"/>
                      <a:pt x="883" y="8"/>
                    </a:cubicBezTo>
                    <a:cubicBezTo>
                      <a:pt x="630" y="8"/>
                      <a:pt x="377" y="19"/>
                      <a:pt x="126" y="52"/>
                    </a:cubicBezTo>
                    <a:cubicBezTo>
                      <a:pt x="51" y="52"/>
                      <a:pt x="1" y="203"/>
                      <a:pt x="101" y="228"/>
                    </a:cubicBezTo>
                    <a:cubicBezTo>
                      <a:pt x="828" y="353"/>
                      <a:pt x="1605" y="303"/>
                      <a:pt x="2331" y="328"/>
                    </a:cubicBezTo>
                    <a:cubicBezTo>
                      <a:pt x="3108" y="328"/>
                      <a:pt x="3885" y="303"/>
                      <a:pt x="4662" y="253"/>
                    </a:cubicBezTo>
                    <a:cubicBezTo>
                      <a:pt x="4830" y="253"/>
                      <a:pt x="4837" y="0"/>
                      <a:pt x="46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0"/>
              <p:cNvSpPr/>
              <p:nvPr/>
            </p:nvSpPr>
            <p:spPr>
              <a:xfrm>
                <a:off x="4029600" y="596675"/>
                <a:ext cx="15075" cy="11925"/>
              </a:xfrm>
              <a:custGeom>
                <a:rect b="b" l="l" r="r" t="t"/>
                <a:pathLst>
                  <a:path extrusionOk="0" h="477" w="603">
                    <a:moveTo>
                      <a:pt x="204" y="0"/>
                    </a:moveTo>
                    <a:cubicBezTo>
                      <a:pt x="176" y="0"/>
                      <a:pt x="151" y="6"/>
                      <a:pt x="126" y="19"/>
                    </a:cubicBezTo>
                    <a:cubicBezTo>
                      <a:pt x="76" y="69"/>
                      <a:pt x="26" y="119"/>
                      <a:pt x="26" y="169"/>
                    </a:cubicBezTo>
                    <a:cubicBezTo>
                      <a:pt x="1" y="295"/>
                      <a:pt x="51" y="420"/>
                      <a:pt x="176" y="445"/>
                    </a:cubicBezTo>
                    <a:cubicBezTo>
                      <a:pt x="226" y="445"/>
                      <a:pt x="251" y="470"/>
                      <a:pt x="301" y="470"/>
                    </a:cubicBezTo>
                    <a:cubicBezTo>
                      <a:pt x="318" y="474"/>
                      <a:pt x="336" y="476"/>
                      <a:pt x="355" y="476"/>
                    </a:cubicBezTo>
                    <a:cubicBezTo>
                      <a:pt x="448" y="476"/>
                      <a:pt x="556" y="424"/>
                      <a:pt x="577" y="320"/>
                    </a:cubicBezTo>
                    <a:cubicBezTo>
                      <a:pt x="602" y="194"/>
                      <a:pt x="527" y="69"/>
                      <a:pt x="402" y="44"/>
                    </a:cubicBezTo>
                    <a:lnTo>
                      <a:pt x="301" y="19"/>
                    </a:lnTo>
                    <a:cubicBezTo>
                      <a:pt x="264" y="6"/>
                      <a:pt x="232" y="0"/>
                      <a:pt x="204"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0"/>
              <p:cNvSpPr/>
              <p:nvPr/>
            </p:nvSpPr>
            <p:spPr>
              <a:xfrm>
                <a:off x="4047150" y="599000"/>
                <a:ext cx="21950" cy="10075"/>
              </a:xfrm>
              <a:custGeom>
                <a:rect b="b" l="l" r="r" t="t"/>
                <a:pathLst>
                  <a:path extrusionOk="0" h="403" w="878">
                    <a:moveTo>
                      <a:pt x="648" y="0"/>
                    </a:moveTo>
                    <a:cubicBezTo>
                      <a:pt x="641" y="0"/>
                      <a:pt x="634" y="0"/>
                      <a:pt x="627" y="1"/>
                    </a:cubicBezTo>
                    <a:lnTo>
                      <a:pt x="226" y="1"/>
                    </a:lnTo>
                    <a:cubicBezTo>
                      <a:pt x="0" y="26"/>
                      <a:pt x="0" y="377"/>
                      <a:pt x="226" y="377"/>
                    </a:cubicBezTo>
                    <a:lnTo>
                      <a:pt x="627" y="402"/>
                    </a:lnTo>
                    <a:cubicBezTo>
                      <a:pt x="870" y="402"/>
                      <a:pt x="877" y="0"/>
                      <a:pt x="64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40"/>
            <p:cNvSpPr/>
            <p:nvPr/>
          </p:nvSpPr>
          <p:spPr>
            <a:xfrm flipH="1">
              <a:off x="6777900" y="2414100"/>
              <a:ext cx="1908900" cy="55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It was named after the Roman god of wealth</a:t>
              </a:r>
              <a:endParaRPr sz="1200">
                <a:solidFill>
                  <a:schemeClr val="dk2"/>
                </a:solidFill>
                <a:latin typeface="Advent Pro"/>
                <a:ea typeface="Advent Pro"/>
                <a:cs typeface="Advent Pro"/>
                <a:sym typeface="Advent Pro"/>
              </a:endParaRPr>
            </a:p>
          </p:txBody>
        </p:sp>
        <p:sp>
          <p:nvSpPr>
            <p:cNvPr id="1803" name="Google Shape;1803;p40"/>
            <p:cNvSpPr/>
            <p:nvPr/>
          </p:nvSpPr>
          <p:spPr>
            <a:xfrm flipH="1">
              <a:off x="6777900" y="3189350"/>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It's also the fourth-largest object by diameter</a:t>
              </a:r>
              <a:endParaRPr sz="1200">
                <a:solidFill>
                  <a:schemeClr val="dk2"/>
                </a:solidFill>
                <a:latin typeface="Advent Pro"/>
                <a:ea typeface="Advent Pro"/>
                <a:cs typeface="Advent Pro"/>
                <a:sym typeface="Advent Pro"/>
              </a:endParaRPr>
            </a:p>
          </p:txBody>
        </p:sp>
        <p:sp>
          <p:nvSpPr>
            <p:cNvPr id="1804" name="Google Shape;1804;p40"/>
            <p:cNvSpPr/>
            <p:nvPr/>
          </p:nvSpPr>
          <p:spPr>
            <a:xfrm flipH="1">
              <a:off x="6777900" y="4013275"/>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Advent Pro"/>
                  <a:ea typeface="Advent Pro"/>
                  <a:cs typeface="Advent Pro"/>
                  <a:sym typeface="Advent Pro"/>
                </a:rPr>
                <a:t>This planet's name has nothing to do with the metal</a:t>
              </a:r>
              <a:endParaRPr sz="1200">
                <a:solidFill>
                  <a:schemeClr val="dk2"/>
                </a:solidFill>
                <a:latin typeface="Advent Pro"/>
                <a:ea typeface="Advent Pro"/>
                <a:cs typeface="Advent Pro"/>
                <a:sym typeface="Advent Pro"/>
              </a:endParaRPr>
            </a:p>
          </p:txBody>
        </p:sp>
        <p:sp>
          <p:nvSpPr>
            <p:cNvPr id="1805" name="Google Shape;1805;p40"/>
            <p:cNvSpPr/>
            <p:nvPr/>
          </p:nvSpPr>
          <p:spPr>
            <a:xfrm flipH="1">
              <a:off x="6777900" y="1619250"/>
              <a:ext cx="1908900" cy="5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2"/>
                  </a:solidFill>
                  <a:latin typeface="Advent Pro"/>
                  <a:ea typeface="Advent Pro"/>
                  <a:cs typeface="Advent Pro"/>
                  <a:sym typeface="Advent Pro"/>
                </a:rPr>
                <a:t>Despite being red, Mars is actually a cold place</a:t>
              </a:r>
              <a:endParaRPr sz="1200">
                <a:solidFill>
                  <a:schemeClr val="dk2"/>
                </a:solidFill>
                <a:latin typeface="Advent Pro"/>
                <a:ea typeface="Advent Pro"/>
                <a:cs typeface="Advent Pro"/>
                <a:sym typeface="Advent Pro"/>
              </a:endParaRPr>
            </a:p>
          </p:txBody>
        </p:sp>
        <p:sp>
          <p:nvSpPr>
            <p:cNvPr id="1806" name="Google Shape;1806;p40"/>
            <p:cNvSpPr/>
            <p:nvPr/>
          </p:nvSpPr>
          <p:spPr>
            <a:xfrm flipH="1">
              <a:off x="6036350" y="161925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807" name="Google Shape;1807;p40"/>
            <p:cNvSpPr/>
            <p:nvPr/>
          </p:nvSpPr>
          <p:spPr>
            <a:xfrm flipH="1">
              <a:off x="6036350" y="241410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808" name="Google Shape;1808;p40"/>
            <p:cNvSpPr/>
            <p:nvPr/>
          </p:nvSpPr>
          <p:spPr>
            <a:xfrm flipH="1">
              <a:off x="6036350" y="3189350"/>
              <a:ext cx="598800" cy="5559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sp>
          <p:nvSpPr>
            <p:cNvPr id="1809" name="Google Shape;1809;p40"/>
            <p:cNvSpPr/>
            <p:nvPr/>
          </p:nvSpPr>
          <p:spPr>
            <a:xfrm flipH="1">
              <a:off x="6036350" y="4013275"/>
              <a:ext cx="598800" cy="555600"/>
            </a:xfrm>
            <a:prstGeom prst="rect">
              <a:avLst/>
            </a:prstGeom>
            <a:solidFill>
              <a:schemeClr val="dk2"/>
            </a:solidFill>
            <a:ln>
              <a:noFill/>
            </a:ln>
          </p:spPr>
          <p:txBody>
            <a:bodyPr anchorCtr="0" anchor="ctr" bIns="91425" lIns="91425" spcFirstLastPara="1" rIns="36575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2"/>
                </a:solidFill>
                <a:latin typeface="Advent Pro"/>
                <a:ea typeface="Advent Pro"/>
                <a:cs typeface="Advent Pro"/>
                <a:sym typeface="Advent Pro"/>
              </a:endParaRPr>
            </a:p>
          </p:txBody>
        </p:sp>
      </p:grpSp>
      <p:sp>
        <p:nvSpPr>
          <p:cNvPr id="1810" name="Google Shape;1810;p40"/>
          <p:cNvSpPr/>
          <p:nvPr/>
        </p:nvSpPr>
        <p:spPr>
          <a:xfrm>
            <a:off x="2588463" y="2695800"/>
            <a:ext cx="439882" cy="303691"/>
          </a:xfrm>
          <a:custGeom>
            <a:rect b="b" l="l" r="r" t="t"/>
            <a:pathLst>
              <a:path extrusionOk="0" h="13134" w="19024">
                <a:moveTo>
                  <a:pt x="17469" y="5815"/>
                </a:moveTo>
                <a:cubicBezTo>
                  <a:pt x="17996" y="5815"/>
                  <a:pt x="18397" y="6316"/>
                  <a:pt x="18246" y="6843"/>
                </a:cubicBezTo>
                <a:cubicBezTo>
                  <a:pt x="17795" y="8447"/>
                  <a:pt x="16542" y="9825"/>
                  <a:pt x="14737" y="10777"/>
                </a:cubicBezTo>
                <a:lnTo>
                  <a:pt x="5163" y="10777"/>
                </a:lnTo>
                <a:cubicBezTo>
                  <a:pt x="5013" y="10777"/>
                  <a:pt x="4888" y="10903"/>
                  <a:pt x="4888" y="11053"/>
                </a:cubicBezTo>
                <a:cubicBezTo>
                  <a:pt x="4888" y="11204"/>
                  <a:pt x="5013" y="11329"/>
                  <a:pt x="5163" y="11329"/>
                </a:cubicBezTo>
                <a:lnTo>
                  <a:pt x="14512" y="11329"/>
                </a:lnTo>
                <a:cubicBezTo>
                  <a:pt x="14386" y="12031"/>
                  <a:pt x="13735" y="12582"/>
                  <a:pt x="13008" y="12582"/>
                </a:cubicBezTo>
                <a:lnTo>
                  <a:pt x="5890" y="12582"/>
                </a:lnTo>
                <a:cubicBezTo>
                  <a:pt x="5063" y="12582"/>
                  <a:pt x="4386" y="11930"/>
                  <a:pt x="4336" y="11103"/>
                </a:cubicBezTo>
                <a:cubicBezTo>
                  <a:pt x="4336" y="11078"/>
                  <a:pt x="4361" y="10903"/>
                  <a:pt x="4186" y="10803"/>
                </a:cubicBezTo>
                <a:cubicBezTo>
                  <a:pt x="2356" y="9875"/>
                  <a:pt x="1103" y="8447"/>
                  <a:pt x="652" y="6843"/>
                </a:cubicBezTo>
                <a:cubicBezTo>
                  <a:pt x="577" y="6592"/>
                  <a:pt x="627" y="6341"/>
                  <a:pt x="777" y="6116"/>
                </a:cubicBezTo>
                <a:cubicBezTo>
                  <a:pt x="928" y="5915"/>
                  <a:pt x="1153" y="5815"/>
                  <a:pt x="1404" y="5815"/>
                </a:cubicBezTo>
                <a:close/>
                <a:moveTo>
                  <a:pt x="16016" y="0"/>
                </a:moveTo>
                <a:cubicBezTo>
                  <a:pt x="15890" y="0"/>
                  <a:pt x="15765" y="26"/>
                  <a:pt x="15665" y="76"/>
                </a:cubicBezTo>
                <a:cubicBezTo>
                  <a:pt x="15539" y="101"/>
                  <a:pt x="15439" y="176"/>
                  <a:pt x="15364" y="251"/>
                </a:cubicBezTo>
                <a:cubicBezTo>
                  <a:pt x="15063" y="552"/>
                  <a:pt x="15063" y="1003"/>
                  <a:pt x="15188" y="1404"/>
                </a:cubicBezTo>
                <a:cubicBezTo>
                  <a:pt x="15214" y="1429"/>
                  <a:pt x="15214" y="1479"/>
                  <a:pt x="15214" y="1529"/>
                </a:cubicBezTo>
                <a:cubicBezTo>
                  <a:pt x="15214" y="1680"/>
                  <a:pt x="15138" y="1830"/>
                  <a:pt x="15038" y="1905"/>
                </a:cubicBezTo>
                <a:lnTo>
                  <a:pt x="10928" y="5264"/>
                </a:lnTo>
                <a:lnTo>
                  <a:pt x="1404" y="5264"/>
                </a:lnTo>
                <a:cubicBezTo>
                  <a:pt x="978" y="5264"/>
                  <a:pt x="602" y="5439"/>
                  <a:pt x="351" y="5790"/>
                </a:cubicBezTo>
                <a:cubicBezTo>
                  <a:pt x="76" y="6141"/>
                  <a:pt x="0" y="6567"/>
                  <a:pt x="101" y="6993"/>
                </a:cubicBezTo>
                <a:cubicBezTo>
                  <a:pt x="602" y="8722"/>
                  <a:pt x="1905" y="10201"/>
                  <a:pt x="3810" y="11229"/>
                </a:cubicBezTo>
                <a:cubicBezTo>
                  <a:pt x="3835" y="11730"/>
                  <a:pt x="4061" y="12206"/>
                  <a:pt x="4437" y="12557"/>
                </a:cubicBezTo>
                <a:cubicBezTo>
                  <a:pt x="4838" y="12933"/>
                  <a:pt x="5339" y="13133"/>
                  <a:pt x="5890" y="13133"/>
                </a:cubicBezTo>
                <a:lnTo>
                  <a:pt x="13008" y="13133"/>
                </a:lnTo>
                <a:cubicBezTo>
                  <a:pt x="13534" y="13133"/>
                  <a:pt x="14061" y="12933"/>
                  <a:pt x="14437" y="12557"/>
                </a:cubicBezTo>
                <a:cubicBezTo>
                  <a:pt x="14813" y="12206"/>
                  <a:pt x="15038" y="11730"/>
                  <a:pt x="15088" y="11229"/>
                </a:cubicBezTo>
                <a:cubicBezTo>
                  <a:pt x="16968" y="10201"/>
                  <a:pt x="18271" y="8722"/>
                  <a:pt x="18772" y="6993"/>
                </a:cubicBezTo>
                <a:cubicBezTo>
                  <a:pt x="19023" y="6116"/>
                  <a:pt x="18371" y="5264"/>
                  <a:pt x="17469" y="5264"/>
                </a:cubicBezTo>
                <a:lnTo>
                  <a:pt x="11780" y="5264"/>
                </a:lnTo>
                <a:lnTo>
                  <a:pt x="15389" y="2331"/>
                </a:lnTo>
                <a:cubicBezTo>
                  <a:pt x="15615" y="2131"/>
                  <a:pt x="15765" y="1855"/>
                  <a:pt x="15765" y="1529"/>
                </a:cubicBezTo>
                <a:cubicBezTo>
                  <a:pt x="15765" y="1429"/>
                  <a:pt x="15740" y="1329"/>
                  <a:pt x="15715" y="1229"/>
                </a:cubicBezTo>
                <a:cubicBezTo>
                  <a:pt x="15665" y="1053"/>
                  <a:pt x="15615" y="777"/>
                  <a:pt x="15740" y="652"/>
                </a:cubicBezTo>
                <a:cubicBezTo>
                  <a:pt x="15815" y="577"/>
                  <a:pt x="15890" y="552"/>
                  <a:pt x="16016" y="552"/>
                </a:cubicBezTo>
                <a:cubicBezTo>
                  <a:pt x="16492" y="552"/>
                  <a:pt x="17093" y="978"/>
                  <a:pt x="17469" y="1354"/>
                </a:cubicBezTo>
                <a:cubicBezTo>
                  <a:pt x="17845" y="1730"/>
                  <a:pt x="18271" y="2331"/>
                  <a:pt x="18271" y="2808"/>
                </a:cubicBezTo>
                <a:cubicBezTo>
                  <a:pt x="18271" y="2933"/>
                  <a:pt x="18246" y="3033"/>
                  <a:pt x="18171" y="3083"/>
                </a:cubicBezTo>
                <a:cubicBezTo>
                  <a:pt x="18113" y="3142"/>
                  <a:pt x="18022" y="3162"/>
                  <a:pt x="17923" y="3162"/>
                </a:cubicBezTo>
                <a:cubicBezTo>
                  <a:pt x="17811" y="3162"/>
                  <a:pt x="17688" y="3135"/>
                  <a:pt x="17594" y="3108"/>
                </a:cubicBezTo>
                <a:cubicBezTo>
                  <a:pt x="17492" y="3076"/>
                  <a:pt x="17387" y="3060"/>
                  <a:pt x="17284" y="3060"/>
                </a:cubicBezTo>
                <a:cubicBezTo>
                  <a:pt x="16985" y="3060"/>
                  <a:pt x="16697" y="3192"/>
                  <a:pt x="16492" y="3434"/>
                </a:cubicBezTo>
                <a:lnTo>
                  <a:pt x="15840" y="4236"/>
                </a:lnTo>
                <a:cubicBezTo>
                  <a:pt x="15740" y="4361"/>
                  <a:pt x="15765" y="4537"/>
                  <a:pt x="15890" y="4637"/>
                </a:cubicBezTo>
                <a:cubicBezTo>
                  <a:pt x="15934" y="4670"/>
                  <a:pt x="15992" y="4688"/>
                  <a:pt x="16052" y="4688"/>
                </a:cubicBezTo>
                <a:cubicBezTo>
                  <a:pt x="16129" y="4688"/>
                  <a:pt x="16210" y="4658"/>
                  <a:pt x="16266" y="4587"/>
                </a:cubicBezTo>
                <a:lnTo>
                  <a:pt x="16918" y="3785"/>
                </a:lnTo>
                <a:cubicBezTo>
                  <a:pt x="17012" y="3672"/>
                  <a:pt x="17148" y="3616"/>
                  <a:pt x="17295" y="3616"/>
                </a:cubicBezTo>
                <a:cubicBezTo>
                  <a:pt x="17344" y="3616"/>
                  <a:pt x="17394" y="3622"/>
                  <a:pt x="17444" y="3635"/>
                </a:cubicBezTo>
                <a:cubicBezTo>
                  <a:pt x="17619" y="3690"/>
                  <a:pt x="17779" y="3715"/>
                  <a:pt x="17923" y="3715"/>
                </a:cubicBezTo>
                <a:cubicBezTo>
                  <a:pt x="18501" y="3715"/>
                  <a:pt x="18823" y="3309"/>
                  <a:pt x="18823" y="2808"/>
                </a:cubicBezTo>
                <a:cubicBezTo>
                  <a:pt x="18823" y="2156"/>
                  <a:pt x="18346" y="1429"/>
                  <a:pt x="17870" y="953"/>
                </a:cubicBezTo>
                <a:cubicBezTo>
                  <a:pt x="17394" y="502"/>
                  <a:pt x="16692" y="0"/>
                  <a:pt x="160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1" name="Google Shape;1811;p40"/>
          <p:cNvGrpSpPr/>
          <p:nvPr/>
        </p:nvGrpSpPr>
        <p:grpSpPr>
          <a:xfrm>
            <a:off x="2594982" y="1916774"/>
            <a:ext cx="426385" cy="291542"/>
            <a:chOff x="2183725" y="2129725"/>
            <a:chExt cx="477475" cy="326475"/>
          </a:xfrm>
        </p:grpSpPr>
        <p:sp>
          <p:nvSpPr>
            <p:cNvPr id="1812" name="Google Shape;1812;p40"/>
            <p:cNvSpPr/>
            <p:nvPr/>
          </p:nvSpPr>
          <p:spPr>
            <a:xfrm>
              <a:off x="2305900" y="2184875"/>
              <a:ext cx="232500" cy="233100"/>
            </a:xfrm>
            <a:custGeom>
              <a:rect b="b" l="l" r="r" t="t"/>
              <a:pathLst>
                <a:path extrusionOk="0" h="9324" w="9300">
                  <a:moveTo>
                    <a:pt x="4662" y="551"/>
                  </a:moveTo>
                  <a:cubicBezTo>
                    <a:pt x="6918" y="551"/>
                    <a:pt x="8748" y="2406"/>
                    <a:pt x="8748" y="4662"/>
                  </a:cubicBezTo>
                  <a:cubicBezTo>
                    <a:pt x="8748" y="6917"/>
                    <a:pt x="6918" y="8772"/>
                    <a:pt x="4662" y="8772"/>
                  </a:cubicBezTo>
                  <a:cubicBezTo>
                    <a:pt x="2382" y="8772"/>
                    <a:pt x="552" y="6917"/>
                    <a:pt x="552" y="4662"/>
                  </a:cubicBezTo>
                  <a:cubicBezTo>
                    <a:pt x="552" y="2406"/>
                    <a:pt x="2382" y="551"/>
                    <a:pt x="4662" y="551"/>
                  </a:cubicBezTo>
                  <a:close/>
                  <a:moveTo>
                    <a:pt x="4662" y="0"/>
                  </a:moveTo>
                  <a:cubicBezTo>
                    <a:pt x="2081" y="0"/>
                    <a:pt x="1" y="2080"/>
                    <a:pt x="1" y="4662"/>
                  </a:cubicBezTo>
                  <a:cubicBezTo>
                    <a:pt x="1" y="7218"/>
                    <a:pt x="2081" y="9323"/>
                    <a:pt x="4662" y="9323"/>
                  </a:cubicBezTo>
                  <a:cubicBezTo>
                    <a:pt x="7219" y="9323"/>
                    <a:pt x="9299" y="7218"/>
                    <a:pt x="9299" y="4662"/>
                  </a:cubicBezTo>
                  <a:cubicBezTo>
                    <a:pt x="9299" y="2080"/>
                    <a:pt x="7219" y="0"/>
                    <a:pt x="4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0"/>
            <p:cNvSpPr/>
            <p:nvPr/>
          </p:nvSpPr>
          <p:spPr>
            <a:xfrm>
              <a:off x="2408050" y="2265700"/>
              <a:ext cx="50775" cy="49525"/>
            </a:xfrm>
            <a:custGeom>
              <a:rect b="b" l="l" r="r" t="t"/>
              <a:pathLst>
                <a:path extrusionOk="0" h="1981" w="2031">
                  <a:moveTo>
                    <a:pt x="1717" y="0"/>
                  </a:moveTo>
                  <a:cubicBezTo>
                    <a:pt x="1648" y="0"/>
                    <a:pt x="1579" y="25"/>
                    <a:pt x="1529" y="75"/>
                  </a:cubicBezTo>
                  <a:cubicBezTo>
                    <a:pt x="1529" y="75"/>
                    <a:pt x="677" y="702"/>
                    <a:pt x="301" y="953"/>
                  </a:cubicBezTo>
                  <a:cubicBezTo>
                    <a:pt x="125" y="1053"/>
                    <a:pt x="0" y="1228"/>
                    <a:pt x="25" y="1454"/>
                  </a:cubicBezTo>
                  <a:cubicBezTo>
                    <a:pt x="25" y="1730"/>
                    <a:pt x="276" y="1955"/>
                    <a:pt x="551" y="1980"/>
                  </a:cubicBezTo>
                  <a:cubicBezTo>
                    <a:pt x="752" y="1980"/>
                    <a:pt x="927" y="1855"/>
                    <a:pt x="1053" y="1679"/>
                  </a:cubicBezTo>
                  <a:cubicBezTo>
                    <a:pt x="1303" y="1303"/>
                    <a:pt x="1905" y="451"/>
                    <a:pt x="1905" y="451"/>
                  </a:cubicBezTo>
                  <a:cubicBezTo>
                    <a:pt x="2030" y="351"/>
                    <a:pt x="2030" y="176"/>
                    <a:pt x="1905" y="75"/>
                  </a:cubicBezTo>
                  <a:cubicBezTo>
                    <a:pt x="1855" y="25"/>
                    <a:pt x="1786" y="0"/>
                    <a:pt x="1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0"/>
            <p:cNvSpPr/>
            <p:nvPr/>
          </p:nvSpPr>
          <p:spPr>
            <a:xfrm>
              <a:off x="2183725" y="2129725"/>
              <a:ext cx="477475" cy="326475"/>
            </a:xfrm>
            <a:custGeom>
              <a:rect b="b" l="l" r="r" t="t"/>
              <a:pathLst>
                <a:path extrusionOk="0" h="13059" w="19099">
                  <a:moveTo>
                    <a:pt x="12031" y="552"/>
                  </a:moveTo>
                  <a:lnTo>
                    <a:pt x="12031" y="1103"/>
                  </a:lnTo>
                  <a:lnTo>
                    <a:pt x="7068" y="1103"/>
                  </a:lnTo>
                  <a:lnTo>
                    <a:pt x="7068" y="552"/>
                  </a:lnTo>
                  <a:close/>
                  <a:moveTo>
                    <a:pt x="4011" y="1"/>
                  </a:moveTo>
                  <a:cubicBezTo>
                    <a:pt x="3860" y="1"/>
                    <a:pt x="3735" y="126"/>
                    <a:pt x="3735" y="276"/>
                  </a:cubicBezTo>
                  <a:cubicBezTo>
                    <a:pt x="3735" y="427"/>
                    <a:pt x="3860" y="552"/>
                    <a:pt x="4011" y="552"/>
                  </a:cubicBezTo>
                  <a:lnTo>
                    <a:pt x="6517" y="552"/>
                  </a:lnTo>
                  <a:lnTo>
                    <a:pt x="6517" y="1103"/>
                  </a:lnTo>
                  <a:lnTo>
                    <a:pt x="4687" y="1103"/>
                  </a:lnTo>
                  <a:cubicBezTo>
                    <a:pt x="3234" y="1103"/>
                    <a:pt x="1955" y="2081"/>
                    <a:pt x="1579" y="3484"/>
                  </a:cubicBezTo>
                  <a:lnTo>
                    <a:pt x="251" y="8572"/>
                  </a:lnTo>
                  <a:cubicBezTo>
                    <a:pt x="1" y="9549"/>
                    <a:pt x="201" y="10577"/>
                    <a:pt x="803" y="11354"/>
                  </a:cubicBezTo>
                  <a:cubicBezTo>
                    <a:pt x="1429" y="12156"/>
                    <a:pt x="2356" y="12607"/>
                    <a:pt x="3359" y="12607"/>
                  </a:cubicBezTo>
                  <a:lnTo>
                    <a:pt x="3885" y="12607"/>
                  </a:lnTo>
                  <a:cubicBezTo>
                    <a:pt x="3986" y="12883"/>
                    <a:pt x="4236" y="13058"/>
                    <a:pt x="4537" y="13058"/>
                  </a:cubicBezTo>
                  <a:lnTo>
                    <a:pt x="5088" y="13058"/>
                  </a:lnTo>
                  <a:cubicBezTo>
                    <a:pt x="5489" y="13058"/>
                    <a:pt x="5815" y="12732"/>
                    <a:pt x="5815" y="12331"/>
                  </a:cubicBezTo>
                  <a:cubicBezTo>
                    <a:pt x="5815" y="12181"/>
                    <a:pt x="5690" y="12056"/>
                    <a:pt x="5539" y="12056"/>
                  </a:cubicBezTo>
                  <a:cubicBezTo>
                    <a:pt x="5389" y="12056"/>
                    <a:pt x="5264" y="12181"/>
                    <a:pt x="5264" y="12331"/>
                  </a:cubicBezTo>
                  <a:cubicBezTo>
                    <a:pt x="5264" y="12432"/>
                    <a:pt x="5189" y="12507"/>
                    <a:pt x="5088" y="12507"/>
                  </a:cubicBezTo>
                  <a:lnTo>
                    <a:pt x="4537" y="12507"/>
                  </a:lnTo>
                  <a:cubicBezTo>
                    <a:pt x="4437" y="12507"/>
                    <a:pt x="4361" y="12432"/>
                    <a:pt x="4361" y="12331"/>
                  </a:cubicBezTo>
                  <a:cubicBezTo>
                    <a:pt x="4361" y="12181"/>
                    <a:pt x="4236" y="12056"/>
                    <a:pt x="4086" y="12056"/>
                  </a:cubicBezTo>
                  <a:lnTo>
                    <a:pt x="3359" y="12056"/>
                  </a:lnTo>
                  <a:cubicBezTo>
                    <a:pt x="2532" y="12056"/>
                    <a:pt x="1755" y="11680"/>
                    <a:pt x="1254" y="11028"/>
                  </a:cubicBezTo>
                  <a:cubicBezTo>
                    <a:pt x="752" y="10377"/>
                    <a:pt x="577" y="9524"/>
                    <a:pt x="777" y="8722"/>
                  </a:cubicBezTo>
                  <a:lnTo>
                    <a:pt x="2131" y="3635"/>
                  </a:lnTo>
                  <a:cubicBezTo>
                    <a:pt x="2432" y="2457"/>
                    <a:pt x="3484" y="1655"/>
                    <a:pt x="4687" y="1655"/>
                  </a:cubicBezTo>
                  <a:lnTo>
                    <a:pt x="14387" y="1655"/>
                  </a:lnTo>
                  <a:cubicBezTo>
                    <a:pt x="15590" y="1655"/>
                    <a:pt x="16667" y="2457"/>
                    <a:pt x="16968" y="3635"/>
                  </a:cubicBezTo>
                  <a:lnTo>
                    <a:pt x="18296" y="8722"/>
                  </a:lnTo>
                  <a:cubicBezTo>
                    <a:pt x="18522" y="9524"/>
                    <a:pt x="18346" y="10377"/>
                    <a:pt x="17845" y="11028"/>
                  </a:cubicBezTo>
                  <a:cubicBezTo>
                    <a:pt x="17319" y="11680"/>
                    <a:pt x="16567" y="12056"/>
                    <a:pt x="15715" y="12056"/>
                  </a:cubicBezTo>
                  <a:lnTo>
                    <a:pt x="14988" y="12056"/>
                  </a:lnTo>
                  <a:cubicBezTo>
                    <a:pt x="14838" y="12056"/>
                    <a:pt x="14712" y="12181"/>
                    <a:pt x="14712" y="12331"/>
                  </a:cubicBezTo>
                  <a:cubicBezTo>
                    <a:pt x="14712" y="12432"/>
                    <a:pt x="14637" y="12507"/>
                    <a:pt x="14537" y="12507"/>
                  </a:cubicBezTo>
                  <a:lnTo>
                    <a:pt x="13986" y="12507"/>
                  </a:lnTo>
                  <a:cubicBezTo>
                    <a:pt x="13910" y="12507"/>
                    <a:pt x="13810" y="12432"/>
                    <a:pt x="13810" y="12331"/>
                  </a:cubicBezTo>
                  <a:cubicBezTo>
                    <a:pt x="13810" y="12181"/>
                    <a:pt x="13710" y="12056"/>
                    <a:pt x="13534" y="12056"/>
                  </a:cubicBezTo>
                  <a:lnTo>
                    <a:pt x="6642" y="12056"/>
                  </a:lnTo>
                  <a:cubicBezTo>
                    <a:pt x="6492" y="12056"/>
                    <a:pt x="6366" y="12181"/>
                    <a:pt x="6366" y="12331"/>
                  </a:cubicBezTo>
                  <a:cubicBezTo>
                    <a:pt x="6366" y="12482"/>
                    <a:pt x="6492" y="12607"/>
                    <a:pt x="6642" y="12607"/>
                  </a:cubicBezTo>
                  <a:lnTo>
                    <a:pt x="13334" y="12607"/>
                  </a:lnTo>
                  <a:cubicBezTo>
                    <a:pt x="13434" y="12883"/>
                    <a:pt x="13685" y="13058"/>
                    <a:pt x="13986" y="13058"/>
                  </a:cubicBezTo>
                  <a:lnTo>
                    <a:pt x="14537" y="13058"/>
                  </a:lnTo>
                  <a:cubicBezTo>
                    <a:pt x="14838" y="13058"/>
                    <a:pt x="15113" y="12883"/>
                    <a:pt x="15214" y="12607"/>
                  </a:cubicBezTo>
                  <a:lnTo>
                    <a:pt x="15715" y="12607"/>
                  </a:lnTo>
                  <a:cubicBezTo>
                    <a:pt x="16742" y="12607"/>
                    <a:pt x="17670" y="12156"/>
                    <a:pt x="18271" y="11354"/>
                  </a:cubicBezTo>
                  <a:cubicBezTo>
                    <a:pt x="18873" y="10577"/>
                    <a:pt x="19098" y="9549"/>
                    <a:pt x="18823" y="8572"/>
                  </a:cubicBezTo>
                  <a:lnTo>
                    <a:pt x="17494" y="3484"/>
                  </a:lnTo>
                  <a:cubicBezTo>
                    <a:pt x="17118" y="2081"/>
                    <a:pt x="15840" y="1103"/>
                    <a:pt x="14387" y="1103"/>
                  </a:cubicBezTo>
                  <a:lnTo>
                    <a:pt x="12582" y="1103"/>
                  </a:lnTo>
                  <a:lnTo>
                    <a:pt x="12582" y="552"/>
                  </a:lnTo>
                  <a:lnTo>
                    <a:pt x="15063" y="552"/>
                  </a:lnTo>
                  <a:cubicBezTo>
                    <a:pt x="15214" y="552"/>
                    <a:pt x="15339" y="427"/>
                    <a:pt x="15339" y="276"/>
                  </a:cubicBezTo>
                  <a:cubicBezTo>
                    <a:pt x="15339" y="126"/>
                    <a:pt x="15214" y="1"/>
                    <a:pt x="15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0"/>
            <p:cNvSpPr/>
            <p:nvPr/>
          </p:nvSpPr>
          <p:spPr>
            <a:xfrm>
              <a:off x="2354150" y="2233100"/>
              <a:ext cx="136625" cy="136625"/>
            </a:xfrm>
            <a:custGeom>
              <a:rect b="b" l="l" r="r" t="t"/>
              <a:pathLst>
                <a:path extrusionOk="0" h="5465" w="5465">
                  <a:moveTo>
                    <a:pt x="2732" y="1"/>
                  </a:moveTo>
                  <a:cubicBezTo>
                    <a:pt x="1329" y="1"/>
                    <a:pt x="151" y="1054"/>
                    <a:pt x="26" y="2457"/>
                  </a:cubicBezTo>
                  <a:cubicBezTo>
                    <a:pt x="1" y="2532"/>
                    <a:pt x="1" y="2633"/>
                    <a:pt x="1" y="2733"/>
                  </a:cubicBezTo>
                  <a:cubicBezTo>
                    <a:pt x="1" y="4136"/>
                    <a:pt x="1053" y="5289"/>
                    <a:pt x="2432" y="5440"/>
                  </a:cubicBezTo>
                  <a:cubicBezTo>
                    <a:pt x="2532" y="5440"/>
                    <a:pt x="2632" y="5465"/>
                    <a:pt x="2732" y="5465"/>
                  </a:cubicBezTo>
                  <a:cubicBezTo>
                    <a:pt x="4136" y="5465"/>
                    <a:pt x="5289" y="4412"/>
                    <a:pt x="5439" y="3008"/>
                  </a:cubicBezTo>
                  <a:cubicBezTo>
                    <a:pt x="5439" y="2908"/>
                    <a:pt x="5464" y="2833"/>
                    <a:pt x="5464" y="2733"/>
                  </a:cubicBezTo>
                  <a:cubicBezTo>
                    <a:pt x="5464" y="2206"/>
                    <a:pt x="5314" y="1705"/>
                    <a:pt x="5013" y="1254"/>
                  </a:cubicBezTo>
                  <a:cubicBezTo>
                    <a:pt x="4966" y="1176"/>
                    <a:pt x="4880" y="1137"/>
                    <a:pt x="4791" y="1137"/>
                  </a:cubicBezTo>
                  <a:cubicBezTo>
                    <a:pt x="4738" y="1137"/>
                    <a:pt x="4684" y="1151"/>
                    <a:pt x="4637" y="1179"/>
                  </a:cubicBezTo>
                  <a:cubicBezTo>
                    <a:pt x="4512" y="1254"/>
                    <a:pt x="4487" y="1430"/>
                    <a:pt x="4562" y="1555"/>
                  </a:cubicBezTo>
                  <a:cubicBezTo>
                    <a:pt x="4788" y="1906"/>
                    <a:pt x="4913" y="2307"/>
                    <a:pt x="4913" y="2733"/>
                  </a:cubicBezTo>
                  <a:cubicBezTo>
                    <a:pt x="4913" y="2808"/>
                    <a:pt x="4888" y="2883"/>
                    <a:pt x="4888" y="2958"/>
                  </a:cubicBezTo>
                  <a:cubicBezTo>
                    <a:pt x="4763" y="4061"/>
                    <a:pt x="3835" y="4913"/>
                    <a:pt x="2732" y="4913"/>
                  </a:cubicBezTo>
                  <a:cubicBezTo>
                    <a:pt x="2657" y="4913"/>
                    <a:pt x="2582" y="4913"/>
                    <a:pt x="2507" y="4888"/>
                  </a:cubicBezTo>
                  <a:cubicBezTo>
                    <a:pt x="1379" y="4788"/>
                    <a:pt x="552" y="3836"/>
                    <a:pt x="552" y="2733"/>
                  </a:cubicBezTo>
                  <a:cubicBezTo>
                    <a:pt x="552" y="2658"/>
                    <a:pt x="552" y="2582"/>
                    <a:pt x="552" y="2507"/>
                  </a:cubicBezTo>
                  <a:cubicBezTo>
                    <a:pt x="677" y="1379"/>
                    <a:pt x="1605" y="552"/>
                    <a:pt x="2732" y="552"/>
                  </a:cubicBezTo>
                  <a:cubicBezTo>
                    <a:pt x="2808" y="552"/>
                    <a:pt x="2883" y="552"/>
                    <a:pt x="2958" y="577"/>
                  </a:cubicBezTo>
                  <a:cubicBezTo>
                    <a:pt x="3284" y="602"/>
                    <a:pt x="3585" y="703"/>
                    <a:pt x="3860" y="878"/>
                  </a:cubicBezTo>
                  <a:cubicBezTo>
                    <a:pt x="3917" y="906"/>
                    <a:pt x="3973" y="920"/>
                    <a:pt x="4027" y="920"/>
                  </a:cubicBezTo>
                  <a:cubicBezTo>
                    <a:pt x="4116" y="920"/>
                    <a:pt x="4199" y="881"/>
                    <a:pt x="4261" y="803"/>
                  </a:cubicBezTo>
                  <a:cubicBezTo>
                    <a:pt x="4336" y="653"/>
                    <a:pt x="4286" y="502"/>
                    <a:pt x="4161" y="402"/>
                  </a:cubicBezTo>
                  <a:cubicBezTo>
                    <a:pt x="3810" y="201"/>
                    <a:pt x="3434" y="51"/>
                    <a:pt x="3008" y="26"/>
                  </a:cubicBezTo>
                  <a:cubicBezTo>
                    <a:pt x="2908" y="1"/>
                    <a:pt x="2808" y="1"/>
                    <a:pt x="27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40"/>
          <p:cNvGrpSpPr/>
          <p:nvPr/>
        </p:nvGrpSpPr>
        <p:grpSpPr>
          <a:xfrm>
            <a:off x="2632597" y="4244127"/>
            <a:ext cx="351613" cy="424647"/>
            <a:chOff x="3550275" y="3436125"/>
            <a:chExt cx="389125" cy="469950"/>
          </a:xfrm>
        </p:grpSpPr>
        <p:sp>
          <p:nvSpPr>
            <p:cNvPr id="1817" name="Google Shape;1817;p40"/>
            <p:cNvSpPr/>
            <p:nvPr/>
          </p:nvSpPr>
          <p:spPr>
            <a:xfrm>
              <a:off x="3610425" y="3622225"/>
              <a:ext cx="143500" cy="143500"/>
            </a:xfrm>
            <a:custGeom>
              <a:rect b="b" l="l" r="r" t="t"/>
              <a:pathLst>
                <a:path extrusionOk="0" h="5740" w="5740">
                  <a:moveTo>
                    <a:pt x="4086" y="0"/>
                  </a:moveTo>
                  <a:cubicBezTo>
                    <a:pt x="4017" y="0"/>
                    <a:pt x="3948" y="25"/>
                    <a:pt x="3885" y="75"/>
                  </a:cubicBezTo>
                  <a:lnTo>
                    <a:pt x="351" y="3609"/>
                  </a:lnTo>
                  <a:cubicBezTo>
                    <a:pt x="251" y="3735"/>
                    <a:pt x="151" y="3885"/>
                    <a:pt x="76" y="4035"/>
                  </a:cubicBezTo>
                  <a:cubicBezTo>
                    <a:pt x="26" y="4186"/>
                    <a:pt x="1" y="4336"/>
                    <a:pt x="1" y="4486"/>
                  </a:cubicBezTo>
                  <a:cubicBezTo>
                    <a:pt x="1" y="4562"/>
                    <a:pt x="1" y="4612"/>
                    <a:pt x="1" y="4687"/>
                  </a:cubicBezTo>
                  <a:cubicBezTo>
                    <a:pt x="23" y="4822"/>
                    <a:pt x="146" y="4916"/>
                    <a:pt x="280" y="4916"/>
                  </a:cubicBezTo>
                  <a:cubicBezTo>
                    <a:pt x="295" y="4916"/>
                    <a:pt x="311" y="4915"/>
                    <a:pt x="326" y="4912"/>
                  </a:cubicBezTo>
                  <a:cubicBezTo>
                    <a:pt x="477" y="4887"/>
                    <a:pt x="577" y="4762"/>
                    <a:pt x="552" y="4612"/>
                  </a:cubicBezTo>
                  <a:cubicBezTo>
                    <a:pt x="552" y="4562"/>
                    <a:pt x="552" y="4537"/>
                    <a:pt x="552" y="4486"/>
                  </a:cubicBezTo>
                  <a:cubicBezTo>
                    <a:pt x="552" y="4311"/>
                    <a:pt x="627" y="4136"/>
                    <a:pt x="752" y="4010"/>
                  </a:cubicBezTo>
                  <a:lnTo>
                    <a:pt x="4086" y="677"/>
                  </a:lnTo>
                  <a:lnTo>
                    <a:pt x="5063" y="1654"/>
                  </a:lnTo>
                  <a:lnTo>
                    <a:pt x="1730" y="4988"/>
                  </a:lnTo>
                  <a:cubicBezTo>
                    <a:pt x="1579" y="5113"/>
                    <a:pt x="1429" y="5188"/>
                    <a:pt x="1229" y="5188"/>
                  </a:cubicBezTo>
                  <a:cubicBezTo>
                    <a:pt x="1178" y="5188"/>
                    <a:pt x="1103" y="5188"/>
                    <a:pt x="1053" y="5163"/>
                  </a:cubicBezTo>
                  <a:cubicBezTo>
                    <a:pt x="1026" y="5154"/>
                    <a:pt x="999" y="5150"/>
                    <a:pt x="972" y="5150"/>
                  </a:cubicBezTo>
                  <a:cubicBezTo>
                    <a:pt x="852" y="5150"/>
                    <a:pt x="743" y="5236"/>
                    <a:pt x="702" y="5339"/>
                  </a:cubicBezTo>
                  <a:cubicBezTo>
                    <a:pt x="677" y="5489"/>
                    <a:pt x="752" y="5639"/>
                    <a:pt x="903" y="5689"/>
                  </a:cubicBezTo>
                  <a:cubicBezTo>
                    <a:pt x="1003" y="5714"/>
                    <a:pt x="1128" y="5740"/>
                    <a:pt x="1229" y="5740"/>
                  </a:cubicBezTo>
                  <a:cubicBezTo>
                    <a:pt x="1404" y="5740"/>
                    <a:pt x="1554" y="5714"/>
                    <a:pt x="1705" y="5639"/>
                  </a:cubicBezTo>
                  <a:cubicBezTo>
                    <a:pt x="1855" y="5589"/>
                    <a:pt x="1980" y="5489"/>
                    <a:pt x="2106" y="5364"/>
                  </a:cubicBezTo>
                  <a:lnTo>
                    <a:pt x="5640" y="1830"/>
                  </a:lnTo>
                  <a:cubicBezTo>
                    <a:pt x="5740" y="1729"/>
                    <a:pt x="5740" y="1554"/>
                    <a:pt x="5640" y="1454"/>
                  </a:cubicBezTo>
                  <a:lnTo>
                    <a:pt x="4286" y="75"/>
                  </a:lnTo>
                  <a:cubicBezTo>
                    <a:pt x="4224" y="25"/>
                    <a:pt x="4155" y="0"/>
                    <a:pt x="40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0"/>
            <p:cNvSpPr/>
            <p:nvPr/>
          </p:nvSpPr>
          <p:spPr>
            <a:xfrm>
              <a:off x="3581600" y="3436125"/>
              <a:ext cx="357800" cy="358425"/>
            </a:xfrm>
            <a:custGeom>
              <a:rect b="b" l="l" r="r" t="t"/>
              <a:pathLst>
                <a:path extrusionOk="0" h="14337" w="14312">
                  <a:moveTo>
                    <a:pt x="10326" y="552"/>
                  </a:moveTo>
                  <a:cubicBezTo>
                    <a:pt x="12231" y="552"/>
                    <a:pt x="13760" y="2106"/>
                    <a:pt x="13760" y="3985"/>
                  </a:cubicBezTo>
                  <a:cubicBezTo>
                    <a:pt x="13760" y="5815"/>
                    <a:pt x="12382" y="7294"/>
                    <a:pt x="10577" y="7419"/>
                  </a:cubicBezTo>
                  <a:lnTo>
                    <a:pt x="9149" y="6016"/>
                  </a:lnTo>
                  <a:cubicBezTo>
                    <a:pt x="9098" y="5953"/>
                    <a:pt x="9029" y="5922"/>
                    <a:pt x="8961" y="5922"/>
                  </a:cubicBezTo>
                  <a:cubicBezTo>
                    <a:pt x="8892" y="5922"/>
                    <a:pt x="8823" y="5953"/>
                    <a:pt x="8773" y="6016"/>
                  </a:cubicBezTo>
                  <a:cubicBezTo>
                    <a:pt x="8672" y="6116"/>
                    <a:pt x="8672" y="6291"/>
                    <a:pt x="8773" y="6392"/>
                  </a:cubicBezTo>
                  <a:lnTo>
                    <a:pt x="10276" y="7895"/>
                  </a:lnTo>
                  <a:cubicBezTo>
                    <a:pt x="10377" y="7996"/>
                    <a:pt x="10377" y="8171"/>
                    <a:pt x="10276" y="8271"/>
                  </a:cubicBezTo>
                  <a:cubicBezTo>
                    <a:pt x="10214" y="8334"/>
                    <a:pt x="10145" y="8365"/>
                    <a:pt x="10076" y="8365"/>
                  </a:cubicBezTo>
                  <a:cubicBezTo>
                    <a:pt x="10007" y="8365"/>
                    <a:pt x="9938" y="8334"/>
                    <a:pt x="9875" y="8271"/>
                  </a:cubicBezTo>
                  <a:cubicBezTo>
                    <a:pt x="9725" y="8121"/>
                    <a:pt x="6191" y="4587"/>
                    <a:pt x="6041" y="4437"/>
                  </a:cubicBezTo>
                  <a:cubicBezTo>
                    <a:pt x="5941" y="4336"/>
                    <a:pt x="5941" y="4161"/>
                    <a:pt x="6041" y="4061"/>
                  </a:cubicBezTo>
                  <a:cubicBezTo>
                    <a:pt x="6091" y="4011"/>
                    <a:pt x="6160" y="3985"/>
                    <a:pt x="6232" y="3985"/>
                  </a:cubicBezTo>
                  <a:cubicBezTo>
                    <a:pt x="6304" y="3985"/>
                    <a:pt x="6379" y="4011"/>
                    <a:pt x="6442" y="4061"/>
                  </a:cubicBezTo>
                  <a:lnTo>
                    <a:pt x="7996" y="5615"/>
                  </a:lnTo>
                  <a:cubicBezTo>
                    <a:pt x="8046" y="5665"/>
                    <a:pt x="8115" y="5690"/>
                    <a:pt x="8184" y="5690"/>
                  </a:cubicBezTo>
                  <a:cubicBezTo>
                    <a:pt x="8253" y="5690"/>
                    <a:pt x="8321" y="5665"/>
                    <a:pt x="8372" y="5615"/>
                  </a:cubicBezTo>
                  <a:cubicBezTo>
                    <a:pt x="8497" y="5514"/>
                    <a:pt x="8497" y="5339"/>
                    <a:pt x="8372" y="5239"/>
                  </a:cubicBezTo>
                  <a:lnTo>
                    <a:pt x="6918" y="3760"/>
                  </a:lnTo>
                  <a:cubicBezTo>
                    <a:pt x="7043" y="1955"/>
                    <a:pt x="8522" y="552"/>
                    <a:pt x="10326" y="552"/>
                  </a:cubicBezTo>
                  <a:close/>
                  <a:moveTo>
                    <a:pt x="6316" y="5489"/>
                  </a:moveTo>
                  <a:cubicBezTo>
                    <a:pt x="6567" y="5740"/>
                    <a:pt x="8547" y="7720"/>
                    <a:pt x="8848" y="8021"/>
                  </a:cubicBezTo>
                  <a:lnTo>
                    <a:pt x="3484" y="13359"/>
                  </a:lnTo>
                  <a:cubicBezTo>
                    <a:pt x="3234" y="13635"/>
                    <a:pt x="2883" y="13785"/>
                    <a:pt x="2507" y="13785"/>
                  </a:cubicBezTo>
                  <a:lnTo>
                    <a:pt x="1680" y="13785"/>
                  </a:lnTo>
                  <a:cubicBezTo>
                    <a:pt x="1555" y="13785"/>
                    <a:pt x="1454" y="13735"/>
                    <a:pt x="1354" y="13635"/>
                  </a:cubicBezTo>
                  <a:lnTo>
                    <a:pt x="677" y="12958"/>
                  </a:lnTo>
                  <a:cubicBezTo>
                    <a:pt x="602" y="12883"/>
                    <a:pt x="552" y="12757"/>
                    <a:pt x="552" y="12632"/>
                  </a:cubicBezTo>
                  <a:lnTo>
                    <a:pt x="552" y="11805"/>
                  </a:lnTo>
                  <a:cubicBezTo>
                    <a:pt x="552" y="11454"/>
                    <a:pt x="702" y="11103"/>
                    <a:pt x="953" y="10828"/>
                  </a:cubicBezTo>
                  <a:lnTo>
                    <a:pt x="6316" y="5489"/>
                  </a:lnTo>
                  <a:close/>
                  <a:moveTo>
                    <a:pt x="10326" y="0"/>
                  </a:moveTo>
                  <a:cubicBezTo>
                    <a:pt x="8321" y="0"/>
                    <a:pt x="6667" y="1529"/>
                    <a:pt x="6392" y="3434"/>
                  </a:cubicBezTo>
                  <a:cubicBezTo>
                    <a:pt x="6342" y="3424"/>
                    <a:pt x="6290" y="3419"/>
                    <a:pt x="6239" y="3419"/>
                  </a:cubicBezTo>
                  <a:cubicBezTo>
                    <a:pt x="6034" y="3419"/>
                    <a:pt x="5825" y="3499"/>
                    <a:pt x="5665" y="3660"/>
                  </a:cubicBezTo>
                  <a:cubicBezTo>
                    <a:pt x="5339" y="3985"/>
                    <a:pt x="5339" y="4512"/>
                    <a:pt x="5665" y="4838"/>
                  </a:cubicBezTo>
                  <a:cubicBezTo>
                    <a:pt x="5665" y="4863"/>
                    <a:pt x="5765" y="4963"/>
                    <a:pt x="5915" y="5088"/>
                  </a:cubicBezTo>
                  <a:lnTo>
                    <a:pt x="577" y="10452"/>
                  </a:lnTo>
                  <a:cubicBezTo>
                    <a:pt x="201" y="10803"/>
                    <a:pt x="1" y="11304"/>
                    <a:pt x="1" y="11805"/>
                  </a:cubicBezTo>
                  <a:lnTo>
                    <a:pt x="1" y="12632"/>
                  </a:lnTo>
                  <a:cubicBezTo>
                    <a:pt x="1" y="12908"/>
                    <a:pt x="101" y="13158"/>
                    <a:pt x="301" y="13359"/>
                  </a:cubicBezTo>
                  <a:lnTo>
                    <a:pt x="978" y="14036"/>
                  </a:lnTo>
                  <a:cubicBezTo>
                    <a:pt x="1154" y="14211"/>
                    <a:pt x="1404" y="14336"/>
                    <a:pt x="1680" y="14336"/>
                  </a:cubicBezTo>
                  <a:lnTo>
                    <a:pt x="2507" y="14336"/>
                  </a:lnTo>
                  <a:cubicBezTo>
                    <a:pt x="3033" y="14336"/>
                    <a:pt x="3509" y="14136"/>
                    <a:pt x="3885" y="13760"/>
                  </a:cubicBezTo>
                  <a:lnTo>
                    <a:pt x="9224" y="8397"/>
                  </a:lnTo>
                  <a:cubicBezTo>
                    <a:pt x="9374" y="8547"/>
                    <a:pt x="9474" y="8647"/>
                    <a:pt x="9499" y="8672"/>
                  </a:cubicBezTo>
                  <a:cubicBezTo>
                    <a:pt x="9662" y="8835"/>
                    <a:pt x="9869" y="8917"/>
                    <a:pt x="10076" y="8917"/>
                  </a:cubicBezTo>
                  <a:cubicBezTo>
                    <a:pt x="10283" y="8917"/>
                    <a:pt x="10489" y="8835"/>
                    <a:pt x="10652" y="8672"/>
                  </a:cubicBezTo>
                  <a:cubicBezTo>
                    <a:pt x="10853" y="8472"/>
                    <a:pt x="10928" y="8196"/>
                    <a:pt x="10878" y="7945"/>
                  </a:cubicBezTo>
                  <a:cubicBezTo>
                    <a:pt x="12808" y="7670"/>
                    <a:pt x="14311" y="6016"/>
                    <a:pt x="14311" y="3985"/>
                  </a:cubicBezTo>
                  <a:cubicBezTo>
                    <a:pt x="14311" y="1805"/>
                    <a:pt x="12532" y="0"/>
                    <a:pt x="10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0"/>
            <p:cNvSpPr/>
            <p:nvPr/>
          </p:nvSpPr>
          <p:spPr>
            <a:xfrm>
              <a:off x="3550275" y="3783800"/>
              <a:ext cx="100900" cy="122275"/>
            </a:xfrm>
            <a:custGeom>
              <a:rect b="b" l="l" r="r" t="t"/>
              <a:pathLst>
                <a:path extrusionOk="0" h="4891" w="4036">
                  <a:moveTo>
                    <a:pt x="1780" y="0"/>
                  </a:moveTo>
                  <a:cubicBezTo>
                    <a:pt x="1690" y="0"/>
                    <a:pt x="1602" y="49"/>
                    <a:pt x="1554" y="129"/>
                  </a:cubicBezTo>
                  <a:lnTo>
                    <a:pt x="401" y="1933"/>
                  </a:lnTo>
                  <a:cubicBezTo>
                    <a:pt x="51" y="2485"/>
                    <a:pt x="0" y="3161"/>
                    <a:pt x="251" y="3713"/>
                  </a:cubicBezTo>
                  <a:cubicBezTo>
                    <a:pt x="552" y="4414"/>
                    <a:pt x="1229" y="4891"/>
                    <a:pt x="2031" y="4891"/>
                  </a:cubicBezTo>
                  <a:cubicBezTo>
                    <a:pt x="2808" y="4891"/>
                    <a:pt x="3509" y="4414"/>
                    <a:pt x="3785" y="3713"/>
                  </a:cubicBezTo>
                  <a:cubicBezTo>
                    <a:pt x="4036" y="3161"/>
                    <a:pt x="3985" y="2485"/>
                    <a:pt x="3635" y="1933"/>
                  </a:cubicBezTo>
                  <a:cubicBezTo>
                    <a:pt x="2707" y="480"/>
                    <a:pt x="2808" y="605"/>
                    <a:pt x="2782" y="580"/>
                  </a:cubicBezTo>
                  <a:cubicBezTo>
                    <a:pt x="2714" y="495"/>
                    <a:pt x="2623" y="444"/>
                    <a:pt x="2532" y="444"/>
                  </a:cubicBezTo>
                  <a:cubicBezTo>
                    <a:pt x="2489" y="444"/>
                    <a:pt x="2447" y="455"/>
                    <a:pt x="2407" y="480"/>
                  </a:cubicBezTo>
                  <a:cubicBezTo>
                    <a:pt x="2281" y="580"/>
                    <a:pt x="2231" y="730"/>
                    <a:pt x="2306" y="881"/>
                  </a:cubicBezTo>
                  <a:lnTo>
                    <a:pt x="3183" y="2234"/>
                  </a:lnTo>
                  <a:cubicBezTo>
                    <a:pt x="3760" y="3161"/>
                    <a:pt x="3108" y="4339"/>
                    <a:pt x="2031" y="4339"/>
                  </a:cubicBezTo>
                  <a:cubicBezTo>
                    <a:pt x="928" y="4339"/>
                    <a:pt x="276" y="3136"/>
                    <a:pt x="853" y="2234"/>
                  </a:cubicBezTo>
                  <a:lnTo>
                    <a:pt x="2006" y="429"/>
                  </a:lnTo>
                  <a:cubicBezTo>
                    <a:pt x="2106" y="304"/>
                    <a:pt x="2056" y="129"/>
                    <a:pt x="1930" y="53"/>
                  </a:cubicBezTo>
                  <a:cubicBezTo>
                    <a:pt x="1884" y="17"/>
                    <a:pt x="1832" y="0"/>
                    <a:pt x="1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0" name="Google Shape;1820;p40"/>
          <p:cNvSpPr/>
          <p:nvPr/>
        </p:nvSpPr>
        <p:spPr>
          <a:xfrm>
            <a:off x="2596650" y="3424575"/>
            <a:ext cx="423204" cy="416238"/>
          </a:xfrm>
          <a:custGeom>
            <a:rect b="b" l="l" r="r" t="t"/>
            <a:pathLst>
              <a:path extrusionOk="0" h="18760" w="19074">
                <a:moveTo>
                  <a:pt x="14662" y="5000"/>
                </a:moveTo>
                <a:lnTo>
                  <a:pt x="17444" y="7807"/>
                </a:lnTo>
                <a:cubicBezTo>
                  <a:pt x="18472" y="8835"/>
                  <a:pt x="18472" y="10539"/>
                  <a:pt x="17444" y="11567"/>
                </a:cubicBezTo>
                <a:cubicBezTo>
                  <a:pt x="16918" y="12093"/>
                  <a:pt x="16235" y="12356"/>
                  <a:pt x="15552" y="12356"/>
                </a:cubicBezTo>
                <a:cubicBezTo>
                  <a:pt x="14869" y="12356"/>
                  <a:pt x="14186" y="12093"/>
                  <a:pt x="13660" y="11567"/>
                </a:cubicBezTo>
                <a:cubicBezTo>
                  <a:pt x="13083" y="10965"/>
                  <a:pt x="13409" y="11291"/>
                  <a:pt x="12582" y="10489"/>
                </a:cubicBezTo>
                <a:cubicBezTo>
                  <a:pt x="12833" y="9988"/>
                  <a:pt x="12958" y="9411"/>
                  <a:pt x="12908" y="8835"/>
                </a:cubicBezTo>
                <a:cubicBezTo>
                  <a:pt x="12883" y="8283"/>
                  <a:pt x="12707" y="7732"/>
                  <a:pt x="12382" y="7281"/>
                </a:cubicBezTo>
                <a:lnTo>
                  <a:pt x="14662" y="5000"/>
                </a:lnTo>
                <a:close/>
                <a:moveTo>
                  <a:pt x="9714" y="6385"/>
                </a:moveTo>
                <a:cubicBezTo>
                  <a:pt x="10486" y="6385"/>
                  <a:pt x="11262" y="6717"/>
                  <a:pt x="11805" y="7406"/>
                </a:cubicBezTo>
                <a:cubicBezTo>
                  <a:pt x="12482" y="8258"/>
                  <a:pt x="12557" y="9461"/>
                  <a:pt x="12006" y="10389"/>
                </a:cubicBezTo>
                <a:cubicBezTo>
                  <a:pt x="12006" y="10414"/>
                  <a:pt x="12006" y="10414"/>
                  <a:pt x="12006" y="10414"/>
                </a:cubicBezTo>
                <a:cubicBezTo>
                  <a:pt x="11780" y="10790"/>
                  <a:pt x="11830" y="10689"/>
                  <a:pt x="8321" y="14248"/>
                </a:cubicBezTo>
                <a:lnTo>
                  <a:pt x="5890" y="11842"/>
                </a:lnTo>
                <a:cubicBezTo>
                  <a:pt x="5840" y="11792"/>
                  <a:pt x="5771" y="11767"/>
                  <a:pt x="5702" y="11767"/>
                </a:cubicBezTo>
                <a:cubicBezTo>
                  <a:pt x="5633" y="11767"/>
                  <a:pt x="5564" y="11792"/>
                  <a:pt x="5514" y="11842"/>
                </a:cubicBezTo>
                <a:cubicBezTo>
                  <a:pt x="5389" y="11943"/>
                  <a:pt x="5389" y="12118"/>
                  <a:pt x="5514" y="12218"/>
                </a:cubicBezTo>
                <a:lnTo>
                  <a:pt x="7920" y="14649"/>
                </a:lnTo>
                <a:lnTo>
                  <a:pt x="5113" y="17431"/>
                </a:lnTo>
                <a:cubicBezTo>
                  <a:pt x="4600" y="17945"/>
                  <a:pt x="3917" y="18202"/>
                  <a:pt x="3231" y="18202"/>
                </a:cubicBezTo>
                <a:cubicBezTo>
                  <a:pt x="2544" y="18202"/>
                  <a:pt x="1855" y="17945"/>
                  <a:pt x="1329" y="17431"/>
                </a:cubicBezTo>
                <a:cubicBezTo>
                  <a:pt x="828" y="16905"/>
                  <a:pt x="552" y="16253"/>
                  <a:pt x="552" y="15527"/>
                </a:cubicBezTo>
                <a:cubicBezTo>
                  <a:pt x="552" y="14825"/>
                  <a:pt x="828" y="14148"/>
                  <a:pt x="1329" y="13647"/>
                </a:cubicBezTo>
                <a:lnTo>
                  <a:pt x="4136" y="10865"/>
                </a:lnTo>
                <a:lnTo>
                  <a:pt x="4737" y="11441"/>
                </a:lnTo>
                <a:cubicBezTo>
                  <a:pt x="4788" y="11504"/>
                  <a:pt x="4856" y="11535"/>
                  <a:pt x="4925" y="11535"/>
                </a:cubicBezTo>
                <a:cubicBezTo>
                  <a:pt x="4994" y="11535"/>
                  <a:pt x="5063" y="11504"/>
                  <a:pt x="5113" y="11441"/>
                </a:cubicBezTo>
                <a:cubicBezTo>
                  <a:pt x="5214" y="11341"/>
                  <a:pt x="5214" y="11166"/>
                  <a:pt x="5113" y="11065"/>
                </a:cubicBezTo>
                <a:lnTo>
                  <a:pt x="4537" y="10489"/>
                </a:lnTo>
                <a:lnTo>
                  <a:pt x="7820" y="7156"/>
                </a:lnTo>
                <a:cubicBezTo>
                  <a:pt x="8340" y="6648"/>
                  <a:pt x="9026" y="6385"/>
                  <a:pt x="9714" y="6385"/>
                </a:cubicBezTo>
                <a:close/>
                <a:moveTo>
                  <a:pt x="9073" y="0"/>
                </a:moveTo>
                <a:cubicBezTo>
                  <a:pt x="8246" y="0"/>
                  <a:pt x="7419" y="313"/>
                  <a:pt x="6793" y="940"/>
                </a:cubicBezTo>
                <a:cubicBezTo>
                  <a:pt x="5539" y="2193"/>
                  <a:pt x="5539" y="4223"/>
                  <a:pt x="6793" y="5476"/>
                </a:cubicBezTo>
                <a:lnTo>
                  <a:pt x="7219" y="5902"/>
                </a:lnTo>
                <a:cubicBezTo>
                  <a:pt x="7269" y="5953"/>
                  <a:pt x="7344" y="5978"/>
                  <a:pt x="7419" y="5978"/>
                </a:cubicBezTo>
                <a:cubicBezTo>
                  <a:pt x="7494" y="5978"/>
                  <a:pt x="7570" y="5953"/>
                  <a:pt x="7620" y="5902"/>
                </a:cubicBezTo>
                <a:cubicBezTo>
                  <a:pt x="7720" y="5802"/>
                  <a:pt x="7720" y="5627"/>
                  <a:pt x="7620" y="5526"/>
                </a:cubicBezTo>
                <a:lnTo>
                  <a:pt x="7194" y="5100"/>
                </a:lnTo>
                <a:cubicBezTo>
                  <a:pt x="6141" y="4048"/>
                  <a:pt x="6141" y="2369"/>
                  <a:pt x="7194" y="1316"/>
                </a:cubicBezTo>
                <a:cubicBezTo>
                  <a:pt x="7707" y="802"/>
                  <a:pt x="8390" y="545"/>
                  <a:pt x="9073" y="545"/>
                </a:cubicBezTo>
                <a:cubicBezTo>
                  <a:pt x="9756" y="545"/>
                  <a:pt x="10439" y="802"/>
                  <a:pt x="10953" y="1316"/>
                </a:cubicBezTo>
                <a:lnTo>
                  <a:pt x="14286" y="4599"/>
                </a:lnTo>
                <a:lnTo>
                  <a:pt x="12031" y="6830"/>
                </a:lnTo>
                <a:cubicBezTo>
                  <a:pt x="11395" y="6169"/>
                  <a:pt x="10546" y="5836"/>
                  <a:pt x="9698" y="5836"/>
                </a:cubicBezTo>
                <a:cubicBezTo>
                  <a:pt x="8873" y="5836"/>
                  <a:pt x="8049" y="6150"/>
                  <a:pt x="7419" y="6780"/>
                </a:cubicBezTo>
                <a:lnTo>
                  <a:pt x="953" y="13246"/>
                </a:lnTo>
                <a:cubicBezTo>
                  <a:pt x="351" y="13872"/>
                  <a:pt x="1" y="14674"/>
                  <a:pt x="1" y="15527"/>
                </a:cubicBezTo>
                <a:cubicBezTo>
                  <a:pt x="1" y="16404"/>
                  <a:pt x="351" y="17206"/>
                  <a:pt x="953" y="17807"/>
                </a:cubicBezTo>
                <a:cubicBezTo>
                  <a:pt x="1579" y="18434"/>
                  <a:pt x="2407" y="18760"/>
                  <a:pt x="3234" y="18760"/>
                </a:cubicBezTo>
                <a:cubicBezTo>
                  <a:pt x="4061" y="18760"/>
                  <a:pt x="4888" y="18434"/>
                  <a:pt x="5514" y="17807"/>
                </a:cubicBezTo>
                <a:cubicBezTo>
                  <a:pt x="5514" y="17807"/>
                  <a:pt x="12031" y="11291"/>
                  <a:pt x="12306" y="10965"/>
                </a:cubicBezTo>
                <a:cubicBezTo>
                  <a:pt x="12958" y="11642"/>
                  <a:pt x="12758" y="11416"/>
                  <a:pt x="13284" y="11968"/>
                </a:cubicBezTo>
                <a:cubicBezTo>
                  <a:pt x="13885" y="12569"/>
                  <a:pt x="14687" y="12895"/>
                  <a:pt x="15565" y="12895"/>
                </a:cubicBezTo>
                <a:cubicBezTo>
                  <a:pt x="16417" y="12895"/>
                  <a:pt x="17219" y="12569"/>
                  <a:pt x="17820" y="11968"/>
                </a:cubicBezTo>
                <a:cubicBezTo>
                  <a:pt x="19073" y="10714"/>
                  <a:pt x="19073" y="8659"/>
                  <a:pt x="17820" y="7406"/>
                </a:cubicBezTo>
                <a:lnTo>
                  <a:pt x="11354" y="940"/>
                </a:lnTo>
                <a:cubicBezTo>
                  <a:pt x="10727" y="313"/>
                  <a:pt x="9900" y="0"/>
                  <a:pt x="9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1" name="Google Shape;1821;p40"/>
          <p:cNvGrpSpPr/>
          <p:nvPr/>
        </p:nvGrpSpPr>
        <p:grpSpPr>
          <a:xfrm>
            <a:off x="6124138" y="3416685"/>
            <a:ext cx="428218" cy="428218"/>
            <a:chOff x="4165575" y="3436125"/>
            <a:chExt cx="469950" cy="469950"/>
          </a:xfrm>
        </p:grpSpPr>
        <p:sp>
          <p:nvSpPr>
            <p:cNvPr id="1822" name="Google Shape;1822;p40"/>
            <p:cNvSpPr/>
            <p:nvPr/>
          </p:nvSpPr>
          <p:spPr>
            <a:xfrm>
              <a:off x="4165575" y="3436125"/>
              <a:ext cx="469950" cy="469950"/>
            </a:xfrm>
            <a:custGeom>
              <a:rect b="b" l="l" r="r" t="t"/>
              <a:pathLst>
                <a:path extrusionOk="0" h="18798" w="18798">
                  <a:moveTo>
                    <a:pt x="9399" y="552"/>
                  </a:moveTo>
                  <a:cubicBezTo>
                    <a:pt x="9624" y="552"/>
                    <a:pt x="9850" y="652"/>
                    <a:pt x="10025" y="828"/>
                  </a:cubicBezTo>
                  <a:lnTo>
                    <a:pt x="13183" y="3985"/>
                  </a:lnTo>
                  <a:cubicBezTo>
                    <a:pt x="13534" y="4311"/>
                    <a:pt x="13534" y="4888"/>
                    <a:pt x="13183" y="5239"/>
                  </a:cubicBezTo>
                  <a:lnTo>
                    <a:pt x="9975" y="8422"/>
                  </a:lnTo>
                  <a:cubicBezTo>
                    <a:pt x="9875" y="8547"/>
                    <a:pt x="9875" y="8722"/>
                    <a:pt x="9975" y="8823"/>
                  </a:cubicBezTo>
                  <a:cubicBezTo>
                    <a:pt x="10025" y="8873"/>
                    <a:pt x="10094" y="8898"/>
                    <a:pt x="10166" y="8898"/>
                  </a:cubicBezTo>
                  <a:cubicBezTo>
                    <a:pt x="10238" y="8898"/>
                    <a:pt x="10313" y="8873"/>
                    <a:pt x="10376" y="8823"/>
                  </a:cubicBezTo>
                  <a:lnTo>
                    <a:pt x="13584" y="5615"/>
                  </a:lnTo>
                  <a:cubicBezTo>
                    <a:pt x="13750" y="5449"/>
                    <a:pt x="13981" y="5361"/>
                    <a:pt x="14211" y="5361"/>
                  </a:cubicBezTo>
                  <a:cubicBezTo>
                    <a:pt x="14432" y="5361"/>
                    <a:pt x="14652" y="5442"/>
                    <a:pt x="14812" y="5615"/>
                  </a:cubicBezTo>
                  <a:lnTo>
                    <a:pt x="17995" y="8772"/>
                  </a:lnTo>
                  <a:cubicBezTo>
                    <a:pt x="18146" y="8948"/>
                    <a:pt x="18246" y="9173"/>
                    <a:pt x="18246" y="9399"/>
                  </a:cubicBezTo>
                  <a:cubicBezTo>
                    <a:pt x="18246" y="9650"/>
                    <a:pt x="18146" y="9875"/>
                    <a:pt x="17995" y="10026"/>
                  </a:cubicBezTo>
                  <a:lnTo>
                    <a:pt x="14812" y="13184"/>
                  </a:lnTo>
                  <a:cubicBezTo>
                    <a:pt x="14649" y="13359"/>
                    <a:pt x="14424" y="13447"/>
                    <a:pt x="14198" y="13447"/>
                  </a:cubicBezTo>
                  <a:cubicBezTo>
                    <a:pt x="13973" y="13447"/>
                    <a:pt x="13747" y="13359"/>
                    <a:pt x="13584" y="13184"/>
                  </a:cubicBezTo>
                  <a:lnTo>
                    <a:pt x="10376" y="10001"/>
                  </a:lnTo>
                  <a:cubicBezTo>
                    <a:pt x="10313" y="9938"/>
                    <a:pt x="10238" y="9907"/>
                    <a:pt x="10166" y="9907"/>
                  </a:cubicBezTo>
                  <a:cubicBezTo>
                    <a:pt x="10094" y="9907"/>
                    <a:pt x="10025" y="9938"/>
                    <a:pt x="9975" y="10001"/>
                  </a:cubicBezTo>
                  <a:cubicBezTo>
                    <a:pt x="9875" y="10101"/>
                    <a:pt x="9875" y="10276"/>
                    <a:pt x="9975" y="10376"/>
                  </a:cubicBezTo>
                  <a:lnTo>
                    <a:pt x="13183" y="13585"/>
                  </a:lnTo>
                  <a:cubicBezTo>
                    <a:pt x="13534" y="13935"/>
                    <a:pt x="13534" y="14487"/>
                    <a:pt x="13183" y="14838"/>
                  </a:cubicBezTo>
                  <a:lnTo>
                    <a:pt x="10025" y="17996"/>
                  </a:lnTo>
                  <a:cubicBezTo>
                    <a:pt x="9850" y="18171"/>
                    <a:pt x="9624" y="18246"/>
                    <a:pt x="9399" y="18246"/>
                  </a:cubicBezTo>
                  <a:cubicBezTo>
                    <a:pt x="9148" y="18246"/>
                    <a:pt x="8948" y="18171"/>
                    <a:pt x="8772" y="17996"/>
                  </a:cubicBezTo>
                  <a:lnTo>
                    <a:pt x="5614" y="14838"/>
                  </a:lnTo>
                  <a:cubicBezTo>
                    <a:pt x="5263" y="14487"/>
                    <a:pt x="5263" y="13935"/>
                    <a:pt x="5614" y="13585"/>
                  </a:cubicBezTo>
                  <a:lnTo>
                    <a:pt x="8822" y="10376"/>
                  </a:lnTo>
                  <a:cubicBezTo>
                    <a:pt x="8922" y="10276"/>
                    <a:pt x="8922" y="10101"/>
                    <a:pt x="8822" y="10001"/>
                  </a:cubicBezTo>
                  <a:cubicBezTo>
                    <a:pt x="8760" y="9938"/>
                    <a:pt x="8684" y="9907"/>
                    <a:pt x="8612" y="9907"/>
                  </a:cubicBezTo>
                  <a:cubicBezTo>
                    <a:pt x="8540" y="9907"/>
                    <a:pt x="8471" y="9938"/>
                    <a:pt x="8421" y="10001"/>
                  </a:cubicBezTo>
                  <a:lnTo>
                    <a:pt x="5213" y="13184"/>
                  </a:lnTo>
                  <a:cubicBezTo>
                    <a:pt x="5050" y="13359"/>
                    <a:pt x="4825" y="13447"/>
                    <a:pt x="4596" y="13447"/>
                  </a:cubicBezTo>
                  <a:cubicBezTo>
                    <a:pt x="4367" y="13447"/>
                    <a:pt x="4136" y="13359"/>
                    <a:pt x="3960" y="13184"/>
                  </a:cubicBezTo>
                  <a:lnTo>
                    <a:pt x="802" y="10026"/>
                  </a:lnTo>
                  <a:cubicBezTo>
                    <a:pt x="652" y="9875"/>
                    <a:pt x="552" y="9650"/>
                    <a:pt x="552" y="9399"/>
                  </a:cubicBezTo>
                  <a:cubicBezTo>
                    <a:pt x="552" y="9173"/>
                    <a:pt x="652" y="8948"/>
                    <a:pt x="802" y="8772"/>
                  </a:cubicBezTo>
                  <a:lnTo>
                    <a:pt x="3960" y="5615"/>
                  </a:lnTo>
                  <a:cubicBezTo>
                    <a:pt x="4139" y="5449"/>
                    <a:pt x="4369" y="5361"/>
                    <a:pt x="4599" y="5361"/>
                  </a:cubicBezTo>
                  <a:cubicBezTo>
                    <a:pt x="4821" y="5361"/>
                    <a:pt x="5041" y="5442"/>
                    <a:pt x="5213" y="5615"/>
                  </a:cubicBezTo>
                  <a:lnTo>
                    <a:pt x="8421" y="8823"/>
                  </a:lnTo>
                  <a:cubicBezTo>
                    <a:pt x="8471" y="8873"/>
                    <a:pt x="8540" y="8898"/>
                    <a:pt x="8612" y="8898"/>
                  </a:cubicBezTo>
                  <a:cubicBezTo>
                    <a:pt x="8684" y="8898"/>
                    <a:pt x="8760" y="8873"/>
                    <a:pt x="8822" y="8823"/>
                  </a:cubicBezTo>
                  <a:cubicBezTo>
                    <a:pt x="8922" y="8722"/>
                    <a:pt x="8922" y="8547"/>
                    <a:pt x="8822" y="8422"/>
                  </a:cubicBezTo>
                  <a:lnTo>
                    <a:pt x="5614" y="5239"/>
                  </a:lnTo>
                  <a:cubicBezTo>
                    <a:pt x="5263" y="4888"/>
                    <a:pt x="5263" y="4336"/>
                    <a:pt x="5614" y="3985"/>
                  </a:cubicBezTo>
                  <a:lnTo>
                    <a:pt x="8772" y="828"/>
                  </a:lnTo>
                  <a:cubicBezTo>
                    <a:pt x="8948" y="652"/>
                    <a:pt x="9148" y="552"/>
                    <a:pt x="9399" y="552"/>
                  </a:cubicBezTo>
                  <a:close/>
                  <a:moveTo>
                    <a:pt x="9399" y="0"/>
                  </a:moveTo>
                  <a:cubicBezTo>
                    <a:pt x="9023" y="0"/>
                    <a:pt x="8647" y="151"/>
                    <a:pt x="8371" y="427"/>
                  </a:cubicBezTo>
                  <a:lnTo>
                    <a:pt x="5213" y="3584"/>
                  </a:lnTo>
                  <a:cubicBezTo>
                    <a:pt x="4912" y="3910"/>
                    <a:pt x="4737" y="4361"/>
                    <a:pt x="4812" y="4838"/>
                  </a:cubicBezTo>
                  <a:cubicBezTo>
                    <a:pt x="4736" y="4825"/>
                    <a:pt x="4659" y="4819"/>
                    <a:pt x="4583" y="4819"/>
                  </a:cubicBezTo>
                  <a:cubicBezTo>
                    <a:pt x="4211" y="4819"/>
                    <a:pt x="3855" y="4968"/>
                    <a:pt x="3584" y="5239"/>
                  </a:cubicBezTo>
                  <a:lnTo>
                    <a:pt x="426" y="8397"/>
                  </a:lnTo>
                  <a:cubicBezTo>
                    <a:pt x="151" y="8672"/>
                    <a:pt x="0" y="9023"/>
                    <a:pt x="0" y="9399"/>
                  </a:cubicBezTo>
                  <a:cubicBezTo>
                    <a:pt x="0" y="9775"/>
                    <a:pt x="151" y="10151"/>
                    <a:pt x="426" y="10427"/>
                  </a:cubicBezTo>
                  <a:lnTo>
                    <a:pt x="3584" y="13585"/>
                  </a:lnTo>
                  <a:cubicBezTo>
                    <a:pt x="3855" y="13855"/>
                    <a:pt x="4211" y="14005"/>
                    <a:pt x="4583" y="14005"/>
                  </a:cubicBezTo>
                  <a:cubicBezTo>
                    <a:pt x="4659" y="14005"/>
                    <a:pt x="4736" y="13998"/>
                    <a:pt x="4812" y="13986"/>
                  </a:cubicBezTo>
                  <a:lnTo>
                    <a:pt x="4812" y="13986"/>
                  </a:lnTo>
                  <a:cubicBezTo>
                    <a:pt x="4737" y="14437"/>
                    <a:pt x="4887" y="14888"/>
                    <a:pt x="5213" y="15214"/>
                  </a:cubicBezTo>
                  <a:lnTo>
                    <a:pt x="8371" y="18397"/>
                  </a:lnTo>
                  <a:cubicBezTo>
                    <a:pt x="8647" y="18647"/>
                    <a:pt x="9023" y="18798"/>
                    <a:pt x="9399" y="18798"/>
                  </a:cubicBezTo>
                  <a:cubicBezTo>
                    <a:pt x="9775" y="18798"/>
                    <a:pt x="10126" y="18672"/>
                    <a:pt x="10401" y="18397"/>
                  </a:cubicBezTo>
                  <a:lnTo>
                    <a:pt x="13584" y="15214"/>
                  </a:lnTo>
                  <a:cubicBezTo>
                    <a:pt x="13885" y="14888"/>
                    <a:pt x="14035" y="14437"/>
                    <a:pt x="13985" y="13986"/>
                  </a:cubicBezTo>
                  <a:lnTo>
                    <a:pt x="13985" y="13986"/>
                  </a:lnTo>
                  <a:cubicBezTo>
                    <a:pt x="14062" y="13998"/>
                    <a:pt x="14138" y="14005"/>
                    <a:pt x="14214" y="14005"/>
                  </a:cubicBezTo>
                  <a:cubicBezTo>
                    <a:pt x="14586" y="14005"/>
                    <a:pt x="14943" y="13855"/>
                    <a:pt x="15213" y="13585"/>
                  </a:cubicBezTo>
                  <a:lnTo>
                    <a:pt x="18371" y="10427"/>
                  </a:lnTo>
                  <a:cubicBezTo>
                    <a:pt x="18647" y="10151"/>
                    <a:pt x="18797" y="9775"/>
                    <a:pt x="18797" y="9399"/>
                  </a:cubicBezTo>
                  <a:cubicBezTo>
                    <a:pt x="18797" y="9023"/>
                    <a:pt x="18647" y="8672"/>
                    <a:pt x="18371" y="8397"/>
                  </a:cubicBezTo>
                  <a:lnTo>
                    <a:pt x="15213" y="5239"/>
                  </a:lnTo>
                  <a:cubicBezTo>
                    <a:pt x="14943" y="4968"/>
                    <a:pt x="14569" y="4819"/>
                    <a:pt x="14206" y="4819"/>
                  </a:cubicBezTo>
                  <a:cubicBezTo>
                    <a:pt x="14131" y="4819"/>
                    <a:pt x="14058" y="4825"/>
                    <a:pt x="13985" y="4838"/>
                  </a:cubicBezTo>
                  <a:cubicBezTo>
                    <a:pt x="13985" y="4762"/>
                    <a:pt x="13985" y="4687"/>
                    <a:pt x="13985" y="4612"/>
                  </a:cubicBezTo>
                  <a:cubicBezTo>
                    <a:pt x="13985" y="4211"/>
                    <a:pt x="13835" y="3860"/>
                    <a:pt x="13584" y="3584"/>
                  </a:cubicBezTo>
                  <a:lnTo>
                    <a:pt x="10401" y="427"/>
                  </a:lnTo>
                  <a:cubicBezTo>
                    <a:pt x="10151" y="176"/>
                    <a:pt x="9775" y="0"/>
                    <a:pt x="9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0"/>
            <p:cNvSpPr/>
            <p:nvPr/>
          </p:nvSpPr>
          <p:spPr>
            <a:xfrm>
              <a:off x="4375475" y="3517575"/>
              <a:ext cx="50150" cy="68950"/>
            </a:xfrm>
            <a:custGeom>
              <a:rect b="b" l="l" r="r" t="t"/>
              <a:pathLst>
                <a:path extrusionOk="0" h="2758" w="2006">
                  <a:moveTo>
                    <a:pt x="1003" y="552"/>
                  </a:moveTo>
                  <a:cubicBezTo>
                    <a:pt x="1253" y="552"/>
                    <a:pt x="1454" y="778"/>
                    <a:pt x="1454" y="1028"/>
                  </a:cubicBezTo>
                  <a:lnTo>
                    <a:pt x="1454" y="1755"/>
                  </a:lnTo>
                  <a:cubicBezTo>
                    <a:pt x="1454" y="2006"/>
                    <a:pt x="1253" y="2206"/>
                    <a:pt x="1003" y="2206"/>
                  </a:cubicBezTo>
                  <a:cubicBezTo>
                    <a:pt x="752" y="2206"/>
                    <a:pt x="552" y="2006"/>
                    <a:pt x="552" y="1755"/>
                  </a:cubicBezTo>
                  <a:lnTo>
                    <a:pt x="552" y="1028"/>
                  </a:lnTo>
                  <a:cubicBezTo>
                    <a:pt x="552" y="778"/>
                    <a:pt x="752" y="552"/>
                    <a:pt x="1003" y="552"/>
                  </a:cubicBezTo>
                  <a:close/>
                  <a:moveTo>
                    <a:pt x="1003" y="1"/>
                  </a:moveTo>
                  <a:cubicBezTo>
                    <a:pt x="451" y="1"/>
                    <a:pt x="0" y="452"/>
                    <a:pt x="0" y="1028"/>
                  </a:cubicBezTo>
                  <a:lnTo>
                    <a:pt x="0" y="1755"/>
                  </a:lnTo>
                  <a:cubicBezTo>
                    <a:pt x="0" y="2306"/>
                    <a:pt x="451" y="2758"/>
                    <a:pt x="1003" y="2758"/>
                  </a:cubicBezTo>
                  <a:cubicBezTo>
                    <a:pt x="1554" y="2758"/>
                    <a:pt x="2005" y="2306"/>
                    <a:pt x="2005" y="1755"/>
                  </a:cubicBezTo>
                  <a:lnTo>
                    <a:pt x="2005" y="1028"/>
                  </a:lnTo>
                  <a:cubicBezTo>
                    <a:pt x="2005" y="452"/>
                    <a:pt x="1554"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0"/>
            <p:cNvSpPr/>
            <p:nvPr/>
          </p:nvSpPr>
          <p:spPr>
            <a:xfrm>
              <a:off x="4492625" y="3636625"/>
              <a:ext cx="41400" cy="68950"/>
            </a:xfrm>
            <a:custGeom>
              <a:rect b="b" l="l" r="r" t="t"/>
              <a:pathLst>
                <a:path extrusionOk="0" h="2758" w="1656">
                  <a:moveTo>
                    <a:pt x="828" y="1"/>
                  </a:moveTo>
                  <a:cubicBezTo>
                    <a:pt x="527" y="1"/>
                    <a:pt x="277" y="176"/>
                    <a:pt x="126" y="427"/>
                  </a:cubicBezTo>
                  <a:cubicBezTo>
                    <a:pt x="51" y="552"/>
                    <a:pt x="76" y="727"/>
                    <a:pt x="226" y="803"/>
                  </a:cubicBezTo>
                  <a:cubicBezTo>
                    <a:pt x="267" y="827"/>
                    <a:pt x="312" y="838"/>
                    <a:pt x="357" y="838"/>
                  </a:cubicBezTo>
                  <a:cubicBezTo>
                    <a:pt x="454" y="838"/>
                    <a:pt x="551" y="787"/>
                    <a:pt x="602" y="702"/>
                  </a:cubicBezTo>
                  <a:cubicBezTo>
                    <a:pt x="653" y="602"/>
                    <a:pt x="728" y="552"/>
                    <a:pt x="828" y="552"/>
                  </a:cubicBezTo>
                  <a:cubicBezTo>
                    <a:pt x="978" y="552"/>
                    <a:pt x="1104" y="677"/>
                    <a:pt x="1104" y="828"/>
                  </a:cubicBezTo>
                  <a:cubicBezTo>
                    <a:pt x="1104" y="903"/>
                    <a:pt x="1079" y="953"/>
                    <a:pt x="1054" y="1003"/>
                  </a:cubicBezTo>
                  <a:lnTo>
                    <a:pt x="51" y="2331"/>
                  </a:lnTo>
                  <a:cubicBezTo>
                    <a:pt x="1" y="2407"/>
                    <a:pt x="1" y="2507"/>
                    <a:pt x="26" y="2607"/>
                  </a:cubicBezTo>
                  <a:cubicBezTo>
                    <a:pt x="76" y="2707"/>
                    <a:pt x="176" y="2757"/>
                    <a:pt x="277" y="2757"/>
                  </a:cubicBezTo>
                  <a:lnTo>
                    <a:pt x="1379" y="2757"/>
                  </a:lnTo>
                  <a:cubicBezTo>
                    <a:pt x="1530" y="2757"/>
                    <a:pt x="1655" y="2632"/>
                    <a:pt x="1655" y="2482"/>
                  </a:cubicBezTo>
                  <a:cubicBezTo>
                    <a:pt x="1655" y="2331"/>
                    <a:pt x="1530" y="2206"/>
                    <a:pt x="1379" y="2206"/>
                  </a:cubicBezTo>
                  <a:lnTo>
                    <a:pt x="828" y="2206"/>
                  </a:lnTo>
                  <a:lnTo>
                    <a:pt x="1505" y="1329"/>
                  </a:lnTo>
                  <a:cubicBezTo>
                    <a:pt x="1605" y="1179"/>
                    <a:pt x="1655" y="1028"/>
                    <a:pt x="1655" y="828"/>
                  </a:cubicBezTo>
                  <a:cubicBezTo>
                    <a:pt x="1655" y="377"/>
                    <a:pt x="127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0"/>
            <p:cNvSpPr/>
            <p:nvPr/>
          </p:nvSpPr>
          <p:spPr>
            <a:xfrm>
              <a:off x="4354175" y="3761200"/>
              <a:ext cx="84600" cy="69050"/>
            </a:xfrm>
            <a:custGeom>
              <a:rect b="b" l="l" r="r" t="t"/>
              <a:pathLst>
                <a:path extrusionOk="0" h="2762" w="3384">
                  <a:moveTo>
                    <a:pt x="334" y="1"/>
                  </a:moveTo>
                  <a:cubicBezTo>
                    <a:pt x="296" y="1"/>
                    <a:pt x="259" y="10"/>
                    <a:pt x="226" y="30"/>
                  </a:cubicBezTo>
                  <a:cubicBezTo>
                    <a:pt x="75" y="80"/>
                    <a:pt x="0" y="231"/>
                    <a:pt x="50" y="381"/>
                  </a:cubicBezTo>
                  <a:lnTo>
                    <a:pt x="902" y="2587"/>
                  </a:lnTo>
                  <a:cubicBezTo>
                    <a:pt x="927" y="2687"/>
                    <a:pt x="1028" y="2762"/>
                    <a:pt x="1153" y="2762"/>
                  </a:cubicBezTo>
                  <a:cubicBezTo>
                    <a:pt x="1278" y="2762"/>
                    <a:pt x="1378" y="2687"/>
                    <a:pt x="1404" y="2587"/>
                  </a:cubicBezTo>
                  <a:lnTo>
                    <a:pt x="1704" y="1835"/>
                  </a:lnTo>
                  <a:lnTo>
                    <a:pt x="1980" y="2587"/>
                  </a:lnTo>
                  <a:cubicBezTo>
                    <a:pt x="2030" y="2687"/>
                    <a:pt x="2130" y="2762"/>
                    <a:pt x="2231" y="2762"/>
                  </a:cubicBezTo>
                  <a:cubicBezTo>
                    <a:pt x="2356" y="2762"/>
                    <a:pt x="2456" y="2687"/>
                    <a:pt x="2506" y="2587"/>
                  </a:cubicBezTo>
                  <a:lnTo>
                    <a:pt x="3333" y="381"/>
                  </a:lnTo>
                  <a:cubicBezTo>
                    <a:pt x="3384" y="231"/>
                    <a:pt x="3308" y="80"/>
                    <a:pt x="3158" y="30"/>
                  </a:cubicBezTo>
                  <a:cubicBezTo>
                    <a:pt x="3124" y="10"/>
                    <a:pt x="3087" y="1"/>
                    <a:pt x="3050" y="1"/>
                  </a:cubicBezTo>
                  <a:cubicBezTo>
                    <a:pt x="2948" y="1"/>
                    <a:pt x="2844" y="70"/>
                    <a:pt x="2807" y="181"/>
                  </a:cubicBezTo>
                  <a:lnTo>
                    <a:pt x="2231" y="1709"/>
                  </a:lnTo>
                  <a:lnTo>
                    <a:pt x="1955" y="957"/>
                  </a:lnTo>
                  <a:cubicBezTo>
                    <a:pt x="1905" y="832"/>
                    <a:pt x="1805" y="757"/>
                    <a:pt x="1704" y="757"/>
                  </a:cubicBezTo>
                  <a:cubicBezTo>
                    <a:pt x="1579" y="757"/>
                    <a:pt x="1479" y="832"/>
                    <a:pt x="1429" y="957"/>
                  </a:cubicBezTo>
                  <a:lnTo>
                    <a:pt x="1153" y="1709"/>
                  </a:lnTo>
                  <a:lnTo>
                    <a:pt x="576" y="181"/>
                  </a:lnTo>
                  <a:cubicBezTo>
                    <a:pt x="540" y="70"/>
                    <a:pt x="436"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0"/>
            <p:cNvSpPr/>
            <p:nvPr/>
          </p:nvSpPr>
          <p:spPr>
            <a:xfrm>
              <a:off x="4255175" y="3636625"/>
              <a:ext cx="40125" cy="68950"/>
            </a:xfrm>
            <a:custGeom>
              <a:rect b="b" l="l" r="r" t="t"/>
              <a:pathLst>
                <a:path extrusionOk="0" h="2758" w="1605">
                  <a:moveTo>
                    <a:pt x="777" y="1"/>
                  </a:moveTo>
                  <a:cubicBezTo>
                    <a:pt x="602" y="1"/>
                    <a:pt x="426" y="76"/>
                    <a:pt x="276" y="176"/>
                  </a:cubicBezTo>
                  <a:cubicBezTo>
                    <a:pt x="176" y="276"/>
                    <a:pt x="150" y="427"/>
                    <a:pt x="226" y="552"/>
                  </a:cubicBezTo>
                  <a:cubicBezTo>
                    <a:pt x="288" y="630"/>
                    <a:pt x="380" y="669"/>
                    <a:pt x="471" y="669"/>
                  </a:cubicBezTo>
                  <a:cubicBezTo>
                    <a:pt x="526" y="669"/>
                    <a:pt x="580" y="655"/>
                    <a:pt x="627" y="627"/>
                  </a:cubicBezTo>
                  <a:cubicBezTo>
                    <a:pt x="677" y="577"/>
                    <a:pt x="727" y="552"/>
                    <a:pt x="777" y="552"/>
                  </a:cubicBezTo>
                  <a:cubicBezTo>
                    <a:pt x="927" y="552"/>
                    <a:pt x="1053" y="677"/>
                    <a:pt x="1053" y="828"/>
                  </a:cubicBezTo>
                  <a:cubicBezTo>
                    <a:pt x="1053" y="978"/>
                    <a:pt x="927" y="1103"/>
                    <a:pt x="777" y="1103"/>
                  </a:cubicBezTo>
                  <a:cubicBezTo>
                    <a:pt x="627" y="1103"/>
                    <a:pt x="501" y="1229"/>
                    <a:pt x="501" y="1379"/>
                  </a:cubicBezTo>
                  <a:cubicBezTo>
                    <a:pt x="501" y="1529"/>
                    <a:pt x="627" y="1655"/>
                    <a:pt x="777" y="1655"/>
                  </a:cubicBezTo>
                  <a:cubicBezTo>
                    <a:pt x="927" y="1655"/>
                    <a:pt x="1053" y="1780"/>
                    <a:pt x="1053" y="1930"/>
                  </a:cubicBezTo>
                  <a:cubicBezTo>
                    <a:pt x="1053" y="2081"/>
                    <a:pt x="927" y="2206"/>
                    <a:pt x="777" y="2206"/>
                  </a:cubicBezTo>
                  <a:cubicBezTo>
                    <a:pt x="677" y="2206"/>
                    <a:pt x="602" y="2156"/>
                    <a:pt x="552" y="2081"/>
                  </a:cubicBezTo>
                  <a:cubicBezTo>
                    <a:pt x="500" y="1996"/>
                    <a:pt x="403" y="1945"/>
                    <a:pt x="307" y="1945"/>
                  </a:cubicBezTo>
                  <a:cubicBezTo>
                    <a:pt x="261" y="1945"/>
                    <a:pt x="216" y="1956"/>
                    <a:pt x="176" y="1981"/>
                  </a:cubicBezTo>
                  <a:cubicBezTo>
                    <a:pt x="25" y="2056"/>
                    <a:pt x="0" y="2231"/>
                    <a:pt x="75" y="2356"/>
                  </a:cubicBezTo>
                  <a:cubicBezTo>
                    <a:pt x="226" y="2607"/>
                    <a:pt x="476" y="2757"/>
                    <a:pt x="777" y="2757"/>
                  </a:cubicBezTo>
                  <a:cubicBezTo>
                    <a:pt x="1228" y="2757"/>
                    <a:pt x="1604" y="2382"/>
                    <a:pt x="1604" y="1930"/>
                  </a:cubicBezTo>
                  <a:cubicBezTo>
                    <a:pt x="1604" y="1730"/>
                    <a:pt x="1529" y="1529"/>
                    <a:pt x="1404" y="1379"/>
                  </a:cubicBezTo>
                  <a:cubicBezTo>
                    <a:pt x="1529" y="1229"/>
                    <a:pt x="1604" y="1053"/>
                    <a:pt x="1604" y="828"/>
                  </a:cubicBezTo>
                  <a:cubicBezTo>
                    <a:pt x="1604" y="377"/>
                    <a:pt x="1228" y="1"/>
                    <a:pt x="7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40"/>
          <p:cNvGrpSpPr/>
          <p:nvPr/>
        </p:nvGrpSpPr>
        <p:grpSpPr>
          <a:xfrm>
            <a:off x="6201921" y="1844862"/>
            <a:ext cx="267700" cy="435503"/>
            <a:chOff x="5492025" y="2055175"/>
            <a:chExt cx="288875" cy="469950"/>
          </a:xfrm>
        </p:grpSpPr>
        <p:sp>
          <p:nvSpPr>
            <p:cNvPr id="1828" name="Google Shape;1828;p40"/>
            <p:cNvSpPr/>
            <p:nvPr/>
          </p:nvSpPr>
          <p:spPr>
            <a:xfrm>
              <a:off x="5492025" y="2055175"/>
              <a:ext cx="288875" cy="469950"/>
            </a:xfrm>
            <a:custGeom>
              <a:rect b="b" l="l" r="r" t="t"/>
              <a:pathLst>
                <a:path extrusionOk="0" h="18798" w="11555">
                  <a:moveTo>
                    <a:pt x="10201" y="551"/>
                  </a:moveTo>
                  <a:cubicBezTo>
                    <a:pt x="10652" y="551"/>
                    <a:pt x="11003" y="927"/>
                    <a:pt x="11003" y="1379"/>
                  </a:cubicBezTo>
                  <a:lnTo>
                    <a:pt x="11003" y="17419"/>
                  </a:lnTo>
                  <a:cubicBezTo>
                    <a:pt x="11003" y="17870"/>
                    <a:pt x="10652" y="18246"/>
                    <a:pt x="10201" y="18246"/>
                  </a:cubicBezTo>
                  <a:lnTo>
                    <a:pt x="1379" y="18246"/>
                  </a:lnTo>
                  <a:cubicBezTo>
                    <a:pt x="927" y="18246"/>
                    <a:pt x="551" y="17870"/>
                    <a:pt x="551" y="17419"/>
                  </a:cubicBezTo>
                  <a:lnTo>
                    <a:pt x="551" y="1379"/>
                  </a:lnTo>
                  <a:cubicBezTo>
                    <a:pt x="551" y="927"/>
                    <a:pt x="927" y="551"/>
                    <a:pt x="1379" y="551"/>
                  </a:cubicBezTo>
                  <a:close/>
                  <a:moveTo>
                    <a:pt x="1379" y="0"/>
                  </a:moveTo>
                  <a:cubicBezTo>
                    <a:pt x="627" y="0"/>
                    <a:pt x="0" y="627"/>
                    <a:pt x="0" y="1379"/>
                  </a:cubicBezTo>
                  <a:lnTo>
                    <a:pt x="0" y="17419"/>
                  </a:lnTo>
                  <a:cubicBezTo>
                    <a:pt x="0" y="18196"/>
                    <a:pt x="627" y="18797"/>
                    <a:pt x="1379" y="18797"/>
                  </a:cubicBezTo>
                  <a:lnTo>
                    <a:pt x="10201" y="18797"/>
                  </a:lnTo>
                  <a:cubicBezTo>
                    <a:pt x="10953" y="18797"/>
                    <a:pt x="11554" y="18196"/>
                    <a:pt x="11554" y="17419"/>
                  </a:cubicBezTo>
                  <a:lnTo>
                    <a:pt x="11554" y="1379"/>
                  </a:lnTo>
                  <a:cubicBezTo>
                    <a:pt x="11554" y="627"/>
                    <a:pt x="10953" y="0"/>
                    <a:pt x="1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0"/>
            <p:cNvSpPr/>
            <p:nvPr/>
          </p:nvSpPr>
          <p:spPr>
            <a:xfrm>
              <a:off x="5560925" y="2245250"/>
              <a:ext cx="36375" cy="43025"/>
            </a:xfrm>
            <a:custGeom>
              <a:rect b="b" l="l" r="r" t="t"/>
              <a:pathLst>
                <a:path extrusionOk="0" h="1721" w="1455">
                  <a:moveTo>
                    <a:pt x="735" y="1"/>
                  </a:moveTo>
                  <a:cubicBezTo>
                    <a:pt x="619" y="1"/>
                    <a:pt x="517" y="73"/>
                    <a:pt x="477" y="192"/>
                  </a:cubicBezTo>
                  <a:lnTo>
                    <a:pt x="26" y="1370"/>
                  </a:lnTo>
                  <a:cubicBezTo>
                    <a:pt x="1" y="1445"/>
                    <a:pt x="1" y="1545"/>
                    <a:pt x="51" y="1620"/>
                  </a:cubicBezTo>
                  <a:cubicBezTo>
                    <a:pt x="126" y="1695"/>
                    <a:pt x="201" y="1720"/>
                    <a:pt x="302" y="1720"/>
                  </a:cubicBezTo>
                  <a:lnTo>
                    <a:pt x="1179" y="1720"/>
                  </a:lnTo>
                  <a:cubicBezTo>
                    <a:pt x="1329" y="1720"/>
                    <a:pt x="1455" y="1620"/>
                    <a:pt x="1455" y="1445"/>
                  </a:cubicBezTo>
                  <a:cubicBezTo>
                    <a:pt x="1455" y="1294"/>
                    <a:pt x="1329" y="1194"/>
                    <a:pt x="1179" y="1194"/>
                  </a:cubicBezTo>
                  <a:lnTo>
                    <a:pt x="678" y="1194"/>
                  </a:lnTo>
                  <a:lnTo>
                    <a:pt x="978" y="367"/>
                  </a:lnTo>
                  <a:cubicBezTo>
                    <a:pt x="1029" y="242"/>
                    <a:pt x="978" y="66"/>
                    <a:pt x="828" y="16"/>
                  </a:cubicBezTo>
                  <a:cubicBezTo>
                    <a:pt x="797" y="6"/>
                    <a:pt x="765" y="1"/>
                    <a:pt x="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0"/>
            <p:cNvSpPr/>
            <p:nvPr/>
          </p:nvSpPr>
          <p:spPr>
            <a:xfrm>
              <a:off x="5525850" y="2085075"/>
              <a:ext cx="46400" cy="55325"/>
            </a:xfrm>
            <a:custGeom>
              <a:rect b="b" l="l" r="r" t="t"/>
              <a:pathLst>
                <a:path extrusionOk="0" h="2213" w="1856">
                  <a:moveTo>
                    <a:pt x="1003" y="1135"/>
                  </a:moveTo>
                  <a:lnTo>
                    <a:pt x="1003" y="1386"/>
                  </a:lnTo>
                  <a:lnTo>
                    <a:pt x="828" y="1386"/>
                  </a:lnTo>
                  <a:lnTo>
                    <a:pt x="1003" y="1135"/>
                  </a:lnTo>
                  <a:close/>
                  <a:moveTo>
                    <a:pt x="1299" y="1"/>
                  </a:moveTo>
                  <a:cubicBezTo>
                    <a:pt x="1211" y="1"/>
                    <a:pt x="1115" y="45"/>
                    <a:pt x="1053" y="107"/>
                  </a:cubicBezTo>
                  <a:lnTo>
                    <a:pt x="76" y="1486"/>
                  </a:lnTo>
                  <a:cubicBezTo>
                    <a:pt x="26" y="1586"/>
                    <a:pt x="0" y="1686"/>
                    <a:pt x="51" y="1787"/>
                  </a:cubicBezTo>
                  <a:cubicBezTo>
                    <a:pt x="101" y="1862"/>
                    <a:pt x="201" y="1937"/>
                    <a:pt x="301" y="1937"/>
                  </a:cubicBezTo>
                  <a:lnTo>
                    <a:pt x="1003" y="1937"/>
                  </a:lnTo>
                  <a:cubicBezTo>
                    <a:pt x="1003" y="2087"/>
                    <a:pt x="1128" y="2213"/>
                    <a:pt x="1279" y="2213"/>
                  </a:cubicBezTo>
                  <a:cubicBezTo>
                    <a:pt x="1429" y="2213"/>
                    <a:pt x="1554" y="2087"/>
                    <a:pt x="1554" y="1937"/>
                  </a:cubicBezTo>
                  <a:lnTo>
                    <a:pt x="1579" y="1937"/>
                  </a:lnTo>
                  <a:cubicBezTo>
                    <a:pt x="1730" y="1937"/>
                    <a:pt x="1855" y="1812"/>
                    <a:pt x="1855" y="1661"/>
                  </a:cubicBezTo>
                  <a:cubicBezTo>
                    <a:pt x="1855" y="1511"/>
                    <a:pt x="1730" y="1386"/>
                    <a:pt x="1579" y="1386"/>
                  </a:cubicBezTo>
                  <a:lnTo>
                    <a:pt x="1554" y="1386"/>
                  </a:lnTo>
                  <a:lnTo>
                    <a:pt x="1554" y="283"/>
                  </a:lnTo>
                  <a:cubicBezTo>
                    <a:pt x="1554" y="157"/>
                    <a:pt x="1479" y="57"/>
                    <a:pt x="1354" y="7"/>
                  </a:cubicBezTo>
                  <a:cubicBezTo>
                    <a:pt x="1336" y="3"/>
                    <a:pt x="1318" y="1"/>
                    <a:pt x="1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0"/>
            <p:cNvSpPr/>
            <p:nvPr/>
          </p:nvSpPr>
          <p:spPr>
            <a:xfrm>
              <a:off x="5579100" y="2085250"/>
              <a:ext cx="33875" cy="55150"/>
            </a:xfrm>
            <a:custGeom>
              <a:rect b="b" l="l" r="r" t="t"/>
              <a:pathLst>
                <a:path extrusionOk="0" h="2206" w="1355">
                  <a:moveTo>
                    <a:pt x="276" y="0"/>
                  </a:moveTo>
                  <a:cubicBezTo>
                    <a:pt x="101" y="0"/>
                    <a:pt x="1" y="125"/>
                    <a:pt x="1" y="276"/>
                  </a:cubicBezTo>
                  <a:cubicBezTo>
                    <a:pt x="1" y="426"/>
                    <a:pt x="101" y="551"/>
                    <a:pt x="276" y="551"/>
                  </a:cubicBezTo>
                  <a:lnTo>
                    <a:pt x="728" y="551"/>
                  </a:lnTo>
                  <a:lnTo>
                    <a:pt x="402" y="1855"/>
                  </a:lnTo>
                  <a:cubicBezTo>
                    <a:pt x="377" y="2005"/>
                    <a:pt x="452" y="2156"/>
                    <a:pt x="602" y="2181"/>
                  </a:cubicBezTo>
                  <a:cubicBezTo>
                    <a:pt x="627" y="2206"/>
                    <a:pt x="652" y="2206"/>
                    <a:pt x="677" y="2206"/>
                  </a:cubicBezTo>
                  <a:cubicBezTo>
                    <a:pt x="803" y="2206"/>
                    <a:pt x="903" y="2105"/>
                    <a:pt x="928" y="1980"/>
                  </a:cubicBezTo>
                  <a:lnTo>
                    <a:pt x="1329" y="326"/>
                  </a:lnTo>
                  <a:cubicBezTo>
                    <a:pt x="1354" y="251"/>
                    <a:pt x="1329" y="176"/>
                    <a:pt x="1279" y="100"/>
                  </a:cubicBezTo>
                  <a:cubicBezTo>
                    <a:pt x="1229" y="25"/>
                    <a:pt x="1154" y="0"/>
                    <a:pt x="1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0"/>
            <p:cNvSpPr/>
            <p:nvPr/>
          </p:nvSpPr>
          <p:spPr>
            <a:xfrm>
              <a:off x="5535250" y="2394150"/>
              <a:ext cx="34475" cy="55150"/>
            </a:xfrm>
            <a:custGeom>
              <a:rect b="b" l="l" r="r" t="t"/>
              <a:pathLst>
                <a:path extrusionOk="0" h="2206" w="1379">
                  <a:moveTo>
                    <a:pt x="702" y="0"/>
                  </a:moveTo>
                  <a:cubicBezTo>
                    <a:pt x="301" y="0"/>
                    <a:pt x="0" y="326"/>
                    <a:pt x="0" y="702"/>
                  </a:cubicBezTo>
                  <a:cubicBezTo>
                    <a:pt x="0" y="1078"/>
                    <a:pt x="301" y="1379"/>
                    <a:pt x="702" y="1379"/>
                  </a:cubicBezTo>
                  <a:cubicBezTo>
                    <a:pt x="777" y="1379"/>
                    <a:pt x="827" y="1454"/>
                    <a:pt x="827" y="1529"/>
                  </a:cubicBezTo>
                  <a:cubicBezTo>
                    <a:pt x="827" y="1604"/>
                    <a:pt x="777" y="1654"/>
                    <a:pt x="702" y="1654"/>
                  </a:cubicBezTo>
                  <a:lnTo>
                    <a:pt x="276" y="1654"/>
                  </a:lnTo>
                  <a:cubicBezTo>
                    <a:pt x="126" y="1654"/>
                    <a:pt x="0" y="1780"/>
                    <a:pt x="0" y="1930"/>
                  </a:cubicBezTo>
                  <a:cubicBezTo>
                    <a:pt x="0" y="2080"/>
                    <a:pt x="126" y="2206"/>
                    <a:pt x="276" y="2206"/>
                  </a:cubicBezTo>
                  <a:lnTo>
                    <a:pt x="702" y="2206"/>
                  </a:lnTo>
                  <a:cubicBezTo>
                    <a:pt x="1078" y="2206"/>
                    <a:pt x="1379" y="1905"/>
                    <a:pt x="1379" y="1529"/>
                  </a:cubicBezTo>
                  <a:cubicBezTo>
                    <a:pt x="1379" y="1153"/>
                    <a:pt x="1078" y="827"/>
                    <a:pt x="702" y="827"/>
                  </a:cubicBezTo>
                  <a:cubicBezTo>
                    <a:pt x="627" y="827"/>
                    <a:pt x="552" y="777"/>
                    <a:pt x="552" y="702"/>
                  </a:cubicBezTo>
                  <a:cubicBezTo>
                    <a:pt x="552" y="627"/>
                    <a:pt x="627" y="551"/>
                    <a:pt x="702" y="551"/>
                  </a:cubicBezTo>
                  <a:lnTo>
                    <a:pt x="878" y="551"/>
                  </a:lnTo>
                  <a:cubicBezTo>
                    <a:pt x="1028" y="551"/>
                    <a:pt x="1153" y="451"/>
                    <a:pt x="1153" y="276"/>
                  </a:cubicBezTo>
                  <a:cubicBezTo>
                    <a:pt x="1153" y="125"/>
                    <a:pt x="1028" y="0"/>
                    <a:pt x="8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0"/>
            <p:cNvSpPr/>
            <p:nvPr/>
          </p:nvSpPr>
          <p:spPr>
            <a:xfrm>
              <a:off x="5576600" y="2414825"/>
              <a:ext cx="13800" cy="34475"/>
            </a:xfrm>
            <a:custGeom>
              <a:rect b="b" l="l" r="r" t="t"/>
              <a:pathLst>
                <a:path extrusionOk="0" h="1379" w="552">
                  <a:moveTo>
                    <a:pt x="276" y="0"/>
                  </a:moveTo>
                  <a:cubicBezTo>
                    <a:pt x="126" y="0"/>
                    <a:pt x="1" y="125"/>
                    <a:pt x="1" y="276"/>
                  </a:cubicBezTo>
                  <a:lnTo>
                    <a:pt x="1" y="1103"/>
                  </a:lnTo>
                  <a:cubicBezTo>
                    <a:pt x="1" y="1253"/>
                    <a:pt x="126" y="1379"/>
                    <a:pt x="276" y="1379"/>
                  </a:cubicBezTo>
                  <a:cubicBezTo>
                    <a:pt x="427" y="1379"/>
                    <a:pt x="552" y="1253"/>
                    <a:pt x="552" y="1103"/>
                  </a:cubicBezTo>
                  <a:lnTo>
                    <a:pt x="552" y="276"/>
                  </a:lnTo>
                  <a:cubicBezTo>
                    <a:pt x="552" y="125"/>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0"/>
            <p:cNvSpPr/>
            <p:nvPr/>
          </p:nvSpPr>
          <p:spPr>
            <a:xfrm>
              <a:off x="5576600" y="2394150"/>
              <a:ext cx="13800" cy="13800"/>
            </a:xfrm>
            <a:custGeom>
              <a:rect b="b" l="l" r="r" t="t"/>
              <a:pathLst>
                <a:path extrusionOk="0" h="552" w="552">
                  <a:moveTo>
                    <a:pt x="276" y="0"/>
                  </a:moveTo>
                  <a:cubicBezTo>
                    <a:pt x="126" y="0"/>
                    <a:pt x="1" y="125"/>
                    <a:pt x="1" y="276"/>
                  </a:cubicBezTo>
                  <a:cubicBezTo>
                    <a:pt x="1" y="451"/>
                    <a:pt x="126" y="551"/>
                    <a:pt x="276" y="551"/>
                  </a:cubicBezTo>
                  <a:cubicBezTo>
                    <a:pt x="427" y="551"/>
                    <a:pt x="552" y="451"/>
                    <a:pt x="552" y="276"/>
                  </a:cubicBezTo>
                  <a:cubicBezTo>
                    <a:pt x="552" y="125"/>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0"/>
            <p:cNvSpPr/>
            <p:nvPr/>
          </p:nvSpPr>
          <p:spPr>
            <a:xfrm>
              <a:off x="5598525" y="2394150"/>
              <a:ext cx="19450" cy="55150"/>
            </a:xfrm>
            <a:custGeom>
              <a:rect b="b" l="l" r="r" t="t"/>
              <a:pathLst>
                <a:path extrusionOk="0" h="2206" w="778">
                  <a:moveTo>
                    <a:pt x="276" y="0"/>
                  </a:moveTo>
                  <a:cubicBezTo>
                    <a:pt x="126" y="0"/>
                    <a:pt x="1" y="125"/>
                    <a:pt x="1" y="276"/>
                  </a:cubicBezTo>
                  <a:lnTo>
                    <a:pt x="1" y="1930"/>
                  </a:lnTo>
                  <a:cubicBezTo>
                    <a:pt x="1" y="2080"/>
                    <a:pt x="126" y="2206"/>
                    <a:pt x="276" y="2206"/>
                  </a:cubicBezTo>
                  <a:lnTo>
                    <a:pt x="502" y="2206"/>
                  </a:lnTo>
                  <a:cubicBezTo>
                    <a:pt x="652" y="2206"/>
                    <a:pt x="778" y="2080"/>
                    <a:pt x="778" y="1930"/>
                  </a:cubicBezTo>
                  <a:cubicBezTo>
                    <a:pt x="778" y="1805"/>
                    <a:pt x="677" y="1704"/>
                    <a:pt x="552" y="1679"/>
                  </a:cubicBezTo>
                  <a:lnTo>
                    <a:pt x="552" y="276"/>
                  </a:lnTo>
                  <a:cubicBezTo>
                    <a:pt x="552" y="125"/>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0"/>
            <p:cNvSpPr/>
            <p:nvPr/>
          </p:nvSpPr>
          <p:spPr>
            <a:xfrm>
              <a:off x="5617325" y="2408325"/>
              <a:ext cx="43250" cy="40975"/>
            </a:xfrm>
            <a:custGeom>
              <a:rect b="b" l="l" r="r" t="t"/>
              <a:pathLst>
                <a:path extrusionOk="0" h="1639" w="1730">
                  <a:moveTo>
                    <a:pt x="327" y="0"/>
                  </a:moveTo>
                  <a:cubicBezTo>
                    <a:pt x="284" y="0"/>
                    <a:pt x="240" y="11"/>
                    <a:pt x="201" y="35"/>
                  </a:cubicBezTo>
                  <a:cubicBezTo>
                    <a:pt x="51" y="85"/>
                    <a:pt x="1" y="260"/>
                    <a:pt x="76" y="385"/>
                  </a:cubicBezTo>
                  <a:lnTo>
                    <a:pt x="627" y="1488"/>
                  </a:lnTo>
                  <a:cubicBezTo>
                    <a:pt x="677" y="1588"/>
                    <a:pt x="778" y="1639"/>
                    <a:pt x="878" y="1639"/>
                  </a:cubicBezTo>
                  <a:cubicBezTo>
                    <a:pt x="978" y="1639"/>
                    <a:pt x="1078" y="1588"/>
                    <a:pt x="1128" y="1488"/>
                  </a:cubicBezTo>
                  <a:lnTo>
                    <a:pt x="1680" y="385"/>
                  </a:lnTo>
                  <a:cubicBezTo>
                    <a:pt x="1730" y="260"/>
                    <a:pt x="1680" y="85"/>
                    <a:pt x="1555" y="35"/>
                  </a:cubicBezTo>
                  <a:cubicBezTo>
                    <a:pt x="1508" y="11"/>
                    <a:pt x="1461" y="0"/>
                    <a:pt x="1417" y="0"/>
                  </a:cubicBezTo>
                  <a:cubicBezTo>
                    <a:pt x="1318" y="0"/>
                    <a:pt x="1230" y="56"/>
                    <a:pt x="1179" y="160"/>
                  </a:cubicBezTo>
                  <a:lnTo>
                    <a:pt x="878" y="761"/>
                  </a:lnTo>
                  <a:lnTo>
                    <a:pt x="577" y="160"/>
                  </a:lnTo>
                  <a:cubicBezTo>
                    <a:pt x="525" y="56"/>
                    <a:pt x="425" y="0"/>
                    <a:pt x="3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0"/>
            <p:cNvSpPr/>
            <p:nvPr/>
          </p:nvSpPr>
          <p:spPr>
            <a:xfrm>
              <a:off x="5663075" y="2407925"/>
              <a:ext cx="40125" cy="41375"/>
            </a:xfrm>
            <a:custGeom>
              <a:rect b="b" l="l" r="r" t="t"/>
              <a:pathLst>
                <a:path extrusionOk="0" h="1655" w="1605">
                  <a:moveTo>
                    <a:pt x="827" y="0"/>
                  </a:moveTo>
                  <a:cubicBezTo>
                    <a:pt x="376" y="0"/>
                    <a:pt x="0" y="376"/>
                    <a:pt x="0" y="828"/>
                  </a:cubicBezTo>
                  <a:cubicBezTo>
                    <a:pt x="0" y="1304"/>
                    <a:pt x="376" y="1655"/>
                    <a:pt x="827" y="1655"/>
                  </a:cubicBezTo>
                  <a:lnTo>
                    <a:pt x="1178" y="1655"/>
                  </a:lnTo>
                  <a:cubicBezTo>
                    <a:pt x="1329" y="1655"/>
                    <a:pt x="1454" y="1529"/>
                    <a:pt x="1454" y="1379"/>
                  </a:cubicBezTo>
                  <a:cubicBezTo>
                    <a:pt x="1454" y="1229"/>
                    <a:pt x="1329" y="1103"/>
                    <a:pt x="1178" y="1103"/>
                  </a:cubicBezTo>
                  <a:lnTo>
                    <a:pt x="827" y="1103"/>
                  </a:lnTo>
                  <a:cubicBezTo>
                    <a:pt x="677" y="1103"/>
                    <a:pt x="552" y="978"/>
                    <a:pt x="552" y="828"/>
                  </a:cubicBezTo>
                  <a:cubicBezTo>
                    <a:pt x="552" y="677"/>
                    <a:pt x="677" y="552"/>
                    <a:pt x="827" y="552"/>
                  </a:cubicBezTo>
                  <a:cubicBezTo>
                    <a:pt x="852" y="552"/>
                    <a:pt x="877" y="577"/>
                    <a:pt x="902" y="577"/>
                  </a:cubicBezTo>
                  <a:cubicBezTo>
                    <a:pt x="802" y="677"/>
                    <a:pt x="827" y="853"/>
                    <a:pt x="928" y="953"/>
                  </a:cubicBezTo>
                  <a:cubicBezTo>
                    <a:pt x="978" y="1003"/>
                    <a:pt x="1047" y="1028"/>
                    <a:pt x="1116" y="1028"/>
                  </a:cubicBezTo>
                  <a:cubicBezTo>
                    <a:pt x="1184" y="1028"/>
                    <a:pt x="1253" y="1003"/>
                    <a:pt x="1303" y="953"/>
                  </a:cubicBezTo>
                  <a:lnTo>
                    <a:pt x="1504" y="752"/>
                  </a:lnTo>
                  <a:cubicBezTo>
                    <a:pt x="1579" y="677"/>
                    <a:pt x="1604" y="527"/>
                    <a:pt x="1529" y="427"/>
                  </a:cubicBezTo>
                  <a:cubicBezTo>
                    <a:pt x="1379" y="176"/>
                    <a:pt x="1103" y="0"/>
                    <a:pt x="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0"/>
            <p:cNvSpPr/>
            <p:nvPr/>
          </p:nvSpPr>
          <p:spPr>
            <a:xfrm>
              <a:off x="5710050" y="2407925"/>
              <a:ext cx="27600" cy="41375"/>
            </a:xfrm>
            <a:custGeom>
              <a:rect b="b" l="l" r="r" t="t"/>
              <a:pathLst>
                <a:path extrusionOk="0" h="1655" w="1104">
                  <a:moveTo>
                    <a:pt x="277" y="0"/>
                  </a:moveTo>
                  <a:cubicBezTo>
                    <a:pt x="126" y="0"/>
                    <a:pt x="1" y="126"/>
                    <a:pt x="1" y="276"/>
                  </a:cubicBezTo>
                  <a:lnTo>
                    <a:pt x="1" y="1379"/>
                  </a:lnTo>
                  <a:cubicBezTo>
                    <a:pt x="1" y="1529"/>
                    <a:pt x="126" y="1655"/>
                    <a:pt x="277" y="1655"/>
                  </a:cubicBezTo>
                  <a:cubicBezTo>
                    <a:pt x="427" y="1655"/>
                    <a:pt x="552" y="1529"/>
                    <a:pt x="552" y="1379"/>
                  </a:cubicBezTo>
                  <a:lnTo>
                    <a:pt x="552" y="828"/>
                  </a:lnTo>
                  <a:cubicBezTo>
                    <a:pt x="552" y="677"/>
                    <a:pt x="678" y="552"/>
                    <a:pt x="828" y="552"/>
                  </a:cubicBezTo>
                  <a:cubicBezTo>
                    <a:pt x="978" y="552"/>
                    <a:pt x="1104" y="452"/>
                    <a:pt x="1104" y="276"/>
                  </a:cubicBezTo>
                  <a:cubicBezTo>
                    <a:pt x="1104" y="126"/>
                    <a:pt x="978" y="0"/>
                    <a:pt x="828" y="0"/>
                  </a:cubicBezTo>
                  <a:cubicBezTo>
                    <a:pt x="703" y="0"/>
                    <a:pt x="577" y="51"/>
                    <a:pt x="477" y="101"/>
                  </a:cubicBezTo>
                  <a:cubicBezTo>
                    <a:pt x="427" y="51"/>
                    <a:pt x="352" y="0"/>
                    <a:pt x="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0"/>
            <p:cNvSpPr/>
            <p:nvPr/>
          </p:nvSpPr>
          <p:spPr>
            <a:xfrm>
              <a:off x="5570950" y="2463050"/>
              <a:ext cx="131000" cy="13825"/>
            </a:xfrm>
            <a:custGeom>
              <a:rect b="b" l="l" r="r" t="t"/>
              <a:pathLst>
                <a:path extrusionOk="0" h="553" w="5240">
                  <a:moveTo>
                    <a:pt x="277" y="1"/>
                  </a:moveTo>
                  <a:cubicBezTo>
                    <a:pt x="126" y="1"/>
                    <a:pt x="1" y="126"/>
                    <a:pt x="1" y="277"/>
                  </a:cubicBezTo>
                  <a:cubicBezTo>
                    <a:pt x="1" y="427"/>
                    <a:pt x="126" y="552"/>
                    <a:pt x="277" y="552"/>
                  </a:cubicBezTo>
                  <a:lnTo>
                    <a:pt x="4963" y="552"/>
                  </a:lnTo>
                  <a:cubicBezTo>
                    <a:pt x="5114" y="552"/>
                    <a:pt x="5239" y="427"/>
                    <a:pt x="5239" y="277"/>
                  </a:cubicBezTo>
                  <a:cubicBezTo>
                    <a:pt x="5239" y="126"/>
                    <a:pt x="5114" y="1"/>
                    <a:pt x="4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0"/>
            <p:cNvSpPr/>
            <p:nvPr/>
          </p:nvSpPr>
          <p:spPr>
            <a:xfrm>
              <a:off x="5708175" y="2084625"/>
              <a:ext cx="38875" cy="13800"/>
            </a:xfrm>
            <a:custGeom>
              <a:rect b="b" l="l" r="r" t="t"/>
              <a:pathLst>
                <a:path extrusionOk="0" h="552" w="1555">
                  <a:moveTo>
                    <a:pt x="276" y="0"/>
                  </a:moveTo>
                  <a:cubicBezTo>
                    <a:pt x="126" y="0"/>
                    <a:pt x="1" y="125"/>
                    <a:pt x="1" y="276"/>
                  </a:cubicBezTo>
                  <a:cubicBezTo>
                    <a:pt x="1" y="426"/>
                    <a:pt x="126" y="551"/>
                    <a:pt x="276" y="551"/>
                  </a:cubicBezTo>
                  <a:lnTo>
                    <a:pt x="1279" y="551"/>
                  </a:lnTo>
                  <a:cubicBezTo>
                    <a:pt x="1429" y="551"/>
                    <a:pt x="1555" y="426"/>
                    <a:pt x="1555" y="276"/>
                  </a:cubicBezTo>
                  <a:cubicBezTo>
                    <a:pt x="1555" y="125"/>
                    <a:pt x="1429" y="0"/>
                    <a:pt x="12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0"/>
            <p:cNvSpPr/>
            <p:nvPr/>
          </p:nvSpPr>
          <p:spPr>
            <a:xfrm>
              <a:off x="5517075" y="2192375"/>
              <a:ext cx="236875" cy="196150"/>
            </a:xfrm>
            <a:custGeom>
              <a:rect b="b" l="l" r="r" t="t"/>
              <a:pathLst>
                <a:path extrusionOk="0" h="7846" w="9475">
                  <a:moveTo>
                    <a:pt x="2482" y="552"/>
                  </a:moveTo>
                  <a:cubicBezTo>
                    <a:pt x="2607" y="552"/>
                    <a:pt x="2707" y="627"/>
                    <a:pt x="2732" y="728"/>
                  </a:cubicBezTo>
                  <a:lnTo>
                    <a:pt x="4286" y="4863"/>
                  </a:lnTo>
                  <a:cubicBezTo>
                    <a:pt x="4311" y="4913"/>
                    <a:pt x="4311" y="4988"/>
                    <a:pt x="4286" y="5064"/>
                  </a:cubicBezTo>
                  <a:cubicBezTo>
                    <a:pt x="4236" y="5139"/>
                    <a:pt x="4186" y="5189"/>
                    <a:pt x="4111" y="5214"/>
                  </a:cubicBezTo>
                  <a:lnTo>
                    <a:pt x="4036" y="5214"/>
                  </a:lnTo>
                  <a:cubicBezTo>
                    <a:pt x="3910" y="5214"/>
                    <a:pt x="3810" y="5164"/>
                    <a:pt x="3760" y="5038"/>
                  </a:cubicBezTo>
                  <a:lnTo>
                    <a:pt x="3585" y="4587"/>
                  </a:lnTo>
                  <a:cubicBezTo>
                    <a:pt x="3559" y="4462"/>
                    <a:pt x="3459" y="4387"/>
                    <a:pt x="3334" y="4387"/>
                  </a:cubicBezTo>
                  <a:lnTo>
                    <a:pt x="1630" y="4387"/>
                  </a:lnTo>
                  <a:cubicBezTo>
                    <a:pt x="1529" y="4387"/>
                    <a:pt x="1404" y="4462"/>
                    <a:pt x="1379" y="4587"/>
                  </a:cubicBezTo>
                  <a:lnTo>
                    <a:pt x="1204" y="5038"/>
                  </a:lnTo>
                  <a:cubicBezTo>
                    <a:pt x="1179" y="5114"/>
                    <a:pt x="1128" y="5164"/>
                    <a:pt x="1053" y="5189"/>
                  </a:cubicBezTo>
                  <a:cubicBezTo>
                    <a:pt x="1009" y="5218"/>
                    <a:pt x="965" y="5230"/>
                    <a:pt x="926" y="5230"/>
                  </a:cubicBezTo>
                  <a:cubicBezTo>
                    <a:pt x="899" y="5230"/>
                    <a:pt x="873" y="5224"/>
                    <a:pt x="853" y="5214"/>
                  </a:cubicBezTo>
                  <a:cubicBezTo>
                    <a:pt x="778" y="5189"/>
                    <a:pt x="727" y="5139"/>
                    <a:pt x="702" y="5064"/>
                  </a:cubicBezTo>
                  <a:cubicBezTo>
                    <a:pt x="652" y="4988"/>
                    <a:pt x="652" y="4913"/>
                    <a:pt x="677" y="4863"/>
                  </a:cubicBezTo>
                  <a:lnTo>
                    <a:pt x="2231" y="728"/>
                  </a:lnTo>
                  <a:cubicBezTo>
                    <a:pt x="2256" y="627"/>
                    <a:pt x="2382" y="552"/>
                    <a:pt x="2482" y="552"/>
                  </a:cubicBezTo>
                  <a:close/>
                  <a:moveTo>
                    <a:pt x="2482" y="1"/>
                  </a:moveTo>
                  <a:cubicBezTo>
                    <a:pt x="2131" y="1"/>
                    <a:pt x="1830" y="201"/>
                    <a:pt x="1705" y="527"/>
                  </a:cubicBezTo>
                  <a:lnTo>
                    <a:pt x="176" y="4663"/>
                  </a:lnTo>
                  <a:cubicBezTo>
                    <a:pt x="1" y="5089"/>
                    <a:pt x="226" y="5565"/>
                    <a:pt x="652" y="5715"/>
                  </a:cubicBezTo>
                  <a:cubicBezTo>
                    <a:pt x="752" y="5765"/>
                    <a:pt x="853" y="5765"/>
                    <a:pt x="953" y="5765"/>
                  </a:cubicBezTo>
                  <a:cubicBezTo>
                    <a:pt x="1053" y="5765"/>
                    <a:pt x="1179" y="5740"/>
                    <a:pt x="1279" y="5690"/>
                  </a:cubicBezTo>
                  <a:cubicBezTo>
                    <a:pt x="1479" y="5615"/>
                    <a:pt x="1630" y="5439"/>
                    <a:pt x="1705" y="5239"/>
                  </a:cubicBezTo>
                  <a:lnTo>
                    <a:pt x="1830" y="4938"/>
                  </a:lnTo>
                  <a:lnTo>
                    <a:pt x="3133" y="4938"/>
                  </a:lnTo>
                  <a:lnTo>
                    <a:pt x="3259" y="5239"/>
                  </a:lnTo>
                  <a:cubicBezTo>
                    <a:pt x="3384" y="5565"/>
                    <a:pt x="3685" y="5765"/>
                    <a:pt x="4036" y="5765"/>
                  </a:cubicBezTo>
                  <a:cubicBezTo>
                    <a:pt x="4136" y="5765"/>
                    <a:pt x="4211" y="5765"/>
                    <a:pt x="4311" y="5715"/>
                  </a:cubicBezTo>
                  <a:cubicBezTo>
                    <a:pt x="4512" y="5640"/>
                    <a:pt x="4687" y="5490"/>
                    <a:pt x="4788" y="5289"/>
                  </a:cubicBezTo>
                  <a:cubicBezTo>
                    <a:pt x="4813" y="5189"/>
                    <a:pt x="4838" y="5089"/>
                    <a:pt x="4863" y="4963"/>
                  </a:cubicBezTo>
                  <a:cubicBezTo>
                    <a:pt x="5289" y="5690"/>
                    <a:pt x="6066" y="6191"/>
                    <a:pt x="6993" y="6191"/>
                  </a:cubicBezTo>
                  <a:cubicBezTo>
                    <a:pt x="7419" y="6191"/>
                    <a:pt x="7845" y="6066"/>
                    <a:pt x="8221" y="5866"/>
                  </a:cubicBezTo>
                  <a:cubicBezTo>
                    <a:pt x="8346" y="5790"/>
                    <a:pt x="8397" y="5615"/>
                    <a:pt x="8321" y="5490"/>
                  </a:cubicBezTo>
                  <a:cubicBezTo>
                    <a:pt x="8273" y="5393"/>
                    <a:pt x="8184" y="5348"/>
                    <a:pt x="8093" y="5348"/>
                  </a:cubicBezTo>
                  <a:cubicBezTo>
                    <a:pt x="8042" y="5348"/>
                    <a:pt x="7990" y="5362"/>
                    <a:pt x="7945" y="5389"/>
                  </a:cubicBezTo>
                  <a:cubicBezTo>
                    <a:pt x="7645" y="5540"/>
                    <a:pt x="7319" y="5640"/>
                    <a:pt x="6993" y="5640"/>
                  </a:cubicBezTo>
                  <a:cubicBezTo>
                    <a:pt x="5915" y="5640"/>
                    <a:pt x="5063" y="4763"/>
                    <a:pt x="5063" y="3710"/>
                  </a:cubicBezTo>
                  <a:cubicBezTo>
                    <a:pt x="5063" y="2658"/>
                    <a:pt x="5915" y="1780"/>
                    <a:pt x="6993" y="1780"/>
                  </a:cubicBezTo>
                  <a:cubicBezTo>
                    <a:pt x="7344" y="1780"/>
                    <a:pt x="7695" y="1881"/>
                    <a:pt x="7996" y="2056"/>
                  </a:cubicBezTo>
                  <a:cubicBezTo>
                    <a:pt x="8032" y="2093"/>
                    <a:pt x="8096" y="2116"/>
                    <a:pt x="8157" y="2116"/>
                  </a:cubicBezTo>
                  <a:cubicBezTo>
                    <a:pt x="8179" y="2116"/>
                    <a:pt x="8201" y="2113"/>
                    <a:pt x="8221" y="2106"/>
                  </a:cubicBezTo>
                  <a:cubicBezTo>
                    <a:pt x="8296" y="2081"/>
                    <a:pt x="8346" y="2006"/>
                    <a:pt x="8397" y="1956"/>
                  </a:cubicBezTo>
                  <a:cubicBezTo>
                    <a:pt x="8422" y="1855"/>
                    <a:pt x="8522" y="1780"/>
                    <a:pt x="8647" y="1780"/>
                  </a:cubicBezTo>
                  <a:cubicBezTo>
                    <a:pt x="8798" y="1780"/>
                    <a:pt x="8923" y="1906"/>
                    <a:pt x="8923" y="2056"/>
                  </a:cubicBezTo>
                  <a:lnTo>
                    <a:pt x="8923" y="5590"/>
                  </a:lnTo>
                  <a:cubicBezTo>
                    <a:pt x="8923" y="6542"/>
                    <a:pt x="8146" y="7294"/>
                    <a:pt x="7219" y="7294"/>
                  </a:cubicBezTo>
                  <a:lnTo>
                    <a:pt x="6993" y="7294"/>
                  </a:lnTo>
                  <a:cubicBezTo>
                    <a:pt x="6843" y="7294"/>
                    <a:pt x="6717" y="7169"/>
                    <a:pt x="6717" y="7018"/>
                  </a:cubicBezTo>
                  <a:lnTo>
                    <a:pt x="6717" y="6943"/>
                  </a:lnTo>
                  <a:cubicBezTo>
                    <a:pt x="6717" y="6793"/>
                    <a:pt x="6592" y="6668"/>
                    <a:pt x="6442" y="6668"/>
                  </a:cubicBezTo>
                  <a:cubicBezTo>
                    <a:pt x="6291" y="6668"/>
                    <a:pt x="6166" y="6793"/>
                    <a:pt x="6166" y="6943"/>
                  </a:cubicBezTo>
                  <a:lnTo>
                    <a:pt x="6166" y="7018"/>
                  </a:lnTo>
                  <a:cubicBezTo>
                    <a:pt x="6166" y="7470"/>
                    <a:pt x="6517" y="7846"/>
                    <a:pt x="6993" y="7846"/>
                  </a:cubicBezTo>
                  <a:lnTo>
                    <a:pt x="7219" y="7846"/>
                  </a:lnTo>
                  <a:cubicBezTo>
                    <a:pt x="8447" y="7846"/>
                    <a:pt x="9474" y="6843"/>
                    <a:pt x="9474" y="5590"/>
                  </a:cubicBezTo>
                  <a:lnTo>
                    <a:pt x="9474" y="2056"/>
                  </a:lnTo>
                  <a:cubicBezTo>
                    <a:pt x="9474" y="1605"/>
                    <a:pt x="9098" y="1229"/>
                    <a:pt x="8647" y="1229"/>
                  </a:cubicBezTo>
                  <a:cubicBezTo>
                    <a:pt x="8422" y="1229"/>
                    <a:pt x="8196" y="1329"/>
                    <a:pt x="8046" y="1480"/>
                  </a:cubicBezTo>
                  <a:cubicBezTo>
                    <a:pt x="7720" y="1304"/>
                    <a:pt x="7344" y="1229"/>
                    <a:pt x="6993" y="1229"/>
                  </a:cubicBezTo>
                  <a:cubicBezTo>
                    <a:pt x="5615" y="1229"/>
                    <a:pt x="4512" y="2332"/>
                    <a:pt x="4512" y="3710"/>
                  </a:cubicBezTo>
                  <a:cubicBezTo>
                    <a:pt x="4512" y="3760"/>
                    <a:pt x="4512" y="3835"/>
                    <a:pt x="4512" y="3886"/>
                  </a:cubicBezTo>
                  <a:lnTo>
                    <a:pt x="3259" y="527"/>
                  </a:lnTo>
                  <a:cubicBezTo>
                    <a:pt x="3133" y="201"/>
                    <a:pt x="2833" y="1"/>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0"/>
            <p:cNvSpPr/>
            <p:nvPr/>
          </p:nvSpPr>
          <p:spPr>
            <a:xfrm>
              <a:off x="5657425" y="2250650"/>
              <a:ext cx="68950" cy="68950"/>
            </a:xfrm>
            <a:custGeom>
              <a:rect b="b" l="l" r="r" t="t"/>
              <a:pathLst>
                <a:path extrusionOk="0" h="2758" w="2758">
                  <a:moveTo>
                    <a:pt x="1379" y="552"/>
                  </a:moveTo>
                  <a:cubicBezTo>
                    <a:pt x="1830" y="552"/>
                    <a:pt x="2206" y="928"/>
                    <a:pt x="2206" y="1379"/>
                  </a:cubicBezTo>
                  <a:cubicBezTo>
                    <a:pt x="2206" y="1830"/>
                    <a:pt x="1830" y="2206"/>
                    <a:pt x="1379" y="2206"/>
                  </a:cubicBezTo>
                  <a:cubicBezTo>
                    <a:pt x="903" y="2206"/>
                    <a:pt x="552" y="1830"/>
                    <a:pt x="552" y="1379"/>
                  </a:cubicBezTo>
                  <a:cubicBezTo>
                    <a:pt x="552" y="928"/>
                    <a:pt x="903" y="552"/>
                    <a:pt x="1379" y="552"/>
                  </a:cubicBezTo>
                  <a:close/>
                  <a:moveTo>
                    <a:pt x="1379" y="1"/>
                  </a:moveTo>
                  <a:cubicBezTo>
                    <a:pt x="602" y="1"/>
                    <a:pt x="1" y="627"/>
                    <a:pt x="1" y="1379"/>
                  </a:cubicBezTo>
                  <a:cubicBezTo>
                    <a:pt x="1" y="2131"/>
                    <a:pt x="602" y="2758"/>
                    <a:pt x="1379" y="2758"/>
                  </a:cubicBezTo>
                  <a:cubicBezTo>
                    <a:pt x="2131" y="2758"/>
                    <a:pt x="2758" y="2131"/>
                    <a:pt x="2758" y="1379"/>
                  </a:cubicBezTo>
                  <a:cubicBezTo>
                    <a:pt x="2758" y="627"/>
                    <a:pt x="2131" y="1"/>
                    <a:pt x="1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40"/>
          <p:cNvGrpSpPr/>
          <p:nvPr/>
        </p:nvGrpSpPr>
        <p:grpSpPr>
          <a:xfrm>
            <a:off x="6156424" y="2641863"/>
            <a:ext cx="359042" cy="430850"/>
            <a:chOff x="4045900" y="1977475"/>
            <a:chExt cx="391625" cy="469950"/>
          </a:xfrm>
        </p:grpSpPr>
        <p:sp>
          <p:nvSpPr>
            <p:cNvPr id="1844" name="Google Shape;1844;p40"/>
            <p:cNvSpPr/>
            <p:nvPr/>
          </p:nvSpPr>
          <p:spPr>
            <a:xfrm>
              <a:off x="4285875" y="2005050"/>
              <a:ext cx="13800" cy="13175"/>
            </a:xfrm>
            <a:custGeom>
              <a:rect b="b" l="l" r="r" t="t"/>
              <a:pathLst>
                <a:path extrusionOk="0" h="527" w="552">
                  <a:moveTo>
                    <a:pt x="276" y="0"/>
                  </a:moveTo>
                  <a:cubicBezTo>
                    <a:pt x="126" y="0"/>
                    <a:pt x="0" y="100"/>
                    <a:pt x="0" y="276"/>
                  </a:cubicBezTo>
                  <a:cubicBezTo>
                    <a:pt x="0" y="426"/>
                    <a:pt x="126" y="526"/>
                    <a:pt x="276" y="526"/>
                  </a:cubicBezTo>
                  <a:cubicBezTo>
                    <a:pt x="426" y="526"/>
                    <a:pt x="552" y="426"/>
                    <a:pt x="552" y="276"/>
                  </a:cubicBezTo>
                  <a:cubicBezTo>
                    <a:pt x="552" y="100"/>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0"/>
            <p:cNvSpPr/>
            <p:nvPr/>
          </p:nvSpPr>
          <p:spPr>
            <a:xfrm>
              <a:off x="4148650" y="1977475"/>
              <a:ext cx="288875" cy="469950"/>
            </a:xfrm>
            <a:custGeom>
              <a:rect b="b" l="l" r="r" t="t"/>
              <a:pathLst>
                <a:path extrusionOk="0" h="18798" w="11555">
                  <a:moveTo>
                    <a:pt x="5765" y="552"/>
                  </a:moveTo>
                  <a:cubicBezTo>
                    <a:pt x="6241" y="552"/>
                    <a:pt x="6592" y="903"/>
                    <a:pt x="6592" y="1354"/>
                  </a:cubicBezTo>
                  <a:cubicBezTo>
                    <a:pt x="6592" y="1604"/>
                    <a:pt x="6492" y="1855"/>
                    <a:pt x="6291" y="2005"/>
                  </a:cubicBezTo>
                  <a:cubicBezTo>
                    <a:pt x="6141" y="2131"/>
                    <a:pt x="6041" y="2331"/>
                    <a:pt x="6041" y="2507"/>
                  </a:cubicBezTo>
                  <a:cubicBezTo>
                    <a:pt x="6041" y="2832"/>
                    <a:pt x="6316" y="3108"/>
                    <a:pt x="6642" y="3108"/>
                  </a:cubicBezTo>
                  <a:lnTo>
                    <a:pt x="7244" y="3108"/>
                  </a:lnTo>
                  <a:cubicBezTo>
                    <a:pt x="7895" y="3108"/>
                    <a:pt x="8447" y="3634"/>
                    <a:pt x="8447" y="4311"/>
                  </a:cubicBezTo>
                  <a:cubicBezTo>
                    <a:pt x="8447" y="4662"/>
                    <a:pt x="8146" y="4938"/>
                    <a:pt x="7795" y="4938"/>
                  </a:cubicBezTo>
                  <a:lnTo>
                    <a:pt x="3760" y="4938"/>
                  </a:lnTo>
                  <a:cubicBezTo>
                    <a:pt x="3409" y="4938"/>
                    <a:pt x="3108" y="4662"/>
                    <a:pt x="3108" y="4311"/>
                  </a:cubicBezTo>
                  <a:cubicBezTo>
                    <a:pt x="3108" y="3634"/>
                    <a:pt x="3660" y="3108"/>
                    <a:pt x="4311" y="3108"/>
                  </a:cubicBezTo>
                  <a:lnTo>
                    <a:pt x="4913" y="3108"/>
                  </a:lnTo>
                  <a:cubicBezTo>
                    <a:pt x="5239" y="3108"/>
                    <a:pt x="5489" y="2832"/>
                    <a:pt x="5489" y="2507"/>
                  </a:cubicBezTo>
                  <a:cubicBezTo>
                    <a:pt x="5489" y="2306"/>
                    <a:pt x="5414" y="2131"/>
                    <a:pt x="5264" y="2005"/>
                  </a:cubicBezTo>
                  <a:cubicBezTo>
                    <a:pt x="5063" y="1855"/>
                    <a:pt x="4938" y="1604"/>
                    <a:pt x="4938" y="1354"/>
                  </a:cubicBezTo>
                  <a:cubicBezTo>
                    <a:pt x="4938" y="903"/>
                    <a:pt x="5314" y="552"/>
                    <a:pt x="5765" y="552"/>
                  </a:cubicBezTo>
                  <a:close/>
                  <a:moveTo>
                    <a:pt x="5765" y="0"/>
                  </a:moveTo>
                  <a:cubicBezTo>
                    <a:pt x="5013" y="0"/>
                    <a:pt x="4386" y="602"/>
                    <a:pt x="4386" y="1354"/>
                  </a:cubicBezTo>
                  <a:cubicBezTo>
                    <a:pt x="4386" y="1780"/>
                    <a:pt x="4587" y="2181"/>
                    <a:pt x="4913" y="2431"/>
                  </a:cubicBezTo>
                  <a:cubicBezTo>
                    <a:pt x="4938" y="2456"/>
                    <a:pt x="4938" y="2482"/>
                    <a:pt x="4938" y="2507"/>
                  </a:cubicBezTo>
                  <a:cubicBezTo>
                    <a:pt x="4938" y="2532"/>
                    <a:pt x="4938" y="2557"/>
                    <a:pt x="4913" y="2557"/>
                  </a:cubicBezTo>
                  <a:lnTo>
                    <a:pt x="4311" y="2557"/>
                  </a:lnTo>
                  <a:cubicBezTo>
                    <a:pt x="3710" y="2557"/>
                    <a:pt x="3208" y="2857"/>
                    <a:pt x="2883" y="3284"/>
                  </a:cubicBezTo>
                  <a:lnTo>
                    <a:pt x="1730" y="3284"/>
                  </a:lnTo>
                  <a:cubicBezTo>
                    <a:pt x="777" y="3284"/>
                    <a:pt x="0" y="4086"/>
                    <a:pt x="0" y="5038"/>
                  </a:cubicBezTo>
                  <a:lnTo>
                    <a:pt x="0" y="17043"/>
                  </a:lnTo>
                  <a:cubicBezTo>
                    <a:pt x="0" y="17995"/>
                    <a:pt x="777" y="18797"/>
                    <a:pt x="1730" y="18797"/>
                  </a:cubicBezTo>
                  <a:lnTo>
                    <a:pt x="9800" y="18797"/>
                  </a:lnTo>
                  <a:cubicBezTo>
                    <a:pt x="10777" y="18797"/>
                    <a:pt x="11554" y="17995"/>
                    <a:pt x="11554" y="17043"/>
                  </a:cubicBezTo>
                  <a:lnTo>
                    <a:pt x="11554" y="5038"/>
                  </a:lnTo>
                  <a:cubicBezTo>
                    <a:pt x="11554" y="4086"/>
                    <a:pt x="10777" y="3284"/>
                    <a:pt x="9800" y="3284"/>
                  </a:cubicBezTo>
                  <a:cubicBezTo>
                    <a:pt x="9650" y="3284"/>
                    <a:pt x="9524" y="3409"/>
                    <a:pt x="9524" y="3559"/>
                  </a:cubicBezTo>
                  <a:cubicBezTo>
                    <a:pt x="9524" y="3710"/>
                    <a:pt x="9650" y="3835"/>
                    <a:pt x="9800" y="3835"/>
                  </a:cubicBezTo>
                  <a:cubicBezTo>
                    <a:pt x="10477" y="3835"/>
                    <a:pt x="11003" y="4386"/>
                    <a:pt x="11003" y="5038"/>
                  </a:cubicBezTo>
                  <a:lnTo>
                    <a:pt x="11003" y="17043"/>
                  </a:lnTo>
                  <a:cubicBezTo>
                    <a:pt x="11003" y="17695"/>
                    <a:pt x="10477" y="18246"/>
                    <a:pt x="9800" y="18246"/>
                  </a:cubicBezTo>
                  <a:lnTo>
                    <a:pt x="1730" y="18246"/>
                  </a:lnTo>
                  <a:cubicBezTo>
                    <a:pt x="1078" y="18246"/>
                    <a:pt x="552" y="17695"/>
                    <a:pt x="552" y="17043"/>
                  </a:cubicBezTo>
                  <a:lnTo>
                    <a:pt x="552" y="5038"/>
                  </a:lnTo>
                  <a:cubicBezTo>
                    <a:pt x="552" y="4386"/>
                    <a:pt x="1078" y="3835"/>
                    <a:pt x="1730" y="3835"/>
                  </a:cubicBezTo>
                  <a:lnTo>
                    <a:pt x="2632" y="3835"/>
                  </a:lnTo>
                  <a:cubicBezTo>
                    <a:pt x="2582" y="3985"/>
                    <a:pt x="2557" y="4136"/>
                    <a:pt x="2557" y="4311"/>
                  </a:cubicBezTo>
                  <a:cubicBezTo>
                    <a:pt x="2557" y="4963"/>
                    <a:pt x="3108" y="5489"/>
                    <a:pt x="3760" y="5489"/>
                  </a:cubicBezTo>
                  <a:lnTo>
                    <a:pt x="7795" y="5489"/>
                  </a:lnTo>
                  <a:cubicBezTo>
                    <a:pt x="8221" y="5489"/>
                    <a:pt x="8597" y="5289"/>
                    <a:pt x="8797" y="4938"/>
                  </a:cubicBezTo>
                  <a:lnTo>
                    <a:pt x="9800" y="4938"/>
                  </a:lnTo>
                  <a:cubicBezTo>
                    <a:pt x="9875" y="4938"/>
                    <a:pt x="9900" y="4988"/>
                    <a:pt x="9900" y="5038"/>
                  </a:cubicBezTo>
                  <a:lnTo>
                    <a:pt x="9900" y="17043"/>
                  </a:lnTo>
                  <a:cubicBezTo>
                    <a:pt x="9900" y="17093"/>
                    <a:pt x="9875" y="17143"/>
                    <a:pt x="9800" y="17143"/>
                  </a:cubicBezTo>
                  <a:lnTo>
                    <a:pt x="1730" y="17143"/>
                  </a:lnTo>
                  <a:cubicBezTo>
                    <a:pt x="1680" y="17143"/>
                    <a:pt x="1655" y="17093"/>
                    <a:pt x="1655" y="17043"/>
                  </a:cubicBezTo>
                  <a:lnTo>
                    <a:pt x="1655" y="5038"/>
                  </a:lnTo>
                  <a:cubicBezTo>
                    <a:pt x="1655" y="4988"/>
                    <a:pt x="1680" y="4938"/>
                    <a:pt x="1730" y="4938"/>
                  </a:cubicBezTo>
                  <a:cubicBezTo>
                    <a:pt x="1880" y="4938"/>
                    <a:pt x="2005" y="4812"/>
                    <a:pt x="2005" y="4662"/>
                  </a:cubicBezTo>
                  <a:cubicBezTo>
                    <a:pt x="2005" y="4512"/>
                    <a:pt x="1880" y="4386"/>
                    <a:pt x="1730" y="4386"/>
                  </a:cubicBezTo>
                  <a:cubicBezTo>
                    <a:pt x="1379" y="4386"/>
                    <a:pt x="1103" y="4687"/>
                    <a:pt x="1103" y="5038"/>
                  </a:cubicBezTo>
                  <a:lnTo>
                    <a:pt x="1103" y="17043"/>
                  </a:lnTo>
                  <a:cubicBezTo>
                    <a:pt x="1103" y="17394"/>
                    <a:pt x="1379" y="17695"/>
                    <a:pt x="1730" y="17695"/>
                  </a:cubicBezTo>
                  <a:lnTo>
                    <a:pt x="9800" y="17695"/>
                  </a:lnTo>
                  <a:cubicBezTo>
                    <a:pt x="10176" y="17695"/>
                    <a:pt x="10452" y="17394"/>
                    <a:pt x="10452" y="17043"/>
                  </a:cubicBezTo>
                  <a:lnTo>
                    <a:pt x="10452" y="5038"/>
                  </a:lnTo>
                  <a:cubicBezTo>
                    <a:pt x="10452" y="4687"/>
                    <a:pt x="10176" y="4386"/>
                    <a:pt x="9800" y="4386"/>
                  </a:cubicBezTo>
                  <a:lnTo>
                    <a:pt x="8973" y="4386"/>
                  </a:lnTo>
                  <a:cubicBezTo>
                    <a:pt x="8973" y="4361"/>
                    <a:pt x="8998" y="4336"/>
                    <a:pt x="8998" y="4311"/>
                  </a:cubicBezTo>
                  <a:cubicBezTo>
                    <a:pt x="8998" y="3334"/>
                    <a:pt x="8196" y="2557"/>
                    <a:pt x="7244" y="2557"/>
                  </a:cubicBezTo>
                  <a:lnTo>
                    <a:pt x="6642" y="2557"/>
                  </a:lnTo>
                  <a:cubicBezTo>
                    <a:pt x="6617" y="2557"/>
                    <a:pt x="6592" y="2532"/>
                    <a:pt x="6592" y="2507"/>
                  </a:cubicBezTo>
                  <a:cubicBezTo>
                    <a:pt x="6592" y="2482"/>
                    <a:pt x="6617" y="2456"/>
                    <a:pt x="6642" y="2431"/>
                  </a:cubicBezTo>
                  <a:cubicBezTo>
                    <a:pt x="6968" y="2181"/>
                    <a:pt x="7143" y="1780"/>
                    <a:pt x="7143" y="1354"/>
                  </a:cubicBezTo>
                  <a:cubicBezTo>
                    <a:pt x="7143" y="602"/>
                    <a:pt x="6542" y="0"/>
                    <a:pt x="5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0"/>
            <p:cNvSpPr/>
            <p:nvPr/>
          </p:nvSpPr>
          <p:spPr>
            <a:xfrm>
              <a:off x="4045900" y="2103400"/>
              <a:ext cx="89000" cy="300800"/>
            </a:xfrm>
            <a:custGeom>
              <a:rect b="b" l="l" r="r" t="t"/>
              <a:pathLst>
                <a:path extrusionOk="0" h="12032" w="3560">
                  <a:moveTo>
                    <a:pt x="2456" y="1655"/>
                  </a:moveTo>
                  <a:cubicBezTo>
                    <a:pt x="2757" y="1655"/>
                    <a:pt x="3008" y="1906"/>
                    <a:pt x="3008" y="2206"/>
                  </a:cubicBezTo>
                  <a:lnTo>
                    <a:pt x="3008" y="10026"/>
                  </a:lnTo>
                  <a:cubicBezTo>
                    <a:pt x="3008" y="10402"/>
                    <a:pt x="2682" y="10953"/>
                    <a:pt x="2456" y="10953"/>
                  </a:cubicBezTo>
                  <a:cubicBezTo>
                    <a:pt x="2206" y="10953"/>
                    <a:pt x="1905" y="10402"/>
                    <a:pt x="1905" y="10026"/>
                  </a:cubicBezTo>
                  <a:lnTo>
                    <a:pt x="1905" y="2206"/>
                  </a:lnTo>
                  <a:cubicBezTo>
                    <a:pt x="1905" y="1906"/>
                    <a:pt x="2156" y="1655"/>
                    <a:pt x="2456" y="1655"/>
                  </a:cubicBezTo>
                  <a:close/>
                  <a:moveTo>
                    <a:pt x="2456" y="1"/>
                  </a:moveTo>
                  <a:cubicBezTo>
                    <a:pt x="1228" y="1"/>
                    <a:pt x="251" y="978"/>
                    <a:pt x="251" y="2206"/>
                  </a:cubicBezTo>
                  <a:lnTo>
                    <a:pt x="251" y="4612"/>
                  </a:lnTo>
                  <a:cubicBezTo>
                    <a:pt x="100" y="4612"/>
                    <a:pt x="0" y="4738"/>
                    <a:pt x="0" y="4888"/>
                  </a:cubicBezTo>
                  <a:cubicBezTo>
                    <a:pt x="0" y="5039"/>
                    <a:pt x="125" y="5164"/>
                    <a:pt x="276" y="5164"/>
                  </a:cubicBezTo>
                  <a:lnTo>
                    <a:pt x="526" y="5164"/>
                  </a:lnTo>
                  <a:cubicBezTo>
                    <a:pt x="677" y="5164"/>
                    <a:pt x="802" y="5039"/>
                    <a:pt x="802" y="4888"/>
                  </a:cubicBezTo>
                  <a:lnTo>
                    <a:pt x="802" y="2206"/>
                  </a:lnTo>
                  <a:cubicBezTo>
                    <a:pt x="802" y="1379"/>
                    <a:pt x="1404" y="703"/>
                    <a:pt x="2181" y="577"/>
                  </a:cubicBezTo>
                  <a:lnTo>
                    <a:pt x="2181" y="1129"/>
                  </a:lnTo>
                  <a:cubicBezTo>
                    <a:pt x="1704" y="1254"/>
                    <a:pt x="1354" y="1680"/>
                    <a:pt x="1354" y="2206"/>
                  </a:cubicBezTo>
                  <a:lnTo>
                    <a:pt x="1354" y="10026"/>
                  </a:lnTo>
                  <a:cubicBezTo>
                    <a:pt x="1354" y="10527"/>
                    <a:pt x="1679" y="11229"/>
                    <a:pt x="2181" y="11430"/>
                  </a:cubicBezTo>
                  <a:lnTo>
                    <a:pt x="2181" y="11755"/>
                  </a:lnTo>
                  <a:cubicBezTo>
                    <a:pt x="2181" y="11906"/>
                    <a:pt x="2306" y="12031"/>
                    <a:pt x="2456" y="12031"/>
                  </a:cubicBezTo>
                  <a:cubicBezTo>
                    <a:pt x="2607" y="12031"/>
                    <a:pt x="2732" y="11906"/>
                    <a:pt x="2732" y="11755"/>
                  </a:cubicBezTo>
                  <a:lnTo>
                    <a:pt x="2732" y="11430"/>
                  </a:lnTo>
                  <a:cubicBezTo>
                    <a:pt x="3208" y="11229"/>
                    <a:pt x="3559" y="10527"/>
                    <a:pt x="3559" y="10026"/>
                  </a:cubicBezTo>
                  <a:lnTo>
                    <a:pt x="3559" y="2206"/>
                  </a:lnTo>
                  <a:cubicBezTo>
                    <a:pt x="3559" y="1680"/>
                    <a:pt x="3208" y="1254"/>
                    <a:pt x="2732" y="1129"/>
                  </a:cubicBezTo>
                  <a:lnTo>
                    <a:pt x="2732" y="552"/>
                  </a:lnTo>
                  <a:cubicBezTo>
                    <a:pt x="2857" y="527"/>
                    <a:pt x="2958" y="427"/>
                    <a:pt x="2958" y="277"/>
                  </a:cubicBezTo>
                  <a:cubicBezTo>
                    <a:pt x="2958" y="126"/>
                    <a:pt x="2832" y="1"/>
                    <a:pt x="2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0"/>
            <p:cNvSpPr/>
            <p:nvPr/>
          </p:nvSpPr>
          <p:spPr>
            <a:xfrm>
              <a:off x="4221325" y="2166700"/>
              <a:ext cx="143525" cy="173575"/>
            </a:xfrm>
            <a:custGeom>
              <a:rect b="b" l="l" r="r" t="t"/>
              <a:pathLst>
                <a:path extrusionOk="0" h="6943" w="5741">
                  <a:moveTo>
                    <a:pt x="1580" y="1830"/>
                  </a:moveTo>
                  <a:lnTo>
                    <a:pt x="2582" y="2406"/>
                  </a:lnTo>
                  <a:lnTo>
                    <a:pt x="2582" y="3559"/>
                  </a:lnTo>
                  <a:lnTo>
                    <a:pt x="2407" y="3659"/>
                  </a:lnTo>
                  <a:lnTo>
                    <a:pt x="1580" y="4136"/>
                  </a:lnTo>
                  <a:lnTo>
                    <a:pt x="577" y="3559"/>
                  </a:lnTo>
                  <a:lnTo>
                    <a:pt x="577" y="2406"/>
                  </a:lnTo>
                  <a:lnTo>
                    <a:pt x="1580" y="1830"/>
                  </a:lnTo>
                  <a:close/>
                  <a:moveTo>
                    <a:pt x="2858" y="4035"/>
                  </a:moveTo>
                  <a:lnTo>
                    <a:pt x="3860" y="4612"/>
                  </a:lnTo>
                  <a:lnTo>
                    <a:pt x="3860" y="5765"/>
                  </a:lnTo>
                  <a:lnTo>
                    <a:pt x="2858" y="6341"/>
                  </a:lnTo>
                  <a:lnTo>
                    <a:pt x="1855" y="5765"/>
                  </a:lnTo>
                  <a:lnTo>
                    <a:pt x="1855" y="4612"/>
                  </a:lnTo>
                  <a:lnTo>
                    <a:pt x="2056" y="4512"/>
                  </a:lnTo>
                  <a:lnTo>
                    <a:pt x="2858" y="4035"/>
                  </a:lnTo>
                  <a:close/>
                  <a:moveTo>
                    <a:pt x="4136" y="0"/>
                  </a:moveTo>
                  <a:cubicBezTo>
                    <a:pt x="3986" y="0"/>
                    <a:pt x="3860" y="126"/>
                    <a:pt x="3860" y="276"/>
                  </a:cubicBezTo>
                  <a:lnTo>
                    <a:pt x="3860" y="1354"/>
                  </a:lnTo>
                  <a:lnTo>
                    <a:pt x="2858" y="1930"/>
                  </a:lnTo>
                  <a:lnTo>
                    <a:pt x="1730" y="1253"/>
                  </a:lnTo>
                  <a:cubicBezTo>
                    <a:pt x="1680" y="1241"/>
                    <a:pt x="1630" y="1235"/>
                    <a:pt x="1583" y="1235"/>
                  </a:cubicBezTo>
                  <a:cubicBezTo>
                    <a:pt x="1536" y="1235"/>
                    <a:pt x="1492" y="1241"/>
                    <a:pt x="1454" y="1253"/>
                  </a:cubicBezTo>
                  <a:lnTo>
                    <a:pt x="176" y="2005"/>
                  </a:lnTo>
                  <a:cubicBezTo>
                    <a:pt x="76" y="2055"/>
                    <a:pt x="26" y="2156"/>
                    <a:pt x="26" y="2256"/>
                  </a:cubicBezTo>
                  <a:lnTo>
                    <a:pt x="26" y="3735"/>
                  </a:lnTo>
                  <a:cubicBezTo>
                    <a:pt x="26" y="3810"/>
                    <a:pt x="76" y="3910"/>
                    <a:pt x="176" y="3960"/>
                  </a:cubicBezTo>
                  <a:lnTo>
                    <a:pt x="1304" y="4612"/>
                  </a:lnTo>
                  <a:lnTo>
                    <a:pt x="1304" y="5765"/>
                  </a:lnTo>
                  <a:lnTo>
                    <a:pt x="176" y="6441"/>
                  </a:lnTo>
                  <a:cubicBezTo>
                    <a:pt x="26" y="6517"/>
                    <a:pt x="1" y="6667"/>
                    <a:pt x="76" y="6817"/>
                  </a:cubicBezTo>
                  <a:cubicBezTo>
                    <a:pt x="126" y="6893"/>
                    <a:pt x="201" y="6943"/>
                    <a:pt x="301" y="6943"/>
                  </a:cubicBezTo>
                  <a:cubicBezTo>
                    <a:pt x="352" y="6943"/>
                    <a:pt x="402" y="6943"/>
                    <a:pt x="452" y="6918"/>
                  </a:cubicBezTo>
                  <a:lnTo>
                    <a:pt x="1580" y="6241"/>
                  </a:lnTo>
                  <a:lnTo>
                    <a:pt x="2733" y="6918"/>
                  </a:lnTo>
                  <a:cubicBezTo>
                    <a:pt x="2783" y="6943"/>
                    <a:pt x="2808" y="6943"/>
                    <a:pt x="2858" y="6943"/>
                  </a:cubicBezTo>
                  <a:cubicBezTo>
                    <a:pt x="2908" y="6943"/>
                    <a:pt x="2958" y="6943"/>
                    <a:pt x="3008" y="6918"/>
                  </a:cubicBezTo>
                  <a:lnTo>
                    <a:pt x="4286" y="6166"/>
                  </a:lnTo>
                  <a:cubicBezTo>
                    <a:pt x="4362" y="6116"/>
                    <a:pt x="4412" y="6040"/>
                    <a:pt x="4412" y="5940"/>
                  </a:cubicBezTo>
                  <a:lnTo>
                    <a:pt x="4412" y="4461"/>
                  </a:lnTo>
                  <a:cubicBezTo>
                    <a:pt x="4412" y="4361"/>
                    <a:pt x="4362" y="4261"/>
                    <a:pt x="4286" y="4211"/>
                  </a:cubicBezTo>
                  <a:lnTo>
                    <a:pt x="3134" y="3559"/>
                  </a:lnTo>
                  <a:lnTo>
                    <a:pt x="3134" y="2406"/>
                  </a:lnTo>
                  <a:lnTo>
                    <a:pt x="4136" y="1830"/>
                  </a:lnTo>
                  <a:lnTo>
                    <a:pt x="5289" y="2481"/>
                  </a:lnTo>
                  <a:cubicBezTo>
                    <a:pt x="5329" y="2506"/>
                    <a:pt x="5374" y="2517"/>
                    <a:pt x="5420" y="2517"/>
                  </a:cubicBezTo>
                  <a:cubicBezTo>
                    <a:pt x="5516" y="2517"/>
                    <a:pt x="5614" y="2466"/>
                    <a:pt x="5665" y="2381"/>
                  </a:cubicBezTo>
                  <a:cubicBezTo>
                    <a:pt x="5740" y="2231"/>
                    <a:pt x="5690" y="2080"/>
                    <a:pt x="5565" y="2005"/>
                  </a:cubicBezTo>
                  <a:lnTo>
                    <a:pt x="4412" y="1354"/>
                  </a:lnTo>
                  <a:lnTo>
                    <a:pt x="4412" y="276"/>
                  </a:lnTo>
                  <a:cubicBezTo>
                    <a:pt x="4412" y="126"/>
                    <a:pt x="4312" y="0"/>
                    <a:pt x="41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40"/>
          <p:cNvGrpSpPr/>
          <p:nvPr/>
        </p:nvGrpSpPr>
        <p:grpSpPr>
          <a:xfrm>
            <a:off x="6191678" y="4264874"/>
            <a:ext cx="281234" cy="383432"/>
            <a:chOff x="2852275" y="2016950"/>
            <a:chExt cx="344650" cy="469950"/>
          </a:xfrm>
        </p:grpSpPr>
        <p:sp>
          <p:nvSpPr>
            <p:cNvPr id="1849" name="Google Shape;1849;p40"/>
            <p:cNvSpPr/>
            <p:nvPr/>
          </p:nvSpPr>
          <p:spPr>
            <a:xfrm>
              <a:off x="2852275" y="2016950"/>
              <a:ext cx="344650" cy="469950"/>
            </a:xfrm>
            <a:custGeom>
              <a:rect b="b" l="l" r="r" t="t"/>
              <a:pathLst>
                <a:path extrusionOk="0" h="18798" w="13786">
                  <a:moveTo>
                    <a:pt x="1379" y="0"/>
                  </a:moveTo>
                  <a:cubicBezTo>
                    <a:pt x="627" y="0"/>
                    <a:pt x="1" y="602"/>
                    <a:pt x="1" y="1379"/>
                  </a:cubicBezTo>
                  <a:lnTo>
                    <a:pt x="1" y="4888"/>
                  </a:lnTo>
                  <a:cubicBezTo>
                    <a:pt x="1" y="5188"/>
                    <a:pt x="251" y="5439"/>
                    <a:pt x="552" y="5439"/>
                  </a:cubicBezTo>
                  <a:lnTo>
                    <a:pt x="3960" y="5439"/>
                  </a:lnTo>
                  <a:cubicBezTo>
                    <a:pt x="4111" y="5439"/>
                    <a:pt x="4236" y="5314"/>
                    <a:pt x="4236" y="5163"/>
                  </a:cubicBezTo>
                  <a:cubicBezTo>
                    <a:pt x="4236" y="5013"/>
                    <a:pt x="4111" y="4888"/>
                    <a:pt x="3960" y="4888"/>
                  </a:cubicBezTo>
                  <a:lnTo>
                    <a:pt x="552" y="4888"/>
                  </a:lnTo>
                  <a:lnTo>
                    <a:pt x="552" y="1379"/>
                  </a:lnTo>
                  <a:cubicBezTo>
                    <a:pt x="552" y="903"/>
                    <a:pt x="928" y="552"/>
                    <a:pt x="1379" y="552"/>
                  </a:cubicBezTo>
                  <a:lnTo>
                    <a:pt x="12407" y="552"/>
                  </a:lnTo>
                  <a:cubicBezTo>
                    <a:pt x="12858" y="552"/>
                    <a:pt x="13234" y="903"/>
                    <a:pt x="13234" y="1379"/>
                  </a:cubicBezTo>
                  <a:lnTo>
                    <a:pt x="13234" y="4888"/>
                  </a:lnTo>
                  <a:lnTo>
                    <a:pt x="9825" y="4888"/>
                  </a:lnTo>
                  <a:cubicBezTo>
                    <a:pt x="9675" y="4888"/>
                    <a:pt x="9549" y="5013"/>
                    <a:pt x="9549" y="5163"/>
                  </a:cubicBezTo>
                  <a:cubicBezTo>
                    <a:pt x="9549" y="5314"/>
                    <a:pt x="9675" y="5439"/>
                    <a:pt x="9825" y="5439"/>
                  </a:cubicBezTo>
                  <a:lnTo>
                    <a:pt x="13234" y="5439"/>
                  </a:lnTo>
                  <a:lnTo>
                    <a:pt x="13234" y="17419"/>
                  </a:lnTo>
                  <a:cubicBezTo>
                    <a:pt x="13234" y="17870"/>
                    <a:pt x="12858" y="18246"/>
                    <a:pt x="12407" y="18246"/>
                  </a:cubicBezTo>
                  <a:lnTo>
                    <a:pt x="1379" y="18246"/>
                  </a:lnTo>
                  <a:cubicBezTo>
                    <a:pt x="928" y="18246"/>
                    <a:pt x="552" y="17870"/>
                    <a:pt x="552" y="17419"/>
                  </a:cubicBezTo>
                  <a:lnTo>
                    <a:pt x="552" y="6241"/>
                  </a:lnTo>
                  <a:cubicBezTo>
                    <a:pt x="552" y="6091"/>
                    <a:pt x="427" y="5965"/>
                    <a:pt x="276" y="5965"/>
                  </a:cubicBezTo>
                  <a:cubicBezTo>
                    <a:pt x="126" y="5965"/>
                    <a:pt x="1" y="6091"/>
                    <a:pt x="1" y="6241"/>
                  </a:cubicBezTo>
                  <a:lnTo>
                    <a:pt x="1" y="17419"/>
                  </a:lnTo>
                  <a:cubicBezTo>
                    <a:pt x="1" y="18171"/>
                    <a:pt x="627" y="18797"/>
                    <a:pt x="1379" y="18797"/>
                  </a:cubicBezTo>
                  <a:lnTo>
                    <a:pt x="12407" y="18797"/>
                  </a:lnTo>
                  <a:cubicBezTo>
                    <a:pt x="13158" y="18797"/>
                    <a:pt x="13785" y="18171"/>
                    <a:pt x="13785" y="17419"/>
                  </a:cubicBezTo>
                  <a:lnTo>
                    <a:pt x="13785" y="5414"/>
                  </a:lnTo>
                  <a:cubicBezTo>
                    <a:pt x="13785" y="5339"/>
                    <a:pt x="13735" y="5263"/>
                    <a:pt x="13685" y="5213"/>
                  </a:cubicBezTo>
                  <a:cubicBezTo>
                    <a:pt x="13735" y="5113"/>
                    <a:pt x="13785" y="5013"/>
                    <a:pt x="13785" y="4888"/>
                  </a:cubicBezTo>
                  <a:lnTo>
                    <a:pt x="13785" y="1379"/>
                  </a:lnTo>
                  <a:cubicBezTo>
                    <a:pt x="13785" y="602"/>
                    <a:pt x="13158" y="0"/>
                    <a:pt x="12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0"/>
            <p:cNvSpPr/>
            <p:nvPr/>
          </p:nvSpPr>
          <p:spPr>
            <a:xfrm>
              <a:off x="2881100" y="2162300"/>
              <a:ext cx="61425" cy="58925"/>
            </a:xfrm>
            <a:custGeom>
              <a:rect b="b" l="l" r="r" t="t"/>
              <a:pathLst>
                <a:path extrusionOk="0" h="2357" w="2457">
                  <a:moveTo>
                    <a:pt x="1629" y="552"/>
                  </a:moveTo>
                  <a:cubicBezTo>
                    <a:pt x="1780" y="552"/>
                    <a:pt x="1905" y="678"/>
                    <a:pt x="1905" y="828"/>
                  </a:cubicBezTo>
                  <a:lnTo>
                    <a:pt x="1905" y="1530"/>
                  </a:lnTo>
                  <a:cubicBezTo>
                    <a:pt x="1905" y="1680"/>
                    <a:pt x="1780" y="1805"/>
                    <a:pt x="1629" y="1805"/>
                  </a:cubicBezTo>
                  <a:lnTo>
                    <a:pt x="827" y="1805"/>
                  </a:lnTo>
                  <a:cubicBezTo>
                    <a:pt x="677" y="1805"/>
                    <a:pt x="552" y="1680"/>
                    <a:pt x="552" y="1530"/>
                  </a:cubicBezTo>
                  <a:lnTo>
                    <a:pt x="552" y="828"/>
                  </a:lnTo>
                  <a:cubicBezTo>
                    <a:pt x="552" y="678"/>
                    <a:pt x="677" y="552"/>
                    <a:pt x="827" y="552"/>
                  </a:cubicBezTo>
                  <a:close/>
                  <a:moveTo>
                    <a:pt x="827" y="1"/>
                  </a:moveTo>
                  <a:cubicBezTo>
                    <a:pt x="376" y="1"/>
                    <a:pt x="0" y="377"/>
                    <a:pt x="0" y="828"/>
                  </a:cubicBezTo>
                  <a:lnTo>
                    <a:pt x="0" y="1530"/>
                  </a:lnTo>
                  <a:cubicBezTo>
                    <a:pt x="0" y="1981"/>
                    <a:pt x="376" y="2357"/>
                    <a:pt x="827" y="2357"/>
                  </a:cubicBezTo>
                  <a:lnTo>
                    <a:pt x="1629" y="2357"/>
                  </a:lnTo>
                  <a:cubicBezTo>
                    <a:pt x="2081" y="2357"/>
                    <a:pt x="2457" y="1981"/>
                    <a:pt x="2457" y="1530"/>
                  </a:cubicBezTo>
                  <a:lnTo>
                    <a:pt x="2457" y="828"/>
                  </a:lnTo>
                  <a:cubicBezTo>
                    <a:pt x="2457" y="377"/>
                    <a:pt x="2081" y="1"/>
                    <a:pt x="1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0"/>
            <p:cNvSpPr/>
            <p:nvPr/>
          </p:nvSpPr>
          <p:spPr>
            <a:xfrm>
              <a:off x="2956275" y="2162300"/>
              <a:ext cx="61450" cy="58925"/>
            </a:xfrm>
            <a:custGeom>
              <a:rect b="b" l="l" r="r" t="t"/>
              <a:pathLst>
                <a:path extrusionOk="0" h="2357" w="2458">
                  <a:moveTo>
                    <a:pt x="1630" y="552"/>
                  </a:moveTo>
                  <a:cubicBezTo>
                    <a:pt x="1780" y="552"/>
                    <a:pt x="1906" y="678"/>
                    <a:pt x="1906" y="828"/>
                  </a:cubicBezTo>
                  <a:lnTo>
                    <a:pt x="1906" y="1530"/>
                  </a:lnTo>
                  <a:cubicBezTo>
                    <a:pt x="1906" y="1680"/>
                    <a:pt x="1780" y="1805"/>
                    <a:pt x="1630" y="1805"/>
                  </a:cubicBezTo>
                  <a:lnTo>
                    <a:pt x="828" y="1805"/>
                  </a:lnTo>
                  <a:cubicBezTo>
                    <a:pt x="678" y="1805"/>
                    <a:pt x="552" y="1680"/>
                    <a:pt x="552" y="1530"/>
                  </a:cubicBezTo>
                  <a:lnTo>
                    <a:pt x="552" y="828"/>
                  </a:lnTo>
                  <a:cubicBezTo>
                    <a:pt x="552" y="678"/>
                    <a:pt x="678" y="552"/>
                    <a:pt x="828" y="552"/>
                  </a:cubicBezTo>
                  <a:close/>
                  <a:moveTo>
                    <a:pt x="828" y="1"/>
                  </a:moveTo>
                  <a:cubicBezTo>
                    <a:pt x="377" y="1"/>
                    <a:pt x="1" y="377"/>
                    <a:pt x="1" y="828"/>
                  </a:cubicBezTo>
                  <a:lnTo>
                    <a:pt x="1" y="1530"/>
                  </a:lnTo>
                  <a:cubicBezTo>
                    <a:pt x="1" y="1981"/>
                    <a:pt x="377" y="2357"/>
                    <a:pt x="828" y="2357"/>
                  </a:cubicBezTo>
                  <a:lnTo>
                    <a:pt x="1630" y="2357"/>
                  </a:lnTo>
                  <a:cubicBezTo>
                    <a:pt x="2081" y="2357"/>
                    <a:pt x="2457" y="1981"/>
                    <a:pt x="2457" y="1530"/>
                  </a:cubicBezTo>
                  <a:lnTo>
                    <a:pt x="2457" y="828"/>
                  </a:lnTo>
                  <a:cubicBezTo>
                    <a:pt x="2457" y="377"/>
                    <a:pt x="2081" y="1"/>
                    <a:pt x="1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0"/>
            <p:cNvSpPr/>
            <p:nvPr/>
          </p:nvSpPr>
          <p:spPr>
            <a:xfrm>
              <a:off x="3031475" y="2162300"/>
              <a:ext cx="61425" cy="58925"/>
            </a:xfrm>
            <a:custGeom>
              <a:rect b="b" l="l" r="r" t="t"/>
              <a:pathLst>
                <a:path extrusionOk="0" h="2357" w="2457">
                  <a:moveTo>
                    <a:pt x="1630" y="552"/>
                  </a:moveTo>
                  <a:cubicBezTo>
                    <a:pt x="1780" y="552"/>
                    <a:pt x="1905" y="678"/>
                    <a:pt x="1905" y="828"/>
                  </a:cubicBezTo>
                  <a:lnTo>
                    <a:pt x="1905" y="1530"/>
                  </a:lnTo>
                  <a:cubicBezTo>
                    <a:pt x="1905" y="1680"/>
                    <a:pt x="1780" y="1805"/>
                    <a:pt x="1630" y="1805"/>
                  </a:cubicBezTo>
                  <a:lnTo>
                    <a:pt x="828" y="1805"/>
                  </a:lnTo>
                  <a:cubicBezTo>
                    <a:pt x="677" y="1805"/>
                    <a:pt x="552" y="1680"/>
                    <a:pt x="552" y="1530"/>
                  </a:cubicBezTo>
                  <a:lnTo>
                    <a:pt x="552" y="828"/>
                  </a:lnTo>
                  <a:cubicBezTo>
                    <a:pt x="552" y="678"/>
                    <a:pt x="677" y="552"/>
                    <a:pt x="828" y="552"/>
                  </a:cubicBezTo>
                  <a:close/>
                  <a:moveTo>
                    <a:pt x="828" y="1"/>
                  </a:moveTo>
                  <a:cubicBezTo>
                    <a:pt x="376" y="1"/>
                    <a:pt x="0" y="377"/>
                    <a:pt x="0" y="828"/>
                  </a:cubicBezTo>
                  <a:lnTo>
                    <a:pt x="0" y="1530"/>
                  </a:lnTo>
                  <a:cubicBezTo>
                    <a:pt x="0" y="1981"/>
                    <a:pt x="376" y="2357"/>
                    <a:pt x="828" y="2357"/>
                  </a:cubicBezTo>
                  <a:lnTo>
                    <a:pt x="1630" y="2357"/>
                  </a:lnTo>
                  <a:cubicBezTo>
                    <a:pt x="2081" y="2357"/>
                    <a:pt x="2457" y="1981"/>
                    <a:pt x="2457" y="1530"/>
                  </a:cubicBezTo>
                  <a:lnTo>
                    <a:pt x="2457" y="828"/>
                  </a:lnTo>
                  <a:cubicBezTo>
                    <a:pt x="2457" y="377"/>
                    <a:pt x="2081" y="1"/>
                    <a:pt x="1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0"/>
            <p:cNvSpPr/>
            <p:nvPr/>
          </p:nvSpPr>
          <p:spPr>
            <a:xfrm>
              <a:off x="2881100" y="2235000"/>
              <a:ext cx="61425" cy="58925"/>
            </a:xfrm>
            <a:custGeom>
              <a:rect b="b" l="l" r="r" t="t"/>
              <a:pathLst>
                <a:path extrusionOk="0" h="2357" w="2457">
                  <a:moveTo>
                    <a:pt x="1629" y="552"/>
                  </a:moveTo>
                  <a:cubicBezTo>
                    <a:pt x="1780" y="552"/>
                    <a:pt x="1905" y="677"/>
                    <a:pt x="1905" y="827"/>
                  </a:cubicBezTo>
                  <a:lnTo>
                    <a:pt x="1905" y="1529"/>
                  </a:lnTo>
                  <a:cubicBezTo>
                    <a:pt x="1905" y="1679"/>
                    <a:pt x="1780" y="1805"/>
                    <a:pt x="1629" y="1805"/>
                  </a:cubicBezTo>
                  <a:lnTo>
                    <a:pt x="827" y="1805"/>
                  </a:lnTo>
                  <a:cubicBezTo>
                    <a:pt x="677" y="1805"/>
                    <a:pt x="552" y="1679"/>
                    <a:pt x="552" y="1529"/>
                  </a:cubicBezTo>
                  <a:lnTo>
                    <a:pt x="552" y="827"/>
                  </a:lnTo>
                  <a:cubicBezTo>
                    <a:pt x="552" y="677"/>
                    <a:pt x="677" y="552"/>
                    <a:pt x="827" y="552"/>
                  </a:cubicBezTo>
                  <a:close/>
                  <a:moveTo>
                    <a:pt x="827" y="0"/>
                  </a:moveTo>
                  <a:cubicBezTo>
                    <a:pt x="376" y="0"/>
                    <a:pt x="0" y="376"/>
                    <a:pt x="0" y="827"/>
                  </a:cubicBezTo>
                  <a:lnTo>
                    <a:pt x="0" y="1529"/>
                  </a:lnTo>
                  <a:cubicBezTo>
                    <a:pt x="0" y="2005"/>
                    <a:pt x="376" y="2356"/>
                    <a:pt x="827" y="2356"/>
                  </a:cubicBezTo>
                  <a:lnTo>
                    <a:pt x="1629" y="2356"/>
                  </a:lnTo>
                  <a:cubicBezTo>
                    <a:pt x="2081" y="2356"/>
                    <a:pt x="2457" y="2005"/>
                    <a:pt x="2457" y="1529"/>
                  </a:cubicBezTo>
                  <a:lnTo>
                    <a:pt x="2457" y="827"/>
                  </a:lnTo>
                  <a:cubicBezTo>
                    <a:pt x="2457" y="376"/>
                    <a:pt x="2081" y="0"/>
                    <a:pt x="1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0"/>
            <p:cNvSpPr/>
            <p:nvPr/>
          </p:nvSpPr>
          <p:spPr>
            <a:xfrm>
              <a:off x="2956275" y="2235000"/>
              <a:ext cx="61450" cy="58925"/>
            </a:xfrm>
            <a:custGeom>
              <a:rect b="b" l="l" r="r" t="t"/>
              <a:pathLst>
                <a:path extrusionOk="0" h="2357" w="2458">
                  <a:moveTo>
                    <a:pt x="1630" y="552"/>
                  </a:moveTo>
                  <a:cubicBezTo>
                    <a:pt x="1780" y="552"/>
                    <a:pt x="1906" y="677"/>
                    <a:pt x="1906" y="827"/>
                  </a:cubicBezTo>
                  <a:lnTo>
                    <a:pt x="1906" y="1529"/>
                  </a:lnTo>
                  <a:cubicBezTo>
                    <a:pt x="1906" y="1679"/>
                    <a:pt x="1780" y="1805"/>
                    <a:pt x="1630" y="1805"/>
                  </a:cubicBezTo>
                  <a:lnTo>
                    <a:pt x="828" y="1805"/>
                  </a:lnTo>
                  <a:cubicBezTo>
                    <a:pt x="678" y="1805"/>
                    <a:pt x="552" y="1679"/>
                    <a:pt x="552" y="1529"/>
                  </a:cubicBezTo>
                  <a:lnTo>
                    <a:pt x="552" y="827"/>
                  </a:lnTo>
                  <a:cubicBezTo>
                    <a:pt x="552" y="677"/>
                    <a:pt x="678" y="552"/>
                    <a:pt x="828" y="552"/>
                  </a:cubicBezTo>
                  <a:close/>
                  <a:moveTo>
                    <a:pt x="828" y="0"/>
                  </a:moveTo>
                  <a:cubicBezTo>
                    <a:pt x="377" y="0"/>
                    <a:pt x="1" y="376"/>
                    <a:pt x="1" y="827"/>
                  </a:cubicBezTo>
                  <a:lnTo>
                    <a:pt x="1" y="1529"/>
                  </a:lnTo>
                  <a:cubicBezTo>
                    <a:pt x="1" y="2005"/>
                    <a:pt x="377" y="2356"/>
                    <a:pt x="828" y="2356"/>
                  </a:cubicBezTo>
                  <a:lnTo>
                    <a:pt x="1630" y="2356"/>
                  </a:lnTo>
                  <a:cubicBezTo>
                    <a:pt x="2081" y="2356"/>
                    <a:pt x="2457" y="2005"/>
                    <a:pt x="2457" y="1529"/>
                  </a:cubicBezTo>
                  <a:lnTo>
                    <a:pt x="2457" y="827"/>
                  </a:lnTo>
                  <a:cubicBezTo>
                    <a:pt x="2457" y="376"/>
                    <a:pt x="2081" y="0"/>
                    <a:pt x="16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0"/>
            <p:cNvSpPr/>
            <p:nvPr/>
          </p:nvSpPr>
          <p:spPr>
            <a:xfrm>
              <a:off x="2881100" y="2307675"/>
              <a:ext cx="61425" cy="59550"/>
            </a:xfrm>
            <a:custGeom>
              <a:rect b="b" l="l" r="r" t="t"/>
              <a:pathLst>
                <a:path extrusionOk="0" h="2382" w="2457">
                  <a:moveTo>
                    <a:pt x="1629" y="552"/>
                  </a:moveTo>
                  <a:cubicBezTo>
                    <a:pt x="1780" y="552"/>
                    <a:pt x="1905" y="677"/>
                    <a:pt x="1905" y="827"/>
                  </a:cubicBezTo>
                  <a:lnTo>
                    <a:pt x="1905" y="1554"/>
                  </a:lnTo>
                  <a:cubicBezTo>
                    <a:pt x="1905" y="1705"/>
                    <a:pt x="1780" y="1830"/>
                    <a:pt x="1629" y="1830"/>
                  </a:cubicBezTo>
                  <a:lnTo>
                    <a:pt x="827" y="1830"/>
                  </a:lnTo>
                  <a:cubicBezTo>
                    <a:pt x="677" y="1830"/>
                    <a:pt x="552" y="1705"/>
                    <a:pt x="552" y="1554"/>
                  </a:cubicBezTo>
                  <a:lnTo>
                    <a:pt x="552" y="827"/>
                  </a:lnTo>
                  <a:cubicBezTo>
                    <a:pt x="552" y="677"/>
                    <a:pt x="677" y="552"/>
                    <a:pt x="827" y="552"/>
                  </a:cubicBezTo>
                  <a:close/>
                  <a:moveTo>
                    <a:pt x="827" y="0"/>
                  </a:moveTo>
                  <a:cubicBezTo>
                    <a:pt x="376" y="0"/>
                    <a:pt x="0" y="376"/>
                    <a:pt x="0" y="827"/>
                  </a:cubicBezTo>
                  <a:lnTo>
                    <a:pt x="0" y="1554"/>
                  </a:lnTo>
                  <a:cubicBezTo>
                    <a:pt x="0" y="2005"/>
                    <a:pt x="376" y="2381"/>
                    <a:pt x="827" y="2381"/>
                  </a:cubicBezTo>
                  <a:lnTo>
                    <a:pt x="1629" y="2381"/>
                  </a:lnTo>
                  <a:cubicBezTo>
                    <a:pt x="2081" y="2381"/>
                    <a:pt x="2457" y="2005"/>
                    <a:pt x="2457" y="1554"/>
                  </a:cubicBezTo>
                  <a:lnTo>
                    <a:pt x="2457" y="827"/>
                  </a:lnTo>
                  <a:cubicBezTo>
                    <a:pt x="2457" y="376"/>
                    <a:pt x="2081" y="0"/>
                    <a:pt x="1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0"/>
            <p:cNvSpPr/>
            <p:nvPr/>
          </p:nvSpPr>
          <p:spPr>
            <a:xfrm>
              <a:off x="2956275" y="2307675"/>
              <a:ext cx="61450" cy="59550"/>
            </a:xfrm>
            <a:custGeom>
              <a:rect b="b" l="l" r="r" t="t"/>
              <a:pathLst>
                <a:path extrusionOk="0" h="2382" w="2458">
                  <a:moveTo>
                    <a:pt x="1630" y="552"/>
                  </a:moveTo>
                  <a:cubicBezTo>
                    <a:pt x="1780" y="552"/>
                    <a:pt x="1906" y="677"/>
                    <a:pt x="1906" y="827"/>
                  </a:cubicBezTo>
                  <a:lnTo>
                    <a:pt x="1906" y="1554"/>
                  </a:lnTo>
                  <a:cubicBezTo>
                    <a:pt x="1906" y="1705"/>
                    <a:pt x="1780" y="1830"/>
                    <a:pt x="1630" y="1830"/>
                  </a:cubicBezTo>
                  <a:lnTo>
                    <a:pt x="828" y="1830"/>
                  </a:lnTo>
                  <a:cubicBezTo>
                    <a:pt x="678" y="1830"/>
                    <a:pt x="552" y="1705"/>
                    <a:pt x="552" y="1554"/>
                  </a:cubicBezTo>
                  <a:lnTo>
                    <a:pt x="552" y="827"/>
                  </a:lnTo>
                  <a:cubicBezTo>
                    <a:pt x="552" y="677"/>
                    <a:pt x="678" y="552"/>
                    <a:pt x="828" y="552"/>
                  </a:cubicBezTo>
                  <a:close/>
                  <a:moveTo>
                    <a:pt x="828" y="0"/>
                  </a:moveTo>
                  <a:cubicBezTo>
                    <a:pt x="377" y="0"/>
                    <a:pt x="1" y="376"/>
                    <a:pt x="1" y="827"/>
                  </a:cubicBezTo>
                  <a:lnTo>
                    <a:pt x="1" y="1554"/>
                  </a:lnTo>
                  <a:cubicBezTo>
                    <a:pt x="1" y="2005"/>
                    <a:pt x="377" y="2381"/>
                    <a:pt x="828" y="2381"/>
                  </a:cubicBezTo>
                  <a:lnTo>
                    <a:pt x="1630" y="2381"/>
                  </a:lnTo>
                  <a:cubicBezTo>
                    <a:pt x="2081" y="2381"/>
                    <a:pt x="2457" y="2005"/>
                    <a:pt x="2457" y="1554"/>
                  </a:cubicBezTo>
                  <a:lnTo>
                    <a:pt x="2457" y="827"/>
                  </a:lnTo>
                  <a:cubicBezTo>
                    <a:pt x="2457" y="376"/>
                    <a:pt x="2081" y="0"/>
                    <a:pt x="16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0"/>
            <p:cNvSpPr/>
            <p:nvPr/>
          </p:nvSpPr>
          <p:spPr>
            <a:xfrm>
              <a:off x="2956275" y="2380975"/>
              <a:ext cx="61450" cy="58925"/>
            </a:xfrm>
            <a:custGeom>
              <a:rect b="b" l="l" r="r" t="t"/>
              <a:pathLst>
                <a:path extrusionOk="0" h="2357" w="2458">
                  <a:moveTo>
                    <a:pt x="1630" y="552"/>
                  </a:moveTo>
                  <a:cubicBezTo>
                    <a:pt x="1780" y="552"/>
                    <a:pt x="1906" y="652"/>
                    <a:pt x="1906" y="828"/>
                  </a:cubicBezTo>
                  <a:lnTo>
                    <a:pt x="1906" y="1530"/>
                  </a:lnTo>
                  <a:cubicBezTo>
                    <a:pt x="1906" y="1680"/>
                    <a:pt x="1780" y="1805"/>
                    <a:pt x="1630" y="1805"/>
                  </a:cubicBezTo>
                  <a:lnTo>
                    <a:pt x="828" y="1805"/>
                  </a:lnTo>
                  <a:cubicBezTo>
                    <a:pt x="678" y="1805"/>
                    <a:pt x="552" y="1680"/>
                    <a:pt x="552" y="1530"/>
                  </a:cubicBezTo>
                  <a:lnTo>
                    <a:pt x="552" y="828"/>
                  </a:lnTo>
                  <a:cubicBezTo>
                    <a:pt x="552" y="652"/>
                    <a:pt x="678" y="552"/>
                    <a:pt x="828" y="552"/>
                  </a:cubicBezTo>
                  <a:close/>
                  <a:moveTo>
                    <a:pt x="828" y="1"/>
                  </a:moveTo>
                  <a:cubicBezTo>
                    <a:pt x="377" y="1"/>
                    <a:pt x="1" y="352"/>
                    <a:pt x="1" y="828"/>
                  </a:cubicBezTo>
                  <a:lnTo>
                    <a:pt x="1" y="1530"/>
                  </a:lnTo>
                  <a:cubicBezTo>
                    <a:pt x="1" y="1981"/>
                    <a:pt x="377" y="2357"/>
                    <a:pt x="828" y="2357"/>
                  </a:cubicBezTo>
                  <a:lnTo>
                    <a:pt x="1630" y="2357"/>
                  </a:lnTo>
                  <a:cubicBezTo>
                    <a:pt x="2081" y="2357"/>
                    <a:pt x="2457" y="1981"/>
                    <a:pt x="2457" y="1530"/>
                  </a:cubicBezTo>
                  <a:lnTo>
                    <a:pt x="2457" y="828"/>
                  </a:lnTo>
                  <a:cubicBezTo>
                    <a:pt x="2457" y="352"/>
                    <a:pt x="2081" y="1"/>
                    <a:pt x="1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0"/>
            <p:cNvSpPr/>
            <p:nvPr/>
          </p:nvSpPr>
          <p:spPr>
            <a:xfrm>
              <a:off x="3031475" y="2235000"/>
              <a:ext cx="61425" cy="58925"/>
            </a:xfrm>
            <a:custGeom>
              <a:rect b="b" l="l" r="r" t="t"/>
              <a:pathLst>
                <a:path extrusionOk="0" h="2357" w="2457">
                  <a:moveTo>
                    <a:pt x="1630" y="552"/>
                  </a:moveTo>
                  <a:cubicBezTo>
                    <a:pt x="1780" y="552"/>
                    <a:pt x="1905" y="677"/>
                    <a:pt x="1905" y="827"/>
                  </a:cubicBezTo>
                  <a:lnTo>
                    <a:pt x="1905" y="1529"/>
                  </a:lnTo>
                  <a:cubicBezTo>
                    <a:pt x="1905" y="1679"/>
                    <a:pt x="1780" y="1805"/>
                    <a:pt x="1630" y="1805"/>
                  </a:cubicBezTo>
                  <a:lnTo>
                    <a:pt x="828" y="1805"/>
                  </a:lnTo>
                  <a:cubicBezTo>
                    <a:pt x="677" y="1805"/>
                    <a:pt x="552" y="1679"/>
                    <a:pt x="552" y="1529"/>
                  </a:cubicBezTo>
                  <a:lnTo>
                    <a:pt x="552" y="827"/>
                  </a:lnTo>
                  <a:cubicBezTo>
                    <a:pt x="552" y="677"/>
                    <a:pt x="677" y="552"/>
                    <a:pt x="828" y="552"/>
                  </a:cubicBezTo>
                  <a:close/>
                  <a:moveTo>
                    <a:pt x="828" y="0"/>
                  </a:moveTo>
                  <a:cubicBezTo>
                    <a:pt x="376" y="0"/>
                    <a:pt x="0" y="376"/>
                    <a:pt x="0" y="827"/>
                  </a:cubicBezTo>
                  <a:lnTo>
                    <a:pt x="0" y="1529"/>
                  </a:lnTo>
                  <a:cubicBezTo>
                    <a:pt x="0" y="2005"/>
                    <a:pt x="376" y="2356"/>
                    <a:pt x="828" y="2356"/>
                  </a:cubicBezTo>
                  <a:lnTo>
                    <a:pt x="1630" y="2356"/>
                  </a:lnTo>
                  <a:cubicBezTo>
                    <a:pt x="2081" y="2356"/>
                    <a:pt x="2457" y="2005"/>
                    <a:pt x="2457" y="1529"/>
                  </a:cubicBezTo>
                  <a:lnTo>
                    <a:pt x="2457" y="827"/>
                  </a:lnTo>
                  <a:cubicBezTo>
                    <a:pt x="2457" y="376"/>
                    <a:pt x="2081" y="0"/>
                    <a:pt x="16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0"/>
            <p:cNvSpPr/>
            <p:nvPr/>
          </p:nvSpPr>
          <p:spPr>
            <a:xfrm>
              <a:off x="3031475" y="2307675"/>
              <a:ext cx="61425" cy="59550"/>
            </a:xfrm>
            <a:custGeom>
              <a:rect b="b" l="l" r="r" t="t"/>
              <a:pathLst>
                <a:path extrusionOk="0" h="2382" w="2457">
                  <a:moveTo>
                    <a:pt x="1630" y="552"/>
                  </a:moveTo>
                  <a:cubicBezTo>
                    <a:pt x="1780" y="552"/>
                    <a:pt x="1905" y="677"/>
                    <a:pt x="1905" y="827"/>
                  </a:cubicBezTo>
                  <a:lnTo>
                    <a:pt x="1905" y="1554"/>
                  </a:lnTo>
                  <a:cubicBezTo>
                    <a:pt x="1905" y="1705"/>
                    <a:pt x="1780" y="1830"/>
                    <a:pt x="1630" y="1830"/>
                  </a:cubicBezTo>
                  <a:lnTo>
                    <a:pt x="828" y="1830"/>
                  </a:lnTo>
                  <a:cubicBezTo>
                    <a:pt x="677" y="1830"/>
                    <a:pt x="552" y="1705"/>
                    <a:pt x="552" y="1554"/>
                  </a:cubicBezTo>
                  <a:lnTo>
                    <a:pt x="552" y="827"/>
                  </a:lnTo>
                  <a:cubicBezTo>
                    <a:pt x="552" y="677"/>
                    <a:pt x="677" y="552"/>
                    <a:pt x="828" y="552"/>
                  </a:cubicBezTo>
                  <a:close/>
                  <a:moveTo>
                    <a:pt x="828" y="0"/>
                  </a:moveTo>
                  <a:cubicBezTo>
                    <a:pt x="376" y="0"/>
                    <a:pt x="0" y="376"/>
                    <a:pt x="0" y="827"/>
                  </a:cubicBezTo>
                  <a:lnTo>
                    <a:pt x="0" y="1554"/>
                  </a:lnTo>
                  <a:cubicBezTo>
                    <a:pt x="0" y="2005"/>
                    <a:pt x="376" y="2381"/>
                    <a:pt x="828" y="2381"/>
                  </a:cubicBezTo>
                  <a:lnTo>
                    <a:pt x="1630" y="2381"/>
                  </a:lnTo>
                  <a:cubicBezTo>
                    <a:pt x="2081" y="2381"/>
                    <a:pt x="2457" y="2005"/>
                    <a:pt x="2457" y="1554"/>
                  </a:cubicBezTo>
                  <a:lnTo>
                    <a:pt x="2457" y="827"/>
                  </a:lnTo>
                  <a:cubicBezTo>
                    <a:pt x="2457" y="376"/>
                    <a:pt x="2081" y="0"/>
                    <a:pt x="16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0"/>
            <p:cNvSpPr/>
            <p:nvPr/>
          </p:nvSpPr>
          <p:spPr>
            <a:xfrm>
              <a:off x="3106675" y="2162300"/>
              <a:ext cx="61425" cy="58925"/>
            </a:xfrm>
            <a:custGeom>
              <a:rect b="b" l="l" r="r" t="t"/>
              <a:pathLst>
                <a:path extrusionOk="0" h="2357" w="2457">
                  <a:moveTo>
                    <a:pt x="1629" y="552"/>
                  </a:moveTo>
                  <a:cubicBezTo>
                    <a:pt x="1779" y="552"/>
                    <a:pt x="1905" y="678"/>
                    <a:pt x="1905" y="828"/>
                  </a:cubicBezTo>
                  <a:lnTo>
                    <a:pt x="1905" y="1530"/>
                  </a:lnTo>
                  <a:cubicBezTo>
                    <a:pt x="1905" y="1680"/>
                    <a:pt x="1779" y="1805"/>
                    <a:pt x="1629" y="1805"/>
                  </a:cubicBezTo>
                  <a:lnTo>
                    <a:pt x="827" y="1805"/>
                  </a:lnTo>
                  <a:cubicBezTo>
                    <a:pt x="677" y="1805"/>
                    <a:pt x="551" y="1680"/>
                    <a:pt x="551" y="1530"/>
                  </a:cubicBezTo>
                  <a:lnTo>
                    <a:pt x="551" y="828"/>
                  </a:lnTo>
                  <a:cubicBezTo>
                    <a:pt x="551" y="678"/>
                    <a:pt x="677" y="552"/>
                    <a:pt x="827" y="552"/>
                  </a:cubicBezTo>
                  <a:close/>
                  <a:moveTo>
                    <a:pt x="827" y="1"/>
                  </a:moveTo>
                  <a:cubicBezTo>
                    <a:pt x="376" y="1"/>
                    <a:pt x="0" y="377"/>
                    <a:pt x="0" y="828"/>
                  </a:cubicBezTo>
                  <a:lnTo>
                    <a:pt x="0" y="1530"/>
                  </a:lnTo>
                  <a:cubicBezTo>
                    <a:pt x="0" y="1981"/>
                    <a:pt x="376" y="2357"/>
                    <a:pt x="827" y="2357"/>
                  </a:cubicBezTo>
                  <a:lnTo>
                    <a:pt x="1629" y="2357"/>
                  </a:lnTo>
                  <a:cubicBezTo>
                    <a:pt x="2105" y="2357"/>
                    <a:pt x="2456" y="1981"/>
                    <a:pt x="2456" y="1530"/>
                  </a:cubicBezTo>
                  <a:lnTo>
                    <a:pt x="2456" y="828"/>
                  </a:lnTo>
                  <a:cubicBezTo>
                    <a:pt x="2456" y="377"/>
                    <a:pt x="2105" y="1"/>
                    <a:pt x="1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0"/>
            <p:cNvSpPr/>
            <p:nvPr/>
          </p:nvSpPr>
          <p:spPr>
            <a:xfrm>
              <a:off x="3106675" y="2235000"/>
              <a:ext cx="61425" cy="58925"/>
            </a:xfrm>
            <a:custGeom>
              <a:rect b="b" l="l" r="r" t="t"/>
              <a:pathLst>
                <a:path extrusionOk="0" h="2357" w="2457">
                  <a:moveTo>
                    <a:pt x="1629" y="552"/>
                  </a:moveTo>
                  <a:cubicBezTo>
                    <a:pt x="1779" y="552"/>
                    <a:pt x="1905" y="677"/>
                    <a:pt x="1905" y="827"/>
                  </a:cubicBezTo>
                  <a:lnTo>
                    <a:pt x="1905" y="1529"/>
                  </a:lnTo>
                  <a:cubicBezTo>
                    <a:pt x="1905" y="1679"/>
                    <a:pt x="1779" y="1805"/>
                    <a:pt x="1629" y="1805"/>
                  </a:cubicBezTo>
                  <a:lnTo>
                    <a:pt x="827" y="1805"/>
                  </a:lnTo>
                  <a:cubicBezTo>
                    <a:pt x="677" y="1805"/>
                    <a:pt x="551" y="1679"/>
                    <a:pt x="551" y="1529"/>
                  </a:cubicBezTo>
                  <a:lnTo>
                    <a:pt x="551" y="827"/>
                  </a:lnTo>
                  <a:cubicBezTo>
                    <a:pt x="551" y="677"/>
                    <a:pt x="677" y="552"/>
                    <a:pt x="827" y="552"/>
                  </a:cubicBezTo>
                  <a:close/>
                  <a:moveTo>
                    <a:pt x="827" y="0"/>
                  </a:moveTo>
                  <a:cubicBezTo>
                    <a:pt x="376" y="0"/>
                    <a:pt x="0" y="376"/>
                    <a:pt x="0" y="827"/>
                  </a:cubicBezTo>
                  <a:lnTo>
                    <a:pt x="0" y="1529"/>
                  </a:lnTo>
                  <a:cubicBezTo>
                    <a:pt x="0" y="2005"/>
                    <a:pt x="376" y="2356"/>
                    <a:pt x="827" y="2356"/>
                  </a:cubicBezTo>
                  <a:lnTo>
                    <a:pt x="1629" y="2356"/>
                  </a:lnTo>
                  <a:cubicBezTo>
                    <a:pt x="2105" y="2356"/>
                    <a:pt x="2456" y="2005"/>
                    <a:pt x="2456" y="1529"/>
                  </a:cubicBezTo>
                  <a:lnTo>
                    <a:pt x="2456" y="827"/>
                  </a:lnTo>
                  <a:cubicBezTo>
                    <a:pt x="2456" y="376"/>
                    <a:pt x="2105" y="0"/>
                    <a:pt x="1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0"/>
            <p:cNvSpPr/>
            <p:nvPr/>
          </p:nvSpPr>
          <p:spPr>
            <a:xfrm>
              <a:off x="3106675" y="2307050"/>
              <a:ext cx="61425" cy="132850"/>
            </a:xfrm>
            <a:custGeom>
              <a:rect b="b" l="l" r="r" t="t"/>
              <a:pathLst>
                <a:path extrusionOk="0" h="5314" w="2457">
                  <a:moveTo>
                    <a:pt x="1629" y="552"/>
                  </a:moveTo>
                  <a:cubicBezTo>
                    <a:pt x="1779" y="552"/>
                    <a:pt x="1905" y="677"/>
                    <a:pt x="1905" y="827"/>
                  </a:cubicBezTo>
                  <a:lnTo>
                    <a:pt x="1905" y="4487"/>
                  </a:lnTo>
                  <a:cubicBezTo>
                    <a:pt x="1905" y="4637"/>
                    <a:pt x="1779" y="4762"/>
                    <a:pt x="1629" y="4762"/>
                  </a:cubicBezTo>
                  <a:lnTo>
                    <a:pt x="827" y="4762"/>
                  </a:lnTo>
                  <a:cubicBezTo>
                    <a:pt x="677" y="4762"/>
                    <a:pt x="551" y="4637"/>
                    <a:pt x="551" y="4487"/>
                  </a:cubicBezTo>
                  <a:lnTo>
                    <a:pt x="551" y="827"/>
                  </a:lnTo>
                  <a:cubicBezTo>
                    <a:pt x="551" y="677"/>
                    <a:pt x="677" y="552"/>
                    <a:pt x="827" y="552"/>
                  </a:cubicBezTo>
                  <a:close/>
                  <a:moveTo>
                    <a:pt x="827" y="0"/>
                  </a:moveTo>
                  <a:cubicBezTo>
                    <a:pt x="376" y="0"/>
                    <a:pt x="0" y="376"/>
                    <a:pt x="0" y="827"/>
                  </a:cubicBezTo>
                  <a:lnTo>
                    <a:pt x="0" y="4487"/>
                  </a:lnTo>
                  <a:cubicBezTo>
                    <a:pt x="0" y="4938"/>
                    <a:pt x="376" y="5314"/>
                    <a:pt x="827" y="5314"/>
                  </a:cubicBezTo>
                  <a:lnTo>
                    <a:pt x="1629" y="5314"/>
                  </a:lnTo>
                  <a:cubicBezTo>
                    <a:pt x="2105" y="5314"/>
                    <a:pt x="2456" y="4938"/>
                    <a:pt x="2456" y="4487"/>
                  </a:cubicBezTo>
                  <a:lnTo>
                    <a:pt x="2456" y="827"/>
                  </a:lnTo>
                  <a:cubicBezTo>
                    <a:pt x="2456" y="376"/>
                    <a:pt x="2105" y="0"/>
                    <a:pt x="1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0"/>
            <p:cNvSpPr/>
            <p:nvPr/>
          </p:nvSpPr>
          <p:spPr>
            <a:xfrm>
              <a:off x="3031475" y="2380975"/>
              <a:ext cx="61425" cy="58925"/>
            </a:xfrm>
            <a:custGeom>
              <a:rect b="b" l="l" r="r" t="t"/>
              <a:pathLst>
                <a:path extrusionOk="0" h="2357" w="2457">
                  <a:moveTo>
                    <a:pt x="1630" y="552"/>
                  </a:moveTo>
                  <a:cubicBezTo>
                    <a:pt x="1780" y="552"/>
                    <a:pt x="1905" y="652"/>
                    <a:pt x="1905" y="828"/>
                  </a:cubicBezTo>
                  <a:lnTo>
                    <a:pt x="1905" y="1530"/>
                  </a:lnTo>
                  <a:cubicBezTo>
                    <a:pt x="1905" y="1680"/>
                    <a:pt x="1780" y="1805"/>
                    <a:pt x="1630" y="1805"/>
                  </a:cubicBezTo>
                  <a:lnTo>
                    <a:pt x="828" y="1805"/>
                  </a:lnTo>
                  <a:cubicBezTo>
                    <a:pt x="677" y="1805"/>
                    <a:pt x="552" y="1680"/>
                    <a:pt x="552" y="1530"/>
                  </a:cubicBezTo>
                  <a:lnTo>
                    <a:pt x="552" y="828"/>
                  </a:lnTo>
                  <a:cubicBezTo>
                    <a:pt x="552" y="652"/>
                    <a:pt x="677" y="552"/>
                    <a:pt x="828" y="552"/>
                  </a:cubicBezTo>
                  <a:close/>
                  <a:moveTo>
                    <a:pt x="828" y="1"/>
                  </a:moveTo>
                  <a:cubicBezTo>
                    <a:pt x="376" y="1"/>
                    <a:pt x="0" y="352"/>
                    <a:pt x="0" y="828"/>
                  </a:cubicBezTo>
                  <a:lnTo>
                    <a:pt x="0" y="1530"/>
                  </a:lnTo>
                  <a:cubicBezTo>
                    <a:pt x="0" y="1981"/>
                    <a:pt x="376" y="2357"/>
                    <a:pt x="828" y="2357"/>
                  </a:cubicBezTo>
                  <a:lnTo>
                    <a:pt x="1630" y="2357"/>
                  </a:lnTo>
                  <a:cubicBezTo>
                    <a:pt x="2081" y="2357"/>
                    <a:pt x="2457" y="1981"/>
                    <a:pt x="2457" y="1530"/>
                  </a:cubicBezTo>
                  <a:lnTo>
                    <a:pt x="2457" y="828"/>
                  </a:lnTo>
                  <a:cubicBezTo>
                    <a:pt x="2457" y="352"/>
                    <a:pt x="2081" y="1"/>
                    <a:pt x="1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0"/>
            <p:cNvSpPr/>
            <p:nvPr/>
          </p:nvSpPr>
          <p:spPr>
            <a:xfrm>
              <a:off x="2881100" y="2380975"/>
              <a:ext cx="61425" cy="58925"/>
            </a:xfrm>
            <a:custGeom>
              <a:rect b="b" l="l" r="r" t="t"/>
              <a:pathLst>
                <a:path extrusionOk="0" h="2357" w="2457">
                  <a:moveTo>
                    <a:pt x="1629" y="552"/>
                  </a:moveTo>
                  <a:cubicBezTo>
                    <a:pt x="1780" y="552"/>
                    <a:pt x="1905" y="652"/>
                    <a:pt x="1905" y="828"/>
                  </a:cubicBezTo>
                  <a:lnTo>
                    <a:pt x="1905" y="1530"/>
                  </a:lnTo>
                  <a:cubicBezTo>
                    <a:pt x="1905" y="1680"/>
                    <a:pt x="1780" y="1805"/>
                    <a:pt x="1629" y="1805"/>
                  </a:cubicBezTo>
                  <a:lnTo>
                    <a:pt x="827" y="1805"/>
                  </a:lnTo>
                  <a:cubicBezTo>
                    <a:pt x="677" y="1805"/>
                    <a:pt x="552" y="1680"/>
                    <a:pt x="552" y="1530"/>
                  </a:cubicBezTo>
                  <a:lnTo>
                    <a:pt x="552" y="828"/>
                  </a:lnTo>
                  <a:cubicBezTo>
                    <a:pt x="552" y="652"/>
                    <a:pt x="677" y="552"/>
                    <a:pt x="827" y="552"/>
                  </a:cubicBezTo>
                  <a:close/>
                  <a:moveTo>
                    <a:pt x="827" y="1"/>
                  </a:moveTo>
                  <a:cubicBezTo>
                    <a:pt x="376" y="1"/>
                    <a:pt x="0" y="352"/>
                    <a:pt x="0" y="828"/>
                  </a:cubicBezTo>
                  <a:lnTo>
                    <a:pt x="0" y="1530"/>
                  </a:lnTo>
                  <a:cubicBezTo>
                    <a:pt x="0" y="1981"/>
                    <a:pt x="376" y="2357"/>
                    <a:pt x="827" y="2357"/>
                  </a:cubicBezTo>
                  <a:lnTo>
                    <a:pt x="1629" y="2357"/>
                  </a:lnTo>
                  <a:cubicBezTo>
                    <a:pt x="2081" y="2357"/>
                    <a:pt x="2457" y="1981"/>
                    <a:pt x="2457" y="1530"/>
                  </a:cubicBezTo>
                  <a:lnTo>
                    <a:pt x="2457" y="828"/>
                  </a:lnTo>
                  <a:cubicBezTo>
                    <a:pt x="2457" y="352"/>
                    <a:pt x="2081" y="1"/>
                    <a:pt x="1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0"/>
            <p:cNvSpPr/>
            <p:nvPr/>
          </p:nvSpPr>
          <p:spPr>
            <a:xfrm>
              <a:off x="2887375" y="2043250"/>
              <a:ext cx="275075" cy="75225"/>
            </a:xfrm>
            <a:custGeom>
              <a:rect b="b" l="l" r="r" t="t"/>
              <a:pathLst>
                <a:path extrusionOk="0" h="3009" w="11003">
                  <a:moveTo>
                    <a:pt x="10150" y="552"/>
                  </a:moveTo>
                  <a:cubicBezTo>
                    <a:pt x="10301" y="552"/>
                    <a:pt x="10426" y="678"/>
                    <a:pt x="10426" y="828"/>
                  </a:cubicBezTo>
                  <a:lnTo>
                    <a:pt x="10426" y="2181"/>
                  </a:lnTo>
                  <a:cubicBezTo>
                    <a:pt x="10426" y="2332"/>
                    <a:pt x="10301" y="2457"/>
                    <a:pt x="10150" y="2457"/>
                  </a:cubicBezTo>
                  <a:lnTo>
                    <a:pt x="827" y="2457"/>
                  </a:lnTo>
                  <a:cubicBezTo>
                    <a:pt x="677" y="2457"/>
                    <a:pt x="551" y="2332"/>
                    <a:pt x="551" y="2181"/>
                  </a:cubicBezTo>
                  <a:lnTo>
                    <a:pt x="551" y="828"/>
                  </a:lnTo>
                  <a:cubicBezTo>
                    <a:pt x="551" y="678"/>
                    <a:pt x="677" y="552"/>
                    <a:pt x="827" y="552"/>
                  </a:cubicBezTo>
                  <a:close/>
                  <a:moveTo>
                    <a:pt x="827" y="1"/>
                  </a:moveTo>
                  <a:cubicBezTo>
                    <a:pt x="376" y="1"/>
                    <a:pt x="0" y="377"/>
                    <a:pt x="0" y="828"/>
                  </a:cubicBezTo>
                  <a:lnTo>
                    <a:pt x="0" y="2181"/>
                  </a:lnTo>
                  <a:cubicBezTo>
                    <a:pt x="0" y="2632"/>
                    <a:pt x="376" y="3008"/>
                    <a:pt x="827" y="3008"/>
                  </a:cubicBezTo>
                  <a:lnTo>
                    <a:pt x="10150" y="3008"/>
                  </a:lnTo>
                  <a:cubicBezTo>
                    <a:pt x="10602" y="3008"/>
                    <a:pt x="11003" y="2632"/>
                    <a:pt x="11003" y="2181"/>
                  </a:cubicBezTo>
                  <a:lnTo>
                    <a:pt x="11003" y="828"/>
                  </a:lnTo>
                  <a:cubicBezTo>
                    <a:pt x="11003" y="377"/>
                    <a:pt x="10602" y="1"/>
                    <a:pt x="10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41"/>
          <p:cNvSpPr/>
          <p:nvPr/>
        </p:nvSpPr>
        <p:spPr>
          <a:xfrm>
            <a:off x="3499275" y="1774425"/>
            <a:ext cx="2145900" cy="21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1"/>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872" name="Google Shape;1872;p41"/>
          <p:cNvGrpSpPr/>
          <p:nvPr/>
        </p:nvGrpSpPr>
        <p:grpSpPr>
          <a:xfrm>
            <a:off x="4068439" y="1956123"/>
            <a:ext cx="1011461" cy="1782610"/>
            <a:chOff x="2989056" y="2529166"/>
            <a:chExt cx="883217" cy="1556728"/>
          </a:xfrm>
        </p:grpSpPr>
        <p:sp>
          <p:nvSpPr>
            <p:cNvPr id="1873" name="Google Shape;1873;p41"/>
            <p:cNvSpPr/>
            <p:nvPr/>
          </p:nvSpPr>
          <p:spPr>
            <a:xfrm>
              <a:off x="2989056" y="3044952"/>
              <a:ext cx="883217" cy="1040942"/>
            </a:xfrm>
            <a:custGeom>
              <a:rect b="b" l="l" r="r" t="t"/>
              <a:pathLst>
                <a:path extrusionOk="0" h="20823" w="17667">
                  <a:moveTo>
                    <a:pt x="4458" y="0"/>
                  </a:moveTo>
                  <a:cubicBezTo>
                    <a:pt x="4432" y="0"/>
                    <a:pt x="4409" y="23"/>
                    <a:pt x="4409" y="49"/>
                  </a:cubicBezTo>
                  <a:lnTo>
                    <a:pt x="4409" y="538"/>
                  </a:lnTo>
                  <a:cubicBezTo>
                    <a:pt x="4409" y="848"/>
                    <a:pt x="4663" y="1103"/>
                    <a:pt x="4974" y="1103"/>
                  </a:cubicBezTo>
                  <a:lnTo>
                    <a:pt x="5322" y="1103"/>
                  </a:lnTo>
                  <a:lnTo>
                    <a:pt x="5322" y="3322"/>
                  </a:lnTo>
                  <a:cubicBezTo>
                    <a:pt x="5322" y="4527"/>
                    <a:pt x="5110" y="5724"/>
                    <a:pt x="4693" y="6853"/>
                  </a:cubicBezTo>
                  <a:lnTo>
                    <a:pt x="424" y="18451"/>
                  </a:lnTo>
                  <a:cubicBezTo>
                    <a:pt x="0" y="19603"/>
                    <a:pt x="852" y="20822"/>
                    <a:pt x="2079" y="20822"/>
                  </a:cubicBezTo>
                  <a:lnTo>
                    <a:pt x="15588" y="20822"/>
                  </a:lnTo>
                  <a:cubicBezTo>
                    <a:pt x="16815" y="20822"/>
                    <a:pt x="17667" y="19603"/>
                    <a:pt x="17242" y="18451"/>
                  </a:cubicBezTo>
                  <a:lnTo>
                    <a:pt x="12974" y="6853"/>
                  </a:lnTo>
                  <a:cubicBezTo>
                    <a:pt x="12557" y="5724"/>
                    <a:pt x="12345" y="4527"/>
                    <a:pt x="12345" y="3322"/>
                  </a:cubicBezTo>
                  <a:lnTo>
                    <a:pt x="12345" y="1103"/>
                  </a:lnTo>
                  <a:lnTo>
                    <a:pt x="12693" y="1103"/>
                  </a:lnTo>
                  <a:cubicBezTo>
                    <a:pt x="13008" y="1103"/>
                    <a:pt x="13258" y="848"/>
                    <a:pt x="13258" y="538"/>
                  </a:cubicBezTo>
                  <a:lnTo>
                    <a:pt x="13258" y="49"/>
                  </a:lnTo>
                  <a:cubicBezTo>
                    <a:pt x="13258" y="23"/>
                    <a:pt x="13235" y="0"/>
                    <a:pt x="1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1"/>
            <p:cNvSpPr/>
            <p:nvPr/>
          </p:nvSpPr>
          <p:spPr>
            <a:xfrm>
              <a:off x="3036597" y="3601492"/>
              <a:ext cx="788132" cy="449760"/>
            </a:xfrm>
            <a:custGeom>
              <a:rect b="b" l="l" r="r" t="t"/>
              <a:pathLst>
                <a:path extrusionOk="0" h="8997" w="15765">
                  <a:moveTo>
                    <a:pt x="2905" y="0"/>
                  </a:moveTo>
                  <a:lnTo>
                    <a:pt x="125" y="7557"/>
                  </a:lnTo>
                  <a:cubicBezTo>
                    <a:pt x="0" y="7890"/>
                    <a:pt x="49" y="8250"/>
                    <a:pt x="250" y="8538"/>
                  </a:cubicBezTo>
                  <a:cubicBezTo>
                    <a:pt x="455" y="8829"/>
                    <a:pt x="773" y="8997"/>
                    <a:pt x="1128" y="8997"/>
                  </a:cubicBezTo>
                  <a:lnTo>
                    <a:pt x="14637" y="8997"/>
                  </a:lnTo>
                  <a:cubicBezTo>
                    <a:pt x="14992" y="8997"/>
                    <a:pt x="15310" y="8829"/>
                    <a:pt x="15515" y="8538"/>
                  </a:cubicBezTo>
                  <a:cubicBezTo>
                    <a:pt x="15719" y="8250"/>
                    <a:pt x="15765" y="7890"/>
                    <a:pt x="15640" y="7557"/>
                  </a:cubicBezTo>
                  <a:lnTo>
                    <a:pt x="128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1"/>
            <p:cNvSpPr/>
            <p:nvPr/>
          </p:nvSpPr>
          <p:spPr>
            <a:xfrm>
              <a:off x="2989056" y="3430276"/>
              <a:ext cx="883217" cy="655619"/>
            </a:xfrm>
            <a:custGeom>
              <a:rect b="b" l="l" r="r" t="t"/>
              <a:pathLst>
                <a:path extrusionOk="0" h="13115" w="17667">
                  <a:moveTo>
                    <a:pt x="13288" y="0"/>
                  </a:moveTo>
                  <a:cubicBezTo>
                    <a:pt x="12049" y="2811"/>
                    <a:pt x="9674" y="5111"/>
                    <a:pt x="7174" y="6899"/>
                  </a:cubicBezTo>
                  <a:cubicBezTo>
                    <a:pt x="5774" y="7950"/>
                    <a:pt x="3879" y="9122"/>
                    <a:pt x="2011" y="9122"/>
                  </a:cubicBezTo>
                  <a:cubicBezTo>
                    <a:pt x="1691" y="9122"/>
                    <a:pt x="1372" y="9088"/>
                    <a:pt x="1057" y="9012"/>
                  </a:cubicBezTo>
                  <a:lnTo>
                    <a:pt x="420" y="10743"/>
                  </a:lnTo>
                  <a:cubicBezTo>
                    <a:pt x="0" y="11895"/>
                    <a:pt x="848" y="13114"/>
                    <a:pt x="2076" y="13114"/>
                  </a:cubicBezTo>
                  <a:lnTo>
                    <a:pt x="15588" y="13114"/>
                  </a:lnTo>
                  <a:cubicBezTo>
                    <a:pt x="16815" y="13114"/>
                    <a:pt x="17667" y="11895"/>
                    <a:pt x="17242" y="10743"/>
                  </a:cubicBezTo>
                  <a:lnTo>
                    <a:pt x="13288" y="0"/>
                  </a:lnTo>
                  <a:close/>
                </a:path>
              </a:pathLst>
            </a:custGeom>
            <a:solidFill>
              <a:srgbClr val="4F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1"/>
            <p:cNvSpPr/>
            <p:nvPr/>
          </p:nvSpPr>
          <p:spPr>
            <a:xfrm>
              <a:off x="3036747" y="3601492"/>
              <a:ext cx="787982" cy="449760"/>
            </a:xfrm>
            <a:custGeom>
              <a:rect b="b" l="l" r="r" t="t"/>
              <a:pathLst>
                <a:path extrusionOk="0" h="8997" w="15762">
                  <a:moveTo>
                    <a:pt x="10118" y="0"/>
                  </a:moveTo>
                  <a:cubicBezTo>
                    <a:pt x="8978" y="1315"/>
                    <a:pt x="7622" y="2474"/>
                    <a:pt x="6224" y="3474"/>
                  </a:cubicBezTo>
                  <a:cubicBezTo>
                    <a:pt x="4822" y="4524"/>
                    <a:pt x="2930" y="5697"/>
                    <a:pt x="1061" y="5697"/>
                  </a:cubicBezTo>
                  <a:cubicBezTo>
                    <a:pt x="976" y="5697"/>
                    <a:pt x="892" y="5694"/>
                    <a:pt x="807" y="5689"/>
                  </a:cubicBezTo>
                  <a:lnTo>
                    <a:pt x="122" y="7557"/>
                  </a:lnTo>
                  <a:cubicBezTo>
                    <a:pt x="1" y="7890"/>
                    <a:pt x="46" y="8250"/>
                    <a:pt x="247" y="8538"/>
                  </a:cubicBezTo>
                  <a:cubicBezTo>
                    <a:pt x="452" y="8829"/>
                    <a:pt x="770" y="8997"/>
                    <a:pt x="1125" y="8997"/>
                  </a:cubicBezTo>
                  <a:lnTo>
                    <a:pt x="14637" y="8997"/>
                  </a:lnTo>
                  <a:cubicBezTo>
                    <a:pt x="14989" y="8997"/>
                    <a:pt x="15311" y="8829"/>
                    <a:pt x="15512" y="8538"/>
                  </a:cubicBezTo>
                  <a:cubicBezTo>
                    <a:pt x="15716" y="8250"/>
                    <a:pt x="15762" y="7890"/>
                    <a:pt x="15641" y="7557"/>
                  </a:cubicBezTo>
                  <a:lnTo>
                    <a:pt x="12856" y="0"/>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1"/>
            <p:cNvSpPr/>
            <p:nvPr/>
          </p:nvSpPr>
          <p:spPr>
            <a:xfrm>
              <a:off x="3179322" y="3459170"/>
              <a:ext cx="69340" cy="113577"/>
            </a:xfrm>
            <a:custGeom>
              <a:rect b="b" l="l" r="r" t="t"/>
              <a:pathLst>
                <a:path extrusionOk="0" h="2272" w="1387">
                  <a:moveTo>
                    <a:pt x="963" y="0"/>
                  </a:moveTo>
                  <a:cubicBezTo>
                    <a:pt x="808" y="0"/>
                    <a:pt x="664" y="96"/>
                    <a:pt x="611" y="249"/>
                  </a:cubicBezTo>
                  <a:cubicBezTo>
                    <a:pt x="315" y="1101"/>
                    <a:pt x="69" y="1767"/>
                    <a:pt x="69" y="1767"/>
                  </a:cubicBezTo>
                  <a:cubicBezTo>
                    <a:pt x="1" y="1961"/>
                    <a:pt x="100" y="2176"/>
                    <a:pt x="292" y="2249"/>
                  </a:cubicBezTo>
                  <a:cubicBezTo>
                    <a:pt x="334" y="2263"/>
                    <a:pt x="380" y="2272"/>
                    <a:pt x="421" y="2272"/>
                  </a:cubicBezTo>
                  <a:cubicBezTo>
                    <a:pt x="572" y="2272"/>
                    <a:pt x="717" y="2176"/>
                    <a:pt x="773" y="2025"/>
                  </a:cubicBezTo>
                  <a:cubicBezTo>
                    <a:pt x="773" y="2025"/>
                    <a:pt x="1020" y="1354"/>
                    <a:pt x="1319" y="494"/>
                  </a:cubicBezTo>
                  <a:cubicBezTo>
                    <a:pt x="1387" y="302"/>
                    <a:pt x="1281" y="90"/>
                    <a:pt x="1088" y="22"/>
                  </a:cubicBezTo>
                  <a:cubicBezTo>
                    <a:pt x="1046" y="7"/>
                    <a:pt x="1004" y="0"/>
                    <a:pt x="963" y="0"/>
                  </a:cubicBezTo>
                  <a:close/>
                </a:path>
              </a:pathLst>
            </a:custGeom>
            <a:solidFill>
              <a:srgbClr val="80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1"/>
            <p:cNvSpPr/>
            <p:nvPr/>
          </p:nvSpPr>
          <p:spPr>
            <a:xfrm>
              <a:off x="3224414" y="3120637"/>
              <a:ext cx="83188" cy="319386"/>
            </a:xfrm>
            <a:custGeom>
              <a:rect b="b" l="l" r="r" t="t"/>
              <a:pathLst>
                <a:path extrusionOk="0" h="6389" w="1664">
                  <a:moveTo>
                    <a:pt x="1182" y="1"/>
                  </a:moveTo>
                  <a:cubicBezTo>
                    <a:pt x="1174" y="1"/>
                    <a:pt x="1165" y="1"/>
                    <a:pt x="1156" y="2"/>
                  </a:cubicBezTo>
                  <a:cubicBezTo>
                    <a:pt x="948" y="9"/>
                    <a:pt x="789" y="187"/>
                    <a:pt x="800" y="392"/>
                  </a:cubicBezTo>
                  <a:cubicBezTo>
                    <a:pt x="800" y="414"/>
                    <a:pt x="910" y="2714"/>
                    <a:pt x="747" y="3706"/>
                  </a:cubicBezTo>
                  <a:cubicBezTo>
                    <a:pt x="682" y="4081"/>
                    <a:pt x="455" y="4752"/>
                    <a:pt x="167" y="5604"/>
                  </a:cubicBezTo>
                  <a:lnTo>
                    <a:pt x="65" y="5895"/>
                  </a:lnTo>
                  <a:cubicBezTo>
                    <a:pt x="0" y="6089"/>
                    <a:pt x="102" y="6304"/>
                    <a:pt x="299" y="6369"/>
                  </a:cubicBezTo>
                  <a:cubicBezTo>
                    <a:pt x="341" y="6384"/>
                    <a:pt x="379" y="6388"/>
                    <a:pt x="420" y="6388"/>
                  </a:cubicBezTo>
                  <a:cubicBezTo>
                    <a:pt x="576" y="6388"/>
                    <a:pt x="720" y="6289"/>
                    <a:pt x="773" y="6134"/>
                  </a:cubicBezTo>
                  <a:lnTo>
                    <a:pt x="875" y="5843"/>
                  </a:lnTo>
                  <a:cubicBezTo>
                    <a:pt x="1186" y="4925"/>
                    <a:pt x="1410" y="4266"/>
                    <a:pt x="1485" y="3827"/>
                  </a:cubicBezTo>
                  <a:cubicBezTo>
                    <a:pt x="1663" y="2759"/>
                    <a:pt x="1550" y="453"/>
                    <a:pt x="1546" y="357"/>
                  </a:cubicBezTo>
                  <a:cubicBezTo>
                    <a:pt x="1535" y="158"/>
                    <a:pt x="1372" y="1"/>
                    <a:pt x="1182" y="1"/>
                  </a:cubicBezTo>
                  <a:close/>
                </a:path>
              </a:pathLst>
            </a:custGeom>
            <a:solidFill>
              <a:srgbClr val="80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1"/>
            <p:cNvSpPr/>
            <p:nvPr/>
          </p:nvSpPr>
          <p:spPr>
            <a:xfrm rot="10800000">
              <a:off x="3468027" y="2529166"/>
              <a:ext cx="37049" cy="37042"/>
            </a:xfrm>
            <a:custGeom>
              <a:rect b="b" l="l" r="r" t="t"/>
              <a:pathLst>
                <a:path extrusionOk="0" h="453" w="453">
                  <a:moveTo>
                    <a:pt x="226" y="0"/>
                  </a:moveTo>
                  <a:cubicBezTo>
                    <a:pt x="103" y="0"/>
                    <a:pt x="0" y="103"/>
                    <a:pt x="0" y="227"/>
                  </a:cubicBezTo>
                  <a:cubicBezTo>
                    <a:pt x="0" y="353"/>
                    <a:pt x="103" y="453"/>
                    <a:pt x="226" y="453"/>
                  </a:cubicBezTo>
                  <a:cubicBezTo>
                    <a:pt x="350" y="453"/>
                    <a:pt x="452" y="353"/>
                    <a:pt x="452" y="227"/>
                  </a:cubicBezTo>
                  <a:cubicBezTo>
                    <a:pt x="452" y="103"/>
                    <a:pt x="350" y="0"/>
                    <a:pt x="22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1"/>
            <p:cNvSpPr/>
            <p:nvPr/>
          </p:nvSpPr>
          <p:spPr>
            <a:xfrm rot="10800000">
              <a:off x="3554066" y="2608977"/>
              <a:ext cx="116953" cy="116931"/>
            </a:xfrm>
            <a:custGeom>
              <a:rect b="b" l="l" r="r" t="t"/>
              <a:pathLst>
                <a:path extrusionOk="0" h="1430" w="1430">
                  <a:moveTo>
                    <a:pt x="714" y="1"/>
                  </a:moveTo>
                  <a:cubicBezTo>
                    <a:pt x="320" y="1"/>
                    <a:pt x="1" y="323"/>
                    <a:pt x="1" y="717"/>
                  </a:cubicBezTo>
                  <a:cubicBezTo>
                    <a:pt x="1" y="1111"/>
                    <a:pt x="320" y="1430"/>
                    <a:pt x="714" y="1430"/>
                  </a:cubicBezTo>
                  <a:cubicBezTo>
                    <a:pt x="1111" y="1430"/>
                    <a:pt x="1430" y="1111"/>
                    <a:pt x="1430" y="717"/>
                  </a:cubicBezTo>
                  <a:cubicBezTo>
                    <a:pt x="1430" y="323"/>
                    <a:pt x="1111" y="1"/>
                    <a:pt x="714"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1"/>
            <p:cNvSpPr/>
            <p:nvPr/>
          </p:nvSpPr>
          <p:spPr>
            <a:xfrm rot="10800000">
              <a:off x="3486510" y="2799504"/>
              <a:ext cx="49153" cy="49062"/>
            </a:xfrm>
            <a:custGeom>
              <a:rect b="b" l="l" r="r" t="t"/>
              <a:pathLst>
                <a:path extrusionOk="0" h="600" w="601">
                  <a:moveTo>
                    <a:pt x="299" y="0"/>
                  </a:moveTo>
                  <a:cubicBezTo>
                    <a:pt x="134" y="0"/>
                    <a:pt x="1" y="134"/>
                    <a:pt x="1" y="299"/>
                  </a:cubicBezTo>
                  <a:cubicBezTo>
                    <a:pt x="1" y="467"/>
                    <a:pt x="134" y="600"/>
                    <a:pt x="299" y="600"/>
                  </a:cubicBezTo>
                  <a:cubicBezTo>
                    <a:pt x="466" y="600"/>
                    <a:pt x="600" y="467"/>
                    <a:pt x="600" y="299"/>
                  </a:cubicBezTo>
                  <a:cubicBezTo>
                    <a:pt x="600" y="134"/>
                    <a:pt x="466" y="0"/>
                    <a:pt x="299"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2" name="Google Shape;1882;p41"/>
          <p:cNvSpPr txBox="1"/>
          <p:nvPr/>
        </p:nvSpPr>
        <p:spPr>
          <a:xfrm>
            <a:off x="457200" y="161412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 h</a:t>
            </a:r>
            <a:r>
              <a:rPr lang="en" sz="1200">
                <a:solidFill>
                  <a:schemeClr val="dk1"/>
                </a:solidFill>
                <a:latin typeface="Advent Pro"/>
                <a:ea typeface="Advent Pro"/>
                <a:cs typeface="Advent Pro"/>
                <a:sym typeface="Advent Pro"/>
              </a:rPr>
              <a:t>as a beautiful name and is the second planet from the Sun</a:t>
            </a:r>
            <a:endParaRPr sz="1200">
              <a:solidFill>
                <a:schemeClr val="dk1"/>
              </a:solidFill>
              <a:latin typeface="Advent Pro"/>
              <a:ea typeface="Advent Pro"/>
              <a:cs typeface="Advent Pro"/>
              <a:sym typeface="Advent Pro"/>
            </a:endParaRPr>
          </a:p>
        </p:txBody>
      </p:sp>
      <p:sp>
        <p:nvSpPr>
          <p:cNvPr id="1883" name="Google Shape;1883;p41"/>
          <p:cNvSpPr txBox="1"/>
          <p:nvPr/>
        </p:nvSpPr>
        <p:spPr>
          <a:xfrm>
            <a:off x="457200" y="128712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sp>
        <p:nvSpPr>
          <p:cNvPr id="1884" name="Google Shape;1884;p41"/>
          <p:cNvSpPr txBox="1"/>
          <p:nvPr/>
        </p:nvSpPr>
        <p:spPr>
          <a:xfrm>
            <a:off x="457200" y="440757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Mercury is the closest planet to the Sun and the smallest one</a:t>
            </a:r>
            <a:endParaRPr sz="1200">
              <a:solidFill>
                <a:schemeClr val="dk1"/>
              </a:solidFill>
              <a:latin typeface="Advent Pro"/>
              <a:ea typeface="Advent Pro"/>
              <a:cs typeface="Advent Pro"/>
              <a:sym typeface="Advent Pro"/>
            </a:endParaRPr>
          </a:p>
        </p:txBody>
      </p:sp>
      <p:sp>
        <p:nvSpPr>
          <p:cNvPr id="1885" name="Google Shape;1885;p41"/>
          <p:cNvSpPr txBox="1"/>
          <p:nvPr/>
        </p:nvSpPr>
        <p:spPr>
          <a:xfrm>
            <a:off x="457200" y="408057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sp>
        <p:nvSpPr>
          <p:cNvPr id="1886" name="Google Shape;1886;p41"/>
          <p:cNvSpPr txBox="1"/>
          <p:nvPr/>
        </p:nvSpPr>
        <p:spPr>
          <a:xfrm>
            <a:off x="457200" y="3010882"/>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It's full of iron oxide dust, which gives the planet its reddish cast</a:t>
            </a:r>
            <a:endParaRPr sz="1200">
              <a:solidFill>
                <a:schemeClr val="dk1"/>
              </a:solidFill>
              <a:latin typeface="Advent Pro"/>
              <a:ea typeface="Advent Pro"/>
              <a:cs typeface="Advent Pro"/>
              <a:sym typeface="Advent Pro"/>
            </a:endParaRPr>
          </a:p>
        </p:txBody>
      </p:sp>
      <p:sp>
        <p:nvSpPr>
          <p:cNvPr id="1887" name="Google Shape;1887;p41"/>
          <p:cNvSpPr txBox="1"/>
          <p:nvPr/>
        </p:nvSpPr>
        <p:spPr>
          <a:xfrm>
            <a:off x="457200" y="2683863"/>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1888" name="Google Shape;1888;p41"/>
          <p:cNvSpPr txBox="1"/>
          <p:nvPr/>
        </p:nvSpPr>
        <p:spPr>
          <a:xfrm>
            <a:off x="6590075" y="161412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 was named after the Roman god of wealth and agriculture</a:t>
            </a:r>
            <a:endParaRPr sz="1200">
              <a:solidFill>
                <a:schemeClr val="dk1"/>
              </a:solidFill>
              <a:latin typeface="Advent Pro"/>
              <a:ea typeface="Advent Pro"/>
              <a:cs typeface="Advent Pro"/>
              <a:sym typeface="Advent Pro"/>
            </a:endParaRPr>
          </a:p>
        </p:txBody>
      </p:sp>
      <p:sp>
        <p:nvSpPr>
          <p:cNvPr id="1889" name="Google Shape;1889;p41"/>
          <p:cNvSpPr txBox="1"/>
          <p:nvPr/>
        </p:nvSpPr>
        <p:spPr>
          <a:xfrm>
            <a:off x="6590075" y="1287125"/>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SATURN</a:t>
            </a:r>
            <a:endParaRPr>
              <a:solidFill>
                <a:schemeClr val="dk1"/>
              </a:solidFill>
              <a:latin typeface="Anton"/>
              <a:ea typeface="Anton"/>
              <a:cs typeface="Anton"/>
              <a:sym typeface="Anton"/>
            </a:endParaRPr>
          </a:p>
        </p:txBody>
      </p:sp>
      <p:sp>
        <p:nvSpPr>
          <p:cNvPr id="1890" name="Google Shape;1890;p41"/>
          <p:cNvSpPr txBox="1"/>
          <p:nvPr/>
        </p:nvSpPr>
        <p:spPr>
          <a:xfrm>
            <a:off x="6590075" y="440757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 is a gas giant and the biggest planet in the Solar System</a:t>
            </a:r>
            <a:endParaRPr sz="1200">
              <a:solidFill>
                <a:schemeClr val="dk1"/>
              </a:solidFill>
              <a:latin typeface="Advent Pro"/>
              <a:ea typeface="Advent Pro"/>
              <a:cs typeface="Advent Pro"/>
              <a:sym typeface="Advent Pro"/>
            </a:endParaRPr>
          </a:p>
        </p:txBody>
      </p:sp>
      <p:sp>
        <p:nvSpPr>
          <p:cNvPr id="1891" name="Google Shape;1891;p41"/>
          <p:cNvSpPr txBox="1"/>
          <p:nvPr/>
        </p:nvSpPr>
        <p:spPr>
          <a:xfrm>
            <a:off x="6590075" y="4080575"/>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sp>
        <p:nvSpPr>
          <p:cNvPr id="1892" name="Google Shape;1892;p41"/>
          <p:cNvSpPr txBox="1"/>
          <p:nvPr/>
        </p:nvSpPr>
        <p:spPr>
          <a:xfrm>
            <a:off x="6590075" y="301085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It's also the fourth-largest object by diameter in the Solar System</a:t>
            </a:r>
            <a:endParaRPr sz="1200">
              <a:solidFill>
                <a:schemeClr val="dk1"/>
              </a:solidFill>
              <a:latin typeface="Advent Pro"/>
              <a:ea typeface="Advent Pro"/>
              <a:cs typeface="Advent Pro"/>
              <a:sym typeface="Advent Pro"/>
            </a:endParaRPr>
          </a:p>
        </p:txBody>
      </p:sp>
      <p:sp>
        <p:nvSpPr>
          <p:cNvPr id="1893" name="Google Shape;1893;p41"/>
          <p:cNvSpPr txBox="1"/>
          <p:nvPr/>
        </p:nvSpPr>
        <p:spPr>
          <a:xfrm>
            <a:off x="6590075" y="2683863"/>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NEPTUNE</a:t>
            </a:r>
            <a:endParaRPr>
              <a:solidFill>
                <a:schemeClr val="dk1"/>
              </a:solidFill>
              <a:latin typeface="Anton"/>
              <a:ea typeface="Anton"/>
              <a:cs typeface="Anton"/>
              <a:sym typeface="Anton"/>
            </a:endParaRPr>
          </a:p>
        </p:txBody>
      </p:sp>
      <p:cxnSp>
        <p:nvCxnSpPr>
          <p:cNvPr id="1894" name="Google Shape;1894;p41"/>
          <p:cNvCxnSpPr>
            <a:stCxn id="1883" idx="3"/>
            <a:endCxn id="1870" idx="0"/>
          </p:cNvCxnSpPr>
          <p:nvPr/>
        </p:nvCxnSpPr>
        <p:spPr>
          <a:xfrm>
            <a:off x="2553900" y="1450625"/>
            <a:ext cx="2018400" cy="323700"/>
          </a:xfrm>
          <a:prstGeom prst="bentConnector2">
            <a:avLst/>
          </a:prstGeom>
          <a:noFill/>
          <a:ln cap="flat" cmpd="sng" w="19050">
            <a:solidFill>
              <a:schemeClr val="accent1"/>
            </a:solidFill>
            <a:prstDash val="solid"/>
            <a:round/>
            <a:headEnd len="med" w="med" type="none"/>
            <a:tailEnd len="med" w="med" type="diamond"/>
          </a:ln>
        </p:spPr>
      </p:cxnSp>
      <p:cxnSp>
        <p:nvCxnSpPr>
          <p:cNvPr id="1895" name="Google Shape;1895;p41"/>
          <p:cNvCxnSpPr>
            <a:stCxn id="1887" idx="3"/>
            <a:endCxn id="1870" idx="1"/>
          </p:cNvCxnSpPr>
          <p:nvPr/>
        </p:nvCxnSpPr>
        <p:spPr>
          <a:xfrm>
            <a:off x="2553900" y="2847363"/>
            <a:ext cx="945300" cy="600"/>
          </a:xfrm>
          <a:prstGeom prst="bentConnector3">
            <a:avLst>
              <a:gd fmla="val 50004" name="adj1"/>
            </a:avLst>
          </a:prstGeom>
          <a:noFill/>
          <a:ln cap="flat" cmpd="sng" w="19050">
            <a:solidFill>
              <a:schemeClr val="accent1"/>
            </a:solidFill>
            <a:prstDash val="solid"/>
            <a:round/>
            <a:headEnd len="med" w="med" type="none"/>
            <a:tailEnd len="med" w="med" type="diamond"/>
          </a:ln>
        </p:spPr>
      </p:cxnSp>
      <p:cxnSp>
        <p:nvCxnSpPr>
          <p:cNvPr id="1896" name="Google Shape;1896;p41"/>
          <p:cNvCxnSpPr>
            <a:stCxn id="1885" idx="3"/>
            <a:endCxn id="1870" idx="2"/>
          </p:cNvCxnSpPr>
          <p:nvPr/>
        </p:nvCxnSpPr>
        <p:spPr>
          <a:xfrm flipH="1" rot="10800000">
            <a:off x="2553900" y="3920375"/>
            <a:ext cx="2018400" cy="323700"/>
          </a:xfrm>
          <a:prstGeom prst="bentConnector2">
            <a:avLst/>
          </a:prstGeom>
          <a:noFill/>
          <a:ln cap="flat" cmpd="sng" w="19050">
            <a:solidFill>
              <a:schemeClr val="accent1"/>
            </a:solidFill>
            <a:prstDash val="solid"/>
            <a:round/>
            <a:headEnd len="med" w="med" type="none"/>
            <a:tailEnd len="med" w="med" type="diamond"/>
          </a:ln>
        </p:spPr>
      </p:cxnSp>
      <p:cxnSp>
        <p:nvCxnSpPr>
          <p:cNvPr id="1897" name="Google Shape;1897;p41"/>
          <p:cNvCxnSpPr>
            <a:stCxn id="1889" idx="1"/>
            <a:endCxn id="1870" idx="0"/>
          </p:cNvCxnSpPr>
          <p:nvPr/>
        </p:nvCxnSpPr>
        <p:spPr>
          <a:xfrm flipH="1">
            <a:off x="4572275" y="1450625"/>
            <a:ext cx="2017800" cy="323700"/>
          </a:xfrm>
          <a:prstGeom prst="bentConnector2">
            <a:avLst/>
          </a:prstGeom>
          <a:noFill/>
          <a:ln cap="flat" cmpd="sng" w="19050">
            <a:solidFill>
              <a:schemeClr val="accent1"/>
            </a:solidFill>
            <a:prstDash val="solid"/>
            <a:round/>
            <a:headEnd len="med" w="med" type="none"/>
            <a:tailEnd len="med" w="med" type="diamond"/>
          </a:ln>
        </p:spPr>
      </p:cxnSp>
      <p:cxnSp>
        <p:nvCxnSpPr>
          <p:cNvPr id="1898" name="Google Shape;1898;p41"/>
          <p:cNvCxnSpPr>
            <a:stCxn id="1893" idx="1"/>
            <a:endCxn id="1870" idx="3"/>
          </p:cNvCxnSpPr>
          <p:nvPr/>
        </p:nvCxnSpPr>
        <p:spPr>
          <a:xfrm flipH="1">
            <a:off x="5645075" y="2847363"/>
            <a:ext cx="945000" cy="600"/>
          </a:xfrm>
          <a:prstGeom prst="bentConnector3">
            <a:avLst>
              <a:gd fmla="val 49995" name="adj1"/>
            </a:avLst>
          </a:prstGeom>
          <a:noFill/>
          <a:ln cap="flat" cmpd="sng" w="19050">
            <a:solidFill>
              <a:schemeClr val="accent1"/>
            </a:solidFill>
            <a:prstDash val="solid"/>
            <a:round/>
            <a:headEnd len="med" w="med" type="none"/>
            <a:tailEnd len="med" w="med" type="diamond"/>
          </a:ln>
        </p:spPr>
      </p:cxnSp>
      <p:cxnSp>
        <p:nvCxnSpPr>
          <p:cNvPr id="1899" name="Google Shape;1899;p41"/>
          <p:cNvCxnSpPr>
            <a:endCxn id="1870" idx="2"/>
          </p:cNvCxnSpPr>
          <p:nvPr/>
        </p:nvCxnSpPr>
        <p:spPr>
          <a:xfrm rot="10800000">
            <a:off x="4572225" y="3920325"/>
            <a:ext cx="2017800" cy="323700"/>
          </a:xfrm>
          <a:prstGeom prst="bentConnector2">
            <a:avLst/>
          </a:prstGeom>
          <a:noFill/>
          <a:ln cap="flat" cmpd="sng" w="19050">
            <a:solidFill>
              <a:schemeClr val="accent1"/>
            </a:solidFill>
            <a:prstDash val="solid"/>
            <a:round/>
            <a:headEnd len="med" w="med" type="none"/>
            <a:tailEnd len="med" w="med" type="diamond"/>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42"/>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905" name="Google Shape;1905;p42"/>
          <p:cNvGrpSpPr/>
          <p:nvPr/>
        </p:nvGrpSpPr>
        <p:grpSpPr>
          <a:xfrm>
            <a:off x="457216" y="1227273"/>
            <a:ext cx="8229674" cy="3507466"/>
            <a:chOff x="457216" y="1227273"/>
            <a:chExt cx="8229674" cy="3507466"/>
          </a:xfrm>
        </p:grpSpPr>
        <p:cxnSp>
          <p:nvCxnSpPr>
            <p:cNvPr id="1906" name="Google Shape;1906;p42"/>
            <p:cNvCxnSpPr/>
            <p:nvPr/>
          </p:nvCxnSpPr>
          <p:spPr>
            <a:xfrm>
              <a:off x="5861803" y="1603824"/>
              <a:ext cx="937800" cy="0"/>
            </a:xfrm>
            <a:prstGeom prst="straightConnector1">
              <a:avLst/>
            </a:prstGeom>
            <a:noFill/>
            <a:ln cap="flat" cmpd="sng" w="19050">
              <a:solidFill>
                <a:schemeClr val="accent1"/>
              </a:solidFill>
              <a:prstDash val="solid"/>
              <a:round/>
              <a:headEnd len="med" w="med" type="none"/>
              <a:tailEnd len="med" w="med" type="none"/>
            </a:ln>
          </p:spPr>
        </p:cxnSp>
        <p:cxnSp>
          <p:nvCxnSpPr>
            <p:cNvPr id="1907" name="Google Shape;1907;p42"/>
            <p:cNvCxnSpPr/>
            <p:nvPr/>
          </p:nvCxnSpPr>
          <p:spPr>
            <a:xfrm>
              <a:off x="5861803" y="2438176"/>
              <a:ext cx="937800" cy="0"/>
            </a:xfrm>
            <a:prstGeom prst="straightConnector1">
              <a:avLst/>
            </a:prstGeom>
            <a:noFill/>
            <a:ln cap="flat" cmpd="sng" w="19050">
              <a:solidFill>
                <a:schemeClr val="accent2"/>
              </a:solidFill>
              <a:prstDash val="solid"/>
              <a:round/>
              <a:headEnd len="med" w="med" type="none"/>
              <a:tailEnd len="med" w="med" type="none"/>
            </a:ln>
          </p:spPr>
        </p:cxnSp>
        <p:cxnSp>
          <p:nvCxnSpPr>
            <p:cNvPr id="1908" name="Google Shape;1908;p42"/>
            <p:cNvCxnSpPr/>
            <p:nvPr/>
          </p:nvCxnSpPr>
          <p:spPr>
            <a:xfrm>
              <a:off x="5861803" y="3277189"/>
              <a:ext cx="937800" cy="0"/>
            </a:xfrm>
            <a:prstGeom prst="straightConnector1">
              <a:avLst/>
            </a:prstGeom>
            <a:noFill/>
            <a:ln cap="flat" cmpd="sng" w="19050">
              <a:solidFill>
                <a:schemeClr val="accent1"/>
              </a:solidFill>
              <a:prstDash val="solid"/>
              <a:round/>
              <a:headEnd len="med" w="med" type="none"/>
              <a:tailEnd len="med" w="med" type="none"/>
            </a:ln>
          </p:spPr>
        </p:cxnSp>
        <p:cxnSp>
          <p:nvCxnSpPr>
            <p:cNvPr id="1909" name="Google Shape;1909;p42"/>
            <p:cNvCxnSpPr/>
            <p:nvPr/>
          </p:nvCxnSpPr>
          <p:spPr>
            <a:xfrm>
              <a:off x="5861803" y="4102745"/>
              <a:ext cx="937800" cy="0"/>
            </a:xfrm>
            <a:prstGeom prst="straightConnector1">
              <a:avLst/>
            </a:prstGeom>
            <a:noFill/>
            <a:ln cap="flat" cmpd="sng" w="19050">
              <a:solidFill>
                <a:schemeClr val="accent2"/>
              </a:solidFill>
              <a:prstDash val="solid"/>
              <a:round/>
              <a:headEnd len="med" w="med" type="none"/>
              <a:tailEnd len="med" w="med" type="none"/>
            </a:ln>
          </p:spPr>
        </p:cxnSp>
        <p:sp>
          <p:nvSpPr>
            <p:cNvPr id="1910" name="Google Shape;1910;p42"/>
            <p:cNvSpPr/>
            <p:nvPr/>
          </p:nvSpPr>
          <p:spPr>
            <a:xfrm>
              <a:off x="6649290" y="1420373"/>
              <a:ext cx="2037600" cy="3669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MERCURY</a:t>
              </a:r>
              <a:endParaRPr sz="1600">
                <a:solidFill>
                  <a:schemeClr val="dk1"/>
                </a:solidFill>
                <a:latin typeface="Anton"/>
                <a:ea typeface="Anton"/>
                <a:cs typeface="Anton"/>
                <a:sym typeface="Anton"/>
              </a:endParaRPr>
            </a:p>
          </p:txBody>
        </p:sp>
        <p:sp>
          <p:nvSpPr>
            <p:cNvPr id="1911" name="Google Shape;1911;p42"/>
            <p:cNvSpPr/>
            <p:nvPr/>
          </p:nvSpPr>
          <p:spPr>
            <a:xfrm>
              <a:off x="6669217" y="2253346"/>
              <a:ext cx="1997700" cy="3669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MARS</a:t>
              </a:r>
              <a:endParaRPr sz="1600">
                <a:solidFill>
                  <a:schemeClr val="dk1"/>
                </a:solidFill>
                <a:latin typeface="Anton"/>
                <a:ea typeface="Anton"/>
                <a:cs typeface="Anton"/>
                <a:sym typeface="Anton"/>
              </a:endParaRPr>
            </a:p>
          </p:txBody>
        </p:sp>
        <p:sp>
          <p:nvSpPr>
            <p:cNvPr id="1912" name="Google Shape;1912;p42"/>
            <p:cNvSpPr/>
            <p:nvPr/>
          </p:nvSpPr>
          <p:spPr>
            <a:xfrm>
              <a:off x="6669217" y="3086320"/>
              <a:ext cx="1997700" cy="3669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JUPITER</a:t>
              </a:r>
              <a:endParaRPr sz="1600">
                <a:solidFill>
                  <a:schemeClr val="dk1"/>
                </a:solidFill>
                <a:latin typeface="Anton"/>
                <a:ea typeface="Anton"/>
                <a:cs typeface="Anton"/>
                <a:sym typeface="Anton"/>
              </a:endParaRPr>
            </a:p>
          </p:txBody>
        </p:sp>
        <p:sp>
          <p:nvSpPr>
            <p:cNvPr id="1913" name="Google Shape;1913;p42"/>
            <p:cNvSpPr/>
            <p:nvPr/>
          </p:nvSpPr>
          <p:spPr>
            <a:xfrm>
              <a:off x="6669217" y="3919293"/>
              <a:ext cx="1997700" cy="3669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NEPTUNE</a:t>
              </a:r>
              <a:endParaRPr sz="1600">
                <a:solidFill>
                  <a:schemeClr val="dk1"/>
                </a:solidFill>
                <a:latin typeface="Anton"/>
                <a:ea typeface="Anton"/>
                <a:cs typeface="Anton"/>
                <a:sym typeface="Anton"/>
              </a:endParaRPr>
            </a:p>
          </p:txBody>
        </p:sp>
        <p:sp>
          <p:nvSpPr>
            <p:cNvPr id="1914" name="Google Shape;1914;p42"/>
            <p:cNvSpPr/>
            <p:nvPr/>
          </p:nvSpPr>
          <p:spPr>
            <a:xfrm>
              <a:off x="4003082" y="3812731"/>
              <a:ext cx="2037600" cy="59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2"/>
            <p:cNvSpPr/>
            <p:nvPr/>
          </p:nvSpPr>
          <p:spPr>
            <a:xfrm>
              <a:off x="4003082" y="2979908"/>
              <a:ext cx="2037600" cy="5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2"/>
            <p:cNvSpPr/>
            <p:nvPr/>
          </p:nvSpPr>
          <p:spPr>
            <a:xfrm>
              <a:off x="4003082" y="2146784"/>
              <a:ext cx="2037600" cy="59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2"/>
            <p:cNvSpPr/>
            <p:nvPr/>
          </p:nvSpPr>
          <p:spPr>
            <a:xfrm>
              <a:off x="4003082" y="1313861"/>
              <a:ext cx="2037600" cy="5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2"/>
            <p:cNvSpPr/>
            <p:nvPr/>
          </p:nvSpPr>
          <p:spPr>
            <a:xfrm>
              <a:off x="4224853" y="1405687"/>
              <a:ext cx="1588200" cy="411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accent4"/>
                  </a:solidFill>
                  <a:latin typeface="Advent Pro"/>
                  <a:ea typeface="Advent Pro"/>
                  <a:cs typeface="Advent Pro"/>
                  <a:sym typeface="Advent Pro"/>
                </a:rPr>
                <a:t>Mercury is the closest planet to the Sun</a:t>
              </a:r>
              <a:endParaRPr sz="1200">
                <a:solidFill>
                  <a:schemeClr val="accent4"/>
                </a:solidFill>
                <a:latin typeface="Advent Pro"/>
                <a:ea typeface="Advent Pro"/>
                <a:cs typeface="Advent Pro"/>
                <a:sym typeface="Advent Pro"/>
              </a:endParaRPr>
            </a:p>
          </p:txBody>
        </p:sp>
        <p:sp>
          <p:nvSpPr>
            <p:cNvPr id="1919" name="Google Shape;1919;p42"/>
            <p:cNvSpPr/>
            <p:nvPr/>
          </p:nvSpPr>
          <p:spPr>
            <a:xfrm>
              <a:off x="4230618" y="2238660"/>
              <a:ext cx="1588200" cy="411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accent4"/>
                  </a:solidFill>
                  <a:latin typeface="Advent Pro"/>
                  <a:ea typeface="Advent Pro"/>
                  <a:cs typeface="Advent Pro"/>
                  <a:sym typeface="Advent Pro"/>
                </a:rPr>
                <a:t>Despite being red, Mars is a cold place, not hot</a:t>
              </a:r>
              <a:endParaRPr sz="1200">
                <a:solidFill>
                  <a:schemeClr val="accent4"/>
                </a:solidFill>
                <a:latin typeface="Advent Pro"/>
                <a:ea typeface="Advent Pro"/>
                <a:cs typeface="Advent Pro"/>
                <a:sym typeface="Advent Pro"/>
              </a:endParaRPr>
            </a:p>
          </p:txBody>
        </p:sp>
        <p:sp>
          <p:nvSpPr>
            <p:cNvPr id="1920" name="Google Shape;1920;p42"/>
            <p:cNvSpPr/>
            <p:nvPr/>
          </p:nvSpPr>
          <p:spPr>
            <a:xfrm>
              <a:off x="4224854" y="3071634"/>
              <a:ext cx="1588200" cy="411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accent4"/>
                  </a:solidFill>
                  <a:latin typeface="Advent Pro"/>
                  <a:ea typeface="Advent Pro"/>
                  <a:cs typeface="Advent Pro"/>
                  <a:sym typeface="Advent Pro"/>
                </a:rPr>
                <a:t>Jupiter is a gas giant and the biggest planet</a:t>
              </a:r>
              <a:endParaRPr sz="1200">
                <a:solidFill>
                  <a:schemeClr val="accent4"/>
                </a:solidFill>
                <a:latin typeface="Advent Pro"/>
                <a:ea typeface="Advent Pro"/>
                <a:cs typeface="Advent Pro"/>
                <a:sym typeface="Advent Pro"/>
              </a:endParaRPr>
            </a:p>
          </p:txBody>
        </p:sp>
        <p:sp>
          <p:nvSpPr>
            <p:cNvPr id="1921" name="Google Shape;1921;p42"/>
            <p:cNvSpPr/>
            <p:nvPr/>
          </p:nvSpPr>
          <p:spPr>
            <a:xfrm>
              <a:off x="4224854" y="3899344"/>
              <a:ext cx="1588200" cy="421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accent4"/>
                  </a:solidFill>
                  <a:latin typeface="Advent Pro"/>
                  <a:ea typeface="Advent Pro"/>
                  <a:cs typeface="Advent Pro"/>
                  <a:sym typeface="Advent Pro"/>
                </a:rPr>
                <a:t>Neptune is the farthest planet from the Sun</a:t>
              </a:r>
              <a:endParaRPr sz="1200">
                <a:solidFill>
                  <a:schemeClr val="accent4"/>
                </a:solidFill>
                <a:latin typeface="Advent Pro"/>
                <a:ea typeface="Advent Pro"/>
                <a:cs typeface="Advent Pro"/>
                <a:sym typeface="Advent Pro"/>
              </a:endParaRPr>
            </a:p>
          </p:txBody>
        </p:sp>
        <p:sp>
          <p:nvSpPr>
            <p:cNvPr id="1922" name="Google Shape;1922;p42"/>
            <p:cNvSpPr/>
            <p:nvPr/>
          </p:nvSpPr>
          <p:spPr>
            <a:xfrm>
              <a:off x="2801268" y="3812731"/>
              <a:ext cx="587400" cy="594900"/>
            </a:xfrm>
            <a:prstGeom prst="rect">
              <a:avLst/>
            </a:prstGeom>
            <a:solidFill>
              <a:schemeClr val="accent2"/>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accent4"/>
                  </a:solidFill>
                  <a:latin typeface="Anton"/>
                  <a:ea typeface="Anton"/>
                  <a:cs typeface="Anton"/>
                  <a:sym typeface="Anton"/>
                </a:rPr>
                <a:t>4</a:t>
              </a:r>
              <a:endParaRPr>
                <a:solidFill>
                  <a:schemeClr val="accent4"/>
                </a:solidFill>
              </a:endParaRPr>
            </a:p>
          </p:txBody>
        </p:sp>
        <p:sp>
          <p:nvSpPr>
            <p:cNvPr id="1923" name="Google Shape;1923;p42"/>
            <p:cNvSpPr/>
            <p:nvPr/>
          </p:nvSpPr>
          <p:spPr>
            <a:xfrm>
              <a:off x="2801268" y="2979908"/>
              <a:ext cx="587400" cy="594900"/>
            </a:xfrm>
            <a:prstGeom prst="rect">
              <a:avLst/>
            </a:prstGeom>
            <a:solidFill>
              <a:schemeClr val="accent1"/>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accent4"/>
                  </a:solidFill>
                  <a:latin typeface="Anton"/>
                  <a:ea typeface="Anton"/>
                  <a:cs typeface="Anton"/>
                  <a:sym typeface="Anton"/>
                </a:rPr>
                <a:t>3</a:t>
              </a:r>
              <a:endParaRPr>
                <a:solidFill>
                  <a:schemeClr val="accent4"/>
                </a:solidFill>
              </a:endParaRPr>
            </a:p>
          </p:txBody>
        </p:sp>
        <p:sp>
          <p:nvSpPr>
            <p:cNvPr id="1924" name="Google Shape;1924;p42"/>
            <p:cNvSpPr/>
            <p:nvPr/>
          </p:nvSpPr>
          <p:spPr>
            <a:xfrm>
              <a:off x="2801268" y="2146784"/>
              <a:ext cx="587400" cy="594900"/>
            </a:xfrm>
            <a:prstGeom prst="rect">
              <a:avLst/>
            </a:prstGeom>
            <a:solidFill>
              <a:schemeClr val="accent2"/>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accent4"/>
                  </a:solidFill>
                  <a:latin typeface="Anton"/>
                  <a:ea typeface="Anton"/>
                  <a:cs typeface="Anton"/>
                  <a:sym typeface="Anton"/>
                </a:rPr>
                <a:t>2</a:t>
              </a:r>
              <a:endParaRPr>
                <a:solidFill>
                  <a:schemeClr val="accent4"/>
                </a:solidFill>
              </a:endParaRPr>
            </a:p>
          </p:txBody>
        </p:sp>
        <p:sp>
          <p:nvSpPr>
            <p:cNvPr id="1925" name="Google Shape;1925;p42"/>
            <p:cNvSpPr/>
            <p:nvPr/>
          </p:nvSpPr>
          <p:spPr>
            <a:xfrm>
              <a:off x="2801268" y="1313861"/>
              <a:ext cx="587400" cy="594900"/>
            </a:xfrm>
            <a:prstGeom prst="rect">
              <a:avLst/>
            </a:prstGeom>
            <a:solidFill>
              <a:schemeClr val="accent1"/>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2000">
                  <a:solidFill>
                    <a:schemeClr val="accent4"/>
                  </a:solidFill>
                  <a:latin typeface="Anton"/>
                  <a:ea typeface="Anton"/>
                  <a:cs typeface="Anton"/>
                  <a:sym typeface="Anton"/>
                </a:rPr>
                <a:t>1</a:t>
              </a:r>
              <a:endParaRPr>
                <a:solidFill>
                  <a:schemeClr val="accent4"/>
                </a:solidFill>
              </a:endParaRPr>
            </a:p>
          </p:txBody>
        </p:sp>
        <p:sp>
          <p:nvSpPr>
            <p:cNvPr id="1926" name="Google Shape;1926;p42"/>
            <p:cNvSpPr/>
            <p:nvPr/>
          </p:nvSpPr>
          <p:spPr>
            <a:xfrm>
              <a:off x="1599463" y="3812731"/>
              <a:ext cx="587400" cy="59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2"/>
            <p:cNvSpPr/>
            <p:nvPr/>
          </p:nvSpPr>
          <p:spPr>
            <a:xfrm>
              <a:off x="1599463" y="2979908"/>
              <a:ext cx="587400" cy="59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2"/>
            <p:cNvSpPr/>
            <p:nvPr/>
          </p:nvSpPr>
          <p:spPr>
            <a:xfrm>
              <a:off x="1599463" y="2146784"/>
              <a:ext cx="587400" cy="59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2"/>
            <p:cNvSpPr/>
            <p:nvPr/>
          </p:nvSpPr>
          <p:spPr>
            <a:xfrm>
              <a:off x="1599463" y="1313861"/>
              <a:ext cx="587400" cy="59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0" name="Google Shape;1930;p42"/>
            <p:cNvCxnSpPr>
              <a:stCxn id="1917" idx="1"/>
              <a:endCxn id="1925" idx="3"/>
            </p:cNvCxnSpPr>
            <p:nvPr/>
          </p:nvCxnSpPr>
          <p:spPr>
            <a:xfrm rot="10800000">
              <a:off x="3388682" y="1611311"/>
              <a:ext cx="614400" cy="0"/>
            </a:xfrm>
            <a:prstGeom prst="straightConnector1">
              <a:avLst/>
            </a:prstGeom>
            <a:noFill/>
            <a:ln cap="flat" cmpd="sng" w="19050">
              <a:solidFill>
                <a:schemeClr val="accent1"/>
              </a:solidFill>
              <a:prstDash val="solid"/>
              <a:round/>
              <a:headEnd len="med" w="med" type="none"/>
              <a:tailEnd len="med" w="med" type="none"/>
            </a:ln>
          </p:spPr>
        </p:cxnSp>
        <p:cxnSp>
          <p:nvCxnSpPr>
            <p:cNvPr id="1931" name="Google Shape;1931;p42"/>
            <p:cNvCxnSpPr>
              <a:stCxn id="1925" idx="1"/>
              <a:endCxn id="1929" idx="3"/>
            </p:cNvCxnSpPr>
            <p:nvPr/>
          </p:nvCxnSpPr>
          <p:spPr>
            <a:xfrm rot="10800000">
              <a:off x="2186868" y="1611311"/>
              <a:ext cx="614400" cy="0"/>
            </a:xfrm>
            <a:prstGeom prst="straightConnector1">
              <a:avLst/>
            </a:prstGeom>
            <a:noFill/>
            <a:ln cap="flat" cmpd="sng" w="19050">
              <a:solidFill>
                <a:schemeClr val="accent1"/>
              </a:solidFill>
              <a:prstDash val="solid"/>
              <a:round/>
              <a:headEnd len="med" w="med" type="none"/>
              <a:tailEnd len="med" w="med" type="none"/>
            </a:ln>
          </p:spPr>
        </p:cxnSp>
        <p:cxnSp>
          <p:nvCxnSpPr>
            <p:cNvPr id="1932" name="Google Shape;1932;p42"/>
            <p:cNvCxnSpPr>
              <a:stCxn id="1923" idx="1"/>
              <a:endCxn id="1927" idx="3"/>
            </p:cNvCxnSpPr>
            <p:nvPr/>
          </p:nvCxnSpPr>
          <p:spPr>
            <a:xfrm rot="10800000">
              <a:off x="2186868" y="3277358"/>
              <a:ext cx="614400" cy="0"/>
            </a:xfrm>
            <a:prstGeom prst="straightConnector1">
              <a:avLst/>
            </a:prstGeom>
            <a:noFill/>
            <a:ln cap="flat" cmpd="sng" w="19050">
              <a:solidFill>
                <a:schemeClr val="accent1"/>
              </a:solidFill>
              <a:prstDash val="solid"/>
              <a:round/>
              <a:headEnd len="med" w="med" type="none"/>
              <a:tailEnd len="med" w="med" type="none"/>
            </a:ln>
          </p:spPr>
        </p:cxnSp>
        <p:cxnSp>
          <p:nvCxnSpPr>
            <p:cNvPr id="1933" name="Google Shape;1933;p42"/>
            <p:cNvCxnSpPr>
              <a:stCxn id="1915" idx="1"/>
              <a:endCxn id="1923" idx="3"/>
            </p:cNvCxnSpPr>
            <p:nvPr/>
          </p:nvCxnSpPr>
          <p:spPr>
            <a:xfrm rot="10800000">
              <a:off x="3388682" y="3277358"/>
              <a:ext cx="614400" cy="0"/>
            </a:xfrm>
            <a:prstGeom prst="straightConnector1">
              <a:avLst/>
            </a:prstGeom>
            <a:noFill/>
            <a:ln cap="flat" cmpd="sng" w="19050">
              <a:solidFill>
                <a:schemeClr val="accent1"/>
              </a:solidFill>
              <a:prstDash val="solid"/>
              <a:round/>
              <a:headEnd len="med" w="med" type="none"/>
              <a:tailEnd len="med" w="med" type="none"/>
            </a:ln>
          </p:spPr>
        </p:cxnSp>
        <p:cxnSp>
          <p:nvCxnSpPr>
            <p:cNvPr id="1934" name="Google Shape;1934;p42"/>
            <p:cNvCxnSpPr>
              <a:stCxn id="1924" idx="1"/>
              <a:endCxn id="1928" idx="3"/>
            </p:cNvCxnSpPr>
            <p:nvPr/>
          </p:nvCxnSpPr>
          <p:spPr>
            <a:xfrm rot="10800000">
              <a:off x="2186868" y="2444234"/>
              <a:ext cx="614400" cy="0"/>
            </a:xfrm>
            <a:prstGeom prst="straightConnector1">
              <a:avLst/>
            </a:prstGeom>
            <a:noFill/>
            <a:ln cap="flat" cmpd="sng" w="19050">
              <a:solidFill>
                <a:schemeClr val="accent2"/>
              </a:solidFill>
              <a:prstDash val="solid"/>
              <a:round/>
              <a:headEnd len="med" w="med" type="none"/>
              <a:tailEnd len="med" w="med" type="none"/>
            </a:ln>
          </p:spPr>
        </p:cxnSp>
        <p:cxnSp>
          <p:nvCxnSpPr>
            <p:cNvPr id="1935" name="Google Shape;1935;p42"/>
            <p:cNvCxnSpPr>
              <a:stCxn id="1916" idx="1"/>
              <a:endCxn id="1924" idx="3"/>
            </p:cNvCxnSpPr>
            <p:nvPr/>
          </p:nvCxnSpPr>
          <p:spPr>
            <a:xfrm rot="10800000">
              <a:off x="3388682" y="2444234"/>
              <a:ext cx="614400" cy="0"/>
            </a:xfrm>
            <a:prstGeom prst="straightConnector1">
              <a:avLst/>
            </a:prstGeom>
            <a:noFill/>
            <a:ln cap="flat" cmpd="sng" w="19050">
              <a:solidFill>
                <a:schemeClr val="accent2"/>
              </a:solidFill>
              <a:prstDash val="solid"/>
              <a:round/>
              <a:headEnd len="med" w="med" type="none"/>
              <a:tailEnd len="med" w="med" type="none"/>
            </a:ln>
          </p:spPr>
        </p:cxnSp>
        <p:cxnSp>
          <p:nvCxnSpPr>
            <p:cNvPr id="1936" name="Google Shape;1936;p42"/>
            <p:cNvCxnSpPr>
              <a:stCxn id="1922" idx="1"/>
              <a:endCxn id="1926" idx="3"/>
            </p:cNvCxnSpPr>
            <p:nvPr/>
          </p:nvCxnSpPr>
          <p:spPr>
            <a:xfrm rot="10800000">
              <a:off x="2186868" y="4110181"/>
              <a:ext cx="614400" cy="0"/>
            </a:xfrm>
            <a:prstGeom prst="straightConnector1">
              <a:avLst/>
            </a:prstGeom>
            <a:noFill/>
            <a:ln cap="flat" cmpd="sng" w="19050">
              <a:solidFill>
                <a:schemeClr val="accent2"/>
              </a:solidFill>
              <a:prstDash val="solid"/>
              <a:round/>
              <a:headEnd len="med" w="med" type="none"/>
              <a:tailEnd len="med" w="med" type="none"/>
            </a:ln>
          </p:spPr>
        </p:cxnSp>
        <p:cxnSp>
          <p:nvCxnSpPr>
            <p:cNvPr id="1937" name="Google Shape;1937;p42"/>
            <p:cNvCxnSpPr>
              <a:stCxn id="1914" idx="1"/>
              <a:endCxn id="1922" idx="3"/>
            </p:cNvCxnSpPr>
            <p:nvPr/>
          </p:nvCxnSpPr>
          <p:spPr>
            <a:xfrm rot="10800000">
              <a:off x="3388682" y="4110181"/>
              <a:ext cx="614400" cy="0"/>
            </a:xfrm>
            <a:prstGeom prst="straightConnector1">
              <a:avLst/>
            </a:prstGeom>
            <a:noFill/>
            <a:ln cap="flat" cmpd="sng" w="19050">
              <a:solidFill>
                <a:schemeClr val="accent2"/>
              </a:solidFill>
              <a:prstDash val="solid"/>
              <a:round/>
              <a:headEnd len="med" w="med" type="none"/>
              <a:tailEnd len="med" w="med" type="none"/>
            </a:ln>
          </p:spPr>
        </p:cxnSp>
        <p:cxnSp>
          <p:nvCxnSpPr>
            <p:cNvPr id="1938" name="Google Shape;1938;p42"/>
            <p:cNvCxnSpPr>
              <a:stCxn id="1929" idx="1"/>
            </p:cNvCxnSpPr>
            <p:nvPr/>
          </p:nvCxnSpPr>
          <p:spPr>
            <a:xfrm rot="10800000">
              <a:off x="661663" y="1611311"/>
              <a:ext cx="937800" cy="0"/>
            </a:xfrm>
            <a:prstGeom prst="straightConnector1">
              <a:avLst/>
            </a:prstGeom>
            <a:noFill/>
            <a:ln cap="flat" cmpd="sng" w="19050">
              <a:solidFill>
                <a:schemeClr val="accent1"/>
              </a:solidFill>
              <a:prstDash val="solid"/>
              <a:round/>
              <a:headEnd len="med" w="med" type="none"/>
              <a:tailEnd len="med" w="med" type="none"/>
            </a:ln>
          </p:spPr>
        </p:cxnSp>
        <p:cxnSp>
          <p:nvCxnSpPr>
            <p:cNvPr id="1939" name="Google Shape;1939;p42"/>
            <p:cNvCxnSpPr>
              <a:stCxn id="1928" idx="1"/>
            </p:cNvCxnSpPr>
            <p:nvPr/>
          </p:nvCxnSpPr>
          <p:spPr>
            <a:xfrm rot="10800000">
              <a:off x="661663" y="2438234"/>
              <a:ext cx="937800" cy="6000"/>
            </a:xfrm>
            <a:prstGeom prst="straightConnector1">
              <a:avLst/>
            </a:prstGeom>
            <a:noFill/>
            <a:ln cap="flat" cmpd="sng" w="19050">
              <a:solidFill>
                <a:schemeClr val="accent1"/>
              </a:solidFill>
              <a:prstDash val="solid"/>
              <a:round/>
              <a:headEnd len="med" w="med" type="none"/>
              <a:tailEnd len="med" w="med" type="none"/>
            </a:ln>
          </p:spPr>
        </p:cxnSp>
        <p:cxnSp>
          <p:nvCxnSpPr>
            <p:cNvPr id="1940" name="Google Shape;1940;p42"/>
            <p:cNvCxnSpPr>
              <a:stCxn id="1927" idx="1"/>
            </p:cNvCxnSpPr>
            <p:nvPr/>
          </p:nvCxnSpPr>
          <p:spPr>
            <a:xfrm rot="10800000">
              <a:off x="661663" y="3269858"/>
              <a:ext cx="937800" cy="7500"/>
            </a:xfrm>
            <a:prstGeom prst="straightConnector1">
              <a:avLst/>
            </a:prstGeom>
            <a:noFill/>
            <a:ln cap="flat" cmpd="sng" w="19050">
              <a:solidFill>
                <a:schemeClr val="accent1"/>
              </a:solidFill>
              <a:prstDash val="solid"/>
              <a:round/>
              <a:headEnd len="med" w="med" type="none"/>
              <a:tailEnd len="med" w="med" type="none"/>
            </a:ln>
          </p:spPr>
        </p:cxnSp>
        <p:cxnSp>
          <p:nvCxnSpPr>
            <p:cNvPr id="1941" name="Google Shape;1941;p42"/>
            <p:cNvCxnSpPr>
              <a:stCxn id="1926" idx="1"/>
            </p:cNvCxnSpPr>
            <p:nvPr/>
          </p:nvCxnSpPr>
          <p:spPr>
            <a:xfrm rot="10800000">
              <a:off x="661663" y="4110181"/>
              <a:ext cx="937800" cy="0"/>
            </a:xfrm>
            <a:prstGeom prst="straightConnector1">
              <a:avLst/>
            </a:prstGeom>
            <a:noFill/>
            <a:ln cap="flat" cmpd="sng" w="19050">
              <a:solidFill>
                <a:schemeClr val="accent1"/>
              </a:solidFill>
              <a:prstDash val="solid"/>
              <a:round/>
              <a:headEnd len="med" w="med" type="none"/>
              <a:tailEnd len="med" w="med" type="none"/>
            </a:ln>
          </p:spPr>
        </p:cxnSp>
        <p:grpSp>
          <p:nvGrpSpPr>
            <p:cNvPr id="1942" name="Google Shape;1942;p42"/>
            <p:cNvGrpSpPr/>
            <p:nvPr/>
          </p:nvGrpSpPr>
          <p:grpSpPr>
            <a:xfrm>
              <a:off x="457216" y="1227273"/>
              <a:ext cx="433208" cy="3507466"/>
              <a:chOff x="457212" y="1235858"/>
              <a:chExt cx="432128" cy="3498719"/>
            </a:xfrm>
          </p:grpSpPr>
          <p:sp>
            <p:nvSpPr>
              <p:cNvPr id="1943" name="Google Shape;1943;p42"/>
              <p:cNvSpPr/>
              <p:nvPr/>
            </p:nvSpPr>
            <p:spPr>
              <a:xfrm flipH="1">
                <a:off x="457212" y="1235858"/>
                <a:ext cx="432128" cy="3498719"/>
              </a:xfrm>
              <a:custGeom>
                <a:rect b="b" l="l" r="r" t="t"/>
                <a:pathLst>
                  <a:path extrusionOk="0" h="61752" w="7626">
                    <a:moveTo>
                      <a:pt x="3815" y="0"/>
                    </a:moveTo>
                    <a:cubicBezTo>
                      <a:pt x="2618" y="0"/>
                      <a:pt x="1648" y="970"/>
                      <a:pt x="1648" y="2167"/>
                    </a:cubicBezTo>
                    <a:lnTo>
                      <a:pt x="1648" y="54804"/>
                    </a:lnTo>
                    <a:cubicBezTo>
                      <a:pt x="656" y="55491"/>
                      <a:pt x="1" y="56638"/>
                      <a:pt x="1" y="57937"/>
                    </a:cubicBezTo>
                    <a:cubicBezTo>
                      <a:pt x="1" y="60043"/>
                      <a:pt x="1709" y="61752"/>
                      <a:pt x="3815" y="61752"/>
                    </a:cubicBezTo>
                    <a:cubicBezTo>
                      <a:pt x="5921" y="61752"/>
                      <a:pt x="7625" y="60043"/>
                      <a:pt x="7625" y="57937"/>
                    </a:cubicBezTo>
                    <a:cubicBezTo>
                      <a:pt x="7625" y="56638"/>
                      <a:pt x="6974" y="55491"/>
                      <a:pt x="5978" y="54804"/>
                    </a:cubicBezTo>
                    <a:lnTo>
                      <a:pt x="5978" y="2167"/>
                    </a:lnTo>
                    <a:cubicBezTo>
                      <a:pt x="5978" y="970"/>
                      <a:pt x="5008" y="0"/>
                      <a:pt x="3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2"/>
              <p:cNvSpPr/>
              <p:nvPr/>
            </p:nvSpPr>
            <p:spPr>
              <a:xfrm flipH="1">
                <a:off x="607032" y="1292516"/>
                <a:ext cx="132313" cy="906578"/>
              </a:xfrm>
              <a:custGeom>
                <a:rect b="b" l="l" r="r" t="t"/>
                <a:pathLst>
                  <a:path extrusionOk="0" h="16001" w="2335">
                    <a:moveTo>
                      <a:pt x="1168" y="0"/>
                    </a:moveTo>
                    <a:cubicBezTo>
                      <a:pt x="524" y="0"/>
                      <a:pt x="1" y="542"/>
                      <a:pt x="1" y="1209"/>
                    </a:cubicBezTo>
                    <a:lnTo>
                      <a:pt x="1" y="15903"/>
                    </a:lnTo>
                    <a:cubicBezTo>
                      <a:pt x="778" y="15963"/>
                      <a:pt x="1554" y="15993"/>
                      <a:pt x="2334" y="16001"/>
                    </a:cubicBezTo>
                    <a:lnTo>
                      <a:pt x="2334" y="1209"/>
                    </a:lnTo>
                    <a:cubicBezTo>
                      <a:pt x="2334" y="542"/>
                      <a:pt x="1812" y="0"/>
                      <a:pt x="1168" y="0"/>
                    </a:cubicBezTo>
                    <a:close/>
                  </a:path>
                </a:pathLst>
              </a:custGeom>
              <a:solidFill>
                <a:srgbClr val="3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2"/>
              <p:cNvSpPr/>
              <p:nvPr/>
            </p:nvSpPr>
            <p:spPr>
              <a:xfrm flipH="1">
                <a:off x="513649" y="2193502"/>
                <a:ext cx="319024" cy="2484435"/>
              </a:xfrm>
              <a:custGeom>
                <a:rect b="b" l="l" r="r" t="t"/>
                <a:pathLst>
                  <a:path extrusionOk="0" h="43850" w="5630">
                    <a:moveTo>
                      <a:pt x="1648" y="1"/>
                    </a:moveTo>
                    <a:lnTo>
                      <a:pt x="1648" y="38479"/>
                    </a:lnTo>
                    <a:cubicBezTo>
                      <a:pt x="679" y="38925"/>
                      <a:pt x="1" y="39902"/>
                      <a:pt x="1" y="41039"/>
                    </a:cubicBezTo>
                    <a:cubicBezTo>
                      <a:pt x="1" y="42589"/>
                      <a:pt x="1261" y="43850"/>
                      <a:pt x="2815" y="43850"/>
                    </a:cubicBezTo>
                    <a:cubicBezTo>
                      <a:pt x="4364" y="43850"/>
                      <a:pt x="5630" y="42589"/>
                      <a:pt x="5630" y="41039"/>
                    </a:cubicBezTo>
                    <a:cubicBezTo>
                      <a:pt x="5630" y="39902"/>
                      <a:pt x="4952" y="38925"/>
                      <a:pt x="3981" y="38479"/>
                    </a:cubicBezTo>
                    <a:lnTo>
                      <a:pt x="3981" y="99"/>
                    </a:lnTo>
                    <a:cubicBezTo>
                      <a:pt x="3201" y="91"/>
                      <a:pt x="2425" y="61"/>
                      <a:pt x="16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2"/>
              <p:cNvSpPr/>
              <p:nvPr/>
            </p:nvSpPr>
            <p:spPr>
              <a:xfrm flipH="1">
                <a:off x="513649" y="3145538"/>
                <a:ext cx="319024" cy="1532418"/>
              </a:xfrm>
              <a:custGeom>
                <a:rect b="b" l="l" r="r" t="t"/>
                <a:pathLst>
                  <a:path extrusionOk="0" h="27047" w="5630">
                    <a:moveTo>
                      <a:pt x="3981" y="1"/>
                    </a:moveTo>
                    <a:cubicBezTo>
                      <a:pt x="3141" y="7266"/>
                      <a:pt x="3201" y="14599"/>
                      <a:pt x="2144" y="22186"/>
                    </a:cubicBezTo>
                    <a:cubicBezTo>
                      <a:pt x="1949" y="22765"/>
                      <a:pt x="1313" y="24082"/>
                      <a:pt x="460" y="24082"/>
                    </a:cubicBezTo>
                    <a:cubicBezTo>
                      <a:pt x="318" y="24082"/>
                      <a:pt x="169" y="24046"/>
                      <a:pt x="16" y="23963"/>
                    </a:cubicBezTo>
                    <a:cubicBezTo>
                      <a:pt x="4" y="24054"/>
                      <a:pt x="1" y="24141"/>
                      <a:pt x="1" y="24236"/>
                    </a:cubicBezTo>
                    <a:cubicBezTo>
                      <a:pt x="1" y="25786"/>
                      <a:pt x="1261" y="27047"/>
                      <a:pt x="2815" y="27047"/>
                    </a:cubicBezTo>
                    <a:cubicBezTo>
                      <a:pt x="4364" y="27047"/>
                      <a:pt x="5630" y="25786"/>
                      <a:pt x="5630" y="24236"/>
                    </a:cubicBezTo>
                    <a:cubicBezTo>
                      <a:pt x="5630" y="23099"/>
                      <a:pt x="4952" y="22122"/>
                      <a:pt x="3981" y="21676"/>
                    </a:cubicBezTo>
                    <a:lnTo>
                      <a:pt x="3981" y="1"/>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7" name="Google Shape;1947;p42"/>
              <p:cNvCxnSpPr/>
              <p:nvPr/>
            </p:nvCxnSpPr>
            <p:spPr>
              <a:xfrm rot="10800000">
                <a:off x="660950" y="1772550"/>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48" name="Google Shape;1948;p42"/>
              <p:cNvCxnSpPr/>
              <p:nvPr/>
            </p:nvCxnSpPr>
            <p:spPr>
              <a:xfrm rot="10800000">
                <a:off x="660950" y="1915675"/>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49" name="Google Shape;1949;p42"/>
              <p:cNvCxnSpPr/>
              <p:nvPr/>
            </p:nvCxnSpPr>
            <p:spPr>
              <a:xfrm rot="10800000">
                <a:off x="660950" y="2596888"/>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50" name="Google Shape;1950;p42"/>
              <p:cNvCxnSpPr/>
              <p:nvPr/>
            </p:nvCxnSpPr>
            <p:spPr>
              <a:xfrm rot="10800000">
                <a:off x="660950" y="2740013"/>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51" name="Google Shape;1951;p42"/>
              <p:cNvCxnSpPr/>
              <p:nvPr/>
            </p:nvCxnSpPr>
            <p:spPr>
              <a:xfrm rot="10800000">
                <a:off x="660950" y="3434075"/>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52" name="Google Shape;1952;p42"/>
              <p:cNvCxnSpPr/>
              <p:nvPr/>
            </p:nvCxnSpPr>
            <p:spPr>
              <a:xfrm rot="10800000">
                <a:off x="660950" y="3577200"/>
                <a:ext cx="120300" cy="0"/>
              </a:xfrm>
              <a:prstGeom prst="straightConnector1">
                <a:avLst/>
              </a:prstGeom>
              <a:noFill/>
              <a:ln cap="flat" cmpd="sng" w="19050">
                <a:solidFill>
                  <a:schemeClr val="accent1"/>
                </a:solidFill>
                <a:prstDash val="solid"/>
                <a:round/>
                <a:headEnd len="med" w="med" type="none"/>
                <a:tailEnd len="med" w="med" type="none"/>
              </a:ln>
            </p:spPr>
          </p:cxnSp>
          <p:cxnSp>
            <p:nvCxnSpPr>
              <p:cNvPr id="1953" name="Google Shape;1953;p42"/>
              <p:cNvCxnSpPr/>
              <p:nvPr/>
            </p:nvCxnSpPr>
            <p:spPr>
              <a:xfrm rot="10800000">
                <a:off x="660950" y="4272350"/>
                <a:ext cx="120300" cy="0"/>
              </a:xfrm>
              <a:prstGeom prst="straightConnector1">
                <a:avLst/>
              </a:prstGeom>
              <a:noFill/>
              <a:ln cap="flat" cmpd="sng" w="19050">
                <a:solidFill>
                  <a:schemeClr val="accent1"/>
                </a:solidFill>
                <a:prstDash val="solid"/>
                <a:round/>
                <a:headEnd len="med" w="med" type="none"/>
                <a:tailEnd len="med" w="med" type="none"/>
              </a:ln>
            </p:spPr>
          </p:cxnSp>
        </p:grpSp>
      </p:grpSp>
      <p:grpSp>
        <p:nvGrpSpPr>
          <p:cNvPr id="1954" name="Google Shape;1954;p42"/>
          <p:cNvGrpSpPr/>
          <p:nvPr/>
        </p:nvGrpSpPr>
        <p:grpSpPr>
          <a:xfrm>
            <a:off x="1670890" y="3889824"/>
            <a:ext cx="444331" cy="440813"/>
            <a:chOff x="4219450" y="2734375"/>
            <a:chExt cx="473700" cy="469950"/>
          </a:xfrm>
        </p:grpSpPr>
        <p:sp>
          <p:nvSpPr>
            <p:cNvPr id="1955" name="Google Shape;1955;p42"/>
            <p:cNvSpPr/>
            <p:nvPr/>
          </p:nvSpPr>
          <p:spPr>
            <a:xfrm>
              <a:off x="4376100" y="3096525"/>
              <a:ext cx="160425" cy="13800"/>
            </a:xfrm>
            <a:custGeom>
              <a:rect b="b" l="l" r="r" t="t"/>
              <a:pathLst>
                <a:path extrusionOk="0" h="552" w="6417">
                  <a:moveTo>
                    <a:pt x="276" y="0"/>
                  </a:moveTo>
                  <a:cubicBezTo>
                    <a:pt x="126" y="0"/>
                    <a:pt x="0" y="126"/>
                    <a:pt x="0" y="276"/>
                  </a:cubicBezTo>
                  <a:cubicBezTo>
                    <a:pt x="0" y="427"/>
                    <a:pt x="126" y="552"/>
                    <a:pt x="276" y="552"/>
                  </a:cubicBezTo>
                  <a:lnTo>
                    <a:pt x="6141" y="552"/>
                  </a:lnTo>
                  <a:cubicBezTo>
                    <a:pt x="6291" y="552"/>
                    <a:pt x="6416" y="427"/>
                    <a:pt x="6416" y="276"/>
                  </a:cubicBezTo>
                  <a:cubicBezTo>
                    <a:pt x="6416" y="126"/>
                    <a:pt x="6291" y="0"/>
                    <a:pt x="61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2"/>
            <p:cNvSpPr/>
            <p:nvPr/>
          </p:nvSpPr>
          <p:spPr>
            <a:xfrm>
              <a:off x="4219450" y="2734375"/>
              <a:ext cx="473700" cy="469950"/>
            </a:xfrm>
            <a:custGeom>
              <a:rect b="b" l="l" r="r" t="t"/>
              <a:pathLst>
                <a:path extrusionOk="0" h="18798" w="18948">
                  <a:moveTo>
                    <a:pt x="9474" y="552"/>
                  </a:moveTo>
                  <a:cubicBezTo>
                    <a:pt x="9549" y="552"/>
                    <a:pt x="9625" y="577"/>
                    <a:pt x="9675" y="627"/>
                  </a:cubicBezTo>
                  <a:lnTo>
                    <a:pt x="18246" y="9198"/>
                  </a:lnTo>
                  <a:cubicBezTo>
                    <a:pt x="18347" y="9298"/>
                    <a:pt x="18347" y="9474"/>
                    <a:pt x="18246" y="9574"/>
                  </a:cubicBezTo>
                  <a:lnTo>
                    <a:pt x="9675" y="18146"/>
                  </a:lnTo>
                  <a:cubicBezTo>
                    <a:pt x="9625" y="18196"/>
                    <a:pt x="9549" y="18246"/>
                    <a:pt x="9474" y="18246"/>
                  </a:cubicBezTo>
                  <a:cubicBezTo>
                    <a:pt x="9399" y="18246"/>
                    <a:pt x="9324" y="18196"/>
                    <a:pt x="9274" y="18146"/>
                  </a:cubicBezTo>
                  <a:lnTo>
                    <a:pt x="702" y="9574"/>
                  </a:lnTo>
                  <a:cubicBezTo>
                    <a:pt x="602" y="9474"/>
                    <a:pt x="602" y="9298"/>
                    <a:pt x="702" y="9198"/>
                  </a:cubicBezTo>
                  <a:lnTo>
                    <a:pt x="9299" y="627"/>
                  </a:lnTo>
                  <a:cubicBezTo>
                    <a:pt x="9349" y="577"/>
                    <a:pt x="9399" y="552"/>
                    <a:pt x="9474" y="552"/>
                  </a:cubicBezTo>
                  <a:close/>
                  <a:moveTo>
                    <a:pt x="9474" y="0"/>
                  </a:moveTo>
                  <a:cubicBezTo>
                    <a:pt x="9249" y="0"/>
                    <a:pt x="9048" y="75"/>
                    <a:pt x="8898" y="226"/>
                  </a:cubicBezTo>
                  <a:lnTo>
                    <a:pt x="326" y="8797"/>
                  </a:lnTo>
                  <a:cubicBezTo>
                    <a:pt x="1" y="9123"/>
                    <a:pt x="1" y="9649"/>
                    <a:pt x="326" y="9975"/>
                  </a:cubicBezTo>
                  <a:lnTo>
                    <a:pt x="8898" y="18547"/>
                  </a:lnTo>
                  <a:cubicBezTo>
                    <a:pt x="9048" y="18697"/>
                    <a:pt x="9249" y="18797"/>
                    <a:pt x="9474" y="18797"/>
                  </a:cubicBezTo>
                  <a:cubicBezTo>
                    <a:pt x="9700" y="18797"/>
                    <a:pt x="9900" y="18697"/>
                    <a:pt x="10051" y="18547"/>
                  </a:cubicBezTo>
                  <a:lnTo>
                    <a:pt x="18647" y="9975"/>
                  </a:lnTo>
                  <a:cubicBezTo>
                    <a:pt x="18948" y="9649"/>
                    <a:pt x="18948" y="9123"/>
                    <a:pt x="18647" y="8797"/>
                  </a:cubicBezTo>
                  <a:lnTo>
                    <a:pt x="10051" y="226"/>
                  </a:lnTo>
                  <a:cubicBezTo>
                    <a:pt x="9900" y="75"/>
                    <a:pt x="9700" y="0"/>
                    <a:pt x="94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2"/>
            <p:cNvSpPr/>
            <p:nvPr/>
          </p:nvSpPr>
          <p:spPr>
            <a:xfrm>
              <a:off x="4372325" y="2845575"/>
              <a:ext cx="57050" cy="67400"/>
            </a:xfrm>
            <a:custGeom>
              <a:rect b="b" l="l" r="r" t="t"/>
              <a:pathLst>
                <a:path extrusionOk="0" h="2696" w="2282">
                  <a:moveTo>
                    <a:pt x="799" y="0"/>
                  </a:moveTo>
                  <a:cubicBezTo>
                    <a:pt x="635" y="0"/>
                    <a:pt x="480" y="94"/>
                    <a:pt x="377" y="239"/>
                  </a:cubicBezTo>
                  <a:cubicBezTo>
                    <a:pt x="151" y="640"/>
                    <a:pt x="1" y="1091"/>
                    <a:pt x="1" y="1567"/>
                  </a:cubicBezTo>
                  <a:cubicBezTo>
                    <a:pt x="1" y="1567"/>
                    <a:pt x="1" y="1592"/>
                    <a:pt x="1" y="1592"/>
                  </a:cubicBezTo>
                  <a:cubicBezTo>
                    <a:pt x="1" y="2018"/>
                    <a:pt x="226" y="2444"/>
                    <a:pt x="602" y="2670"/>
                  </a:cubicBezTo>
                  <a:cubicBezTo>
                    <a:pt x="652" y="2695"/>
                    <a:pt x="703" y="2695"/>
                    <a:pt x="753" y="2695"/>
                  </a:cubicBezTo>
                  <a:cubicBezTo>
                    <a:pt x="828" y="2695"/>
                    <a:pt x="928" y="2645"/>
                    <a:pt x="978" y="2570"/>
                  </a:cubicBezTo>
                  <a:cubicBezTo>
                    <a:pt x="1054" y="2444"/>
                    <a:pt x="1028" y="2269"/>
                    <a:pt x="878" y="2194"/>
                  </a:cubicBezTo>
                  <a:cubicBezTo>
                    <a:pt x="678" y="2068"/>
                    <a:pt x="552" y="1843"/>
                    <a:pt x="552" y="1592"/>
                  </a:cubicBezTo>
                  <a:cubicBezTo>
                    <a:pt x="552" y="1592"/>
                    <a:pt x="552" y="1592"/>
                    <a:pt x="552" y="1567"/>
                  </a:cubicBezTo>
                  <a:cubicBezTo>
                    <a:pt x="552" y="1241"/>
                    <a:pt x="652" y="891"/>
                    <a:pt x="828" y="590"/>
                  </a:cubicBezTo>
                  <a:cubicBezTo>
                    <a:pt x="828" y="615"/>
                    <a:pt x="853" y="640"/>
                    <a:pt x="853" y="640"/>
                  </a:cubicBezTo>
                  <a:cubicBezTo>
                    <a:pt x="978" y="790"/>
                    <a:pt x="1154" y="891"/>
                    <a:pt x="1329" y="916"/>
                  </a:cubicBezTo>
                  <a:cubicBezTo>
                    <a:pt x="1505" y="941"/>
                    <a:pt x="1655" y="1041"/>
                    <a:pt x="1755" y="1166"/>
                  </a:cubicBezTo>
                  <a:cubicBezTo>
                    <a:pt x="1812" y="1223"/>
                    <a:pt x="1892" y="1255"/>
                    <a:pt x="1973" y="1255"/>
                  </a:cubicBezTo>
                  <a:cubicBezTo>
                    <a:pt x="2037" y="1255"/>
                    <a:pt x="2101" y="1235"/>
                    <a:pt x="2156" y="1191"/>
                  </a:cubicBezTo>
                  <a:cubicBezTo>
                    <a:pt x="2257" y="1091"/>
                    <a:pt x="2282" y="916"/>
                    <a:pt x="2181" y="790"/>
                  </a:cubicBezTo>
                  <a:cubicBezTo>
                    <a:pt x="1981" y="565"/>
                    <a:pt x="1705" y="414"/>
                    <a:pt x="1404" y="389"/>
                  </a:cubicBezTo>
                  <a:cubicBezTo>
                    <a:pt x="1354" y="364"/>
                    <a:pt x="1329" y="339"/>
                    <a:pt x="1279" y="314"/>
                  </a:cubicBezTo>
                  <a:cubicBezTo>
                    <a:pt x="1279" y="289"/>
                    <a:pt x="1279" y="289"/>
                    <a:pt x="1254" y="264"/>
                  </a:cubicBezTo>
                  <a:cubicBezTo>
                    <a:pt x="1204" y="139"/>
                    <a:pt x="1054" y="38"/>
                    <a:pt x="903" y="13"/>
                  </a:cubicBezTo>
                  <a:cubicBezTo>
                    <a:pt x="868" y="5"/>
                    <a:pt x="833" y="0"/>
                    <a:pt x="7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2"/>
            <p:cNvSpPr/>
            <p:nvPr/>
          </p:nvSpPr>
          <p:spPr>
            <a:xfrm>
              <a:off x="4336000" y="2845900"/>
              <a:ext cx="231850" cy="246900"/>
            </a:xfrm>
            <a:custGeom>
              <a:rect b="b" l="l" r="r" t="t"/>
              <a:pathLst>
                <a:path extrusionOk="0" h="9876" w="9274">
                  <a:moveTo>
                    <a:pt x="5063" y="0"/>
                  </a:moveTo>
                  <a:cubicBezTo>
                    <a:pt x="4938" y="0"/>
                    <a:pt x="4812" y="50"/>
                    <a:pt x="4712" y="126"/>
                  </a:cubicBezTo>
                  <a:cubicBezTo>
                    <a:pt x="4612" y="226"/>
                    <a:pt x="4537" y="351"/>
                    <a:pt x="4512" y="477"/>
                  </a:cubicBezTo>
                  <a:cubicBezTo>
                    <a:pt x="4386" y="1454"/>
                    <a:pt x="3785" y="2356"/>
                    <a:pt x="2933" y="2832"/>
                  </a:cubicBezTo>
                  <a:cubicBezTo>
                    <a:pt x="2331" y="3183"/>
                    <a:pt x="1830" y="3710"/>
                    <a:pt x="1504" y="4311"/>
                  </a:cubicBezTo>
                  <a:cubicBezTo>
                    <a:pt x="1454" y="4386"/>
                    <a:pt x="1454" y="4462"/>
                    <a:pt x="1479" y="4537"/>
                  </a:cubicBezTo>
                  <a:cubicBezTo>
                    <a:pt x="1504" y="4612"/>
                    <a:pt x="1554" y="4662"/>
                    <a:pt x="1604" y="4687"/>
                  </a:cubicBezTo>
                  <a:cubicBezTo>
                    <a:pt x="1648" y="4716"/>
                    <a:pt x="1692" y="4729"/>
                    <a:pt x="1731" y="4729"/>
                  </a:cubicBezTo>
                  <a:cubicBezTo>
                    <a:pt x="1759" y="4729"/>
                    <a:pt x="1784" y="4723"/>
                    <a:pt x="1805" y="4712"/>
                  </a:cubicBezTo>
                  <a:lnTo>
                    <a:pt x="1830" y="4712"/>
                  </a:lnTo>
                  <a:cubicBezTo>
                    <a:pt x="1855" y="4712"/>
                    <a:pt x="1880" y="4687"/>
                    <a:pt x="1905" y="4662"/>
                  </a:cubicBezTo>
                  <a:cubicBezTo>
                    <a:pt x="1930" y="4637"/>
                    <a:pt x="1955" y="4612"/>
                    <a:pt x="1980" y="4587"/>
                  </a:cubicBezTo>
                  <a:cubicBezTo>
                    <a:pt x="2256" y="4061"/>
                    <a:pt x="2682" y="3609"/>
                    <a:pt x="3208" y="3309"/>
                  </a:cubicBezTo>
                  <a:cubicBezTo>
                    <a:pt x="3459" y="3183"/>
                    <a:pt x="3684" y="3008"/>
                    <a:pt x="3910" y="2807"/>
                  </a:cubicBezTo>
                  <a:cubicBezTo>
                    <a:pt x="4111" y="2607"/>
                    <a:pt x="4311" y="2381"/>
                    <a:pt x="4461" y="2156"/>
                  </a:cubicBezTo>
                  <a:cubicBezTo>
                    <a:pt x="4612" y="1905"/>
                    <a:pt x="4737" y="1654"/>
                    <a:pt x="4837" y="1379"/>
                  </a:cubicBezTo>
                  <a:cubicBezTo>
                    <a:pt x="4963" y="1128"/>
                    <a:pt x="5013" y="827"/>
                    <a:pt x="5063" y="552"/>
                  </a:cubicBezTo>
                  <a:cubicBezTo>
                    <a:pt x="6892" y="1780"/>
                    <a:pt x="7995" y="3810"/>
                    <a:pt x="8020" y="5990"/>
                  </a:cubicBezTo>
                  <a:cubicBezTo>
                    <a:pt x="8020" y="6040"/>
                    <a:pt x="8020" y="6066"/>
                    <a:pt x="8020" y="6091"/>
                  </a:cubicBezTo>
                  <a:cubicBezTo>
                    <a:pt x="8020" y="6241"/>
                    <a:pt x="8020" y="6366"/>
                    <a:pt x="7995" y="6517"/>
                  </a:cubicBezTo>
                  <a:cubicBezTo>
                    <a:pt x="7995" y="6667"/>
                    <a:pt x="8096" y="6792"/>
                    <a:pt x="8221" y="6817"/>
                  </a:cubicBezTo>
                  <a:cubicBezTo>
                    <a:pt x="8271" y="6817"/>
                    <a:pt x="8321" y="6842"/>
                    <a:pt x="8346" y="6842"/>
                  </a:cubicBezTo>
                  <a:cubicBezTo>
                    <a:pt x="8471" y="6842"/>
                    <a:pt x="8572" y="6817"/>
                    <a:pt x="8672" y="6767"/>
                  </a:cubicBezTo>
                  <a:cubicBezTo>
                    <a:pt x="8697" y="6767"/>
                    <a:pt x="8697" y="6742"/>
                    <a:pt x="8722" y="6742"/>
                  </a:cubicBezTo>
                  <a:cubicBezTo>
                    <a:pt x="8722" y="6767"/>
                    <a:pt x="8722" y="6792"/>
                    <a:pt x="8722" y="6842"/>
                  </a:cubicBezTo>
                  <a:cubicBezTo>
                    <a:pt x="8722" y="7143"/>
                    <a:pt x="8647" y="7444"/>
                    <a:pt x="8522" y="7720"/>
                  </a:cubicBezTo>
                  <a:lnTo>
                    <a:pt x="8522" y="7745"/>
                  </a:lnTo>
                  <a:lnTo>
                    <a:pt x="8497" y="7745"/>
                  </a:lnTo>
                  <a:cubicBezTo>
                    <a:pt x="8396" y="7970"/>
                    <a:pt x="8146" y="8121"/>
                    <a:pt x="7895" y="8121"/>
                  </a:cubicBezTo>
                  <a:cubicBezTo>
                    <a:pt x="7795" y="8121"/>
                    <a:pt x="7720" y="8096"/>
                    <a:pt x="7619" y="8071"/>
                  </a:cubicBezTo>
                  <a:cubicBezTo>
                    <a:pt x="7594" y="8045"/>
                    <a:pt x="7544" y="8045"/>
                    <a:pt x="7519" y="8045"/>
                  </a:cubicBezTo>
                  <a:cubicBezTo>
                    <a:pt x="7419" y="8045"/>
                    <a:pt x="7344" y="8071"/>
                    <a:pt x="7293" y="8146"/>
                  </a:cubicBezTo>
                  <a:cubicBezTo>
                    <a:pt x="6692" y="8898"/>
                    <a:pt x="5790" y="9324"/>
                    <a:pt x="4812" y="9324"/>
                  </a:cubicBezTo>
                  <a:lnTo>
                    <a:pt x="4762" y="9324"/>
                  </a:lnTo>
                  <a:cubicBezTo>
                    <a:pt x="3985" y="9299"/>
                    <a:pt x="3208" y="8998"/>
                    <a:pt x="2632" y="8447"/>
                  </a:cubicBezTo>
                  <a:cubicBezTo>
                    <a:pt x="2582" y="8396"/>
                    <a:pt x="2507" y="8371"/>
                    <a:pt x="2456" y="8371"/>
                  </a:cubicBezTo>
                  <a:cubicBezTo>
                    <a:pt x="1955" y="8346"/>
                    <a:pt x="1529" y="7970"/>
                    <a:pt x="1429" y="7469"/>
                  </a:cubicBezTo>
                  <a:cubicBezTo>
                    <a:pt x="1379" y="7243"/>
                    <a:pt x="1253" y="7018"/>
                    <a:pt x="1053" y="6868"/>
                  </a:cubicBezTo>
                  <a:cubicBezTo>
                    <a:pt x="1003" y="6842"/>
                    <a:pt x="953" y="6817"/>
                    <a:pt x="877" y="6792"/>
                  </a:cubicBezTo>
                  <a:cubicBezTo>
                    <a:pt x="877" y="6767"/>
                    <a:pt x="877" y="6767"/>
                    <a:pt x="877" y="6742"/>
                  </a:cubicBezTo>
                  <a:cubicBezTo>
                    <a:pt x="877" y="6717"/>
                    <a:pt x="877" y="6692"/>
                    <a:pt x="902" y="6692"/>
                  </a:cubicBezTo>
                  <a:cubicBezTo>
                    <a:pt x="1003" y="6592"/>
                    <a:pt x="1153" y="6517"/>
                    <a:pt x="1278" y="6467"/>
                  </a:cubicBezTo>
                  <a:cubicBezTo>
                    <a:pt x="1379" y="6416"/>
                    <a:pt x="1454" y="6291"/>
                    <a:pt x="1429" y="6166"/>
                  </a:cubicBezTo>
                  <a:cubicBezTo>
                    <a:pt x="1404" y="6040"/>
                    <a:pt x="1303" y="5940"/>
                    <a:pt x="1178" y="5940"/>
                  </a:cubicBezTo>
                  <a:cubicBezTo>
                    <a:pt x="827" y="5915"/>
                    <a:pt x="527" y="5614"/>
                    <a:pt x="552" y="5264"/>
                  </a:cubicBezTo>
                  <a:cubicBezTo>
                    <a:pt x="552" y="5264"/>
                    <a:pt x="552" y="5238"/>
                    <a:pt x="552" y="5238"/>
                  </a:cubicBezTo>
                  <a:cubicBezTo>
                    <a:pt x="552" y="4863"/>
                    <a:pt x="652" y="4512"/>
                    <a:pt x="827" y="4211"/>
                  </a:cubicBezTo>
                  <a:cubicBezTo>
                    <a:pt x="978" y="4211"/>
                    <a:pt x="1078" y="4086"/>
                    <a:pt x="1078" y="3935"/>
                  </a:cubicBezTo>
                  <a:cubicBezTo>
                    <a:pt x="1078" y="3860"/>
                    <a:pt x="1053" y="3810"/>
                    <a:pt x="1003" y="3760"/>
                  </a:cubicBezTo>
                  <a:cubicBezTo>
                    <a:pt x="953" y="3685"/>
                    <a:pt x="902" y="3660"/>
                    <a:pt x="827" y="3660"/>
                  </a:cubicBezTo>
                  <a:cubicBezTo>
                    <a:pt x="727" y="3660"/>
                    <a:pt x="627" y="3685"/>
                    <a:pt x="552" y="3735"/>
                  </a:cubicBezTo>
                  <a:cubicBezTo>
                    <a:pt x="476" y="3760"/>
                    <a:pt x="426" y="3835"/>
                    <a:pt x="376" y="3910"/>
                  </a:cubicBezTo>
                  <a:cubicBezTo>
                    <a:pt x="126" y="4311"/>
                    <a:pt x="0" y="4762"/>
                    <a:pt x="0" y="5238"/>
                  </a:cubicBezTo>
                  <a:cubicBezTo>
                    <a:pt x="0" y="5238"/>
                    <a:pt x="0" y="5238"/>
                    <a:pt x="0" y="5264"/>
                  </a:cubicBezTo>
                  <a:cubicBezTo>
                    <a:pt x="0" y="5665"/>
                    <a:pt x="201" y="6040"/>
                    <a:pt x="527" y="6266"/>
                  </a:cubicBezTo>
                  <a:cubicBezTo>
                    <a:pt x="401" y="6391"/>
                    <a:pt x="326" y="6567"/>
                    <a:pt x="326" y="6742"/>
                  </a:cubicBezTo>
                  <a:cubicBezTo>
                    <a:pt x="326" y="6792"/>
                    <a:pt x="326" y="6817"/>
                    <a:pt x="326" y="6868"/>
                  </a:cubicBezTo>
                  <a:cubicBezTo>
                    <a:pt x="376" y="7043"/>
                    <a:pt x="501" y="7193"/>
                    <a:pt x="652" y="7294"/>
                  </a:cubicBezTo>
                  <a:cubicBezTo>
                    <a:pt x="677" y="7294"/>
                    <a:pt x="702" y="7294"/>
                    <a:pt x="727" y="7319"/>
                  </a:cubicBezTo>
                  <a:cubicBezTo>
                    <a:pt x="802" y="7394"/>
                    <a:pt x="877" y="7469"/>
                    <a:pt x="902" y="7569"/>
                  </a:cubicBezTo>
                  <a:cubicBezTo>
                    <a:pt x="953" y="7920"/>
                    <a:pt x="1128" y="8246"/>
                    <a:pt x="1404" y="8472"/>
                  </a:cubicBezTo>
                  <a:cubicBezTo>
                    <a:pt x="1654" y="8722"/>
                    <a:pt x="1980" y="8873"/>
                    <a:pt x="2306" y="8898"/>
                  </a:cubicBezTo>
                  <a:cubicBezTo>
                    <a:pt x="2657" y="9198"/>
                    <a:pt x="3033" y="9424"/>
                    <a:pt x="3434" y="9599"/>
                  </a:cubicBezTo>
                  <a:cubicBezTo>
                    <a:pt x="3860" y="9775"/>
                    <a:pt x="4311" y="9850"/>
                    <a:pt x="4762" y="9850"/>
                  </a:cubicBezTo>
                  <a:cubicBezTo>
                    <a:pt x="4787" y="9850"/>
                    <a:pt x="4812" y="9875"/>
                    <a:pt x="4812" y="9875"/>
                  </a:cubicBezTo>
                  <a:cubicBezTo>
                    <a:pt x="5364" y="9875"/>
                    <a:pt x="5865" y="9750"/>
                    <a:pt x="6366" y="9524"/>
                  </a:cubicBezTo>
                  <a:cubicBezTo>
                    <a:pt x="6592" y="9424"/>
                    <a:pt x="6817" y="9299"/>
                    <a:pt x="7018" y="9148"/>
                  </a:cubicBezTo>
                  <a:cubicBezTo>
                    <a:pt x="7243" y="8998"/>
                    <a:pt x="7419" y="8822"/>
                    <a:pt x="7594" y="8647"/>
                  </a:cubicBezTo>
                  <a:cubicBezTo>
                    <a:pt x="7694" y="8672"/>
                    <a:pt x="7795" y="8672"/>
                    <a:pt x="7895" y="8672"/>
                  </a:cubicBezTo>
                  <a:cubicBezTo>
                    <a:pt x="8121" y="8672"/>
                    <a:pt x="8346" y="8622"/>
                    <a:pt x="8547" y="8497"/>
                  </a:cubicBezTo>
                  <a:cubicBezTo>
                    <a:pt x="8722" y="8371"/>
                    <a:pt x="8898" y="8196"/>
                    <a:pt x="8998" y="7995"/>
                  </a:cubicBezTo>
                  <a:cubicBezTo>
                    <a:pt x="8998" y="7995"/>
                    <a:pt x="8998" y="7970"/>
                    <a:pt x="9023" y="7970"/>
                  </a:cubicBezTo>
                  <a:cubicBezTo>
                    <a:pt x="9098" y="7795"/>
                    <a:pt x="9173" y="7594"/>
                    <a:pt x="9223" y="7419"/>
                  </a:cubicBezTo>
                  <a:cubicBezTo>
                    <a:pt x="9248" y="7218"/>
                    <a:pt x="9273" y="7018"/>
                    <a:pt x="9273" y="6842"/>
                  </a:cubicBezTo>
                  <a:cubicBezTo>
                    <a:pt x="9273" y="6767"/>
                    <a:pt x="9273" y="6692"/>
                    <a:pt x="9273" y="6617"/>
                  </a:cubicBezTo>
                  <a:cubicBezTo>
                    <a:pt x="9248" y="6517"/>
                    <a:pt x="9223" y="6416"/>
                    <a:pt x="9148" y="6341"/>
                  </a:cubicBezTo>
                  <a:cubicBezTo>
                    <a:pt x="9098" y="6266"/>
                    <a:pt x="8998" y="6216"/>
                    <a:pt x="8923" y="6166"/>
                  </a:cubicBezTo>
                  <a:cubicBezTo>
                    <a:pt x="8872" y="6166"/>
                    <a:pt x="8822" y="6141"/>
                    <a:pt x="8772" y="6141"/>
                  </a:cubicBezTo>
                  <a:cubicBezTo>
                    <a:pt x="8697" y="6141"/>
                    <a:pt x="8647" y="6166"/>
                    <a:pt x="8572" y="6191"/>
                  </a:cubicBezTo>
                  <a:cubicBezTo>
                    <a:pt x="8572" y="6166"/>
                    <a:pt x="8572" y="6116"/>
                    <a:pt x="8572" y="6091"/>
                  </a:cubicBezTo>
                  <a:cubicBezTo>
                    <a:pt x="8572" y="6066"/>
                    <a:pt x="8572" y="6040"/>
                    <a:pt x="8572" y="5990"/>
                  </a:cubicBezTo>
                  <a:cubicBezTo>
                    <a:pt x="8572" y="5389"/>
                    <a:pt x="8497" y="4787"/>
                    <a:pt x="8321" y="4211"/>
                  </a:cubicBezTo>
                  <a:cubicBezTo>
                    <a:pt x="8171" y="3634"/>
                    <a:pt x="7970" y="3108"/>
                    <a:pt x="7669" y="2607"/>
                  </a:cubicBezTo>
                  <a:cubicBezTo>
                    <a:pt x="7394" y="2106"/>
                    <a:pt x="7068" y="1629"/>
                    <a:pt x="6667" y="1203"/>
                  </a:cubicBezTo>
                  <a:cubicBezTo>
                    <a:pt x="6291" y="777"/>
                    <a:pt x="5865" y="401"/>
                    <a:pt x="5389" y="76"/>
                  </a:cubicBezTo>
                  <a:cubicBezTo>
                    <a:pt x="5288" y="25"/>
                    <a:pt x="5188" y="0"/>
                    <a:pt x="5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2"/>
            <p:cNvSpPr/>
            <p:nvPr/>
          </p:nvSpPr>
          <p:spPr>
            <a:xfrm>
              <a:off x="4534000" y="2892250"/>
              <a:ext cx="13800" cy="13825"/>
            </a:xfrm>
            <a:custGeom>
              <a:rect b="b" l="l" r="r" t="t"/>
              <a:pathLst>
                <a:path extrusionOk="0" h="553" w="552">
                  <a:moveTo>
                    <a:pt x="276" y="1"/>
                  </a:moveTo>
                  <a:cubicBezTo>
                    <a:pt x="125" y="1"/>
                    <a:pt x="0" y="126"/>
                    <a:pt x="0" y="277"/>
                  </a:cubicBezTo>
                  <a:cubicBezTo>
                    <a:pt x="0" y="427"/>
                    <a:pt x="125" y="552"/>
                    <a:pt x="276" y="552"/>
                  </a:cubicBezTo>
                  <a:cubicBezTo>
                    <a:pt x="426" y="552"/>
                    <a:pt x="551" y="427"/>
                    <a:pt x="551" y="277"/>
                  </a:cubicBezTo>
                  <a:cubicBezTo>
                    <a:pt x="551" y="126"/>
                    <a:pt x="426"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2"/>
            <p:cNvSpPr/>
            <p:nvPr/>
          </p:nvSpPr>
          <p:spPr>
            <a:xfrm>
              <a:off x="4552150" y="2980600"/>
              <a:ext cx="13825" cy="13825"/>
            </a:xfrm>
            <a:custGeom>
              <a:rect b="b" l="l" r="r" t="t"/>
              <a:pathLst>
                <a:path extrusionOk="0" h="553" w="553">
                  <a:moveTo>
                    <a:pt x="277" y="1"/>
                  </a:moveTo>
                  <a:cubicBezTo>
                    <a:pt x="126" y="1"/>
                    <a:pt x="1" y="126"/>
                    <a:pt x="1" y="277"/>
                  </a:cubicBezTo>
                  <a:cubicBezTo>
                    <a:pt x="1" y="427"/>
                    <a:pt x="126" y="552"/>
                    <a:pt x="277" y="552"/>
                  </a:cubicBezTo>
                  <a:cubicBezTo>
                    <a:pt x="427" y="552"/>
                    <a:pt x="552" y="427"/>
                    <a:pt x="552" y="277"/>
                  </a:cubicBezTo>
                  <a:cubicBezTo>
                    <a:pt x="552" y="126"/>
                    <a:pt x="427" y="1"/>
                    <a:pt x="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2"/>
            <p:cNvSpPr/>
            <p:nvPr/>
          </p:nvSpPr>
          <p:spPr>
            <a:xfrm>
              <a:off x="4290875" y="2957425"/>
              <a:ext cx="41375" cy="41375"/>
            </a:xfrm>
            <a:custGeom>
              <a:rect b="b" l="l" r="r" t="t"/>
              <a:pathLst>
                <a:path extrusionOk="0" h="1655" w="1655">
                  <a:moveTo>
                    <a:pt x="828" y="1"/>
                  </a:moveTo>
                  <a:cubicBezTo>
                    <a:pt x="377" y="1"/>
                    <a:pt x="1" y="376"/>
                    <a:pt x="1" y="828"/>
                  </a:cubicBezTo>
                  <a:cubicBezTo>
                    <a:pt x="1" y="1279"/>
                    <a:pt x="377" y="1655"/>
                    <a:pt x="828" y="1655"/>
                  </a:cubicBezTo>
                  <a:cubicBezTo>
                    <a:pt x="1279" y="1655"/>
                    <a:pt x="1655" y="1279"/>
                    <a:pt x="1655" y="828"/>
                  </a:cubicBezTo>
                  <a:cubicBezTo>
                    <a:pt x="1655" y="677"/>
                    <a:pt x="1530" y="552"/>
                    <a:pt x="1379" y="552"/>
                  </a:cubicBezTo>
                  <a:cubicBezTo>
                    <a:pt x="1229" y="552"/>
                    <a:pt x="1103" y="677"/>
                    <a:pt x="1103" y="828"/>
                  </a:cubicBezTo>
                  <a:cubicBezTo>
                    <a:pt x="1103" y="978"/>
                    <a:pt x="978" y="1103"/>
                    <a:pt x="828" y="1103"/>
                  </a:cubicBezTo>
                  <a:cubicBezTo>
                    <a:pt x="677" y="1103"/>
                    <a:pt x="552" y="978"/>
                    <a:pt x="552" y="828"/>
                  </a:cubicBezTo>
                  <a:cubicBezTo>
                    <a:pt x="552" y="677"/>
                    <a:pt x="677" y="552"/>
                    <a:pt x="828" y="552"/>
                  </a:cubicBezTo>
                  <a:cubicBezTo>
                    <a:pt x="978" y="552"/>
                    <a:pt x="1103" y="427"/>
                    <a:pt x="1103" y="276"/>
                  </a:cubicBezTo>
                  <a:cubicBezTo>
                    <a:pt x="1103" y="126"/>
                    <a:pt x="978"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2"/>
            <p:cNvSpPr/>
            <p:nvPr/>
          </p:nvSpPr>
          <p:spPr>
            <a:xfrm>
              <a:off x="4557175" y="2921075"/>
              <a:ext cx="41375" cy="40750"/>
            </a:xfrm>
            <a:custGeom>
              <a:rect b="b" l="l" r="r" t="t"/>
              <a:pathLst>
                <a:path extrusionOk="0" h="1630" w="1655">
                  <a:moveTo>
                    <a:pt x="827" y="1"/>
                  </a:moveTo>
                  <a:cubicBezTo>
                    <a:pt x="376" y="1"/>
                    <a:pt x="0" y="352"/>
                    <a:pt x="0" y="828"/>
                  </a:cubicBezTo>
                  <a:cubicBezTo>
                    <a:pt x="0" y="978"/>
                    <a:pt x="126" y="1104"/>
                    <a:pt x="276" y="1104"/>
                  </a:cubicBezTo>
                  <a:cubicBezTo>
                    <a:pt x="426" y="1104"/>
                    <a:pt x="552" y="978"/>
                    <a:pt x="552" y="828"/>
                  </a:cubicBezTo>
                  <a:cubicBezTo>
                    <a:pt x="552" y="653"/>
                    <a:pt x="677" y="552"/>
                    <a:pt x="827" y="552"/>
                  </a:cubicBezTo>
                  <a:cubicBezTo>
                    <a:pt x="978" y="552"/>
                    <a:pt x="1103" y="653"/>
                    <a:pt x="1103" y="828"/>
                  </a:cubicBezTo>
                  <a:cubicBezTo>
                    <a:pt x="1103" y="978"/>
                    <a:pt x="978" y="1104"/>
                    <a:pt x="827" y="1104"/>
                  </a:cubicBezTo>
                  <a:cubicBezTo>
                    <a:pt x="677" y="1104"/>
                    <a:pt x="552" y="1204"/>
                    <a:pt x="552" y="1379"/>
                  </a:cubicBezTo>
                  <a:cubicBezTo>
                    <a:pt x="552" y="1530"/>
                    <a:pt x="677" y="1630"/>
                    <a:pt x="827" y="1630"/>
                  </a:cubicBezTo>
                  <a:cubicBezTo>
                    <a:pt x="1279" y="1630"/>
                    <a:pt x="1655" y="1279"/>
                    <a:pt x="1655" y="828"/>
                  </a:cubicBezTo>
                  <a:cubicBezTo>
                    <a:pt x="1655" y="352"/>
                    <a:pt x="1279" y="1"/>
                    <a:pt x="8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2"/>
            <p:cNvSpPr/>
            <p:nvPr/>
          </p:nvSpPr>
          <p:spPr>
            <a:xfrm>
              <a:off x="4384875" y="2893400"/>
              <a:ext cx="138475" cy="155525"/>
            </a:xfrm>
            <a:custGeom>
              <a:rect b="b" l="l" r="r" t="t"/>
              <a:pathLst>
                <a:path extrusionOk="0" h="6221" w="5539">
                  <a:moveTo>
                    <a:pt x="3627" y="0"/>
                  </a:moveTo>
                  <a:cubicBezTo>
                    <a:pt x="3604" y="0"/>
                    <a:pt x="3582" y="2"/>
                    <a:pt x="3559" y="5"/>
                  </a:cubicBezTo>
                  <a:cubicBezTo>
                    <a:pt x="3384" y="5"/>
                    <a:pt x="3208" y="105"/>
                    <a:pt x="3133" y="281"/>
                  </a:cubicBezTo>
                  <a:cubicBezTo>
                    <a:pt x="2757" y="958"/>
                    <a:pt x="2206" y="1509"/>
                    <a:pt x="1529" y="1885"/>
                  </a:cubicBezTo>
                  <a:cubicBezTo>
                    <a:pt x="1103" y="2135"/>
                    <a:pt x="752" y="2511"/>
                    <a:pt x="526" y="2937"/>
                  </a:cubicBezTo>
                  <a:cubicBezTo>
                    <a:pt x="0" y="3890"/>
                    <a:pt x="251" y="5394"/>
                    <a:pt x="1053" y="6145"/>
                  </a:cubicBezTo>
                  <a:cubicBezTo>
                    <a:pt x="1100" y="6193"/>
                    <a:pt x="1164" y="6218"/>
                    <a:pt x="1229" y="6218"/>
                  </a:cubicBezTo>
                  <a:cubicBezTo>
                    <a:pt x="1302" y="6218"/>
                    <a:pt x="1376" y="6187"/>
                    <a:pt x="1429" y="6120"/>
                  </a:cubicBezTo>
                  <a:cubicBezTo>
                    <a:pt x="1529" y="6020"/>
                    <a:pt x="1529" y="5845"/>
                    <a:pt x="1429" y="5744"/>
                  </a:cubicBezTo>
                  <a:cubicBezTo>
                    <a:pt x="802" y="5143"/>
                    <a:pt x="602" y="3940"/>
                    <a:pt x="1003" y="3213"/>
                  </a:cubicBezTo>
                  <a:cubicBezTo>
                    <a:pt x="1178" y="2862"/>
                    <a:pt x="1454" y="2562"/>
                    <a:pt x="1805" y="2361"/>
                  </a:cubicBezTo>
                  <a:cubicBezTo>
                    <a:pt x="2557" y="1935"/>
                    <a:pt x="3183" y="1308"/>
                    <a:pt x="3609" y="531"/>
                  </a:cubicBezTo>
                  <a:cubicBezTo>
                    <a:pt x="4461" y="1534"/>
                    <a:pt x="4963" y="2812"/>
                    <a:pt x="4963" y="4115"/>
                  </a:cubicBezTo>
                  <a:lnTo>
                    <a:pt x="4963" y="4140"/>
                  </a:lnTo>
                  <a:cubicBezTo>
                    <a:pt x="4963" y="4191"/>
                    <a:pt x="4988" y="4316"/>
                    <a:pt x="4963" y="4466"/>
                  </a:cubicBezTo>
                  <a:cubicBezTo>
                    <a:pt x="4887" y="4892"/>
                    <a:pt x="4637" y="5369"/>
                    <a:pt x="4211" y="5719"/>
                  </a:cubicBezTo>
                  <a:cubicBezTo>
                    <a:pt x="4085" y="5820"/>
                    <a:pt x="4085" y="5995"/>
                    <a:pt x="4186" y="6120"/>
                  </a:cubicBezTo>
                  <a:cubicBezTo>
                    <a:pt x="4236" y="6171"/>
                    <a:pt x="4311" y="6221"/>
                    <a:pt x="4386" y="6221"/>
                  </a:cubicBezTo>
                  <a:cubicBezTo>
                    <a:pt x="4461" y="6221"/>
                    <a:pt x="4511" y="6196"/>
                    <a:pt x="4562" y="6145"/>
                  </a:cubicBezTo>
                  <a:cubicBezTo>
                    <a:pt x="5088" y="5694"/>
                    <a:pt x="5439" y="5118"/>
                    <a:pt x="5514" y="4541"/>
                  </a:cubicBezTo>
                  <a:cubicBezTo>
                    <a:pt x="5539" y="4341"/>
                    <a:pt x="5514" y="4166"/>
                    <a:pt x="5514" y="4115"/>
                  </a:cubicBezTo>
                  <a:cubicBezTo>
                    <a:pt x="5489" y="2662"/>
                    <a:pt x="4963" y="1283"/>
                    <a:pt x="4035" y="181"/>
                  </a:cubicBezTo>
                  <a:cubicBezTo>
                    <a:pt x="3926" y="71"/>
                    <a:pt x="3779" y="0"/>
                    <a:pt x="36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42"/>
          <p:cNvGrpSpPr/>
          <p:nvPr/>
        </p:nvGrpSpPr>
        <p:grpSpPr>
          <a:xfrm>
            <a:off x="1673685" y="3123885"/>
            <a:ext cx="438980" cy="306712"/>
            <a:chOff x="3391125" y="2113425"/>
            <a:chExt cx="469950" cy="328350"/>
          </a:xfrm>
        </p:grpSpPr>
        <p:sp>
          <p:nvSpPr>
            <p:cNvPr id="1965" name="Google Shape;1965;p42"/>
            <p:cNvSpPr/>
            <p:nvPr/>
          </p:nvSpPr>
          <p:spPr>
            <a:xfrm>
              <a:off x="3391125" y="2113425"/>
              <a:ext cx="469950" cy="328350"/>
            </a:xfrm>
            <a:custGeom>
              <a:rect b="b" l="l" r="r" t="t"/>
              <a:pathLst>
                <a:path extrusionOk="0" h="13134" w="18798">
                  <a:moveTo>
                    <a:pt x="16417" y="10101"/>
                  </a:moveTo>
                  <a:lnTo>
                    <a:pt x="16417" y="10653"/>
                  </a:lnTo>
                  <a:lnTo>
                    <a:pt x="14211" y="10653"/>
                  </a:lnTo>
                  <a:cubicBezTo>
                    <a:pt x="14211" y="10628"/>
                    <a:pt x="14211" y="10628"/>
                    <a:pt x="14211" y="10602"/>
                  </a:cubicBezTo>
                  <a:lnTo>
                    <a:pt x="14211" y="10151"/>
                  </a:lnTo>
                  <a:cubicBezTo>
                    <a:pt x="14211" y="10126"/>
                    <a:pt x="14211" y="10101"/>
                    <a:pt x="14236" y="10101"/>
                  </a:cubicBezTo>
                  <a:close/>
                  <a:moveTo>
                    <a:pt x="17494" y="552"/>
                  </a:moveTo>
                  <a:lnTo>
                    <a:pt x="17494" y="10653"/>
                  </a:lnTo>
                  <a:lnTo>
                    <a:pt x="16968" y="10653"/>
                  </a:lnTo>
                  <a:lnTo>
                    <a:pt x="16968" y="1379"/>
                  </a:lnTo>
                  <a:cubicBezTo>
                    <a:pt x="16968" y="1229"/>
                    <a:pt x="16843" y="1104"/>
                    <a:pt x="16692" y="1104"/>
                  </a:cubicBezTo>
                  <a:lnTo>
                    <a:pt x="2106" y="1104"/>
                  </a:lnTo>
                  <a:cubicBezTo>
                    <a:pt x="1955" y="1104"/>
                    <a:pt x="1830" y="1229"/>
                    <a:pt x="1830" y="1379"/>
                  </a:cubicBezTo>
                  <a:lnTo>
                    <a:pt x="1830" y="9800"/>
                  </a:lnTo>
                  <a:cubicBezTo>
                    <a:pt x="1830" y="9951"/>
                    <a:pt x="1955" y="10076"/>
                    <a:pt x="2106" y="10076"/>
                  </a:cubicBezTo>
                  <a:cubicBezTo>
                    <a:pt x="2256" y="10076"/>
                    <a:pt x="2381" y="9951"/>
                    <a:pt x="2381" y="9800"/>
                  </a:cubicBezTo>
                  <a:lnTo>
                    <a:pt x="2381" y="1655"/>
                  </a:lnTo>
                  <a:lnTo>
                    <a:pt x="16417" y="1655"/>
                  </a:lnTo>
                  <a:lnTo>
                    <a:pt x="16417" y="9550"/>
                  </a:lnTo>
                  <a:lnTo>
                    <a:pt x="14236" y="9550"/>
                  </a:lnTo>
                  <a:cubicBezTo>
                    <a:pt x="13910" y="9550"/>
                    <a:pt x="13660" y="9826"/>
                    <a:pt x="13660" y="10151"/>
                  </a:cubicBezTo>
                  <a:lnTo>
                    <a:pt x="13660" y="10602"/>
                  </a:lnTo>
                  <a:cubicBezTo>
                    <a:pt x="13660" y="10628"/>
                    <a:pt x="13660" y="10628"/>
                    <a:pt x="13660" y="10653"/>
                  </a:cubicBezTo>
                  <a:lnTo>
                    <a:pt x="12507" y="10653"/>
                  </a:lnTo>
                  <a:lnTo>
                    <a:pt x="13033" y="10101"/>
                  </a:lnTo>
                  <a:cubicBezTo>
                    <a:pt x="13158" y="10001"/>
                    <a:pt x="13158" y="9826"/>
                    <a:pt x="13033" y="9725"/>
                  </a:cubicBezTo>
                  <a:cubicBezTo>
                    <a:pt x="12983" y="9675"/>
                    <a:pt x="12914" y="9650"/>
                    <a:pt x="12845" y="9650"/>
                  </a:cubicBezTo>
                  <a:cubicBezTo>
                    <a:pt x="12776" y="9650"/>
                    <a:pt x="12707" y="9675"/>
                    <a:pt x="12657" y="9725"/>
                  </a:cubicBezTo>
                  <a:lnTo>
                    <a:pt x="11905" y="10452"/>
                  </a:lnTo>
                  <a:cubicBezTo>
                    <a:pt x="11855" y="10502"/>
                    <a:pt x="11830" y="10577"/>
                    <a:pt x="11830" y="10653"/>
                  </a:cubicBezTo>
                  <a:lnTo>
                    <a:pt x="1279" y="10653"/>
                  </a:lnTo>
                  <a:lnTo>
                    <a:pt x="1279" y="552"/>
                  </a:lnTo>
                  <a:close/>
                  <a:moveTo>
                    <a:pt x="17971" y="11204"/>
                  </a:moveTo>
                  <a:cubicBezTo>
                    <a:pt x="18121" y="11204"/>
                    <a:pt x="18246" y="11329"/>
                    <a:pt x="18246" y="11480"/>
                  </a:cubicBezTo>
                  <a:lnTo>
                    <a:pt x="18246" y="12307"/>
                  </a:lnTo>
                  <a:cubicBezTo>
                    <a:pt x="18246" y="12457"/>
                    <a:pt x="18121" y="12582"/>
                    <a:pt x="17971" y="12582"/>
                  </a:cubicBezTo>
                  <a:lnTo>
                    <a:pt x="828" y="12582"/>
                  </a:lnTo>
                  <a:cubicBezTo>
                    <a:pt x="677" y="12582"/>
                    <a:pt x="552" y="12457"/>
                    <a:pt x="552" y="12307"/>
                  </a:cubicBezTo>
                  <a:lnTo>
                    <a:pt x="552" y="11480"/>
                  </a:lnTo>
                  <a:cubicBezTo>
                    <a:pt x="552" y="11329"/>
                    <a:pt x="677" y="11204"/>
                    <a:pt x="828" y="11204"/>
                  </a:cubicBezTo>
                  <a:close/>
                  <a:moveTo>
                    <a:pt x="1279" y="1"/>
                  </a:moveTo>
                  <a:cubicBezTo>
                    <a:pt x="978" y="1"/>
                    <a:pt x="727" y="252"/>
                    <a:pt x="727" y="552"/>
                  </a:cubicBezTo>
                  <a:lnTo>
                    <a:pt x="727" y="10653"/>
                  </a:lnTo>
                  <a:cubicBezTo>
                    <a:pt x="326" y="10703"/>
                    <a:pt x="1" y="11054"/>
                    <a:pt x="1" y="11480"/>
                  </a:cubicBezTo>
                  <a:lnTo>
                    <a:pt x="1" y="12307"/>
                  </a:lnTo>
                  <a:cubicBezTo>
                    <a:pt x="1" y="12758"/>
                    <a:pt x="376" y="13134"/>
                    <a:pt x="828" y="13134"/>
                  </a:cubicBezTo>
                  <a:lnTo>
                    <a:pt x="17971" y="13134"/>
                  </a:lnTo>
                  <a:cubicBezTo>
                    <a:pt x="18422" y="13134"/>
                    <a:pt x="18798" y="12758"/>
                    <a:pt x="18798" y="12307"/>
                  </a:cubicBezTo>
                  <a:lnTo>
                    <a:pt x="18798" y="11480"/>
                  </a:lnTo>
                  <a:cubicBezTo>
                    <a:pt x="18798" y="11054"/>
                    <a:pt x="18472" y="10703"/>
                    <a:pt x="18046" y="10653"/>
                  </a:cubicBezTo>
                  <a:lnTo>
                    <a:pt x="18046" y="552"/>
                  </a:lnTo>
                  <a:cubicBezTo>
                    <a:pt x="18046" y="252"/>
                    <a:pt x="17820" y="1"/>
                    <a:pt x="174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2"/>
            <p:cNvSpPr/>
            <p:nvPr/>
          </p:nvSpPr>
          <p:spPr>
            <a:xfrm>
              <a:off x="3644875" y="2171700"/>
              <a:ext cx="144150" cy="173600"/>
            </a:xfrm>
            <a:custGeom>
              <a:rect b="b" l="l" r="r" t="t"/>
              <a:pathLst>
                <a:path extrusionOk="0" h="6944" w="5766">
                  <a:moveTo>
                    <a:pt x="1605" y="1805"/>
                  </a:moveTo>
                  <a:lnTo>
                    <a:pt x="2607" y="2407"/>
                  </a:lnTo>
                  <a:lnTo>
                    <a:pt x="2607" y="3560"/>
                  </a:lnTo>
                  <a:lnTo>
                    <a:pt x="1605" y="4136"/>
                  </a:lnTo>
                  <a:lnTo>
                    <a:pt x="602" y="3560"/>
                  </a:lnTo>
                  <a:lnTo>
                    <a:pt x="602" y="2407"/>
                  </a:lnTo>
                  <a:lnTo>
                    <a:pt x="1605" y="1805"/>
                  </a:lnTo>
                  <a:close/>
                  <a:moveTo>
                    <a:pt x="2883" y="4036"/>
                  </a:moveTo>
                  <a:lnTo>
                    <a:pt x="3886" y="4612"/>
                  </a:lnTo>
                  <a:lnTo>
                    <a:pt x="3886" y="5765"/>
                  </a:lnTo>
                  <a:lnTo>
                    <a:pt x="2883" y="6342"/>
                  </a:lnTo>
                  <a:lnTo>
                    <a:pt x="1881" y="5765"/>
                  </a:lnTo>
                  <a:lnTo>
                    <a:pt x="1881" y="4612"/>
                  </a:lnTo>
                  <a:lnTo>
                    <a:pt x="2883" y="4036"/>
                  </a:lnTo>
                  <a:close/>
                  <a:moveTo>
                    <a:pt x="4161" y="1"/>
                  </a:moveTo>
                  <a:cubicBezTo>
                    <a:pt x="4011" y="1"/>
                    <a:pt x="3886" y="101"/>
                    <a:pt x="3886" y="276"/>
                  </a:cubicBezTo>
                  <a:lnTo>
                    <a:pt x="3886" y="1329"/>
                  </a:lnTo>
                  <a:lnTo>
                    <a:pt x="2883" y="1931"/>
                  </a:lnTo>
                  <a:lnTo>
                    <a:pt x="1730" y="1254"/>
                  </a:lnTo>
                  <a:cubicBezTo>
                    <a:pt x="1693" y="1229"/>
                    <a:pt x="1649" y="1216"/>
                    <a:pt x="1602" y="1216"/>
                  </a:cubicBezTo>
                  <a:cubicBezTo>
                    <a:pt x="1555" y="1216"/>
                    <a:pt x="1505" y="1229"/>
                    <a:pt x="1455" y="1254"/>
                  </a:cubicBezTo>
                  <a:lnTo>
                    <a:pt x="176" y="2006"/>
                  </a:lnTo>
                  <a:cubicBezTo>
                    <a:pt x="101" y="2056"/>
                    <a:pt x="51" y="2131"/>
                    <a:pt x="51" y="2231"/>
                  </a:cubicBezTo>
                  <a:lnTo>
                    <a:pt x="51" y="3710"/>
                  </a:lnTo>
                  <a:cubicBezTo>
                    <a:pt x="51" y="3810"/>
                    <a:pt x="101" y="3911"/>
                    <a:pt x="176" y="3961"/>
                  </a:cubicBezTo>
                  <a:lnTo>
                    <a:pt x="1329" y="4612"/>
                  </a:lnTo>
                  <a:lnTo>
                    <a:pt x="1329" y="5765"/>
                  </a:lnTo>
                  <a:lnTo>
                    <a:pt x="176" y="6417"/>
                  </a:lnTo>
                  <a:cubicBezTo>
                    <a:pt x="51" y="6492"/>
                    <a:pt x="1" y="6667"/>
                    <a:pt x="76" y="6793"/>
                  </a:cubicBezTo>
                  <a:cubicBezTo>
                    <a:pt x="126" y="6893"/>
                    <a:pt x="227" y="6943"/>
                    <a:pt x="327" y="6943"/>
                  </a:cubicBezTo>
                  <a:cubicBezTo>
                    <a:pt x="352" y="6943"/>
                    <a:pt x="402" y="6918"/>
                    <a:pt x="452" y="6893"/>
                  </a:cubicBezTo>
                  <a:lnTo>
                    <a:pt x="1605" y="6241"/>
                  </a:lnTo>
                  <a:lnTo>
                    <a:pt x="2733" y="6893"/>
                  </a:lnTo>
                  <a:cubicBezTo>
                    <a:pt x="2783" y="6918"/>
                    <a:pt x="2833" y="6943"/>
                    <a:pt x="2883" y="6943"/>
                  </a:cubicBezTo>
                  <a:cubicBezTo>
                    <a:pt x="2933" y="6943"/>
                    <a:pt x="2983" y="6918"/>
                    <a:pt x="3008" y="6893"/>
                  </a:cubicBezTo>
                  <a:lnTo>
                    <a:pt x="4287" y="6166"/>
                  </a:lnTo>
                  <a:cubicBezTo>
                    <a:pt x="4387" y="6116"/>
                    <a:pt x="4437" y="6016"/>
                    <a:pt x="4437" y="5916"/>
                  </a:cubicBezTo>
                  <a:lnTo>
                    <a:pt x="4437" y="4437"/>
                  </a:lnTo>
                  <a:cubicBezTo>
                    <a:pt x="4437" y="4337"/>
                    <a:pt x="4387" y="4261"/>
                    <a:pt x="4287" y="4211"/>
                  </a:cubicBezTo>
                  <a:lnTo>
                    <a:pt x="3159" y="3560"/>
                  </a:lnTo>
                  <a:lnTo>
                    <a:pt x="3159" y="2407"/>
                  </a:lnTo>
                  <a:lnTo>
                    <a:pt x="4161" y="1805"/>
                  </a:lnTo>
                  <a:lnTo>
                    <a:pt x="5314" y="2482"/>
                  </a:lnTo>
                  <a:cubicBezTo>
                    <a:pt x="5353" y="2505"/>
                    <a:pt x="5397" y="2517"/>
                    <a:pt x="5441" y="2517"/>
                  </a:cubicBezTo>
                  <a:cubicBezTo>
                    <a:pt x="5539" y="2517"/>
                    <a:pt x="5638" y="2461"/>
                    <a:pt x="5690" y="2357"/>
                  </a:cubicBezTo>
                  <a:cubicBezTo>
                    <a:pt x="5765" y="2231"/>
                    <a:pt x="5715" y="2056"/>
                    <a:pt x="5565" y="1981"/>
                  </a:cubicBezTo>
                  <a:lnTo>
                    <a:pt x="4437" y="1329"/>
                  </a:lnTo>
                  <a:lnTo>
                    <a:pt x="4437" y="276"/>
                  </a:lnTo>
                  <a:cubicBezTo>
                    <a:pt x="4437" y="101"/>
                    <a:pt x="4312" y="1"/>
                    <a:pt x="41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2"/>
            <p:cNvSpPr/>
            <p:nvPr/>
          </p:nvSpPr>
          <p:spPr>
            <a:xfrm>
              <a:off x="3470700" y="2169200"/>
              <a:ext cx="161050" cy="177975"/>
            </a:xfrm>
            <a:custGeom>
              <a:rect b="b" l="l" r="r" t="t"/>
              <a:pathLst>
                <a:path extrusionOk="0" h="7119" w="6442">
                  <a:moveTo>
                    <a:pt x="3259" y="552"/>
                  </a:moveTo>
                  <a:cubicBezTo>
                    <a:pt x="3484" y="552"/>
                    <a:pt x="3635" y="727"/>
                    <a:pt x="3635" y="928"/>
                  </a:cubicBezTo>
                  <a:cubicBezTo>
                    <a:pt x="3635" y="1153"/>
                    <a:pt x="3484" y="1329"/>
                    <a:pt x="3259" y="1329"/>
                  </a:cubicBezTo>
                  <a:cubicBezTo>
                    <a:pt x="3058" y="1329"/>
                    <a:pt x="2883" y="1153"/>
                    <a:pt x="2883" y="928"/>
                  </a:cubicBezTo>
                  <a:cubicBezTo>
                    <a:pt x="2883" y="727"/>
                    <a:pt x="3058" y="552"/>
                    <a:pt x="3259" y="552"/>
                  </a:cubicBezTo>
                  <a:close/>
                  <a:moveTo>
                    <a:pt x="953" y="1880"/>
                  </a:moveTo>
                  <a:cubicBezTo>
                    <a:pt x="1153" y="1880"/>
                    <a:pt x="1329" y="2056"/>
                    <a:pt x="1329" y="2256"/>
                  </a:cubicBezTo>
                  <a:cubicBezTo>
                    <a:pt x="1329" y="2482"/>
                    <a:pt x="1153" y="2657"/>
                    <a:pt x="953" y="2657"/>
                  </a:cubicBezTo>
                  <a:cubicBezTo>
                    <a:pt x="727" y="2657"/>
                    <a:pt x="552" y="2482"/>
                    <a:pt x="552" y="2256"/>
                  </a:cubicBezTo>
                  <a:cubicBezTo>
                    <a:pt x="552" y="2056"/>
                    <a:pt x="727" y="1880"/>
                    <a:pt x="953" y="1880"/>
                  </a:cubicBezTo>
                  <a:close/>
                  <a:moveTo>
                    <a:pt x="5489" y="1880"/>
                  </a:moveTo>
                  <a:cubicBezTo>
                    <a:pt x="5715" y="1880"/>
                    <a:pt x="5890" y="2056"/>
                    <a:pt x="5890" y="2256"/>
                  </a:cubicBezTo>
                  <a:cubicBezTo>
                    <a:pt x="5890" y="2482"/>
                    <a:pt x="5715" y="2657"/>
                    <a:pt x="5489" y="2657"/>
                  </a:cubicBezTo>
                  <a:cubicBezTo>
                    <a:pt x="5289" y="2657"/>
                    <a:pt x="5113" y="2482"/>
                    <a:pt x="5113" y="2256"/>
                  </a:cubicBezTo>
                  <a:cubicBezTo>
                    <a:pt x="5113" y="2056"/>
                    <a:pt x="5289" y="1880"/>
                    <a:pt x="5489" y="1880"/>
                  </a:cubicBezTo>
                  <a:close/>
                  <a:moveTo>
                    <a:pt x="953" y="4487"/>
                  </a:moveTo>
                  <a:cubicBezTo>
                    <a:pt x="1153" y="4487"/>
                    <a:pt x="1329" y="4662"/>
                    <a:pt x="1329" y="4888"/>
                  </a:cubicBezTo>
                  <a:cubicBezTo>
                    <a:pt x="1329" y="5088"/>
                    <a:pt x="1153" y="5264"/>
                    <a:pt x="953" y="5264"/>
                  </a:cubicBezTo>
                  <a:cubicBezTo>
                    <a:pt x="727" y="5264"/>
                    <a:pt x="552" y="5088"/>
                    <a:pt x="552" y="4888"/>
                  </a:cubicBezTo>
                  <a:cubicBezTo>
                    <a:pt x="552" y="4662"/>
                    <a:pt x="727" y="4487"/>
                    <a:pt x="953" y="4487"/>
                  </a:cubicBezTo>
                  <a:close/>
                  <a:moveTo>
                    <a:pt x="5489" y="4487"/>
                  </a:moveTo>
                  <a:cubicBezTo>
                    <a:pt x="5715" y="4487"/>
                    <a:pt x="5890" y="4662"/>
                    <a:pt x="5890" y="4888"/>
                  </a:cubicBezTo>
                  <a:cubicBezTo>
                    <a:pt x="5890" y="5088"/>
                    <a:pt x="5715" y="5264"/>
                    <a:pt x="5489" y="5264"/>
                  </a:cubicBezTo>
                  <a:cubicBezTo>
                    <a:pt x="5289" y="5264"/>
                    <a:pt x="5113" y="5088"/>
                    <a:pt x="5113" y="4888"/>
                  </a:cubicBezTo>
                  <a:cubicBezTo>
                    <a:pt x="5113" y="4662"/>
                    <a:pt x="5289" y="4487"/>
                    <a:pt x="5489" y="4487"/>
                  </a:cubicBezTo>
                  <a:close/>
                  <a:moveTo>
                    <a:pt x="2607" y="1605"/>
                  </a:moveTo>
                  <a:cubicBezTo>
                    <a:pt x="2782" y="1780"/>
                    <a:pt x="3008" y="1880"/>
                    <a:pt x="3259" y="1880"/>
                  </a:cubicBezTo>
                  <a:cubicBezTo>
                    <a:pt x="3509" y="1880"/>
                    <a:pt x="3710" y="1780"/>
                    <a:pt x="3885" y="1630"/>
                  </a:cubicBezTo>
                  <a:lnTo>
                    <a:pt x="4587" y="2031"/>
                  </a:lnTo>
                  <a:cubicBezTo>
                    <a:pt x="4562" y="2106"/>
                    <a:pt x="4562" y="2181"/>
                    <a:pt x="4562" y="2256"/>
                  </a:cubicBezTo>
                  <a:cubicBezTo>
                    <a:pt x="4562" y="2682"/>
                    <a:pt x="4838" y="3033"/>
                    <a:pt x="5214" y="3158"/>
                  </a:cubicBezTo>
                  <a:lnTo>
                    <a:pt x="5214" y="3986"/>
                  </a:lnTo>
                  <a:cubicBezTo>
                    <a:pt x="4838" y="4111"/>
                    <a:pt x="4562" y="4462"/>
                    <a:pt x="4562" y="4888"/>
                  </a:cubicBezTo>
                  <a:cubicBezTo>
                    <a:pt x="4562" y="4938"/>
                    <a:pt x="4562" y="5013"/>
                    <a:pt x="4587" y="5088"/>
                  </a:cubicBezTo>
                  <a:lnTo>
                    <a:pt x="3885" y="5489"/>
                  </a:lnTo>
                  <a:cubicBezTo>
                    <a:pt x="3710" y="5339"/>
                    <a:pt x="3509" y="5264"/>
                    <a:pt x="3259" y="5264"/>
                  </a:cubicBezTo>
                  <a:cubicBezTo>
                    <a:pt x="3008" y="5264"/>
                    <a:pt x="2782" y="5364"/>
                    <a:pt x="2607" y="5514"/>
                  </a:cubicBezTo>
                  <a:lnTo>
                    <a:pt x="1855" y="5088"/>
                  </a:lnTo>
                  <a:cubicBezTo>
                    <a:pt x="1880" y="5013"/>
                    <a:pt x="1880" y="4938"/>
                    <a:pt x="1880" y="4888"/>
                  </a:cubicBezTo>
                  <a:cubicBezTo>
                    <a:pt x="1880" y="4462"/>
                    <a:pt x="1605" y="4111"/>
                    <a:pt x="1229" y="3986"/>
                  </a:cubicBezTo>
                  <a:lnTo>
                    <a:pt x="1229" y="3158"/>
                  </a:lnTo>
                  <a:cubicBezTo>
                    <a:pt x="1605" y="3033"/>
                    <a:pt x="1880" y="2682"/>
                    <a:pt x="1880" y="2256"/>
                  </a:cubicBezTo>
                  <a:cubicBezTo>
                    <a:pt x="1880" y="2181"/>
                    <a:pt x="1880" y="2106"/>
                    <a:pt x="1855" y="2031"/>
                  </a:cubicBezTo>
                  <a:lnTo>
                    <a:pt x="2607" y="1605"/>
                  </a:lnTo>
                  <a:close/>
                  <a:moveTo>
                    <a:pt x="3259" y="5815"/>
                  </a:moveTo>
                  <a:cubicBezTo>
                    <a:pt x="3484" y="5815"/>
                    <a:pt x="3635" y="5991"/>
                    <a:pt x="3635" y="6191"/>
                  </a:cubicBezTo>
                  <a:cubicBezTo>
                    <a:pt x="3635" y="6417"/>
                    <a:pt x="3484" y="6567"/>
                    <a:pt x="3259" y="6567"/>
                  </a:cubicBezTo>
                  <a:cubicBezTo>
                    <a:pt x="3058" y="6567"/>
                    <a:pt x="2883" y="6417"/>
                    <a:pt x="2883" y="6191"/>
                  </a:cubicBezTo>
                  <a:cubicBezTo>
                    <a:pt x="2883" y="5991"/>
                    <a:pt x="3058" y="5815"/>
                    <a:pt x="3259" y="5815"/>
                  </a:cubicBezTo>
                  <a:close/>
                  <a:moveTo>
                    <a:pt x="3259" y="1"/>
                  </a:moveTo>
                  <a:cubicBezTo>
                    <a:pt x="2732" y="1"/>
                    <a:pt x="2331" y="427"/>
                    <a:pt x="2331" y="928"/>
                  </a:cubicBezTo>
                  <a:cubicBezTo>
                    <a:pt x="2331" y="1003"/>
                    <a:pt x="2331" y="1053"/>
                    <a:pt x="2331" y="1128"/>
                  </a:cubicBezTo>
                  <a:lnTo>
                    <a:pt x="1579" y="1579"/>
                  </a:lnTo>
                  <a:cubicBezTo>
                    <a:pt x="1404" y="1404"/>
                    <a:pt x="1178" y="1329"/>
                    <a:pt x="953" y="1329"/>
                  </a:cubicBezTo>
                  <a:cubicBezTo>
                    <a:pt x="427" y="1329"/>
                    <a:pt x="1" y="1755"/>
                    <a:pt x="1" y="2256"/>
                  </a:cubicBezTo>
                  <a:cubicBezTo>
                    <a:pt x="1" y="2682"/>
                    <a:pt x="276" y="3033"/>
                    <a:pt x="677" y="3158"/>
                  </a:cubicBezTo>
                  <a:lnTo>
                    <a:pt x="677" y="3986"/>
                  </a:lnTo>
                  <a:cubicBezTo>
                    <a:pt x="276" y="4111"/>
                    <a:pt x="1" y="4462"/>
                    <a:pt x="1" y="4888"/>
                  </a:cubicBezTo>
                  <a:cubicBezTo>
                    <a:pt x="1" y="5389"/>
                    <a:pt x="427" y="5815"/>
                    <a:pt x="953" y="5815"/>
                  </a:cubicBezTo>
                  <a:cubicBezTo>
                    <a:pt x="1178" y="5815"/>
                    <a:pt x="1404" y="5715"/>
                    <a:pt x="1579" y="5564"/>
                  </a:cubicBezTo>
                  <a:lnTo>
                    <a:pt x="2331" y="5991"/>
                  </a:lnTo>
                  <a:cubicBezTo>
                    <a:pt x="2331" y="6066"/>
                    <a:pt x="2331" y="6116"/>
                    <a:pt x="2331" y="6191"/>
                  </a:cubicBezTo>
                  <a:cubicBezTo>
                    <a:pt x="2331" y="6717"/>
                    <a:pt x="2732" y="7118"/>
                    <a:pt x="3259" y="7118"/>
                  </a:cubicBezTo>
                  <a:cubicBezTo>
                    <a:pt x="3785" y="7118"/>
                    <a:pt x="4186" y="6717"/>
                    <a:pt x="4186" y="6191"/>
                  </a:cubicBezTo>
                  <a:cubicBezTo>
                    <a:pt x="4186" y="6116"/>
                    <a:pt x="4186" y="6041"/>
                    <a:pt x="4161" y="5965"/>
                  </a:cubicBezTo>
                  <a:lnTo>
                    <a:pt x="4863" y="5564"/>
                  </a:lnTo>
                  <a:cubicBezTo>
                    <a:pt x="5013" y="5715"/>
                    <a:pt x="5239" y="5815"/>
                    <a:pt x="5489" y="5815"/>
                  </a:cubicBezTo>
                  <a:cubicBezTo>
                    <a:pt x="6016" y="5815"/>
                    <a:pt x="6442" y="5389"/>
                    <a:pt x="6442" y="4888"/>
                  </a:cubicBezTo>
                  <a:cubicBezTo>
                    <a:pt x="6442" y="4462"/>
                    <a:pt x="6166" y="4111"/>
                    <a:pt x="5765" y="3986"/>
                  </a:cubicBezTo>
                  <a:lnTo>
                    <a:pt x="5765" y="3158"/>
                  </a:lnTo>
                  <a:cubicBezTo>
                    <a:pt x="6166" y="3033"/>
                    <a:pt x="6442" y="2682"/>
                    <a:pt x="6442" y="2256"/>
                  </a:cubicBezTo>
                  <a:cubicBezTo>
                    <a:pt x="6442" y="1755"/>
                    <a:pt x="6016" y="1329"/>
                    <a:pt x="5489" y="1329"/>
                  </a:cubicBezTo>
                  <a:cubicBezTo>
                    <a:pt x="5264" y="1329"/>
                    <a:pt x="5038" y="1404"/>
                    <a:pt x="4863" y="1579"/>
                  </a:cubicBezTo>
                  <a:lnTo>
                    <a:pt x="4161" y="1178"/>
                  </a:lnTo>
                  <a:cubicBezTo>
                    <a:pt x="4186" y="1103"/>
                    <a:pt x="4186" y="1028"/>
                    <a:pt x="4186" y="928"/>
                  </a:cubicBezTo>
                  <a:cubicBezTo>
                    <a:pt x="4186" y="427"/>
                    <a:pt x="3785" y="1"/>
                    <a:pt x="3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42"/>
          <p:cNvGrpSpPr/>
          <p:nvPr/>
        </p:nvGrpSpPr>
        <p:grpSpPr>
          <a:xfrm>
            <a:off x="1670955" y="1381638"/>
            <a:ext cx="444338" cy="444338"/>
            <a:chOff x="4034625" y="1328350"/>
            <a:chExt cx="469950" cy="469950"/>
          </a:xfrm>
        </p:grpSpPr>
        <p:sp>
          <p:nvSpPr>
            <p:cNvPr id="1969" name="Google Shape;1969;p42"/>
            <p:cNvSpPr/>
            <p:nvPr/>
          </p:nvSpPr>
          <p:spPr>
            <a:xfrm>
              <a:off x="4034625" y="1328350"/>
              <a:ext cx="469950" cy="469950"/>
            </a:xfrm>
            <a:custGeom>
              <a:rect b="b" l="l" r="r" t="t"/>
              <a:pathLst>
                <a:path extrusionOk="0" h="18798" w="18798">
                  <a:moveTo>
                    <a:pt x="11754" y="552"/>
                  </a:moveTo>
                  <a:cubicBezTo>
                    <a:pt x="15338" y="552"/>
                    <a:pt x="18246" y="3459"/>
                    <a:pt x="18246" y="7043"/>
                  </a:cubicBezTo>
                  <a:cubicBezTo>
                    <a:pt x="18246" y="10627"/>
                    <a:pt x="15338" y="13534"/>
                    <a:pt x="11754" y="13534"/>
                  </a:cubicBezTo>
                  <a:cubicBezTo>
                    <a:pt x="10677" y="13534"/>
                    <a:pt x="9599" y="13258"/>
                    <a:pt x="8647" y="12732"/>
                  </a:cubicBezTo>
                  <a:cubicBezTo>
                    <a:pt x="6566" y="11604"/>
                    <a:pt x="5263" y="9399"/>
                    <a:pt x="5263" y="7043"/>
                  </a:cubicBezTo>
                  <a:cubicBezTo>
                    <a:pt x="5263" y="3459"/>
                    <a:pt x="8170" y="552"/>
                    <a:pt x="11754" y="552"/>
                  </a:cubicBezTo>
                  <a:close/>
                  <a:moveTo>
                    <a:pt x="11754" y="0"/>
                  </a:moveTo>
                  <a:cubicBezTo>
                    <a:pt x="7870" y="0"/>
                    <a:pt x="4712" y="3158"/>
                    <a:pt x="4712" y="7043"/>
                  </a:cubicBezTo>
                  <a:cubicBezTo>
                    <a:pt x="4712" y="9499"/>
                    <a:pt x="5990" y="11755"/>
                    <a:pt x="8070" y="13033"/>
                  </a:cubicBezTo>
                  <a:cubicBezTo>
                    <a:pt x="7945" y="13133"/>
                    <a:pt x="7769" y="13183"/>
                    <a:pt x="7594" y="13183"/>
                  </a:cubicBezTo>
                  <a:cubicBezTo>
                    <a:pt x="7293" y="13183"/>
                    <a:pt x="7118" y="13033"/>
                    <a:pt x="7093" y="13008"/>
                  </a:cubicBezTo>
                  <a:lnTo>
                    <a:pt x="7068" y="13008"/>
                  </a:lnTo>
                  <a:cubicBezTo>
                    <a:pt x="6817" y="12807"/>
                    <a:pt x="6592" y="12607"/>
                    <a:pt x="6391" y="12406"/>
                  </a:cubicBezTo>
                  <a:cubicBezTo>
                    <a:pt x="6191" y="12206"/>
                    <a:pt x="5990" y="11980"/>
                    <a:pt x="5790" y="11730"/>
                  </a:cubicBezTo>
                  <a:cubicBezTo>
                    <a:pt x="5689" y="11579"/>
                    <a:pt x="5614" y="11429"/>
                    <a:pt x="5614" y="11203"/>
                  </a:cubicBezTo>
                  <a:cubicBezTo>
                    <a:pt x="5589" y="11053"/>
                    <a:pt x="5489" y="10928"/>
                    <a:pt x="5338" y="10928"/>
                  </a:cubicBezTo>
                  <a:lnTo>
                    <a:pt x="5313" y="10928"/>
                  </a:lnTo>
                  <a:cubicBezTo>
                    <a:pt x="5163" y="10953"/>
                    <a:pt x="5063" y="11053"/>
                    <a:pt x="5063" y="11228"/>
                  </a:cubicBezTo>
                  <a:cubicBezTo>
                    <a:pt x="5063" y="11554"/>
                    <a:pt x="5188" y="11855"/>
                    <a:pt x="5363" y="12081"/>
                  </a:cubicBezTo>
                  <a:cubicBezTo>
                    <a:pt x="5389" y="12106"/>
                    <a:pt x="5664" y="12456"/>
                    <a:pt x="6015" y="12807"/>
                  </a:cubicBezTo>
                  <a:cubicBezTo>
                    <a:pt x="6165" y="12958"/>
                    <a:pt x="6316" y="13108"/>
                    <a:pt x="6491" y="13258"/>
                  </a:cubicBezTo>
                  <a:cubicBezTo>
                    <a:pt x="6491" y="13258"/>
                    <a:pt x="2732" y="17770"/>
                    <a:pt x="2732" y="17795"/>
                  </a:cubicBezTo>
                  <a:cubicBezTo>
                    <a:pt x="2491" y="18093"/>
                    <a:pt x="2138" y="18246"/>
                    <a:pt x="1781" y="18246"/>
                  </a:cubicBezTo>
                  <a:cubicBezTo>
                    <a:pt x="1507" y="18246"/>
                    <a:pt x="1231" y="18155"/>
                    <a:pt x="1003" y="17970"/>
                  </a:cubicBezTo>
                  <a:cubicBezTo>
                    <a:pt x="727" y="17745"/>
                    <a:pt x="551" y="17394"/>
                    <a:pt x="551" y="17018"/>
                  </a:cubicBezTo>
                  <a:cubicBezTo>
                    <a:pt x="551" y="16742"/>
                    <a:pt x="627" y="16492"/>
                    <a:pt x="852" y="16216"/>
                  </a:cubicBezTo>
                  <a:cubicBezTo>
                    <a:pt x="852" y="16216"/>
                    <a:pt x="927" y="16141"/>
                    <a:pt x="1504" y="15665"/>
                  </a:cubicBezTo>
                  <a:cubicBezTo>
                    <a:pt x="2005" y="15238"/>
                    <a:pt x="3033" y="14386"/>
                    <a:pt x="4912" y="12832"/>
                  </a:cubicBezTo>
                  <a:cubicBezTo>
                    <a:pt x="5038" y="12732"/>
                    <a:pt x="5038" y="12557"/>
                    <a:pt x="4937" y="12431"/>
                  </a:cubicBezTo>
                  <a:cubicBezTo>
                    <a:pt x="4895" y="12375"/>
                    <a:pt x="4821" y="12343"/>
                    <a:pt x="4743" y="12343"/>
                  </a:cubicBezTo>
                  <a:cubicBezTo>
                    <a:pt x="4681" y="12343"/>
                    <a:pt x="4616" y="12362"/>
                    <a:pt x="4561" y="12406"/>
                  </a:cubicBezTo>
                  <a:cubicBezTo>
                    <a:pt x="2456" y="14136"/>
                    <a:pt x="1429" y="15013"/>
                    <a:pt x="927" y="15414"/>
                  </a:cubicBezTo>
                  <a:cubicBezTo>
                    <a:pt x="627" y="15690"/>
                    <a:pt x="0" y="16116"/>
                    <a:pt x="0" y="17018"/>
                  </a:cubicBezTo>
                  <a:cubicBezTo>
                    <a:pt x="0" y="17544"/>
                    <a:pt x="226" y="18071"/>
                    <a:pt x="677" y="18396"/>
                  </a:cubicBezTo>
                  <a:cubicBezTo>
                    <a:pt x="977" y="18672"/>
                    <a:pt x="1378" y="18797"/>
                    <a:pt x="1779" y="18797"/>
                  </a:cubicBezTo>
                  <a:cubicBezTo>
                    <a:pt x="2281" y="18797"/>
                    <a:pt x="2807" y="18572"/>
                    <a:pt x="3158" y="18121"/>
                  </a:cubicBezTo>
                  <a:lnTo>
                    <a:pt x="6942" y="13584"/>
                  </a:lnTo>
                  <a:cubicBezTo>
                    <a:pt x="7143" y="13685"/>
                    <a:pt x="7368" y="13735"/>
                    <a:pt x="7594" y="13735"/>
                  </a:cubicBezTo>
                  <a:cubicBezTo>
                    <a:pt x="7970" y="13735"/>
                    <a:pt x="8321" y="13584"/>
                    <a:pt x="8597" y="13334"/>
                  </a:cubicBezTo>
                  <a:cubicBezTo>
                    <a:pt x="9574" y="13810"/>
                    <a:pt x="10652" y="14086"/>
                    <a:pt x="11754" y="14086"/>
                  </a:cubicBezTo>
                  <a:cubicBezTo>
                    <a:pt x="15639" y="14086"/>
                    <a:pt x="18797" y="10928"/>
                    <a:pt x="18797" y="7043"/>
                  </a:cubicBezTo>
                  <a:cubicBezTo>
                    <a:pt x="18797" y="3158"/>
                    <a:pt x="15639" y="0"/>
                    <a:pt x="117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2"/>
            <p:cNvSpPr/>
            <p:nvPr/>
          </p:nvSpPr>
          <p:spPr>
            <a:xfrm>
              <a:off x="4200650" y="1376600"/>
              <a:ext cx="255675" cy="255650"/>
            </a:xfrm>
            <a:custGeom>
              <a:rect b="b" l="l" r="r" t="t"/>
              <a:pathLst>
                <a:path extrusionOk="0" h="10226" w="10227">
                  <a:moveTo>
                    <a:pt x="5113" y="551"/>
                  </a:moveTo>
                  <a:cubicBezTo>
                    <a:pt x="7645" y="551"/>
                    <a:pt x="9675" y="2582"/>
                    <a:pt x="9675" y="5113"/>
                  </a:cubicBezTo>
                  <a:cubicBezTo>
                    <a:pt x="9675" y="7619"/>
                    <a:pt x="7645" y="9674"/>
                    <a:pt x="5113" y="9674"/>
                  </a:cubicBezTo>
                  <a:cubicBezTo>
                    <a:pt x="2607" y="9674"/>
                    <a:pt x="552" y="7619"/>
                    <a:pt x="552" y="5113"/>
                  </a:cubicBezTo>
                  <a:cubicBezTo>
                    <a:pt x="552" y="2582"/>
                    <a:pt x="2607" y="551"/>
                    <a:pt x="5113" y="551"/>
                  </a:cubicBezTo>
                  <a:close/>
                  <a:moveTo>
                    <a:pt x="5113" y="0"/>
                  </a:moveTo>
                  <a:cubicBezTo>
                    <a:pt x="2306" y="0"/>
                    <a:pt x="1" y="2281"/>
                    <a:pt x="1" y="5113"/>
                  </a:cubicBezTo>
                  <a:cubicBezTo>
                    <a:pt x="1" y="7920"/>
                    <a:pt x="2306" y="10226"/>
                    <a:pt x="5113" y="10226"/>
                  </a:cubicBezTo>
                  <a:cubicBezTo>
                    <a:pt x="7946" y="10226"/>
                    <a:pt x="10226" y="7920"/>
                    <a:pt x="10226" y="5113"/>
                  </a:cubicBezTo>
                  <a:cubicBezTo>
                    <a:pt x="10226" y="2281"/>
                    <a:pt x="7946" y="0"/>
                    <a:pt x="51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2"/>
            <p:cNvSpPr/>
            <p:nvPr/>
          </p:nvSpPr>
          <p:spPr>
            <a:xfrm>
              <a:off x="4255800" y="1416700"/>
              <a:ext cx="60175" cy="60175"/>
            </a:xfrm>
            <a:custGeom>
              <a:rect b="b" l="l" r="r" t="t"/>
              <a:pathLst>
                <a:path extrusionOk="0" h="2407" w="2407">
                  <a:moveTo>
                    <a:pt x="1579" y="551"/>
                  </a:moveTo>
                  <a:cubicBezTo>
                    <a:pt x="1730" y="551"/>
                    <a:pt x="1855" y="677"/>
                    <a:pt x="1855" y="827"/>
                  </a:cubicBezTo>
                  <a:cubicBezTo>
                    <a:pt x="1855" y="978"/>
                    <a:pt x="1730" y="1103"/>
                    <a:pt x="1579" y="1103"/>
                  </a:cubicBezTo>
                  <a:cubicBezTo>
                    <a:pt x="1329" y="1103"/>
                    <a:pt x="1103" y="1303"/>
                    <a:pt x="1103" y="1579"/>
                  </a:cubicBezTo>
                  <a:cubicBezTo>
                    <a:pt x="1103" y="1729"/>
                    <a:pt x="978" y="1855"/>
                    <a:pt x="827" y="1855"/>
                  </a:cubicBezTo>
                  <a:cubicBezTo>
                    <a:pt x="677" y="1855"/>
                    <a:pt x="552" y="1729"/>
                    <a:pt x="552" y="1579"/>
                  </a:cubicBezTo>
                  <a:cubicBezTo>
                    <a:pt x="552" y="1003"/>
                    <a:pt x="1028" y="551"/>
                    <a:pt x="1579" y="551"/>
                  </a:cubicBezTo>
                  <a:close/>
                  <a:moveTo>
                    <a:pt x="1579" y="0"/>
                  </a:moveTo>
                  <a:cubicBezTo>
                    <a:pt x="727" y="0"/>
                    <a:pt x="0" y="702"/>
                    <a:pt x="0" y="1579"/>
                  </a:cubicBezTo>
                  <a:cubicBezTo>
                    <a:pt x="0" y="2030"/>
                    <a:pt x="376" y="2406"/>
                    <a:pt x="827" y="2406"/>
                  </a:cubicBezTo>
                  <a:cubicBezTo>
                    <a:pt x="1253" y="2406"/>
                    <a:pt x="1629" y="2080"/>
                    <a:pt x="1654" y="1654"/>
                  </a:cubicBezTo>
                  <a:cubicBezTo>
                    <a:pt x="2080" y="1604"/>
                    <a:pt x="2406" y="1253"/>
                    <a:pt x="2406" y="827"/>
                  </a:cubicBezTo>
                  <a:cubicBezTo>
                    <a:pt x="2406" y="376"/>
                    <a:pt x="2055" y="0"/>
                    <a:pt x="1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2"/>
            <p:cNvSpPr/>
            <p:nvPr/>
          </p:nvSpPr>
          <p:spPr>
            <a:xfrm>
              <a:off x="4228225" y="1508175"/>
              <a:ext cx="60175" cy="60175"/>
            </a:xfrm>
            <a:custGeom>
              <a:rect b="b" l="l" r="r" t="t"/>
              <a:pathLst>
                <a:path extrusionOk="0" h="2407" w="2407">
                  <a:moveTo>
                    <a:pt x="827" y="552"/>
                  </a:moveTo>
                  <a:cubicBezTo>
                    <a:pt x="1404" y="552"/>
                    <a:pt x="1855" y="1028"/>
                    <a:pt x="1855" y="1604"/>
                  </a:cubicBezTo>
                  <a:cubicBezTo>
                    <a:pt x="1855" y="1755"/>
                    <a:pt x="1755" y="1855"/>
                    <a:pt x="1579" y="1855"/>
                  </a:cubicBezTo>
                  <a:cubicBezTo>
                    <a:pt x="1429" y="1855"/>
                    <a:pt x="1329" y="1755"/>
                    <a:pt x="1329" y="1604"/>
                  </a:cubicBezTo>
                  <a:cubicBezTo>
                    <a:pt x="1329" y="1329"/>
                    <a:pt x="1103" y="1103"/>
                    <a:pt x="827" y="1103"/>
                  </a:cubicBezTo>
                  <a:cubicBezTo>
                    <a:pt x="677" y="1103"/>
                    <a:pt x="552" y="978"/>
                    <a:pt x="552" y="827"/>
                  </a:cubicBezTo>
                  <a:cubicBezTo>
                    <a:pt x="552" y="677"/>
                    <a:pt x="677" y="552"/>
                    <a:pt x="827" y="552"/>
                  </a:cubicBezTo>
                  <a:close/>
                  <a:moveTo>
                    <a:pt x="827" y="0"/>
                  </a:moveTo>
                  <a:cubicBezTo>
                    <a:pt x="376" y="0"/>
                    <a:pt x="0" y="376"/>
                    <a:pt x="0" y="827"/>
                  </a:cubicBezTo>
                  <a:cubicBezTo>
                    <a:pt x="0" y="1278"/>
                    <a:pt x="351" y="1629"/>
                    <a:pt x="777" y="1654"/>
                  </a:cubicBezTo>
                  <a:cubicBezTo>
                    <a:pt x="802" y="2080"/>
                    <a:pt x="1153" y="2406"/>
                    <a:pt x="1579" y="2406"/>
                  </a:cubicBezTo>
                  <a:cubicBezTo>
                    <a:pt x="2056" y="2406"/>
                    <a:pt x="2406" y="2055"/>
                    <a:pt x="2406" y="1604"/>
                  </a:cubicBezTo>
                  <a:cubicBezTo>
                    <a:pt x="2406" y="727"/>
                    <a:pt x="1705" y="0"/>
                    <a:pt x="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2"/>
            <p:cNvSpPr/>
            <p:nvPr/>
          </p:nvSpPr>
          <p:spPr>
            <a:xfrm>
              <a:off x="4347900" y="1508175"/>
              <a:ext cx="60175" cy="60175"/>
            </a:xfrm>
            <a:custGeom>
              <a:rect b="b" l="l" r="r" t="t"/>
              <a:pathLst>
                <a:path extrusionOk="0" h="2407" w="2407">
                  <a:moveTo>
                    <a:pt x="1579" y="552"/>
                  </a:moveTo>
                  <a:cubicBezTo>
                    <a:pt x="1730" y="552"/>
                    <a:pt x="1855" y="677"/>
                    <a:pt x="1855" y="827"/>
                  </a:cubicBezTo>
                  <a:cubicBezTo>
                    <a:pt x="1855" y="1404"/>
                    <a:pt x="1379" y="1855"/>
                    <a:pt x="827" y="1855"/>
                  </a:cubicBezTo>
                  <a:cubicBezTo>
                    <a:pt x="677" y="1855"/>
                    <a:pt x="552" y="1755"/>
                    <a:pt x="552" y="1604"/>
                  </a:cubicBezTo>
                  <a:cubicBezTo>
                    <a:pt x="552" y="1429"/>
                    <a:pt x="677" y="1329"/>
                    <a:pt x="827" y="1329"/>
                  </a:cubicBezTo>
                  <a:cubicBezTo>
                    <a:pt x="1078" y="1329"/>
                    <a:pt x="1304" y="1103"/>
                    <a:pt x="1304" y="827"/>
                  </a:cubicBezTo>
                  <a:cubicBezTo>
                    <a:pt x="1304" y="677"/>
                    <a:pt x="1429" y="552"/>
                    <a:pt x="1579" y="552"/>
                  </a:cubicBezTo>
                  <a:close/>
                  <a:moveTo>
                    <a:pt x="1579" y="0"/>
                  </a:moveTo>
                  <a:cubicBezTo>
                    <a:pt x="1153" y="0"/>
                    <a:pt x="777" y="351"/>
                    <a:pt x="752" y="777"/>
                  </a:cubicBezTo>
                  <a:cubicBezTo>
                    <a:pt x="326" y="802"/>
                    <a:pt x="0" y="1153"/>
                    <a:pt x="0" y="1604"/>
                  </a:cubicBezTo>
                  <a:cubicBezTo>
                    <a:pt x="0" y="2055"/>
                    <a:pt x="351" y="2406"/>
                    <a:pt x="827" y="2406"/>
                  </a:cubicBezTo>
                  <a:cubicBezTo>
                    <a:pt x="1680" y="2406"/>
                    <a:pt x="2406" y="1705"/>
                    <a:pt x="2406" y="827"/>
                  </a:cubicBezTo>
                  <a:cubicBezTo>
                    <a:pt x="2406" y="376"/>
                    <a:pt x="2031" y="0"/>
                    <a:pt x="1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2"/>
            <p:cNvSpPr/>
            <p:nvPr/>
          </p:nvSpPr>
          <p:spPr>
            <a:xfrm>
              <a:off x="4292750" y="1541375"/>
              <a:ext cx="53300" cy="67700"/>
            </a:xfrm>
            <a:custGeom>
              <a:rect b="b" l="l" r="r" t="t"/>
              <a:pathLst>
                <a:path extrusionOk="0" h="2708" w="2132">
                  <a:moveTo>
                    <a:pt x="1051" y="545"/>
                  </a:moveTo>
                  <a:cubicBezTo>
                    <a:pt x="1193" y="545"/>
                    <a:pt x="1329" y="651"/>
                    <a:pt x="1329" y="803"/>
                  </a:cubicBezTo>
                  <a:cubicBezTo>
                    <a:pt x="1329" y="1028"/>
                    <a:pt x="1104" y="1028"/>
                    <a:pt x="1104" y="1354"/>
                  </a:cubicBezTo>
                  <a:cubicBezTo>
                    <a:pt x="1104" y="1479"/>
                    <a:pt x="1154" y="1605"/>
                    <a:pt x="1254" y="1705"/>
                  </a:cubicBezTo>
                  <a:cubicBezTo>
                    <a:pt x="1429" y="1880"/>
                    <a:pt x="1304" y="2156"/>
                    <a:pt x="1054" y="2156"/>
                  </a:cubicBezTo>
                  <a:cubicBezTo>
                    <a:pt x="978" y="2156"/>
                    <a:pt x="903" y="2131"/>
                    <a:pt x="853" y="2081"/>
                  </a:cubicBezTo>
                  <a:cubicBezTo>
                    <a:pt x="653" y="1880"/>
                    <a:pt x="552" y="1630"/>
                    <a:pt x="552" y="1354"/>
                  </a:cubicBezTo>
                  <a:cubicBezTo>
                    <a:pt x="552" y="1078"/>
                    <a:pt x="653" y="828"/>
                    <a:pt x="853" y="627"/>
                  </a:cubicBezTo>
                  <a:cubicBezTo>
                    <a:pt x="910" y="570"/>
                    <a:pt x="981" y="545"/>
                    <a:pt x="1051" y="545"/>
                  </a:cubicBezTo>
                  <a:close/>
                  <a:moveTo>
                    <a:pt x="1054" y="1"/>
                  </a:moveTo>
                  <a:cubicBezTo>
                    <a:pt x="828" y="1"/>
                    <a:pt x="627" y="76"/>
                    <a:pt x="477" y="226"/>
                  </a:cubicBezTo>
                  <a:cubicBezTo>
                    <a:pt x="176" y="527"/>
                    <a:pt x="1" y="928"/>
                    <a:pt x="1" y="1354"/>
                  </a:cubicBezTo>
                  <a:cubicBezTo>
                    <a:pt x="1" y="1981"/>
                    <a:pt x="427" y="2707"/>
                    <a:pt x="1054" y="2707"/>
                  </a:cubicBezTo>
                  <a:cubicBezTo>
                    <a:pt x="1755" y="2707"/>
                    <a:pt x="2131" y="1880"/>
                    <a:pt x="1680" y="1354"/>
                  </a:cubicBezTo>
                  <a:cubicBezTo>
                    <a:pt x="1956" y="1028"/>
                    <a:pt x="1956" y="552"/>
                    <a:pt x="1630" y="226"/>
                  </a:cubicBezTo>
                  <a:cubicBezTo>
                    <a:pt x="1480" y="76"/>
                    <a:pt x="1279" y="1"/>
                    <a:pt x="1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2"/>
            <p:cNvSpPr/>
            <p:nvPr/>
          </p:nvSpPr>
          <p:spPr>
            <a:xfrm>
              <a:off x="4292750" y="1465575"/>
              <a:ext cx="65200" cy="65175"/>
            </a:xfrm>
            <a:custGeom>
              <a:rect b="b" l="l" r="r" t="t"/>
              <a:pathLst>
                <a:path extrusionOk="0" h="2607" w="2608">
                  <a:moveTo>
                    <a:pt x="1780" y="551"/>
                  </a:moveTo>
                  <a:cubicBezTo>
                    <a:pt x="1856" y="551"/>
                    <a:pt x="1931" y="576"/>
                    <a:pt x="1981" y="627"/>
                  </a:cubicBezTo>
                  <a:cubicBezTo>
                    <a:pt x="2031" y="677"/>
                    <a:pt x="2056" y="752"/>
                    <a:pt x="2056" y="827"/>
                  </a:cubicBezTo>
                  <a:cubicBezTo>
                    <a:pt x="2056" y="902"/>
                    <a:pt x="2031" y="977"/>
                    <a:pt x="1981" y="1028"/>
                  </a:cubicBezTo>
                  <a:lnTo>
                    <a:pt x="1028" y="1980"/>
                  </a:lnTo>
                  <a:cubicBezTo>
                    <a:pt x="978" y="2030"/>
                    <a:pt x="903" y="2055"/>
                    <a:pt x="828" y="2055"/>
                  </a:cubicBezTo>
                  <a:cubicBezTo>
                    <a:pt x="753" y="2055"/>
                    <a:pt x="703" y="2030"/>
                    <a:pt x="653" y="1980"/>
                  </a:cubicBezTo>
                  <a:cubicBezTo>
                    <a:pt x="577" y="1930"/>
                    <a:pt x="552" y="1855"/>
                    <a:pt x="552" y="1779"/>
                  </a:cubicBezTo>
                  <a:cubicBezTo>
                    <a:pt x="552" y="1704"/>
                    <a:pt x="577" y="1629"/>
                    <a:pt x="653" y="1579"/>
                  </a:cubicBezTo>
                  <a:lnTo>
                    <a:pt x="1580" y="627"/>
                  </a:lnTo>
                  <a:cubicBezTo>
                    <a:pt x="1630" y="576"/>
                    <a:pt x="1705" y="551"/>
                    <a:pt x="1780" y="551"/>
                  </a:cubicBezTo>
                  <a:close/>
                  <a:moveTo>
                    <a:pt x="1780" y="0"/>
                  </a:moveTo>
                  <a:cubicBezTo>
                    <a:pt x="1555" y="0"/>
                    <a:pt x="1354" y="100"/>
                    <a:pt x="1204" y="251"/>
                  </a:cubicBezTo>
                  <a:lnTo>
                    <a:pt x="252" y="1203"/>
                  </a:lnTo>
                  <a:cubicBezTo>
                    <a:pt x="101" y="1353"/>
                    <a:pt x="1" y="1554"/>
                    <a:pt x="1" y="1779"/>
                  </a:cubicBezTo>
                  <a:cubicBezTo>
                    <a:pt x="1" y="2005"/>
                    <a:pt x="101" y="2206"/>
                    <a:pt x="252" y="2356"/>
                  </a:cubicBezTo>
                  <a:cubicBezTo>
                    <a:pt x="402" y="2531"/>
                    <a:pt x="602" y="2607"/>
                    <a:pt x="828" y="2607"/>
                  </a:cubicBezTo>
                  <a:cubicBezTo>
                    <a:pt x="1054" y="2607"/>
                    <a:pt x="1254" y="2531"/>
                    <a:pt x="1429" y="2356"/>
                  </a:cubicBezTo>
                  <a:lnTo>
                    <a:pt x="2357" y="1404"/>
                  </a:lnTo>
                  <a:cubicBezTo>
                    <a:pt x="2532" y="1253"/>
                    <a:pt x="2607" y="1053"/>
                    <a:pt x="2607" y="827"/>
                  </a:cubicBezTo>
                  <a:cubicBezTo>
                    <a:pt x="2607" y="602"/>
                    <a:pt x="2532" y="401"/>
                    <a:pt x="2357" y="251"/>
                  </a:cubicBezTo>
                  <a:cubicBezTo>
                    <a:pt x="2206" y="100"/>
                    <a:pt x="2006" y="0"/>
                    <a:pt x="1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2"/>
            <p:cNvSpPr/>
            <p:nvPr/>
          </p:nvSpPr>
          <p:spPr>
            <a:xfrm>
              <a:off x="4339125" y="1410425"/>
              <a:ext cx="64550" cy="65200"/>
            </a:xfrm>
            <a:custGeom>
              <a:rect b="b" l="l" r="r" t="t"/>
              <a:pathLst>
                <a:path extrusionOk="0" h="2608" w="2582">
                  <a:moveTo>
                    <a:pt x="828" y="552"/>
                  </a:moveTo>
                  <a:cubicBezTo>
                    <a:pt x="878" y="552"/>
                    <a:pt x="953" y="577"/>
                    <a:pt x="1003" y="627"/>
                  </a:cubicBezTo>
                  <a:lnTo>
                    <a:pt x="1955" y="1579"/>
                  </a:lnTo>
                  <a:cubicBezTo>
                    <a:pt x="2006" y="1630"/>
                    <a:pt x="2031" y="1705"/>
                    <a:pt x="2031" y="1780"/>
                  </a:cubicBezTo>
                  <a:cubicBezTo>
                    <a:pt x="2031" y="1855"/>
                    <a:pt x="2006" y="1930"/>
                    <a:pt x="1955" y="1980"/>
                  </a:cubicBezTo>
                  <a:cubicBezTo>
                    <a:pt x="1905" y="2031"/>
                    <a:pt x="1830" y="2056"/>
                    <a:pt x="1755" y="2056"/>
                  </a:cubicBezTo>
                  <a:cubicBezTo>
                    <a:pt x="1680" y="2056"/>
                    <a:pt x="1630" y="2031"/>
                    <a:pt x="1579" y="1980"/>
                  </a:cubicBezTo>
                  <a:lnTo>
                    <a:pt x="627" y="1028"/>
                  </a:lnTo>
                  <a:cubicBezTo>
                    <a:pt x="577" y="978"/>
                    <a:pt x="552" y="903"/>
                    <a:pt x="552" y="828"/>
                  </a:cubicBezTo>
                  <a:cubicBezTo>
                    <a:pt x="552" y="752"/>
                    <a:pt x="577" y="702"/>
                    <a:pt x="627" y="627"/>
                  </a:cubicBezTo>
                  <a:cubicBezTo>
                    <a:pt x="677" y="577"/>
                    <a:pt x="752" y="552"/>
                    <a:pt x="828" y="552"/>
                  </a:cubicBezTo>
                  <a:close/>
                  <a:moveTo>
                    <a:pt x="828" y="0"/>
                  </a:moveTo>
                  <a:cubicBezTo>
                    <a:pt x="602" y="0"/>
                    <a:pt x="376" y="101"/>
                    <a:pt x="226" y="251"/>
                  </a:cubicBezTo>
                  <a:cubicBezTo>
                    <a:pt x="76" y="401"/>
                    <a:pt x="1" y="602"/>
                    <a:pt x="1" y="828"/>
                  </a:cubicBezTo>
                  <a:cubicBezTo>
                    <a:pt x="1" y="1053"/>
                    <a:pt x="76" y="1254"/>
                    <a:pt x="226" y="1429"/>
                  </a:cubicBezTo>
                  <a:lnTo>
                    <a:pt x="1178" y="2356"/>
                  </a:lnTo>
                  <a:cubicBezTo>
                    <a:pt x="1329" y="2532"/>
                    <a:pt x="1554" y="2607"/>
                    <a:pt x="1755" y="2607"/>
                  </a:cubicBezTo>
                  <a:cubicBezTo>
                    <a:pt x="1980" y="2607"/>
                    <a:pt x="2181" y="2532"/>
                    <a:pt x="2356" y="2356"/>
                  </a:cubicBezTo>
                  <a:cubicBezTo>
                    <a:pt x="2507" y="2206"/>
                    <a:pt x="2582" y="2006"/>
                    <a:pt x="2582" y="1780"/>
                  </a:cubicBezTo>
                  <a:cubicBezTo>
                    <a:pt x="2582" y="1554"/>
                    <a:pt x="2507" y="1354"/>
                    <a:pt x="2356" y="1203"/>
                  </a:cubicBezTo>
                  <a:lnTo>
                    <a:pt x="1404" y="251"/>
                  </a:lnTo>
                  <a:cubicBezTo>
                    <a:pt x="1254" y="101"/>
                    <a:pt x="1028" y="0"/>
                    <a:pt x="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2"/>
            <p:cNvSpPr/>
            <p:nvPr/>
          </p:nvSpPr>
          <p:spPr>
            <a:xfrm>
              <a:off x="4234500" y="1473075"/>
              <a:ext cx="13800" cy="13825"/>
            </a:xfrm>
            <a:custGeom>
              <a:rect b="b" l="l" r="r" t="t"/>
              <a:pathLst>
                <a:path extrusionOk="0" h="553" w="552">
                  <a:moveTo>
                    <a:pt x="276" y="1"/>
                  </a:moveTo>
                  <a:cubicBezTo>
                    <a:pt x="125" y="1"/>
                    <a:pt x="0" y="126"/>
                    <a:pt x="0" y="276"/>
                  </a:cubicBezTo>
                  <a:cubicBezTo>
                    <a:pt x="0" y="427"/>
                    <a:pt x="125" y="552"/>
                    <a:pt x="276" y="552"/>
                  </a:cubicBezTo>
                  <a:cubicBezTo>
                    <a:pt x="451" y="552"/>
                    <a:pt x="551" y="427"/>
                    <a:pt x="551" y="276"/>
                  </a:cubicBezTo>
                  <a:cubicBezTo>
                    <a:pt x="551" y="126"/>
                    <a:pt x="451"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2"/>
            <p:cNvSpPr/>
            <p:nvPr/>
          </p:nvSpPr>
          <p:spPr>
            <a:xfrm>
              <a:off x="4317200" y="1399775"/>
              <a:ext cx="13800" cy="13800"/>
            </a:xfrm>
            <a:custGeom>
              <a:rect b="b" l="l" r="r" t="t"/>
              <a:pathLst>
                <a:path extrusionOk="0" h="552" w="552">
                  <a:moveTo>
                    <a:pt x="276" y="0"/>
                  </a:moveTo>
                  <a:cubicBezTo>
                    <a:pt x="126" y="0"/>
                    <a:pt x="0" y="126"/>
                    <a:pt x="0" y="276"/>
                  </a:cubicBezTo>
                  <a:cubicBezTo>
                    <a:pt x="0" y="426"/>
                    <a:pt x="126" y="552"/>
                    <a:pt x="276" y="552"/>
                  </a:cubicBezTo>
                  <a:cubicBezTo>
                    <a:pt x="426" y="552"/>
                    <a:pt x="552" y="426"/>
                    <a:pt x="552" y="276"/>
                  </a:cubicBezTo>
                  <a:cubicBezTo>
                    <a:pt x="552" y="126"/>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2"/>
            <p:cNvSpPr/>
            <p:nvPr/>
          </p:nvSpPr>
          <p:spPr>
            <a:xfrm>
              <a:off x="4418075" y="1482475"/>
              <a:ext cx="13800" cy="13825"/>
            </a:xfrm>
            <a:custGeom>
              <a:rect b="b" l="l" r="r" t="t"/>
              <a:pathLst>
                <a:path extrusionOk="0" h="553" w="552">
                  <a:moveTo>
                    <a:pt x="276" y="1"/>
                  </a:moveTo>
                  <a:cubicBezTo>
                    <a:pt x="126" y="1"/>
                    <a:pt x="0" y="126"/>
                    <a:pt x="0" y="276"/>
                  </a:cubicBezTo>
                  <a:cubicBezTo>
                    <a:pt x="0" y="427"/>
                    <a:pt x="126" y="552"/>
                    <a:pt x="276" y="552"/>
                  </a:cubicBezTo>
                  <a:cubicBezTo>
                    <a:pt x="427" y="552"/>
                    <a:pt x="552" y="427"/>
                    <a:pt x="552" y="276"/>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2"/>
            <p:cNvSpPr/>
            <p:nvPr/>
          </p:nvSpPr>
          <p:spPr>
            <a:xfrm>
              <a:off x="4363550" y="1583350"/>
              <a:ext cx="13825" cy="13825"/>
            </a:xfrm>
            <a:custGeom>
              <a:rect b="b" l="l" r="r" t="t"/>
              <a:pathLst>
                <a:path extrusionOk="0" h="553" w="553">
                  <a:moveTo>
                    <a:pt x="277" y="1"/>
                  </a:moveTo>
                  <a:cubicBezTo>
                    <a:pt x="101" y="1"/>
                    <a:pt x="1" y="126"/>
                    <a:pt x="1" y="277"/>
                  </a:cubicBezTo>
                  <a:cubicBezTo>
                    <a:pt x="1" y="427"/>
                    <a:pt x="101" y="552"/>
                    <a:pt x="277" y="552"/>
                  </a:cubicBezTo>
                  <a:cubicBezTo>
                    <a:pt x="427" y="552"/>
                    <a:pt x="552" y="427"/>
                    <a:pt x="552" y="277"/>
                  </a:cubicBezTo>
                  <a:cubicBezTo>
                    <a:pt x="552" y="126"/>
                    <a:pt x="427" y="1"/>
                    <a:pt x="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2"/>
            <p:cNvSpPr/>
            <p:nvPr/>
          </p:nvSpPr>
          <p:spPr>
            <a:xfrm>
              <a:off x="4363550" y="1491875"/>
              <a:ext cx="13825" cy="13825"/>
            </a:xfrm>
            <a:custGeom>
              <a:rect b="b" l="l" r="r" t="t"/>
              <a:pathLst>
                <a:path extrusionOk="0" h="553" w="553">
                  <a:moveTo>
                    <a:pt x="277" y="1"/>
                  </a:moveTo>
                  <a:cubicBezTo>
                    <a:pt x="101" y="1"/>
                    <a:pt x="1" y="126"/>
                    <a:pt x="1" y="276"/>
                  </a:cubicBezTo>
                  <a:cubicBezTo>
                    <a:pt x="1" y="427"/>
                    <a:pt x="101" y="552"/>
                    <a:pt x="277" y="552"/>
                  </a:cubicBezTo>
                  <a:cubicBezTo>
                    <a:pt x="427" y="552"/>
                    <a:pt x="552" y="427"/>
                    <a:pt x="552" y="276"/>
                  </a:cubicBezTo>
                  <a:cubicBezTo>
                    <a:pt x="552" y="126"/>
                    <a:pt x="427" y="1"/>
                    <a:pt x="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2"/>
            <p:cNvSpPr/>
            <p:nvPr/>
          </p:nvSpPr>
          <p:spPr>
            <a:xfrm>
              <a:off x="4271450" y="1574575"/>
              <a:ext cx="13825" cy="13200"/>
            </a:xfrm>
            <a:custGeom>
              <a:rect b="b" l="l" r="r" t="t"/>
              <a:pathLst>
                <a:path extrusionOk="0" h="528" w="553">
                  <a:moveTo>
                    <a:pt x="276" y="1"/>
                  </a:moveTo>
                  <a:cubicBezTo>
                    <a:pt x="126" y="1"/>
                    <a:pt x="1" y="101"/>
                    <a:pt x="1" y="277"/>
                  </a:cubicBezTo>
                  <a:cubicBezTo>
                    <a:pt x="1" y="427"/>
                    <a:pt x="126" y="527"/>
                    <a:pt x="276" y="527"/>
                  </a:cubicBezTo>
                  <a:cubicBezTo>
                    <a:pt x="427" y="527"/>
                    <a:pt x="552" y="427"/>
                    <a:pt x="552" y="277"/>
                  </a:cubicBezTo>
                  <a:cubicBezTo>
                    <a:pt x="552" y="101"/>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3" name="Google Shape;1983;p42"/>
          <p:cNvGrpSpPr/>
          <p:nvPr/>
        </p:nvGrpSpPr>
        <p:grpSpPr>
          <a:xfrm>
            <a:off x="1732019" y="2211782"/>
            <a:ext cx="322396" cy="464922"/>
            <a:chOff x="4720075" y="1328350"/>
            <a:chExt cx="325850" cy="469950"/>
          </a:xfrm>
        </p:grpSpPr>
        <p:sp>
          <p:nvSpPr>
            <p:cNvPr id="1984" name="Google Shape;1984;p42"/>
            <p:cNvSpPr/>
            <p:nvPr/>
          </p:nvSpPr>
          <p:spPr>
            <a:xfrm>
              <a:off x="4720075" y="1328350"/>
              <a:ext cx="325850" cy="469950"/>
            </a:xfrm>
            <a:custGeom>
              <a:rect b="b" l="l" r="r" t="t"/>
              <a:pathLst>
                <a:path extrusionOk="0" h="18798" w="13034">
                  <a:moveTo>
                    <a:pt x="8848" y="552"/>
                  </a:moveTo>
                  <a:cubicBezTo>
                    <a:pt x="8998" y="552"/>
                    <a:pt x="9073" y="652"/>
                    <a:pt x="9099" y="702"/>
                  </a:cubicBezTo>
                  <a:cubicBezTo>
                    <a:pt x="9124" y="727"/>
                    <a:pt x="9149" y="852"/>
                    <a:pt x="9073" y="978"/>
                  </a:cubicBezTo>
                  <a:lnTo>
                    <a:pt x="7720" y="3033"/>
                  </a:lnTo>
                  <a:lnTo>
                    <a:pt x="6266" y="3033"/>
                  </a:lnTo>
                  <a:cubicBezTo>
                    <a:pt x="6116" y="3033"/>
                    <a:pt x="5991" y="3158"/>
                    <a:pt x="5991" y="3309"/>
                  </a:cubicBezTo>
                  <a:cubicBezTo>
                    <a:pt x="5991" y="3459"/>
                    <a:pt x="6116" y="3584"/>
                    <a:pt x="6266" y="3584"/>
                  </a:cubicBezTo>
                  <a:lnTo>
                    <a:pt x="7720" y="3584"/>
                  </a:lnTo>
                  <a:lnTo>
                    <a:pt x="11404" y="9349"/>
                  </a:lnTo>
                  <a:cubicBezTo>
                    <a:pt x="12883" y="11680"/>
                    <a:pt x="12507" y="14737"/>
                    <a:pt x="10502" y="16642"/>
                  </a:cubicBezTo>
                  <a:lnTo>
                    <a:pt x="10352" y="16642"/>
                  </a:lnTo>
                  <a:cubicBezTo>
                    <a:pt x="10201" y="16642"/>
                    <a:pt x="10076" y="16767"/>
                    <a:pt x="10076" y="16918"/>
                  </a:cubicBezTo>
                  <a:cubicBezTo>
                    <a:pt x="10076" y="17068"/>
                    <a:pt x="10201" y="17193"/>
                    <a:pt x="10352" y="17193"/>
                  </a:cubicBezTo>
                  <a:lnTo>
                    <a:pt x="10552" y="17193"/>
                  </a:lnTo>
                  <a:cubicBezTo>
                    <a:pt x="10753" y="17294"/>
                    <a:pt x="10878" y="17494"/>
                    <a:pt x="10878" y="17695"/>
                  </a:cubicBezTo>
                  <a:cubicBezTo>
                    <a:pt x="10878" y="17995"/>
                    <a:pt x="10627" y="18246"/>
                    <a:pt x="10327" y="18246"/>
                  </a:cubicBezTo>
                  <a:lnTo>
                    <a:pt x="2733" y="18246"/>
                  </a:lnTo>
                  <a:cubicBezTo>
                    <a:pt x="2407" y="18246"/>
                    <a:pt x="2181" y="17995"/>
                    <a:pt x="2181" y="17695"/>
                  </a:cubicBezTo>
                  <a:cubicBezTo>
                    <a:pt x="2181" y="17394"/>
                    <a:pt x="2407" y="17143"/>
                    <a:pt x="2733" y="17143"/>
                  </a:cubicBezTo>
                  <a:cubicBezTo>
                    <a:pt x="2883" y="17143"/>
                    <a:pt x="2983" y="17018"/>
                    <a:pt x="2983" y="16868"/>
                  </a:cubicBezTo>
                  <a:cubicBezTo>
                    <a:pt x="2983" y="16717"/>
                    <a:pt x="2883" y="16592"/>
                    <a:pt x="2733" y="16592"/>
                  </a:cubicBezTo>
                  <a:cubicBezTo>
                    <a:pt x="2632" y="16592"/>
                    <a:pt x="2557" y="16592"/>
                    <a:pt x="2482" y="16617"/>
                  </a:cubicBezTo>
                  <a:cubicBezTo>
                    <a:pt x="527" y="14687"/>
                    <a:pt x="151" y="11654"/>
                    <a:pt x="1630" y="9349"/>
                  </a:cubicBezTo>
                  <a:lnTo>
                    <a:pt x="5389" y="3459"/>
                  </a:lnTo>
                  <a:cubicBezTo>
                    <a:pt x="5389" y="3459"/>
                    <a:pt x="5414" y="3434"/>
                    <a:pt x="5414" y="3434"/>
                  </a:cubicBezTo>
                  <a:cubicBezTo>
                    <a:pt x="5414" y="3409"/>
                    <a:pt x="5414" y="3409"/>
                    <a:pt x="5414" y="3384"/>
                  </a:cubicBezTo>
                  <a:lnTo>
                    <a:pt x="5439" y="3384"/>
                  </a:lnTo>
                  <a:cubicBezTo>
                    <a:pt x="5439" y="3384"/>
                    <a:pt x="5439" y="3359"/>
                    <a:pt x="5439" y="3359"/>
                  </a:cubicBezTo>
                  <a:cubicBezTo>
                    <a:pt x="5439" y="3334"/>
                    <a:pt x="5439" y="3334"/>
                    <a:pt x="5439" y="3309"/>
                  </a:cubicBezTo>
                  <a:cubicBezTo>
                    <a:pt x="5439" y="3309"/>
                    <a:pt x="5439" y="3283"/>
                    <a:pt x="5439" y="3283"/>
                  </a:cubicBezTo>
                  <a:cubicBezTo>
                    <a:pt x="5439" y="3283"/>
                    <a:pt x="5439" y="3283"/>
                    <a:pt x="5439" y="3258"/>
                  </a:cubicBezTo>
                  <a:cubicBezTo>
                    <a:pt x="5439" y="3258"/>
                    <a:pt x="5439" y="3258"/>
                    <a:pt x="5414" y="3233"/>
                  </a:cubicBezTo>
                  <a:cubicBezTo>
                    <a:pt x="5414" y="3233"/>
                    <a:pt x="5414" y="3208"/>
                    <a:pt x="5414" y="3208"/>
                  </a:cubicBezTo>
                  <a:cubicBezTo>
                    <a:pt x="5414" y="3183"/>
                    <a:pt x="5389" y="3183"/>
                    <a:pt x="5389" y="3158"/>
                  </a:cubicBezTo>
                  <a:lnTo>
                    <a:pt x="3961" y="978"/>
                  </a:lnTo>
                  <a:cubicBezTo>
                    <a:pt x="3885" y="852"/>
                    <a:pt x="3936" y="727"/>
                    <a:pt x="3961" y="702"/>
                  </a:cubicBezTo>
                  <a:cubicBezTo>
                    <a:pt x="3986" y="652"/>
                    <a:pt x="4036" y="552"/>
                    <a:pt x="4186" y="552"/>
                  </a:cubicBezTo>
                  <a:close/>
                  <a:moveTo>
                    <a:pt x="4186" y="0"/>
                  </a:moveTo>
                  <a:cubicBezTo>
                    <a:pt x="3885" y="0"/>
                    <a:pt x="3610" y="151"/>
                    <a:pt x="3459" y="426"/>
                  </a:cubicBezTo>
                  <a:cubicBezTo>
                    <a:pt x="3309" y="702"/>
                    <a:pt x="3334" y="1003"/>
                    <a:pt x="3510" y="1278"/>
                  </a:cubicBezTo>
                  <a:lnTo>
                    <a:pt x="4687" y="3083"/>
                  </a:lnTo>
                  <a:cubicBezTo>
                    <a:pt x="4612" y="3133"/>
                    <a:pt x="4562" y="3208"/>
                    <a:pt x="4562" y="3309"/>
                  </a:cubicBezTo>
                  <a:cubicBezTo>
                    <a:pt x="4562" y="3409"/>
                    <a:pt x="4612" y="3509"/>
                    <a:pt x="4687" y="3559"/>
                  </a:cubicBezTo>
                  <a:lnTo>
                    <a:pt x="1179" y="9048"/>
                  </a:lnTo>
                  <a:cubicBezTo>
                    <a:pt x="327" y="10351"/>
                    <a:pt x="1" y="11855"/>
                    <a:pt x="251" y="13384"/>
                  </a:cubicBezTo>
                  <a:cubicBezTo>
                    <a:pt x="452" y="14687"/>
                    <a:pt x="1053" y="15915"/>
                    <a:pt x="1981" y="16893"/>
                  </a:cubicBezTo>
                  <a:cubicBezTo>
                    <a:pt x="1755" y="17093"/>
                    <a:pt x="1630" y="17369"/>
                    <a:pt x="1630" y="17695"/>
                  </a:cubicBezTo>
                  <a:cubicBezTo>
                    <a:pt x="1630" y="18296"/>
                    <a:pt x="2106" y="18797"/>
                    <a:pt x="2733" y="18797"/>
                  </a:cubicBezTo>
                  <a:lnTo>
                    <a:pt x="10327" y="18797"/>
                  </a:lnTo>
                  <a:cubicBezTo>
                    <a:pt x="10928" y="18797"/>
                    <a:pt x="11429" y="18296"/>
                    <a:pt x="11429" y="17695"/>
                  </a:cubicBezTo>
                  <a:cubicBezTo>
                    <a:pt x="11429" y="17369"/>
                    <a:pt x="11279" y="17093"/>
                    <a:pt x="11053" y="16868"/>
                  </a:cubicBezTo>
                  <a:cubicBezTo>
                    <a:pt x="11981" y="15915"/>
                    <a:pt x="12582" y="14687"/>
                    <a:pt x="12783" y="13384"/>
                  </a:cubicBezTo>
                  <a:cubicBezTo>
                    <a:pt x="13033" y="11855"/>
                    <a:pt x="12708" y="10351"/>
                    <a:pt x="11855" y="9048"/>
                  </a:cubicBezTo>
                  <a:lnTo>
                    <a:pt x="8347" y="3534"/>
                  </a:lnTo>
                  <a:cubicBezTo>
                    <a:pt x="8397" y="3484"/>
                    <a:pt x="8447" y="3409"/>
                    <a:pt x="8447" y="3309"/>
                  </a:cubicBezTo>
                  <a:cubicBezTo>
                    <a:pt x="8447" y="3233"/>
                    <a:pt x="8397" y="3158"/>
                    <a:pt x="8347" y="3108"/>
                  </a:cubicBezTo>
                  <a:lnTo>
                    <a:pt x="9550" y="1278"/>
                  </a:lnTo>
                  <a:cubicBezTo>
                    <a:pt x="9700" y="1003"/>
                    <a:pt x="9725" y="702"/>
                    <a:pt x="9575" y="426"/>
                  </a:cubicBezTo>
                  <a:cubicBezTo>
                    <a:pt x="9424" y="151"/>
                    <a:pt x="9149" y="0"/>
                    <a:pt x="8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2"/>
            <p:cNvSpPr/>
            <p:nvPr/>
          </p:nvSpPr>
          <p:spPr>
            <a:xfrm>
              <a:off x="4787125" y="1703275"/>
              <a:ext cx="35100" cy="53675"/>
            </a:xfrm>
            <a:custGeom>
              <a:rect b="b" l="l" r="r" t="t"/>
              <a:pathLst>
                <a:path extrusionOk="0" h="2147" w="1404">
                  <a:moveTo>
                    <a:pt x="294" y="0"/>
                  </a:moveTo>
                  <a:cubicBezTo>
                    <a:pt x="264" y="0"/>
                    <a:pt x="232" y="5"/>
                    <a:pt x="201" y="16"/>
                  </a:cubicBezTo>
                  <a:cubicBezTo>
                    <a:pt x="76" y="66"/>
                    <a:pt x="0" y="216"/>
                    <a:pt x="51" y="367"/>
                  </a:cubicBezTo>
                  <a:cubicBezTo>
                    <a:pt x="276" y="968"/>
                    <a:pt x="552" y="1545"/>
                    <a:pt x="878" y="2021"/>
                  </a:cubicBezTo>
                  <a:cubicBezTo>
                    <a:pt x="928" y="2096"/>
                    <a:pt x="1003" y="2146"/>
                    <a:pt x="1103" y="2146"/>
                  </a:cubicBezTo>
                  <a:cubicBezTo>
                    <a:pt x="1153" y="2146"/>
                    <a:pt x="1203" y="2121"/>
                    <a:pt x="1254" y="2096"/>
                  </a:cubicBezTo>
                  <a:cubicBezTo>
                    <a:pt x="1379" y="2021"/>
                    <a:pt x="1404" y="1845"/>
                    <a:pt x="1329" y="1720"/>
                  </a:cubicBezTo>
                  <a:cubicBezTo>
                    <a:pt x="1028" y="1269"/>
                    <a:pt x="777" y="743"/>
                    <a:pt x="552" y="191"/>
                  </a:cubicBezTo>
                  <a:cubicBezTo>
                    <a:pt x="512" y="72"/>
                    <a:pt x="410" y="0"/>
                    <a:pt x="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2"/>
            <p:cNvSpPr/>
            <p:nvPr/>
          </p:nvSpPr>
          <p:spPr>
            <a:xfrm>
              <a:off x="4832875" y="1712325"/>
              <a:ext cx="24450" cy="44625"/>
            </a:xfrm>
            <a:custGeom>
              <a:rect b="b" l="l" r="r" t="t"/>
              <a:pathLst>
                <a:path extrusionOk="0" h="1785" w="978">
                  <a:moveTo>
                    <a:pt x="296" y="1"/>
                  </a:moveTo>
                  <a:cubicBezTo>
                    <a:pt x="281" y="1"/>
                    <a:pt x="266" y="2"/>
                    <a:pt x="251" y="5"/>
                  </a:cubicBezTo>
                  <a:cubicBezTo>
                    <a:pt x="100" y="30"/>
                    <a:pt x="0" y="180"/>
                    <a:pt x="25" y="331"/>
                  </a:cubicBezTo>
                  <a:cubicBezTo>
                    <a:pt x="100" y="732"/>
                    <a:pt x="175" y="957"/>
                    <a:pt x="276" y="1183"/>
                  </a:cubicBezTo>
                  <a:cubicBezTo>
                    <a:pt x="326" y="1308"/>
                    <a:pt x="351" y="1433"/>
                    <a:pt x="401" y="1584"/>
                  </a:cubicBezTo>
                  <a:cubicBezTo>
                    <a:pt x="451" y="1709"/>
                    <a:pt x="551" y="1784"/>
                    <a:pt x="677" y="1784"/>
                  </a:cubicBezTo>
                  <a:lnTo>
                    <a:pt x="752" y="1784"/>
                  </a:lnTo>
                  <a:cubicBezTo>
                    <a:pt x="902" y="1734"/>
                    <a:pt x="977" y="1584"/>
                    <a:pt x="927" y="1433"/>
                  </a:cubicBezTo>
                  <a:cubicBezTo>
                    <a:pt x="877" y="1258"/>
                    <a:pt x="827" y="1108"/>
                    <a:pt x="777" y="982"/>
                  </a:cubicBezTo>
                  <a:cubicBezTo>
                    <a:pt x="702" y="757"/>
                    <a:pt x="627" y="581"/>
                    <a:pt x="551" y="230"/>
                  </a:cubicBezTo>
                  <a:cubicBezTo>
                    <a:pt x="529" y="95"/>
                    <a:pt x="426" y="1"/>
                    <a:pt x="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2"/>
            <p:cNvSpPr/>
            <p:nvPr/>
          </p:nvSpPr>
          <p:spPr>
            <a:xfrm>
              <a:off x="4876100" y="1721825"/>
              <a:ext cx="13800" cy="33875"/>
            </a:xfrm>
            <a:custGeom>
              <a:rect b="b" l="l" r="r" t="t"/>
              <a:pathLst>
                <a:path extrusionOk="0" h="1355" w="552">
                  <a:moveTo>
                    <a:pt x="276" y="1"/>
                  </a:moveTo>
                  <a:cubicBezTo>
                    <a:pt x="126" y="1"/>
                    <a:pt x="0" y="126"/>
                    <a:pt x="0" y="276"/>
                  </a:cubicBezTo>
                  <a:lnTo>
                    <a:pt x="0" y="1078"/>
                  </a:lnTo>
                  <a:cubicBezTo>
                    <a:pt x="0" y="1254"/>
                    <a:pt x="126" y="1354"/>
                    <a:pt x="276" y="1354"/>
                  </a:cubicBezTo>
                  <a:cubicBezTo>
                    <a:pt x="426" y="1354"/>
                    <a:pt x="552" y="1254"/>
                    <a:pt x="552" y="1078"/>
                  </a:cubicBezTo>
                  <a:lnTo>
                    <a:pt x="552" y="276"/>
                  </a:lnTo>
                  <a:cubicBezTo>
                    <a:pt x="552" y="126"/>
                    <a:pt x="426"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2"/>
            <p:cNvSpPr/>
            <p:nvPr/>
          </p:nvSpPr>
          <p:spPr>
            <a:xfrm>
              <a:off x="4943775" y="1703275"/>
              <a:ext cx="35725" cy="53675"/>
            </a:xfrm>
            <a:custGeom>
              <a:rect b="b" l="l" r="r" t="t"/>
              <a:pathLst>
                <a:path extrusionOk="0" h="2147" w="1429">
                  <a:moveTo>
                    <a:pt x="1110" y="0"/>
                  </a:moveTo>
                  <a:cubicBezTo>
                    <a:pt x="994" y="0"/>
                    <a:pt x="892" y="72"/>
                    <a:pt x="852" y="191"/>
                  </a:cubicBezTo>
                  <a:cubicBezTo>
                    <a:pt x="652" y="743"/>
                    <a:pt x="376" y="1269"/>
                    <a:pt x="75" y="1720"/>
                  </a:cubicBezTo>
                  <a:cubicBezTo>
                    <a:pt x="0" y="1845"/>
                    <a:pt x="25" y="2021"/>
                    <a:pt x="151" y="2096"/>
                  </a:cubicBezTo>
                  <a:cubicBezTo>
                    <a:pt x="201" y="2121"/>
                    <a:pt x="251" y="2146"/>
                    <a:pt x="326" y="2146"/>
                  </a:cubicBezTo>
                  <a:cubicBezTo>
                    <a:pt x="401" y="2146"/>
                    <a:pt x="501" y="2096"/>
                    <a:pt x="552" y="2021"/>
                  </a:cubicBezTo>
                  <a:cubicBezTo>
                    <a:pt x="877" y="1545"/>
                    <a:pt x="1153" y="968"/>
                    <a:pt x="1354" y="367"/>
                  </a:cubicBezTo>
                  <a:cubicBezTo>
                    <a:pt x="1429" y="216"/>
                    <a:pt x="1354" y="66"/>
                    <a:pt x="1203" y="16"/>
                  </a:cubicBezTo>
                  <a:cubicBezTo>
                    <a:pt x="1172" y="5"/>
                    <a:pt x="1140" y="0"/>
                    <a:pt x="1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2"/>
            <p:cNvSpPr/>
            <p:nvPr/>
          </p:nvSpPr>
          <p:spPr>
            <a:xfrm>
              <a:off x="4908675" y="1712325"/>
              <a:ext cx="25100" cy="44625"/>
            </a:xfrm>
            <a:custGeom>
              <a:rect b="b" l="l" r="r" t="t"/>
              <a:pathLst>
                <a:path extrusionOk="0" h="1785" w="1004">
                  <a:moveTo>
                    <a:pt x="706" y="1"/>
                  </a:moveTo>
                  <a:cubicBezTo>
                    <a:pt x="572" y="1"/>
                    <a:pt x="449" y="95"/>
                    <a:pt x="427" y="230"/>
                  </a:cubicBezTo>
                  <a:cubicBezTo>
                    <a:pt x="351" y="581"/>
                    <a:pt x="276" y="757"/>
                    <a:pt x="201" y="982"/>
                  </a:cubicBezTo>
                  <a:cubicBezTo>
                    <a:pt x="151" y="1108"/>
                    <a:pt x="101" y="1258"/>
                    <a:pt x="51" y="1433"/>
                  </a:cubicBezTo>
                  <a:cubicBezTo>
                    <a:pt x="1" y="1584"/>
                    <a:pt x="76" y="1734"/>
                    <a:pt x="226" y="1784"/>
                  </a:cubicBezTo>
                  <a:lnTo>
                    <a:pt x="301" y="1784"/>
                  </a:lnTo>
                  <a:cubicBezTo>
                    <a:pt x="427" y="1784"/>
                    <a:pt x="527" y="1709"/>
                    <a:pt x="577" y="1584"/>
                  </a:cubicBezTo>
                  <a:cubicBezTo>
                    <a:pt x="627" y="1433"/>
                    <a:pt x="677" y="1308"/>
                    <a:pt x="727" y="1183"/>
                  </a:cubicBezTo>
                  <a:cubicBezTo>
                    <a:pt x="803" y="957"/>
                    <a:pt x="878" y="732"/>
                    <a:pt x="953" y="331"/>
                  </a:cubicBezTo>
                  <a:cubicBezTo>
                    <a:pt x="1003" y="180"/>
                    <a:pt x="903" y="30"/>
                    <a:pt x="752" y="5"/>
                  </a:cubicBezTo>
                  <a:cubicBezTo>
                    <a:pt x="737" y="2"/>
                    <a:pt x="721" y="1"/>
                    <a:pt x="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2"/>
            <p:cNvSpPr/>
            <p:nvPr/>
          </p:nvSpPr>
          <p:spPr>
            <a:xfrm>
              <a:off x="4802800" y="1545275"/>
              <a:ext cx="161050" cy="137325"/>
            </a:xfrm>
            <a:custGeom>
              <a:rect b="b" l="l" r="r" t="t"/>
              <a:pathLst>
                <a:path extrusionOk="0" h="5493" w="6442">
                  <a:moveTo>
                    <a:pt x="3208" y="2031"/>
                  </a:moveTo>
                  <a:cubicBezTo>
                    <a:pt x="3365" y="2031"/>
                    <a:pt x="3521" y="2063"/>
                    <a:pt x="3659" y="2125"/>
                  </a:cubicBezTo>
                  <a:cubicBezTo>
                    <a:pt x="3521" y="2213"/>
                    <a:pt x="3365" y="2257"/>
                    <a:pt x="3208" y="2257"/>
                  </a:cubicBezTo>
                  <a:cubicBezTo>
                    <a:pt x="3051" y="2257"/>
                    <a:pt x="2895" y="2213"/>
                    <a:pt x="2757" y="2125"/>
                  </a:cubicBezTo>
                  <a:cubicBezTo>
                    <a:pt x="2895" y="2063"/>
                    <a:pt x="3051" y="2031"/>
                    <a:pt x="3208" y="2031"/>
                  </a:cubicBezTo>
                  <a:close/>
                  <a:moveTo>
                    <a:pt x="2180" y="3228"/>
                  </a:moveTo>
                  <a:lnTo>
                    <a:pt x="2180" y="3228"/>
                  </a:lnTo>
                  <a:cubicBezTo>
                    <a:pt x="2406" y="3378"/>
                    <a:pt x="2581" y="3654"/>
                    <a:pt x="2607" y="3955"/>
                  </a:cubicBezTo>
                  <a:cubicBezTo>
                    <a:pt x="2381" y="3779"/>
                    <a:pt x="2206" y="3529"/>
                    <a:pt x="2180" y="3228"/>
                  </a:cubicBezTo>
                  <a:close/>
                  <a:moveTo>
                    <a:pt x="4261" y="3228"/>
                  </a:moveTo>
                  <a:cubicBezTo>
                    <a:pt x="4211" y="3529"/>
                    <a:pt x="4035" y="3779"/>
                    <a:pt x="3810" y="3955"/>
                  </a:cubicBezTo>
                  <a:cubicBezTo>
                    <a:pt x="3835" y="3654"/>
                    <a:pt x="4010" y="3378"/>
                    <a:pt x="4261" y="3228"/>
                  </a:cubicBezTo>
                  <a:close/>
                  <a:moveTo>
                    <a:pt x="4085" y="2501"/>
                  </a:moveTo>
                  <a:cubicBezTo>
                    <a:pt x="4110" y="2551"/>
                    <a:pt x="4160" y="2602"/>
                    <a:pt x="4160" y="2652"/>
                  </a:cubicBezTo>
                  <a:cubicBezTo>
                    <a:pt x="3985" y="2727"/>
                    <a:pt x="3835" y="2852"/>
                    <a:pt x="3684" y="2977"/>
                  </a:cubicBezTo>
                  <a:cubicBezTo>
                    <a:pt x="3358" y="3303"/>
                    <a:pt x="3233" y="3729"/>
                    <a:pt x="3258" y="4130"/>
                  </a:cubicBezTo>
                  <a:lnTo>
                    <a:pt x="3158" y="4130"/>
                  </a:lnTo>
                  <a:cubicBezTo>
                    <a:pt x="3183" y="3729"/>
                    <a:pt x="3058" y="3303"/>
                    <a:pt x="2732" y="2977"/>
                  </a:cubicBezTo>
                  <a:cubicBezTo>
                    <a:pt x="2581" y="2852"/>
                    <a:pt x="2431" y="2727"/>
                    <a:pt x="2256" y="2652"/>
                  </a:cubicBezTo>
                  <a:cubicBezTo>
                    <a:pt x="2281" y="2602"/>
                    <a:pt x="2306" y="2551"/>
                    <a:pt x="2331" y="2501"/>
                  </a:cubicBezTo>
                  <a:cubicBezTo>
                    <a:pt x="2594" y="2702"/>
                    <a:pt x="2901" y="2802"/>
                    <a:pt x="3208" y="2802"/>
                  </a:cubicBezTo>
                  <a:cubicBezTo>
                    <a:pt x="3515" y="2802"/>
                    <a:pt x="3822" y="2702"/>
                    <a:pt x="4085" y="2501"/>
                  </a:cubicBezTo>
                  <a:close/>
                  <a:moveTo>
                    <a:pt x="2636" y="1"/>
                  </a:moveTo>
                  <a:cubicBezTo>
                    <a:pt x="2599" y="1"/>
                    <a:pt x="2564" y="7"/>
                    <a:pt x="2531" y="20"/>
                  </a:cubicBezTo>
                  <a:cubicBezTo>
                    <a:pt x="1779" y="421"/>
                    <a:pt x="1529" y="1373"/>
                    <a:pt x="1955" y="2100"/>
                  </a:cubicBezTo>
                  <a:cubicBezTo>
                    <a:pt x="1855" y="2226"/>
                    <a:pt x="1754" y="2376"/>
                    <a:pt x="1704" y="2551"/>
                  </a:cubicBezTo>
                  <a:cubicBezTo>
                    <a:pt x="702" y="2551"/>
                    <a:pt x="0" y="3504"/>
                    <a:pt x="301" y="4456"/>
                  </a:cubicBezTo>
                  <a:cubicBezTo>
                    <a:pt x="345" y="4587"/>
                    <a:pt x="465" y="4661"/>
                    <a:pt x="578" y="4661"/>
                  </a:cubicBezTo>
                  <a:cubicBezTo>
                    <a:pt x="594" y="4661"/>
                    <a:pt x="611" y="4660"/>
                    <a:pt x="627" y="4657"/>
                  </a:cubicBezTo>
                  <a:cubicBezTo>
                    <a:pt x="777" y="4607"/>
                    <a:pt x="852" y="4456"/>
                    <a:pt x="827" y="4306"/>
                  </a:cubicBezTo>
                  <a:cubicBezTo>
                    <a:pt x="652" y="3729"/>
                    <a:pt x="1028" y="3153"/>
                    <a:pt x="1604" y="3103"/>
                  </a:cubicBezTo>
                  <a:cubicBezTo>
                    <a:pt x="1604" y="3729"/>
                    <a:pt x="1955" y="4256"/>
                    <a:pt x="2481" y="4506"/>
                  </a:cubicBezTo>
                  <a:cubicBezTo>
                    <a:pt x="2305" y="4781"/>
                    <a:pt x="2006" y="4948"/>
                    <a:pt x="1692" y="4948"/>
                  </a:cubicBezTo>
                  <a:cubicBezTo>
                    <a:pt x="1605" y="4948"/>
                    <a:pt x="1516" y="4935"/>
                    <a:pt x="1429" y="4907"/>
                  </a:cubicBezTo>
                  <a:cubicBezTo>
                    <a:pt x="1397" y="4897"/>
                    <a:pt x="1366" y="4892"/>
                    <a:pt x="1335" y="4892"/>
                  </a:cubicBezTo>
                  <a:cubicBezTo>
                    <a:pt x="1220" y="4892"/>
                    <a:pt x="1117" y="4964"/>
                    <a:pt x="1078" y="5083"/>
                  </a:cubicBezTo>
                  <a:cubicBezTo>
                    <a:pt x="1028" y="5233"/>
                    <a:pt x="1103" y="5383"/>
                    <a:pt x="1253" y="5434"/>
                  </a:cubicBezTo>
                  <a:cubicBezTo>
                    <a:pt x="1393" y="5474"/>
                    <a:pt x="1533" y="5493"/>
                    <a:pt x="1672" y="5493"/>
                  </a:cubicBezTo>
                  <a:cubicBezTo>
                    <a:pt x="2228" y="5493"/>
                    <a:pt x="2747" y="5184"/>
                    <a:pt x="3008" y="4682"/>
                  </a:cubicBezTo>
                  <a:cubicBezTo>
                    <a:pt x="3070" y="4694"/>
                    <a:pt x="3139" y="4701"/>
                    <a:pt x="3208" y="4701"/>
                  </a:cubicBezTo>
                  <a:cubicBezTo>
                    <a:pt x="3277" y="4701"/>
                    <a:pt x="3346" y="4694"/>
                    <a:pt x="3409" y="4682"/>
                  </a:cubicBezTo>
                  <a:cubicBezTo>
                    <a:pt x="3670" y="5184"/>
                    <a:pt x="4188" y="5493"/>
                    <a:pt x="4744" y="5493"/>
                  </a:cubicBezTo>
                  <a:cubicBezTo>
                    <a:pt x="4883" y="5493"/>
                    <a:pt x="5023" y="5474"/>
                    <a:pt x="5163" y="5434"/>
                  </a:cubicBezTo>
                  <a:cubicBezTo>
                    <a:pt x="5313" y="5383"/>
                    <a:pt x="5389" y="5233"/>
                    <a:pt x="5338" y="5083"/>
                  </a:cubicBezTo>
                  <a:cubicBezTo>
                    <a:pt x="5319" y="4964"/>
                    <a:pt x="5205" y="4892"/>
                    <a:pt x="5096" y="4892"/>
                  </a:cubicBezTo>
                  <a:cubicBezTo>
                    <a:pt x="5067" y="4892"/>
                    <a:pt x="5039" y="4897"/>
                    <a:pt x="5013" y="4907"/>
                  </a:cubicBezTo>
                  <a:cubicBezTo>
                    <a:pt x="4925" y="4935"/>
                    <a:pt x="4835" y="4948"/>
                    <a:pt x="4746" y="4948"/>
                  </a:cubicBezTo>
                  <a:cubicBezTo>
                    <a:pt x="4427" y="4948"/>
                    <a:pt x="4117" y="4781"/>
                    <a:pt x="3960" y="4506"/>
                  </a:cubicBezTo>
                  <a:cubicBezTo>
                    <a:pt x="4461" y="4256"/>
                    <a:pt x="4812" y="3729"/>
                    <a:pt x="4812" y="3103"/>
                  </a:cubicBezTo>
                  <a:cubicBezTo>
                    <a:pt x="5389" y="3153"/>
                    <a:pt x="5790" y="3729"/>
                    <a:pt x="5614" y="4306"/>
                  </a:cubicBezTo>
                  <a:cubicBezTo>
                    <a:pt x="5564" y="4456"/>
                    <a:pt x="5639" y="4607"/>
                    <a:pt x="5790" y="4657"/>
                  </a:cubicBezTo>
                  <a:cubicBezTo>
                    <a:pt x="5809" y="4660"/>
                    <a:pt x="5828" y="4661"/>
                    <a:pt x="5847" y="4661"/>
                  </a:cubicBezTo>
                  <a:cubicBezTo>
                    <a:pt x="5976" y="4661"/>
                    <a:pt x="6097" y="4587"/>
                    <a:pt x="6140" y="4456"/>
                  </a:cubicBezTo>
                  <a:cubicBezTo>
                    <a:pt x="6441" y="3504"/>
                    <a:pt x="5714" y="2551"/>
                    <a:pt x="4737" y="2551"/>
                  </a:cubicBezTo>
                  <a:lnTo>
                    <a:pt x="4712" y="2551"/>
                  </a:lnTo>
                  <a:cubicBezTo>
                    <a:pt x="4662" y="2376"/>
                    <a:pt x="4586" y="2226"/>
                    <a:pt x="4461" y="2100"/>
                  </a:cubicBezTo>
                  <a:cubicBezTo>
                    <a:pt x="4912" y="1373"/>
                    <a:pt x="4662" y="421"/>
                    <a:pt x="3885" y="20"/>
                  </a:cubicBezTo>
                  <a:cubicBezTo>
                    <a:pt x="3852" y="7"/>
                    <a:pt x="3817" y="1"/>
                    <a:pt x="3780" y="1"/>
                  </a:cubicBezTo>
                  <a:cubicBezTo>
                    <a:pt x="3675" y="1"/>
                    <a:pt x="3565" y="52"/>
                    <a:pt x="3509" y="145"/>
                  </a:cubicBezTo>
                  <a:cubicBezTo>
                    <a:pt x="3459" y="296"/>
                    <a:pt x="3509" y="446"/>
                    <a:pt x="3634" y="521"/>
                  </a:cubicBezTo>
                  <a:cubicBezTo>
                    <a:pt x="4085" y="747"/>
                    <a:pt x="4261" y="1273"/>
                    <a:pt x="4035" y="1724"/>
                  </a:cubicBezTo>
                  <a:cubicBezTo>
                    <a:pt x="3784" y="1561"/>
                    <a:pt x="3496" y="1480"/>
                    <a:pt x="3208" y="1480"/>
                  </a:cubicBezTo>
                  <a:cubicBezTo>
                    <a:pt x="2920" y="1480"/>
                    <a:pt x="2632" y="1561"/>
                    <a:pt x="2381" y="1724"/>
                  </a:cubicBezTo>
                  <a:cubicBezTo>
                    <a:pt x="2180" y="1273"/>
                    <a:pt x="2356" y="747"/>
                    <a:pt x="2782" y="521"/>
                  </a:cubicBezTo>
                  <a:cubicBezTo>
                    <a:pt x="2932" y="446"/>
                    <a:pt x="2982" y="296"/>
                    <a:pt x="2907" y="145"/>
                  </a:cubicBezTo>
                  <a:cubicBezTo>
                    <a:pt x="2852" y="52"/>
                    <a:pt x="2741" y="1"/>
                    <a:pt x="2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43"/>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996" name="Google Shape;1996;p43"/>
          <p:cNvGrpSpPr/>
          <p:nvPr/>
        </p:nvGrpSpPr>
        <p:grpSpPr>
          <a:xfrm>
            <a:off x="893450" y="1125200"/>
            <a:ext cx="7357556" cy="3609375"/>
            <a:chOff x="893450" y="1125200"/>
            <a:chExt cx="7357556" cy="3609375"/>
          </a:xfrm>
        </p:grpSpPr>
        <p:sp>
          <p:nvSpPr>
            <p:cNvPr id="1997" name="Google Shape;1997;p43"/>
            <p:cNvSpPr/>
            <p:nvPr/>
          </p:nvSpPr>
          <p:spPr>
            <a:xfrm>
              <a:off x="3770025" y="1125200"/>
              <a:ext cx="1604400" cy="1604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3"/>
            <p:cNvSpPr/>
            <p:nvPr/>
          </p:nvSpPr>
          <p:spPr>
            <a:xfrm>
              <a:off x="893450" y="1125200"/>
              <a:ext cx="1604400" cy="1604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9" name="Google Shape;1999;p43"/>
            <p:cNvGrpSpPr/>
            <p:nvPr/>
          </p:nvGrpSpPr>
          <p:grpSpPr>
            <a:xfrm>
              <a:off x="4108513" y="1530904"/>
              <a:ext cx="927512" cy="792843"/>
              <a:chOff x="4280626" y="1630110"/>
              <a:chExt cx="848593" cy="725383"/>
            </a:xfrm>
          </p:grpSpPr>
          <p:sp>
            <p:nvSpPr>
              <p:cNvPr id="2000" name="Google Shape;2000;p43"/>
              <p:cNvSpPr/>
              <p:nvPr/>
            </p:nvSpPr>
            <p:spPr>
              <a:xfrm>
                <a:off x="4352759" y="1630110"/>
                <a:ext cx="735457" cy="651366"/>
              </a:xfrm>
              <a:custGeom>
                <a:rect b="b" l="l" r="r" t="t"/>
                <a:pathLst>
                  <a:path extrusionOk="0" h="8660" w="9778">
                    <a:moveTo>
                      <a:pt x="4541" y="1"/>
                    </a:moveTo>
                    <a:cubicBezTo>
                      <a:pt x="3747" y="1"/>
                      <a:pt x="3105" y="615"/>
                      <a:pt x="2368" y="1094"/>
                    </a:cubicBezTo>
                    <a:cubicBezTo>
                      <a:pt x="1456" y="1692"/>
                      <a:pt x="587" y="2457"/>
                      <a:pt x="216" y="3518"/>
                    </a:cubicBezTo>
                    <a:cubicBezTo>
                      <a:pt x="57" y="3961"/>
                      <a:pt x="1" y="4454"/>
                      <a:pt x="133" y="4905"/>
                    </a:cubicBezTo>
                    <a:cubicBezTo>
                      <a:pt x="269" y="5356"/>
                      <a:pt x="629" y="5757"/>
                      <a:pt x="1087" y="5859"/>
                    </a:cubicBezTo>
                    <a:cubicBezTo>
                      <a:pt x="1185" y="5882"/>
                      <a:pt x="1283" y="5891"/>
                      <a:pt x="1381" y="5891"/>
                    </a:cubicBezTo>
                    <a:cubicBezTo>
                      <a:pt x="1814" y="5891"/>
                      <a:pt x="2254" y="5713"/>
                      <a:pt x="2692" y="5713"/>
                    </a:cubicBezTo>
                    <a:cubicBezTo>
                      <a:pt x="2739" y="5713"/>
                      <a:pt x="2786" y="5715"/>
                      <a:pt x="2834" y="5719"/>
                    </a:cubicBezTo>
                    <a:cubicBezTo>
                      <a:pt x="3580" y="5788"/>
                      <a:pt x="4122" y="6442"/>
                      <a:pt x="4538" y="7068"/>
                    </a:cubicBezTo>
                    <a:cubicBezTo>
                      <a:pt x="4956" y="7688"/>
                      <a:pt x="5402" y="8382"/>
                      <a:pt x="6118" y="8601"/>
                    </a:cubicBezTo>
                    <a:cubicBezTo>
                      <a:pt x="6248" y="8641"/>
                      <a:pt x="6382" y="8659"/>
                      <a:pt x="6516" y="8659"/>
                    </a:cubicBezTo>
                    <a:cubicBezTo>
                      <a:pt x="7227" y="8659"/>
                      <a:pt x="7936" y="8132"/>
                      <a:pt x="8073" y="7424"/>
                    </a:cubicBezTo>
                    <a:cubicBezTo>
                      <a:pt x="8220" y="6632"/>
                      <a:pt x="7743" y="5833"/>
                      <a:pt x="7857" y="5038"/>
                    </a:cubicBezTo>
                    <a:cubicBezTo>
                      <a:pt x="7876" y="4897"/>
                      <a:pt x="7917" y="4753"/>
                      <a:pt x="8012" y="4647"/>
                    </a:cubicBezTo>
                    <a:cubicBezTo>
                      <a:pt x="8209" y="4419"/>
                      <a:pt x="8557" y="4424"/>
                      <a:pt x="8846" y="4333"/>
                    </a:cubicBezTo>
                    <a:cubicBezTo>
                      <a:pt x="9391" y="4158"/>
                      <a:pt x="9743" y="3575"/>
                      <a:pt x="9762" y="2999"/>
                    </a:cubicBezTo>
                    <a:cubicBezTo>
                      <a:pt x="9777" y="2424"/>
                      <a:pt x="9516" y="1870"/>
                      <a:pt x="9156" y="1419"/>
                    </a:cubicBezTo>
                    <a:cubicBezTo>
                      <a:pt x="8773" y="933"/>
                      <a:pt x="8214" y="525"/>
                      <a:pt x="7599" y="525"/>
                    </a:cubicBezTo>
                    <a:cubicBezTo>
                      <a:pt x="7588" y="525"/>
                      <a:pt x="7576" y="525"/>
                      <a:pt x="7565" y="526"/>
                    </a:cubicBezTo>
                    <a:cubicBezTo>
                      <a:pt x="7266" y="533"/>
                      <a:pt x="6978" y="636"/>
                      <a:pt x="6683" y="639"/>
                    </a:cubicBezTo>
                    <a:cubicBezTo>
                      <a:pt x="6680" y="639"/>
                      <a:pt x="6676" y="639"/>
                      <a:pt x="6673" y="639"/>
                    </a:cubicBezTo>
                    <a:cubicBezTo>
                      <a:pt x="6169" y="639"/>
                      <a:pt x="5713" y="365"/>
                      <a:pt x="5251" y="162"/>
                    </a:cubicBezTo>
                    <a:cubicBezTo>
                      <a:pt x="4999" y="49"/>
                      <a:pt x="4764" y="1"/>
                      <a:pt x="4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3"/>
              <p:cNvSpPr/>
              <p:nvPr/>
            </p:nvSpPr>
            <p:spPr>
              <a:xfrm>
                <a:off x="4831136" y="1744890"/>
                <a:ext cx="200600" cy="138697"/>
              </a:xfrm>
              <a:custGeom>
                <a:rect b="b" l="l" r="r" t="t"/>
                <a:pathLst>
                  <a:path extrusionOk="0" h="1844" w="2667">
                    <a:moveTo>
                      <a:pt x="938" y="0"/>
                    </a:moveTo>
                    <a:cubicBezTo>
                      <a:pt x="597" y="0"/>
                      <a:pt x="291" y="145"/>
                      <a:pt x="156" y="503"/>
                    </a:cubicBezTo>
                    <a:cubicBezTo>
                      <a:pt x="0" y="912"/>
                      <a:pt x="201" y="1405"/>
                      <a:pt x="565" y="1643"/>
                    </a:cubicBezTo>
                    <a:cubicBezTo>
                      <a:pt x="770" y="1780"/>
                      <a:pt x="1013" y="1844"/>
                      <a:pt x="1260" y="1844"/>
                    </a:cubicBezTo>
                    <a:cubicBezTo>
                      <a:pt x="1450" y="1844"/>
                      <a:pt x="1642" y="1806"/>
                      <a:pt x="1818" y="1734"/>
                    </a:cubicBezTo>
                    <a:cubicBezTo>
                      <a:pt x="1986" y="1666"/>
                      <a:pt x="2145" y="1568"/>
                      <a:pt x="2243" y="1416"/>
                    </a:cubicBezTo>
                    <a:cubicBezTo>
                      <a:pt x="2666" y="741"/>
                      <a:pt x="1711" y="0"/>
                      <a:pt x="938"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3"/>
              <p:cNvSpPr/>
              <p:nvPr/>
            </p:nvSpPr>
            <p:spPr>
              <a:xfrm>
                <a:off x="4702065" y="1728192"/>
                <a:ext cx="82135" cy="59495"/>
              </a:xfrm>
              <a:custGeom>
                <a:rect b="b" l="l" r="r" t="t"/>
                <a:pathLst>
                  <a:path extrusionOk="0" h="791" w="1092">
                    <a:moveTo>
                      <a:pt x="777" y="1"/>
                    </a:moveTo>
                    <a:cubicBezTo>
                      <a:pt x="666" y="1"/>
                      <a:pt x="537" y="36"/>
                      <a:pt x="417" y="93"/>
                    </a:cubicBezTo>
                    <a:cubicBezTo>
                      <a:pt x="198" y="192"/>
                      <a:pt x="8" y="362"/>
                      <a:pt x="4" y="513"/>
                    </a:cubicBezTo>
                    <a:cubicBezTo>
                      <a:pt x="1" y="672"/>
                      <a:pt x="172" y="790"/>
                      <a:pt x="331" y="790"/>
                    </a:cubicBezTo>
                    <a:cubicBezTo>
                      <a:pt x="336" y="790"/>
                      <a:pt x="341" y="790"/>
                      <a:pt x="345" y="790"/>
                    </a:cubicBezTo>
                    <a:cubicBezTo>
                      <a:pt x="508" y="779"/>
                      <a:pt x="656" y="683"/>
                      <a:pt x="789" y="589"/>
                    </a:cubicBezTo>
                    <a:cubicBezTo>
                      <a:pt x="932" y="491"/>
                      <a:pt x="1092" y="351"/>
                      <a:pt x="1050" y="183"/>
                    </a:cubicBezTo>
                    <a:cubicBezTo>
                      <a:pt x="1019" y="53"/>
                      <a:pt x="912" y="1"/>
                      <a:pt x="777"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3"/>
              <p:cNvSpPr/>
              <p:nvPr/>
            </p:nvSpPr>
            <p:spPr>
              <a:xfrm>
                <a:off x="4834747" y="1918564"/>
                <a:ext cx="55434" cy="48213"/>
              </a:xfrm>
              <a:custGeom>
                <a:rect b="b" l="l" r="r" t="t"/>
                <a:pathLst>
                  <a:path extrusionOk="0" h="641" w="737">
                    <a:moveTo>
                      <a:pt x="408" y="1"/>
                    </a:moveTo>
                    <a:cubicBezTo>
                      <a:pt x="192" y="1"/>
                      <a:pt x="1" y="344"/>
                      <a:pt x="123" y="524"/>
                    </a:cubicBezTo>
                    <a:cubicBezTo>
                      <a:pt x="165" y="589"/>
                      <a:pt x="244" y="623"/>
                      <a:pt x="320" y="634"/>
                    </a:cubicBezTo>
                    <a:cubicBezTo>
                      <a:pt x="342" y="638"/>
                      <a:pt x="365" y="640"/>
                      <a:pt x="387" y="640"/>
                    </a:cubicBezTo>
                    <a:cubicBezTo>
                      <a:pt x="448" y="640"/>
                      <a:pt x="508" y="625"/>
                      <a:pt x="555" y="589"/>
                    </a:cubicBezTo>
                    <a:cubicBezTo>
                      <a:pt x="737" y="448"/>
                      <a:pt x="684" y="24"/>
                      <a:pt x="426" y="2"/>
                    </a:cubicBezTo>
                    <a:cubicBezTo>
                      <a:pt x="420" y="1"/>
                      <a:pt x="414" y="1"/>
                      <a:pt x="408"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3"/>
              <p:cNvSpPr/>
              <p:nvPr/>
            </p:nvSpPr>
            <p:spPr>
              <a:xfrm>
                <a:off x="4625419" y="2111192"/>
                <a:ext cx="70703" cy="77021"/>
              </a:xfrm>
              <a:custGeom>
                <a:rect b="b" l="l" r="r" t="t"/>
                <a:pathLst>
                  <a:path extrusionOk="0" h="1024" w="940">
                    <a:moveTo>
                      <a:pt x="758" y="1"/>
                    </a:moveTo>
                    <a:cubicBezTo>
                      <a:pt x="663" y="103"/>
                      <a:pt x="520" y="266"/>
                      <a:pt x="376" y="429"/>
                    </a:cubicBezTo>
                    <a:cubicBezTo>
                      <a:pt x="235" y="592"/>
                      <a:pt x="95" y="751"/>
                      <a:pt x="1" y="850"/>
                    </a:cubicBezTo>
                    <a:lnTo>
                      <a:pt x="182" y="1023"/>
                    </a:lnTo>
                    <a:cubicBezTo>
                      <a:pt x="277" y="922"/>
                      <a:pt x="421" y="759"/>
                      <a:pt x="565" y="596"/>
                    </a:cubicBezTo>
                    <a:cubicBezTo>
                      <a:pt x="705" y="432"/>
                      <a:pt x="845" y="273"/>
                      <a:pt x="940" y="175"/>
                    </a:cubicBezTo>
                    <a:lnTo>
                      <a:pt x="7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3"/>
              <p:cNvSpPr/>
              <p:nvPr/>
            </p:nvSpPr>
            <p:spPr>
              <a:xfrm>
                <a:off x="4650541" y="2146017"/>
                <a:ext cx="68672" cy="75817"/>
              </a:xfrm>
              <a:custGeom>
                <a:rect b="b" l="l" r="r" t="t"/>
                <a:pathLst>
                  <a:path extrusionOk="0" h="1008" w="913">
                    <a:moveTo>
                      <a:pt x="697" y="0"/>
                    </a:moveTo>
                    <a:cubicBezTo>
                      <a:pt x="606" y="163"/>
                      <a:pt x="371" y="443"/>
                      <a:pt x="0" y="838"/>
                    </a:cubicBezTo>
                    <a:lnTo>
                      <a:pt x="182" y="1008"/>
                    </a:lnTo>
                    <a:cubicBezTo>
                      <a:pt x="572" y="595"/>
                      <a:pt x="810" y="307"/>
                      <a:pt x="913" y="121"/>
                    </a:cubicBezTo>
                    <a:lnTo>
                      <a:pt x="6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3"/>
              <p:cNvSpPr/>
              <p:nvPr/>
            </p:nvSpPr>
            <p:spPr>
              <a:xfrm>
                <a:off x="4823991" y="2270199"/>
                <a:ext cx="33170" cy="61075"/>
              </a:xfrm>
              <a:custGeom>
                <a:rect b="b" l="l" r="r" t="t"/>
                <a:pathLst>
                  <a:path extrusionOk="0" h="812" w="441">
                    <a:moveTo>
                      <a:pt x="247" y="0"/>
                    </a:moveTo>
                    <a:lnTo>
                      <a:pt x="1" y="54"/>
                    </a:lnTo>
                    <a:cubicBezTo>
                      <a:pt x="58" y="308"/>
                      <a:pt x="126" y="565"/>
                      <a:pt x="201" y="811"/>
                    </a:cubicBezTo>
                    <a:lnTo>
                      <a:pt x="441" y="736"/>
                    </a:lnTo>
                    <a:cubicBezTo>
                      <a:pt x="364" y="497"/>
                      <a:pt x="300" y="247"/>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3"/>
              <p:cNvSpPr/>
              <p:nvPr/>
            </p:nvSpPr>
            <p:spPr>
              <a:xfrm>
                <a:off x="4863329" y="2271026"/>
                <a:ext cx="37156" cy="55359"/>
              </a:xfrm>
              <a:custGeom>
                <a:rect b="b" l="l" r="r" t="t"/>
                <a:pathLst>
                  <a:path extrusionOk="0" h="736" w="494">
                    <a:moveTo>
                      <a:pt x="35" y="190"/>
                    </a:moveTo>
                    <a:cubicBezTo>
                      <a:pt x="35" y="193"/>
                      <a:pt x="36" y="196"/>
                      <a:pt x="37" y="199"/>
                    </a:cubicBezTo>
                    <a:lnTo>
                      <a:pt x="37" y="199"/>
                    </a:lnTo>
                    <a:cubicBezTo>
                      <a:pt x="37" y="196"/>
                      <a:pt x="36" y="193"/>
                      <a:pt x="35" y="190"/>
                    </a:cubicBezTo>
                    <a:close/>
                    <a:moveTo>
                      <a:pt x="133" y="244"/>
                    </a:moveTo>
                    <a:lnTo>
                      <a:pt x="133" y="251"/>
                    </a:lnTo>
                    <a:cubicBezTo>
                      <a:pt x="126" y="251"/>
                      <a:pt x="118" y="251"/>
                      <a:pt x="110" y="247"/>
                    </a:cubicBezTo>
                    <a:lnTo>
                      <a:pt x="133" y="244"/>
                    </a:lnTo>
                    <a:close/>
                    <a:moveTo>
                      <a:pt x="134" y="1"/>
                    </a:moveTo>
                    <a:cubicBezTo>
                      <a:pt x="131" y="1"/>
                      <a:pt x="128" y="1"/>
                      <a:pt x="126" y="1"/>
                    </a:cubicBezTo>
                    <a:lnTo>
                      <a:pt x="42" y="66"/>
                    </a:lnTo>
                    <a:lnTo>
                      <a:pt x="0" y="103"/>
                    </a:lnTo>
                    <a:lnTo>
                      <a:pt x="49" y="213"/>
                    </a:lnTo>
                    <a:cubicBezTo>
                      <a:pt x="45" y="208"/>
                      <a:pt x="40" y="204"/>
                      <a:pt x="37" y="199"/>
                    </a:cubicBezTo>
                    <a:lnTo>
                      <a:pt x="37" y="199"/>
                    </a:lnTo>
                    <a:cubicBezTo>
                      <a:pt x="94" y="386"/>
                      <a:pt x="177" y="568"/>
                      <a:pt x="281" y="736"/>
                    </a:cubicBezTo>
                    <a:lnTo>
                      <a:pt x="493" y="608"/>
                    </a:lnTo>
                    <a:cubicBezTo>
                      <a:pt x="399" y="452"/>
                      <a:pt x="327" y="289"/>
                      <a:pt x="273" y="115"/>
                    </a:cubicBezTo>
                    <a:cubicBezTo>
                      <a:pt x="245" y="32"/>
                      <a:pt x="182" y="1"/>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3"/>
              <p:cNvSpPr/>
              <p:nvPr/>
            </p:nvSpPr>
            <p:spPr>
              <a:xfrm>
                <a:off x="4919215" y="2234020"/>
                <a:ext cx="41895" cy="49116"/>
              </a:xfrm>
              <a:custGeom>
                <a:rect b="b" l="l" r="r" t="t"/>
                <a:pathLst>
                  <a:path extrusionOk="0" h="653" w="557">
                    <a:moveTo>
                      <a:pt x="205" y="0"/>
                    </a:moveTo>
                    <a:lnTo>
                      <a:pt x="0" y="140"/>
                    </a:lnTo>
                    <a:lnTo>
                      <a:pt x="352" y="652"/>
                    </a:lnTo>
                    <a:lnTo>
                      <a:pt x="556" y="509"/>
                    </a:lnTo>
                    <a:lnTo>
                      <a:pt x="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3"/>
              <p:cNvSpPr/>
              <p:nvPr/>
            </p:nvSpPr>
            <p:spPr>
              <a:xfrm>
                <a:off x="4938546" y="2190169"/>
                <a:ext cx="52500" cy="44528"/>
              </a:xfrm>
              <a:custGeom>
                <a:rect b="b" l="l" r="r" t="t"/>
                <a:pathLst>
                  <a:path extrusionOk="0" h="592" w="698">
                    <a:moveTo>
                      <a:pt x="145" y="1"/>
                    </a:moveTo>
                    <a:lnTo>
                      <a:pt x="0" y="201"/>
                    </a:lnTo>
                    <a:lnTo>
                      <a:pt x="554" y="592"/>
                    </a:lnTo>
                    <a:lnTo>
                      <a:pt x="698" y="387"/>
                    </a:lnTo>
                    <a:lnTo>
                      <a:pt x="1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3"/>
              <p:cNvSpPr/>
              <p:nvPr/>
            </p:nvSpPr>
            <p:spPr>
              <a:xfrm>
                <a:off x="4950806" y="2124881"/>
                <a:ext cx="61000" cy="21211"/>
              </a:xfrm>
              <a:custGeom>
                <a:rect b="b" l="l" r="r" t="t"/>
                <a:pathLst>
                  <a:path extrusionOk="0" h="282" w="811">
                    <a:moveTo>
                      <a:pt x="773" y="0"/>
                    </a:moveTo>
                    <a:cubicBezTo>
                      <a:pt x="645" y="21"/>
                      <a:pt x="514" y="30"/>
                      <a:pt x="383" y="30"/>
                    </a:cubicBezTo>
                    <a:cubicBezTo>
                      <a:pt x="267" y="30"/>
                      <a:pt x="150" y="23"/>
                      <a:pt x="35" y="9"/>
                    </a:cubicBezTo>
                    <a:lnTo>
                      <a:pt x="0" y="255"/>
                    </a:lnTo>
                    <a:cubicBezTo>
                      <a:pt x="129" y="270"/>
                      <a:pt x="255" y="281"/>
                      <a:pt x="379" y="281"/>
                    </a:cubicBezTo>
                    <a:cubicBezTo>
                      <a:pt x="523" y="281"/>
                      <a:pt x="667" y="270"/>
                      <a:pt x="811" y="247"/>
                    </a:cubicBezTo>
                    <a:lnTo>
                      <a:pt x="7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3"/>
              <p:cNvSpPr/>
              <p:nvPr/>
            </p:nvSpPr>
            <p:spPr>
              <a:xfrm>
                <a:off x="4939448" y="2066514"/>
                <a:ext cx="46182" cy="25949"/>
              </a:xfrm>
              <a:custGeom>
                <a:rect b="b" l="l" r="r" t="t"/>
                <a:pathLst>
                  <a:path extrusionOk="0" h="345" w="614">
                    <a:moveTo>
                      <a:pt x="587" y="0"/>
                    </a:moveTo>
                    <a:cubicBezTo>
                      <a:pt x="390" y="23"/>
                      <a:pt x="193" y="57"/>
                      <a:pt x="0" y="103"/>
                    </a:cubicBezTo>
                    <a:lnTo>
                      <a:pt x="60" y="345"/>
                    </a:lnTo>
                    <a:cubicBezTo>
                      <a:pt x="242" y="299"/>
                      <a:pt x="428" y="269"/>
                      <a:pt x="614" y="246"/>
                    </a:cubicBezTo>
                    <a:lnTo>
                      <a:pt x="5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3"/>
              <p:cNvSpPr/>
              <p:nvPr/>
            </p:nvSpPr>
            <p:spPr>
              <a:xfrm>
                <a:off x="4928241" y="1981896"/>
                <a:ext cx="59119" cy="57314"/>
              </a:xfrm>
              <a:custGeom>
                <a:rect b="b" l="l" r="r" t="t"/>
                <a:pathLst>
                  <a:path extrusionOk="0" h="762" w="786">
                    <a:moveTo>
                      <a:pt x="183" y="1"/>
                    </a:moveTo>
                    <a:lnTo>
                      <a:pt x="1" y="174"/>
                    </a:lnTo>
                    <a:cubicBezTo>
                      <a:pt x="225" y="410"/>
                      <a:pt x="478" y="663"/>
                      <a:pt x="672" y="761"/>
                    </a:cubicBezTo>
                    <a:lnTo>
                      <a:pt x="786" y="538"/>
                    </a:lnTo>
                    <a:cubicBezTo>
                      <a:pt x="604" y="447"/>
                      <a:pt x="296" y="121"/>
                      <a:pt x="1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3"/>
              <p:cNvSpPr/>
              <p:nvPr/>
            </p:nvSpPr>
            <p:spPr>
              <a:xfrm>
                <a:off x="4956522" y="1942859"/>
                <a:ext cx="54757" cy="68145"/>
              </a:xfrm>
              <a:custGeom>
                <a:rect b="b" l="l" r="r" t="t"/>
                <a:pathLst>
                  <a:path extrusionOk="0" h="906" w="728">
                    <a:moveTo>
                      <a:pt x="205" y="0"/>
                    </a:moveTo>
                    <a:lnTo>
                      <a:pt x="0" y="144"/>
                    </a:lnTo>
                    <a:cubicBezTo>
                      <a:pt x="144" y="345"/>
                      <a:pt x="447" y="784"/>
                      <a:pt x="504" y="906"/>
                    </a:cubicBezTo>
                    <a:lnTo>
                      <a:pt x="728" y="803"/>
                    </a:lnTo>
                    <a:cubicBezTo>
                      <a:pt x="644" y="618"/>
                      <a:pt x="209" y="8"/>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3"/>
              <p:cNvSpPr/>
              <p:nvPr/>
            </p:nvSpPr>
            <p:spPr>
              <a:xfrm>
                <a:off x="5030836" y="1940226"/>
                <a:ext cx="44528" cy="54230"/>
              </a:xfrm>
              <a:custGeom>
                <a:rect b="b" l="l" r="r" t="t"/>
                <a:pathLst>
                  <a:path extrusionOk="0" h="721" w="592">
                    <a:moveTo>
                      <a:pt x="217" y="1"/>
                    </a:moveTo>
                    <a:lnTo>
                      <a:pt x="1" y="130"/>
                    </a:lnTo>
                    <a:cubicBezTo>
                      <a:pt x="62" y="228"/>
                      <a:pt x="262" y="558"/>
                      <a:pt x="402" y="721"/>
                    </a:cubicBezTo>
                    <a:lnTo>
                      <a:pt x="592" y="558"/>
                    </a:lnTo>
                    <a:cubicBezTo>
                      <a:pt x="493" y="441"/>
                      <a:pt x="331" y="195"/>
                      <a:pt x="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3"/>
              <p:cNvSpPr/>
              <p:nvPr/>
            </p:nvSpPr>
            <p:spPr>
              <a:xfrm>
                <a:off x="5070476" y="1899233"/>
                <a:ext cx="36856" cy="32568"/>
              </a:xfrm>
              <a:custGeom>
                <a:rect b="b" l="l" r="r" t="t"/>
                <a:pathLst>
                  <a:path extrusionOk="0" h="433" w="490">
                    <a:moveTo>
                      <a:pt x="133" y="0"/>
                    </a:moveTo>
                    <a:lnTo>
                      <a:pt x="0" y="213"/>
                    </a:lnTo>
                    <a:lnTo>
                      <a:pt x="356" y="432"/>
                    </a:lnTo>
                    <a:lnTo>
                      <a:pt x="489" y="220"/>
                    </a:lnTo>
                    <a:lnTo>
                      <a:pt x="1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3"/>
              <p:cNvSpPr/>
              <p:nvPr/>
            </p:nvSpPr>
            <p:spPr>
              <a:xfrm>
                <a:off x="5082134" y="1842520"/>
                <a:ext cx="44753" cy="26927"/>
              </a:xfrm>
              <a:custGeom>
                <a:rect b="b" l="l" r="r" t="t"/>
                <a:pathLst>
                  <a:path extrusionOk="0" h="358" w="595">
                    <a:moveTo>
                      <a:pt x="546" y="1"/>
                    </a:moveTo>
                    <a:lnTo>
                      <a:pt x="0" y="114"/>
                    </a:lnTo>
                    <a:lnTo>
                      <a:pt x="50" y="357"/>
                    </a:lnTo>
                    <a:lnTo>
                      <a:pt x="595" y="243"/>
                    </a:lnTo>
                    <a:lnTo>
                      <a:pt x="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3"/>
              <p:cNvSpPr/>
              <p:nvPr/>
            </p:nvSpPr>
            <p:spPr>
              <a:xfrm>
                <a:off x="5071303" y="1765875"/>
                <a:ext cx="57916" cy="40541"/>
              </a:xfrm>
              <a:custGeom>
                <a:rect b="b" l="l" r="r" t="t"/>
                <a:pathLst>
                  <a:path extrusionOk="0" h="539" w="770">
                    <a:moveTo>
                      <a:pt x="660" y="1"/>
                    </a:moveTo>
                    <a:lnTo>
                      <a:pt x="1" y="315"/>
                    </a:lnTo>
                    <a:lnTo>
                      <a:pt x="107" y="539"/>
                    </a:lnTo>
                    <a:lnTo>
                      <a:pt x="770" y="228"/>
                    </a:lnTo>
                    <a:lnTo>
                      <a:pt x="6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3"/>
              <p:cNvSpPr/>
              <p:nvPr/>
            </p:nvSpPr>
            <p:spPr>
              <a:xfrm>
                <a:off x="4588337" y="2069372"/>
                <a:ext cx="73034" cy="70402"/>
              </a:xfrm>
              <a:custGeom>
                <a:rect b="b" l="l" r="r" t="t"/>
                <a:pathLst>
                  <a:path extrusionOk="0" h="936" w="971">
                    <a:moveTo>
                      <a:pt x="789" y="0"/>
                    </a:moveTo>
                    <a:cubicBezTo>
                      <a:pt x="429" y="387"/>
                      <a:pt x="142" y="644"/>
                      <a:pt x="1" y="712"/>
                    </a:cubicBezTo>
                    <a:lnTo>
                      <a:pt x="111" y="936"/>
                    </a:lnTo>
                    <a:cubicBezTo>
                      <a:pt x="285" y="852"/>
                      <a:pt x="574" y="595"/>
                      <a:pt x="971" y="170"/>
                    </a:cubicBezTo>
                    <a:lnTo>
                      <a:pt x="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3"/>
              <p:cNvSpPr/>
              <p:nvPr/>
            </p:nvSpPr>
            <p:spPr>
              <a:xfrm>
                <a:off x="4524253" y="2053727"/>
                <a:ext cx="40240" cy="66415"/>
              </a:xfrm>
              <a:custGeom>
                <a:rect b="b" l="l" r="r" t="t"/>
                <a:pathLst>
                  <a:path extrusionOk="0" h="883" w="535">
                    <a:moveTo>
                      <a:pt x="296" y="0"/>
                    </a:moveTo>
                    <a:cubicBezTo>
                      <a:pt x="209" y="265"/>
                      <a:pt x="111" y="530"/>
                      <a:pt x="1" y="784"/>
                    </a:cubicBezTo>
                    <a:lnTo>
                      <a:pt x="232" y="883"/>
                    </a:lnTo>
                    <a:cubicBezTo>
                      <a:pt x="342" y="621"/>
                      <a:pt x="444" y="352"/>
                      <a:pt x="535" y="79"/>
                    </a:cubicBezTo>
                    <a:lnTo>
                      <a:pt x="2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3"/>
              <p:cNvSpPr/>
              <p:nvPr/>
            </p:nvSpPr>
            <p:spPr>
              <a:xfrm>
                <a:off x="4457310" y="2061625"/>
                <a:ext cx="35427" cy="68446"/>
              </a:xfrm>
              <a:custGeom>
                <a:rect b="b" l="l" r="r" t="t"/>
                <a:pathLst>
                  <a:path extrusionOk="0" h="910" w="471">
                    <a:moveTo>
                      <a:pt x="225" y="1"/>
                    </a:moveTo>
                    <a:cubicBezTo>
                      <a:pt x="175" y="281"/>
                      <a:pt x="99" y="558"/>
                      <a:pt x="1" y="823"/>
                    </a:cubicBezTo>
                    <a:lnTo>
                      <a:pt x="236" y="910"/>
                    </a:lnTo>
                    <a:cubicBezTo>
                      <a:pt x="338" y="630"/>
                      <a:pt x="417" y="338"/>
                      <a:pt x="470" y="46"/>
                    </a:cubicBezTo>
                    <a:lnTo>
                      <a:pt x="2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3"/>
              <p:cNvSpPr/>
              <p:nvPr/>
            </p:nvSpPr>
            <p:spPr>
              <a:xfrm>
                <a:off x="4359002" y="2019805"/>
                <a:ext cx="59345" cy="81233"/>
              </a:xfrm>
              <a:custGeom>
                <a:rect b="b" l="l" r="r" t="t"/>
                <a:pathLst>
                  <a:path extrusionOk="0" h="1080" w="789">
                    <a:moveTo>
                      <a:pt x="581" y="0"/>
                    </a:moveTo>
                    <a:cubicBezTo>
                      <a:pt x="523" y="91"/>
                      <a:pt x="406" y="284"/>
                      <a:pt x="289" y="474"/>
                    </a:cubicBezTo>
                    <a:cubicBezTo>
                      <a:pt x="172" y="667"/>
                      <a:pt x="54" y="857"/>
                      <a:pt x="1" y="947"/>
                    </a:cubicBezTo>
                    <a:lnTo>
                      <a:pt x="213" y="1079"/>
                    </a:lnTo>
                    <a:cubicBezTo>
                      <a:pt x="266" y="988"/>
                      <a:pt x="383" y="796"/>
                      <a:pt x="501" y="607"/>
                    </a:cubicBezTo>
                    <a:cubicBezTo>
                      <a:pt x="618" y="413"/>
                      <a:pt x="736" y="224"/>
                      <a:pt x="789" y="133"/>
                    </a:cubicBezTo>
                    <a:lnTo>
                      <a:pt x="5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3"/>
              <p:cNvSpPr/>
              <p:nvPr/>
            </p:nvSpPr>
            <p:spPr>
              <a:xfrm>
                <a:off x="4310337" y="1997841"/>
                <a:ext cx="61902" cy="45957"/>
              </a:xfrm>
              <a:custGeom>
                <a:rect b="b" l="l" r="r" t="t"/>
                <a:pathLst>
                  <a:path extrusionOk="0" h="611" w="823">
                    <a:moveTo>
                      <a:pt x="719" y="0"/>
                    </a:moveTo>
                    <a:cubicBezTo>
                      <a:pt x="469" y="114"/>
                      <a:pt x="228" y="250"/>
                      <a:pt x="0" y="402"/>
                    </a:cubicBezTo>
                    <a:lnTo>
                      <a:pt x="140" y="610"/>
                    </a:lnTo>
                    <a:cubicBezTo>
                      <a:pt x="356" y="467"/>
                      <a:pt x="588" y="338"/>
                      <a:pt x="822" y="231"/>
                    </a:cubicBezTo>
                    <a:lnTo>
                      <a:pt x="7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3"/>
              <p:cNvSpPr/>
              <p:nvPr/>
            </p:nvSpPr>
            <p:spPr>
              <a:xfrm>
                <a:off x="4284688" y="1920895"/>
                <a:ext cx="77021" cy="26025"/>
              </a:xfrm>
              <a:custGeom>
                <a:rect b="b" l="l" r="r" t="t"/>
                <a:pathLst>
                  <a:path extrusionOk="0" h="346" w="1024">
                    <a:moveTo>
                      <a:pt x="46" y="1"/>
                    </a:moveTo>
                    <a:lnTo>
                      <a:pt x="0" y="247"/>
                    </a:lnTo>
                    <a:cubicBezTo>
                      <a:pt x="280" y="296"/>
                      <a:pt x="670" y="345"/>
                      <a:pt x="962" y="345"/>
                    </a:cubicBezTo>
                    <a:lnTo>
                      <a:pt x="1023" y="345"/>
                    </a:lnTo>
                    <a:lnTo>
                      <a:pt x="1015" y="95"/>
                    </a:lnTo>
                    <a:cubicBezTo>
                      <a:pt x="995" y="96"/>
                      <a:pt x="974" y="96"/>
                      <a:pt x="953" y="96"/>
                    </a:cubicBezTo>
                    <a:cubicBezTo>
                      <a:pt x="680" y="96"/>
                      <a:pt x="312" y="49"/>
                      <a:pt x="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3"/>
              <p:cNvSpPr/>
              <p:nvPr/>
            </p:nvSpPr>
            <p:spPr>
              <a:xfrm>
                <a:off x="4280626" y="1874186"/>
                <a:ext cx="92139" cy="45054"/>
              </a:xfrm>
              <a:custGeom>
                <a:rect b="b" l="l" r="r" t="t"/>
                <a:pathLst>
                  <a:path extrusionOk="0" h="599" w="1225">
                    <a:moveTo>
                      <a:pt x="100" y="1"/>
                    </a:moveTo>
                    <a:lnTo>
                      <a:pt x="1" y="232"/>
                    </a:lnTo>
                    <a:cubicBezTo>
                      <a:pt x="312" y="364"/>
                      <a:pt x="804" y="504"/>
                      <a:pt x="1160" y="599"/>
                    </a:cubicBezTo>
                    <a:lnTo>
                      <a:pt x="1224" y="356"/>
                    </a:lnTo>
                    <a:cubicBezTo>
                      <a:pt x="724" y="224"/>
                      <a:pt x="334" y="102"/>
                      <a:pt x="1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3"/>
              <p:cNvSpPr/>
              <p:nvPr/>
            </p:nvSpPr>
            <p:spPr>
              <a:xfrm>
                <a:off x="4314323" y="1826349"/>
                <a:ext cx="72132" cy="48740"/>
              </a:xfrm>
              <a:custGeom>
                <a:rect b="b" l="l" r="r" t="t"/>
                <a:pathLst>
                  <a:path extrusionOk="0" h="648" w="959">
                    <a:moveTo>
                      <a:pt x="114" y="0"/>
                    </a:moveTo>
                    <a:lnTo>
                      <a:pt x="0" y="224"/>
                    </a:lnTo>
                    <a:lnTo>
                      <a:pt x="848" y="648"/>
                    </a:lnTo>
                    <a:lnTo>
                      <a:pt x="958" y="424"/>
                    </a:lnTo>
                    <a:lnTo>
                      <a:pt x="1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3"/>
              <p:cNvSpPr/>
              <p:nvPr/>
            </p:nvSpPr>
            <p:spPr>
              <a:xfrm>
                <a:off x="4324853" y="1761889"/>
                <a:ext cx="93794" cy="65362"/>
              </a:xfrm>
              <a:custGeom>
                <a:rect b="b" l="l" r="r" t="t"/>
                <a:pathLst>
                  <a:path extrusionOk="0" h="869" w="1247">
                    <a:moveTo>
                      <a:pt x="156" y="1"/>
                    </a:moveTo>
                    <a:lnTo>
                      <a:pt x="0" y="198"/>
                    </a:lnTo>
                    <a:cubicBezTo>
                      <a:pt x="281" y="417"/>
                      <a:pt x="796" y="721"/>
                      <a:pt x="1148" y="868"/>
                    </a:cubicBezTo>
                    <a:lnTo>
                      <a:pt x="1246" y="641"/>
                    </a:lnTo>
                    <a:cubicBezTo>
                      <a:pt x="917" y="501"/>
                      <a:pt x="417" y="205"/>
                      <a:pt x="1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3"/>
              <p:cNvSpPr/>
              <p:nvPr/>
            </p:nvSpPr>
            <p:spPr>
              <a:xfrm>
                <a:off x="4685818" y="2219804"/>
                <a:ext cx="61075" cy="72658"/>
              </a:xfrm>
              <a:custGeom>
                <a:rect b="b" l="l" r="r" t="t"/>
                <a:pathLst>
                  <a:path extrusionOk="0" h="966" w="812">
                    <a:moveTo>
                      <a:pt x="629" y="0"/>
                    </a:moveTo>
                    <a:cubicBezTo>
                      <a:pt x="395" y="258"/>
                      <a:pt x="182" y="538"/>
                      <a:pt x="0" y="838"/>
                    </a:cubicBezTo>
                    <a:lnTo>
                      <a:pt x="213" y="966"/>
                    </a:lnTo>
                    <a:cubicBezTo>
                      <a:pt x="387" y="682"/>
                      <a:pt x="588" y="413"/>
                      <a:pt x="811" y="167"/>
                    </a:cubicBezTo>
                    <a:lnTo>
                      <a:pt x="6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3"/>
              <p:cNvSpPr/>
              <p:nvPr/>
            </p:nvSpPr>
            <p:spPr>
              <a:xfrm>
                <a:off x="4742230" y="2261624"/>
                <a:ext cx="51071" cy="93869"/>
              </a:xfrm>
              <a:custGeom>
                <a:rect b="b" l="l" r="r" t="t"/>
                <a:pathLst>
                  <a:path extrusionOk="0" h="1248" w="679">
                    <a:moveTo>
                      <a:pt x="448" y="1"/>
                    </a:moveTo>
                    <a:cubicBezTo>
                      <a:pt x="288" y="380"/>
                      <a:pt x="137" y="773"/>
                      <a:pt x="0" y="1164"/>
                    </a:cubicBezTo>
                    <a:lnTo>
                      <a:pt x="239" y="1247"/>
                    </a:lnTo>
                    <a:cubicBezTo>
                      <a:pt x="372" y="857"/>
                      <a:pt x="519" y="471"/>
                      <a:pt x="678" y="100"/>
                    </a:cubicBezTo>
                    <a:lnTo>
                      <a:pt x="4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9" name="Google Shape;2029;p43"/>
            <p:cNvGrpSpPr/>
            <p:nvPr/>
          </p:nvGrpSpPr>
          <p:grpSpPr>
            <a:xfrm>
              <a:off x="1343168" y="1414722"/>
              <a:ext cx="689610" cy="1025006"/>
              <a:chOff x="4014585" y="2041091"/>
              <a:chExt cx="499211" cy="742005"/>
            </a:xfrm>
          </p:grpSpPr>
          <p:sp>
            <p:nvSpPr>
              <p:cNvPr id="2030" name="Google Shape;2030;p43"/>
              <p:cNvSpPr/>
              <p:nvPr/>
            </p:nvSpPr>
            <p:spPr>
              <a:xfrm>
                <a:off x="4370961" y="2431763"/>
                <a:ext cx="134034" cy="63331"/>
              </a:xfrm>
              <a:custGeom>
                <a:rect b="b" l="l" r="r" t="t"/>
                <a:pathLst>
                  <a:path extrusionOk="0" h="842" w="1782">
                    <a:moveTo>
                      <a:pt x="1634" y="1"/>
                    </a:moveTo>
                    <a:cubicBezTo>
                      <a:pt x="1426" y="152"/>
                      <a:pt x="1218" y="283"/>
                      <a:pt x="1008" y="283"/>
                    </a:cubicBezTo>
                    <a:cubicBezTo>
                      <a:pt x="992" y="283"/>
                      <a:pt x="975" y="282"/>
                      <a:pt x="959" y="281"/>
                    </a:cubicBezTo>
                    <a:cubicBezTo>
                      <a:pt x="929" y="277"/>
                      <a:pt x="895" y="270"/>
                      <a:pt x="864" y="266"/>
                    </a:cubicBezTo>
                    <a:cubicBezTo>
                      <a:pt x="808" y="254"/>
                      <a:pt x="751" y="243"/>
                      <a:pt x="694" y="243"/>
                    </a:cubicBezTo>
                    <a:cubicBezTo>
                      <a:pt x="692" y="243"/>
                      <a:pt x="689" y="243"/>
                      <a:pt x="686" y="243"/>
                    </a:cubicBezTo>
                    <a:cubicBezTo>
                      <a:pt x="458" y="243"/>
                      <a:pt x="83" y="559"/>
                      <a:pt x="1" y="739"/>
                    </a:cubicBezTo>
                    <a:lnTo>
                      <a:pt x="228" y="841"/>
                    </a:lnTo>
                    <a:cubicBezTo>
                      <a:pt x="282" y="724"/>
                      <a:pt x="584" y="489"/>
                      <a:pt x="686" y="489"/>
                    </a:cubicBezTo>
                    <a:lnTo>
                      <a:pt x="691" y="489"/>
                    </a:lnTo>
                    <a:cubicBezTo>
                      <a:pt x="732" y="493"/>
                      <a:pt x="774" y="501"/>
                      <a:pt x="815" y="508"/>
                    </a:cubicBezTo>
                    <a:cubicBezTo>
                      <a:pt x="854" y="516"/>
                      <a:pt x="895" y="523"/>
                      <a:pt x="933" y="531"/>
                    </a:cubicBezTo>
                    <a:cubicBezTo>
                      <a:pt x="957" y="533"/>
                      <a:pt x="982" y="534"/>
                      <a:pt x="1006" y="534"/>
                    </a:cubicBezTo>
                    <a:cubicBezTo>
                      <a:pt x="1290" y="534"/>
                      <a:pt x="1544" y="373"/>
                      <a:pt x="1782" y="205"/>
                    </a:cubicBezTo>
                    <a:lnTo>
                      <a:pt x="16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3"/>
              <p:cNvSpPr/>
              <p:nvPr/>
            </p:nvSpPr>
            <p:spPr>
              <a:xfrm>
                <a:off x="4357573" y="2350229"/>
                <a:ext cx="133432" cy="83564"/>
              </a:xfrm>
              <a:custGeom>
                <a:rect b="b" l="l" r="r" t="t"/>
                <a:pathLst>
                  <a:path extrusionOk="0" h="1111" w="1774">
                    <a:moveTo>
                      <a:pt x="2" y="869"/>
                    </a:moveTo>
                    <a:cubicBezTo>
                      <a:pt x="1" y="870"/>
                      <a:pt x="1" y="872"/>
                      <a:pt x="1" y="873"/>
                    </a:cubicBezTo>
                    <a:cubicBezTo>
                      <a:pt x="1" y="873"/>
                      <a:pt x="1" y="872"/>
                      <a:pt x="2" y="869"/>
                    </a:cubicBezTo>
                    <a:close/>
                    <a:moveTo>
                      <a:pt x="1600" y="1"/>
                    </a:moveTo>
                    <a:cubicBezTo>
                      <a:pt x="1421" y="177"/>
                      <a:pt x="1166" y="280"/>
                      <a:pt x="918" y="280"/>
                    </a:cubicBezTo>
                    <a:cubicBezTo>
                      <a:pt x="882" y="280"/>
                      <a:pt x="847" y="278"/>
                      <a:pt x="811" y="274"/>
                    </a:cubicBezTo>
                    <a:lnTo>
                      <a:pt x="755" y="266"/>
                    </a:lnTo>
                    <a:cubicBezTo>
                      <a:pt x="709" y="259"/>
                      <a:pt x="658" y="252"/>
                      <a:pt x="606" y="252"/>
                    </a:cubicBezTo>
                    <a:cubicBezTo>
                      <a:pt x="571" y="252"/>
                      <a:pt x="536" y="255"/>
                      <a:pt x="501" y="263"/>
                    </a:cubicBezTo>
                    <a:cubicBezTo>
                      <a:pt x="243" y="319"/>
                      <a:pt x="133" y="573"/>
                      <a:pt x="46" y="774"/>
                    </a:cubicBezTo>
                    <a:lnTo>
                      <a:pt x="16" y="842"/>
                    </a:lnTo>
                    <a:cubicBezTo>
                      <a:pt x="9" y="856"/>
                      <a:pt x="5" y="865"/>
                      <a:pt x="2" y="869"/>
                    </a:cubicBezTo>
                    <a:lnTo>
                      <a:pt x="2" y="869"/>
                    </a:lnTo>
                    <a:cubicBezTo>
                      <a:pt x="6" y="865"/>
                      <a:pt x="17" y="861"/>
                      <a:pt x="31" y="861"/>
                    </a:cubicBezTo>
                    <a:lnTo>
                      <a:pt x="35" y="1111"/>
                    </a:lnTo>
                    <a:cubicBezTo>
                      <a:pt x="100" y="1111"/>
                      <a:pt x="182" y="1081"/>
                      <a:pt x="243" y="945"/>
                    </a:cubicBezTo>
                    <a:lnTo>
                      <a:pt x="273" y="873"/>
                    </a:lnTo>
                    <a:cubicBezTo>
                      <a:pt x="346" y="705"/>
                      <a:pt x="421" y="535"/>
                      <a:pt x="554" y="505"/>
                    </a:cubicBezTo>
                    <a:cubicBezTo>
                      <a:pt x="567" y="502"/>
                      <a:pt x="582" y="502"/>
                      <a:pt x="597" y="502"/>
                    </a:cubicBezTo>
                    <a:cubicBezTo>
                      <a:pt x="634" y="502"/>
                      <a:pt x="677" y="507"/>
                      <a:pt x="721" y="513"/>
                    </a:cubicBezTo>
                    <a:lnTo>
                      <a:pt x="781" y="520"/>
                    </a:lnTo>
                    <a:cubicBezTo>
                      <a:pt x="830" y="526"/>
                      <a:pt x="878" y="529"/>
                      <a:pt x="926" y="529"/>
                    </a:cubicBezTo>
                    <a:cubicBezTo>
                      <a:pt x="1241" y="529"/>
                      <a:pt x="1550" y="402"/>
                      <a:pt x="1773" y="175"/>
                    </a:cubicBezTo>
                    <a:lnTo>
                      <a:pt x="16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3"/>
              <p:cNvSpPr/>
              <p:nvPr/>
            </p:nvSpPr>
            <p:spPr>
              <a:xfrm>
                <a:off x="4315451" y="2226348"/>
                <a:ext cx="111996" cy="77848"/>
              </a:xfrm>
              <a:custGeom>
                <a:rect b="b" l="l" r="r" t="t"/>
                <a:pathLst>
                  <a:path extrusionOk="0" h="1035" w="1489">
                    <a:moveTo>
                      <a:pt x="1288" y="1"/>
                    </a:moveTo>
                    <a:cubicBezTo>
                      <a:pt x="1182" y="144"/>
                      <a:pt x="1023" y="251"/>
                      <a:pt x="852" y="296"/>
                    </a:cubicBezTo>
                    <a:cubicBezTo>
                      <a:pt x="811" y="307"/>
                      <a:pt x="770" y="315"/>
                      <a:pt x="728" y="322"/>
                    </a:cubicBezTo>
                    <a:cubicBezTo>
                      <a:pt x="651" y="333"/>
                      <a:pt x="572" y="349"/>
                      <a:pt x="492" y="383"/>
                    </a:cubicBezTo>
                    <a:cubicBezTo>
                      <a:pt x="356" y="436"/>
                      <a:pt x="8" y="841"/>
                      <a:pt x="1" y="1023"/>
                    </a:cubicBezTo>
                    <a:lnTo>
                      <a:pt x="251" y="1034"/>
                    </a:lnTo>
                    <a:cubicBezTo>
                      <a:pt x="265" y="951"/>
                      <a:pt x="504" y="651"/>
                      <a:pt x="583" y="614"/>
                    </a:cubicBezTo>
                    <a:cubicBezTo>
                      <a:pt x="641" y="591"/>
                      <a:pt x="705" y="580"/>
                      <a:pt x="773" y="569"/>
                    </a:cubicBezTo>
                    <a:cubicBezTo>
                      <a:pt x="819" y="557"/>
                      <a:pt x="868" y="550"/>
                      <a:pt x="913" y="538"/>
                    </a:cubicBezTo>
                    <a:cubicBezTo>
                      <a:pt x="1144" y="478"/>
                      <a:pt x="1349" y="341"/>
                      <a:pt x="1489" y="148"/>
                    </a:cubicBezTo>
                    <a:lnTo>
                      <a:pt x="12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3"/>
              <p:cNvSpPr/>
              <p:nvPr/>
            </p:nvSpPr>
            <p:spPr>
              <a:xfrm>
                <a:off x="4233390" y="2041091"/>
                <a:ext cx="38209" cy="134335"/>
              </a:xfrm>
              <a:custGeom>
                <a:rect b="b" l="l" r="r" t="t"/>
                <a:pathLst>
                  <a:path extrusionOk="0" h="1786" w="508">
                    <a:moveTo>
                      <a:pt x="315" y="1"/>
                    </a:moveTo>
                    <a:lnTo>
                      <a:pt x="92" y="111"/>
                    </a:lnTo>
                    <a:cubicBezTo>
                      <a:pt x="174" y="282"/>
                      <a:pt x="242" y="448"/>
                      <a:pt x="202" y="592"/>
                    </a:cubicBezTo>
                    <a:cubicBezTo>
                      <a:pt x="190" y="637"/>
                      <a:pt x="167" y="675"/>
                      <a:pt x="144" y="717"/>
                    </a:cubicBezTo>
                    <a:cubicBezTo>
                      <a:pt x="133" y="740"/>
                      <a:pt x="122" y="766"/>
                      <a:pt x="111" y="789"/>
                    </a:cubicBezTo>
                    <a:cubicBezTo>
                      <a:pt x="1" y="1020"/>
                      <a:pt x="1" y="1554"/>
                      <a:pt x="80" y="1785"/>
                    </a:cubicBezTo>
                    <a:lnTo>
                      <a:pt x="319" y="1705"/>
                    </a:lnTo>
                    <a:cubicBezTo>
                      <a:pt x="258" y="1535"/>
                      <a:pt x="258" y="1062"/>
                      <a:pt x="333" y="895"/>
                    </a:cubicBezTo>
                    <a:cubicBezTo>
                      <a:pt x="345" y="873"/>
                      <a:pt x="356" y="854"/>
                      <a:pt x="368" y="831"/>
                    </a:cubicBezTo>
                    <a:cubicBezTo>
                      <a:pt x="394" y="782"/>
                      <a:pt x="421" y="728"/>
                      <a:pt x="440" y="664"/>
                    </a:cubicBezTo>
                    <a:cubicBezTo>
                      <a:pt x="508" y="437"/>
                      <a:pt x="417" y="214"/>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3"/>
              <p:cNvSpPr/>
              <p:nvPr/>
            </p:nvSpPr>
            <p:spPr>
              <a:xfrm>
                <a:off x="4101159" y="2083588"/>
                <a:ext cx="96652" cy="94395"/>
              </a:xfrm>
              <a:custGeom>
                <a:rect b="b" l="l" r="r" t="t"/>
                <a:pathLst>
                  <a:path extrusionOk="0" h="1255" w="1285">
                    <a:moveTo>
                      <a:pt x="21" y="0"/>
                    </a:moveTo>
                    <a:cubicBezTo>
                      <a:pt x="14" y="0"/>
                      <a:pt x="7" y="0"/>
                      <a:pt x="0" y="0"/>
                    </a:cubicBezTo>
                    <a:lnTo>
                      <a:pt x="9" y="250"/>
                    </a:lnTo>
                    <a:cubicBezTo>
                      <a:pt x="15" y="250"/>
                      <a:pt x="21" y="250"/>
                      <a:pt x="28" y="250"/>
                    </a:cubicBezTo>
                    <a:cubicBezTo>
                      <a:pt x="230" y="250"/>
                      <a:pt x="436" y="362"/>
                      <a:pt x="546" y="531"/>
                    </a:cubicBezTo>
                    <a:cubicBezTo>
                      <a:pt x="584" y="588"/>
                      <a:pt x="614" y="652"/>
                      <a:pt x="641" y="713"/>
                    </a:cubicBezTo>
                    <a:cubicBezTo>
                      <a:pt x="668" y="766"/>
                      <a:pt x="690" y="815"/>
                      <a:pt x="717" y="864"/>
                    </a:cubicBezTo>
                    <a:cubicBezTo>
                      <a:pt x="800" y="1009"/>
                      <a:pt x="1069" y="1213"/>
                      <a:pt x="1224" y="1254"/>
                    </a:cubicBezTo>
                    <a:lnTo>
                      <a:pt x="1285" y="1012"/>
                    </a:lnTo>
                    <a:cubicBezTo>
                      <a:pt x="1194" y="989"/>
                      <a:pt x="982" y="827"/>
                      <a:pt x="937" y="743"/>
                    </a:cubicBezTo>
                    <a:cubicBezTo>
                      <a:pt x="910" y="698"/>
                      <a:pt x="891" y="652"/>
                      <a:pt x="869" y="607"/>
                    </a:cubicBezTo>
                    <a:cubicBezTo>
                      <a:pt x="834" y="539"/>
                      <a:pt x="804" y="463"/>
                      <a:pt x="755" y="395"/>
                    </a:cubicBezTo>
                    <a:cubicBezTo>
                      <a:pt x="599" y="154"/>
                      <a:pt x="321" y="0"/>
                      <a:pt x="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3"/>
              <p:cNvSpPr/>
              <p:nvPr/>
            </p:nvSpPr>
            <p:spPr>
              <a:xfrm>
                <a:off x="4037376" y="2173396"/>
                <a:ext cx="149679" cy="53553"/>
              </a:xfrm>
              <a:custGeom>
                <a:rect b="b" l="l" r="r" t="t"/>
                <a:pathLst>
                  <a:path extrusionOk="0" h="712" w="1990">
                    <a:moveTo>
                      <a:pt x="1718" y="705"/>
                    </a:moveTo>
                    <a:cubicBezTo>
                      <a:pt x="1719" y="707"/>
                      <a:pt x="1720" y="708"/>
                      <a:pt x="1720" y="708"/>
                    </a:cubicBezTo>
                    <a:cubicBezTo>
                      <a:pt x="1720" y="707"/>
                      <a:pt x="1719" y="706"/>
                      <a:pt x="1718" y="705"/>
                    </a:cubicBezTo>
                    <a:close/>
                    <a:moveTo>
                      <a:pt x="379" y="0"/>
                    </a:moveTo>
                    <a:cubicBezTo>
                      <a:pt x="308" y="0"/>
                      <a:pt x="235" y="4"/>
                      <a:pt x="163" y="11"/>
                    </a:cubicBezTo>
                    <a:cubicBezTo>
                      <a:pt x="110" y="15"/>
                      <a:pt x="58" y="19"/>
                      <a:pt x="0" y="19"/>
                    </a:cubicBezTo>
                    <a:lnTo>
                      <a:pt x="8" y="269"/>
                    </a:lnTo>
                    <a:cubicBezTo>
                      <a:pt x="65" y="269"/>
                      <a:pt x="126" y="265"/>
                      <a:pt x="186" y="257"/>
                    </a:cubicBezTo>
                    <a:cubicBezTo>
                      <a:pt x="250" y="254"/>
                      <a:pt x="315" y="250"/>
                      <a:pt x="379" y="250"/>
                    </a:cubicBezTo>
                    <a:cubicBezTo>
                      <a:pt x="584" y="250"/>
                      <a:pt x="792" y="303"/>
                      <a:pt x="993" y="355"/>
                    </a:cubicBezTo>
                    <a:cubicBezTo>
                      <a:pt x="1098" y="383"/>
                      <a:pt x="1212" y="413"/>
                      <a:pt x="1292" y="474"/>
                    </a:cubicBezTo>
                    <a:cubicBezTo>
                      <a:pt x="1334" y="500"/>
                      <a:pt x="1394" y="530"/>
                      <a:pt x="1467" y="565"/>
                    </a:cubicBezTo>
                    <a:cubicBezTo>
                      <a:pt x="1537" y="597"/>
                      <a:pt x="1686" y="666"/>
                      <a:pt x="1718" y="705"/>
                    </a:cubicBezTo>
                    <a:lnTo>
                      <a:pt x="1718" y="705"/>
                    </a:lnTo>
                    <a:cubicBezTo>
                      <a:pt x="1714" y="699"/>
                      <a:pt x="1709" y="686"/>
                      <a:pt x="1712" y="670"/>
                    </a:cubicBezTo>
                    <a:lnTo>
                      <a:pt x="1712" y="670"/>
                    </a:lnTo>
                    <a:lnTo>
                      <a:pt x="1958" y="712"/>
                    </a:lnTo>
                    <a:cubicBezTo>
                      <a:pt x="1989" y="534"/>
                      <a:pt x="1777" y="435"/>
                      <a:pt x="1572" y="337"/>
                    </a:cubicBezTo>
                    <a:cubicBezTo>
                      <a:pt x="1516" y="310"/>
                      <a:pt x="1467" y="287"/>
                      <a:pt x="1439" y="269"/>
                    </a:cubicBezTo>
                    <a:cubicBezTo>
                      <a:pt x="1318" y="182"/>
                      <a:pt x="1178" y="147"/>
                      <a:pt x="1058" y="114"/>
                    </a:cubicBezTo>
                    <a:cubicBezTo>
                      <a:pt x="841" y="56"/>
                      <a:pt x="614"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3"/>
              <p:cNvSpPr/>
              <p:nvPr/>
            </p:nvSpPr>
            <p:spPr>
              <a:xfrm>
                <a:off x="4062423" y="2296976"/>
                <a:ext cx="125159" cy="65588"/>
              </a:xfrm>
              <a:custGeom>
                <a:rect b="b" l="l" r="r" t="t"/>
                <a:pathLst>
                  <a:path extrusionOk="0" h="872" w="1664">
                    <a:moveTo>
                      <a:pt x="1489" y="1"/>
                    </a:moveTo>
                    <a:cubicBezTo>
                      <a:pt x="1315" y="172"/>
                      <a:pt x="983" y="377"/>
                      <a:pt x="860" y="377"/>
                    </a:cubicBezTo>
                    <a:cubicBezTo>
                      <a:pt x="855" y="377"/>
                      <a:pt x="850" y="377"/>
                      <a:pt x="845" y="376"/>
                    </a:cubicBezTo>
                    <a:cubicBezTo>
                      <a:pt x="815" y="368"/>
                      <a:pt x="788" y="357"/>
                      <a:pt x="758" y="345"/>
                    </a:cubicBezTo>
                    <a:cubicBezTo>
                      <a:pt x="728" y="334"/>
                      <a:pt x="697" y="323"/>
                      <a:pt x="664" y="315"/>
                    </a:cubicBezTo>
                    <a:cubicBezTo>
                      <a:pt x="623" y="305"/>
                      <a:pt x="582" y="300"/>
                      <a:pt x="540" y="300"/>
                    </a:cubicBezTo>
                    <a:cubicBezTo>
                      <a:pt x="445" y="300"/>
                      <a:pt x="349" y="327"/>
                      <a:pt x="262" y="380"/>
                    </a:cubicBezTo>
                    <a:cubicBezTo>
                      <a:pt x="137" y="455"/>
                      <a:pt x="50" y="576"/>
                      <a:pt x="15" y="709"/>
                    </a:cubicBezTo>
                    <a:lnTo>
                      <a:pt x="1" y="770"/>
                    </a:lnTo>
                    <a:lnTo>
                      <a:pt x="95" y="872"/>
                    </a:lnTo>
                    <a:lnTo>
                      <a:pt x="225" y="754"/>
                    </a:lnTo>
                    <a:lnTo>
                      <a:pt x="262" y="766"/>
                    </a:lnTo>
                    <a:cubicBezTo>
                      <a:pt x="277" y="698"/>
                      <a:pt x="323" y="633"/>
                      <a:pt x="391" y="595"/>
                    </a:cubicBezTo>
                    <a:cubicBezTo>
                      <a:pt x="439" y="566"/>
                      <a:pt x="491" y="550"/>
                      <a:pt x="542" y="550"/>
                    </a:cubicBezTo>
                    <a:cubicBezTo>
                      <a:pt x="562" y="550"/>
                      <a:pt x="583" y="552"/>
                      <a:pt x="603" y="558"/>
                    </a:cubicBezTo>
                    <a:cubicBezTo>
                      <a:pt x="625" y="562"/>
                      <a:pt x="648" y="573"/>
                      <a:pt x="671" y="581"/>
                    </a:cubicBezTo>
                    <a:cubicBezTo>
                      <a:pt x="713" y="595"/>
                      <a:pt x="755" y="611"/>
                      <a:pt x="796" y="618"/>
                    </a:cubicBezTo>
                    <a:cubicBezTo>
                      <a:pt x="814" y="621"/>
                      <a:pt x="833" y="623"/>
                      <a:pt x="853" y="623"/>
                    </a:cubicBezTo>
                    <a:cubicBezTo>
                      <a:pt x="1142" y="623"/>
                      <a:pt x="1567" y="271"/>
                      <a:pt x="1664" y="179"/>
                    </a:cubicBezTo>
                    <a:lnTo>
                      <a:pt x="1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3"/>
              <p:cNvSpPr/>
              <p:nvPr/>
            </p:nvSpPr>
            <p:spPr>
              <a:xfrm>
                <a:off x="4104920" y="2457712"/>
                <a:ext cx="111996" cy="61301"/>
              </a:xfrm>
              <a:custGeom>
                <a:rect b="b" l="l" r="r" t="t"/>
                <a:pathLst>
                  <a:path extrusionOk="0" h="815" w="1489">
                    <a:moveTo>
                      <a:pt x="1356" y="0"/>
                    </a:moveTo>
                    <a:cubicBezTo>
                      <a:pt x="1288" y="42"/>
                      <a:pt x="1144" y="148"/>
                      <a:pt x="1004" y="250"/>
                    </a:cubicBezTo>
                    <a:cubicBezTo>
                      <a:pt x="864" y="348"/>
                      <a:pt x="728" y="447"/>
                      <a:pt x="663" y="489"/>
                    </a:cubicBezTo>
                    <a:cubicBezTo>
                      <a:pt x="660" y="493"/>
                      <a:pt x="651" y="496"/>
                      <a:pt x="651" y="500"/>
                    </a:cubicBezTo>
                    <a:lnTo>
                      <a:pt x="621" y="481"/>
                    </a:lnTo>
                    <a:cubicBezTo>
                      <a:pt x="562" y="446"/>
                      <a:pt x="494" y="428"/>
                      <a:pt x="424" y="428"/>
                    </a:cubicBezTo>
                    <a:cubicBezTo>
                      <a:pt x="359" y="428"/>
                      <a:pt x="293" y="443"/>
                      <a:pt x="231" y="474"/>
                    </a:cubicBezTo>
                    <a:cubicBezTo>
                      <a:pt x="99" y="542"/>
                      <a:pt x="15" y="659"/>
                      <a:pt x="0" y="792"/>
                    </a:cubicBezTo>
                    <a:lnTo>
                      <a:pt x="250" y="815"/>
                    </a:lnTo>
                    <a:cubicBezTo>
                      <a:pt x="254" y="762"/>
                      <a:pt x="300" y="720"/>
                      <a:pt x="341" y="697"/>
                    </a:cubicBezTo>
                    <a:cubicBezTo>
                      <a:pt x="363" y="687"/>
                      <a:pt x="392" y="679"/>
                      <a:pt x="423" y="679"/>
                    </a:cubicBezTo>
                    <a:cubicBezTo>
                      <a:pt x="449" y="679"/>
                      <a:pt x="478" y="685"/>
                      <a:pt x="504" y="701"/>
                    </a:cubicBezTo>
                    <a:cubicBezTo>
                      <a:pt x="530" y="720"/>
                      <a:pt x="572" y="746"/>
                      <a:pt x="625" y="750"/>
                    </a:cubicBezTo>
                    <a:cubicBezTo>
                      <a:pt x="632" y="751"/>
                      <a:pt x="638" y="751"/>
                      <a:pt x="644" y="751"/>
                    </a:cubicBezTo>
                    <a:cubicBezTo>
                      <a:pt x="711" y="751"/>
                      <a:pt x="764" y="718"/>
                      <a:pt x="791" y="701"/>
                    </a:cubicBezTo>
                    <a:cubicBezTo>
                      <a:pt x="864" y="659"/>
                      <a:pt x="1004" y="557"/>
                      <a:pt x="1148" y="451"/>
                    </a:cubicBezTo>
                    <a:cubicBezTo>
                      <a:pt x="1284" y="353"/>
                      <a:pt x="1420" y="254"/>
                      <a:pt x="1489" y="212"/>
                    </a:cubicBezTo>
                    <a:lnTo>
                      <a:pt x="13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3"/>
              <p:cNvSpPr/>
              <p:nvPr/>
            </p:nvSpPr>
            <p:spPr>
              <a:xfrm>
                <a:off x="4176677" y="2596712"/>
                <a:ext cx="87852" cy="102594"/>
              </a:xfrm>
              <a:custGeom>
                <a:rect b="b" l="l" r="r" t="t"/>
                <a:pathLst>
                  <a:path extrusionOk="0" h="1364" w="1168">
                    <a:moveTo>
                      <a:pt x="1126" y="0"/>
                    </a:moveTo>
                    <a:lnTo>
                      <a:pt x="879" y="46"/>
                    </a:lnTo>
                    <a:cubicBezTo>
                      <a:pt x="879" y="141"/>
                      <a:pt x="656" y="500"/>
                      <a:pt x="565" y="546"/>
                    </a:cubicBezTo>
                    <a:cubicBezTo>
                      <a:pt x="535" y="561"/>
                      <a:pt x="501" y="577"/>
                      <a:pt x="466" y="588"/>
                    </a:cubicBezTo>
                    <a:cubicBezTo>
                      <a:pt x="365" y="626"/>
                      <a:pt x="246" y="671"/>
                      <a:pt x="156" y="766"/>
                    </a:cubicBezTo>
                    <a:cubicBezTo>
                      <a:pt x="8" y="928"/>
                      <a:pt x="1" y="1198"/>
                      <a:pt x="141" y="1364"/>
                    </a:cubicBezTo>
                    <a:lnTo>
                      <a:pt x="334" y="1205"/>
                    </a:lnTo>
                    <a:cubicBezTo>
                      <a:pt x="274" y="1133"/>
                      <a:pt x="274" y="1008"/>
                      <a:pt x="342" y="937"/>
                    </a:cubicBezTo>
                    <a:cubicBezTo>
                      <a:pt x="391" y="883"/>
                      <a:pt x="470" y="853"/>
                      <a:pt x="554" y="823"/>
                    </a:cubicBezTo>
                    <a:cubicBezTo>
                      <a:pt x="592" y="808"/>
                      <a:pt x="629" y="792"/>
                      <a:pt x="667" y="778"/>
                    </a:cubicBezTo>
                    <a:cubicBezTo>
                      <a:pt x="830" y="701"/>
                      <a:pt x="1167" y="209"/>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3"/>
              <p:cNvSpPr/>
              <p:nvPr/>
            </p:nvSpPr>
            <p:spPr>
              <a:xfrm>
                <a:off x="4303492" y="2671627"/>
                <a:ext cx="61376" cy="108686"/>
              </a:xfrm>
              <a:custGeom>
                <a:rect b="b" l="l" r="r" t="t"/>
                <a:pathLst>
                  <a:path extrusionOk="0" h="1445" w="816">
                    <a:moveTo>
                      <a:pt x="170" y="1"/>
                    </a:moveTo>
                    <a:cubicBezTo>
                      <a:pt x="106" y="32"/>
                      <a:pt x="57" y="88"/>
                      <a:pt x="30" y="156"/>
                    </a:cubicBezTo>
                    <a:cubicBezTo>
                      <a:pt x="0" y="243"/>
                      <a:pt x="8" y="345"/>
                      <a:pt x="50" y="429"/>
                    </a:cubicBezTo>
                    <a:cubicBezTo>
                      <a:pt x="99" y="527"/>
                      <a:pt x="179" y="595"/>
                      <a:pt x="250" y="656"/>
                    </a:cubicBezTo>
                    <a:lnTo>
                      <a:pt x="284" y="683"/>
                    </a:lnTo>
                    <a:cubicBezTo>
                      <a:pt x="398" y="785"/>
                      <a:pt x="474" y="883"/>
                      <a:pt x="511" y="986"/>
                    </a:cubicBezTo>
                    <a:cubicBezTo>
                      <a:pt x="553" y="1100"/>
                      <a:pt x="542" y="1221"/>
                      <a:pt x="485" y="1304"/>
                    </a:cubicBezTo>
                    <a:lnTo>
                      <a:pt x="693" y="1444"/>
                    </a:lnTo>
                    <a:cubicBezTo>
                      <a:pt x="796" y="1296"/>
                      <a:pt x="815" y="1092"/>
                      <a:pt x="747" y="903"/>
                    </a:cubicBezTo>
                    <a:cubicBezTo>
                      <a:pt x="693" y="759"/>
                      <a:pt x="595" y="626"/>
                      <a:pt x="447" y="497"/>
                    </a:cubicBezTo>
                    <a:lnTo>
                      <a:pt x="410" y="463"/>
                    </a:lnTo>
                    <a:cubicBezTo>
                      <a:pt x="352" y="418"/>
                      <a:pt x="300" y="373"/>
                      <a:pt x="273" y="319"/>
                    </a:cubicBezTo>
                    <a:cubicBezTo>
                      <a:pt x="261" y="296"/>
                      <a:pt x="258" y="262"/>
                      <a:pt x="265" y="243"/>
                    </a:cubicBezTo>
                    <a:cubicBezTo>
                      <a:pt x="270" y="240"/>
                      <a:pt x="270" y="228"/>
                      <a:pt x="277" y="228"/>
                    </a:cubicBezTo>
                    <a:lnTo>
                      <a:pt x="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3"/>
              <p:cNvSpPr/>
              <p:nvPr/>
            </p:nvSpPr>
            <p:spPr>
              <a:xfrm>
                <a:off x="4385553" y="2632063"/>
                <a:ext cx="99209" cy="79578"/>
              </a:xfrm>
              <a:custGeom>
                <a:rect b="b" l="l" r="r" t="t"/>
                <a:pathLst>
                  <a:path extrusionOk="0" h="1058" w="1319">
                    <a:moveTo>
                      <a:pt x="99" y="0"/>
                    </a:moveTo>
                    <a:lnTo>
                      <a:pt x="0" y="228"/>
                    </a:lnTo>
                    <a:cubicBezTo>
                      <a:pt x="261" y="341"/>
                      <a:pt x="519" y="467"/>
                      <a:pt x="602" y="694"/>
                    </a:cubicBezTo>
                    <a:lnTo>
                      <a:pt x="614" y="720"/>
                    </a:lnTo>
                    <a:cubicBezTo>
                      <a:pt x="625" y="754"/>
                      <a:pt x="640" y="799"/>
                      <a:pt x="667" y="841"/>
                    </a:cubicBezTo>
                    <a:cubicBezTo>
                      <a:pt x="742" y="944"/>
                      <a:pt x="860" y="974"/>
                      <a:pt x="955" y="1000"/>
                    </a:cubicBezTo>
                    <a:cubicBezTo>
                      <a:pt x="1015" y="1016"/>
                      <a:pt x="1076" y="1030"/>
                      <a:pt x="1088" y="1058"/>
                    </a:cubicBezTo>
                    <a:lnTo>
                      <a:pt x="1319" y="962"/>
                    </a:lnTo>
                    <a:cubicBezTo>
                      <a:pt x="1261" y="822"/>
                      <a:pt x="1121" y="785"/>
                      <a:pt x="1015" y="758"/>
                    </a:cubicBezTo>
                    <a:cubicBezTo>
                      <a:pt x="955" y="743"/>
                      <a:pt x="894" y="724"/>
                      <a:pt x="871" y="698"/>
                    </a:cubicBezTo>
                    <a:cubicBezTo>
                      <a:pt x="864" y="686"/>
                      <a:pt x="856" y="663"/>
                      <a:pt x="849" y="640"/>
                    </a:cubicBezTo>
                    <a:lnTo>
                      <a:pt x="838" y="610"/>
                    </a:lnTo>
                    <a:cubicBezTo>
                      <a:pt x="720" y="288"/>
                      <a:pt x="398" y="126"/>
                      <a:pt x="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3"/>
              <p:cNvSpPr/>
              <p:nvPr/>
            </p:nvSpPr>
            <p:spPr>
              <a:xfrm>
                <a:off x="4382921" y="2539322"/>
                <a:ext cx="130875" cy="52049"/>
              </a:xfrm>
              <a:custGeom>
                <a:rect b="b" l="l" r="r" t="t"/>
                <a:pathLst>
                  <a:path extrusionOk="0" h="692" w="1740">
                    <a:moveTo>
                      <a:pt x="481" y="0"/>
                    </a:moveTo>
                    <a:cubicBezTo>
                      <a:pt x="459" y="0"/>
                      <a:pt x="438" y="2"/>
                      <a:pt x="418" y="6"/>
                    </a:cubicBezTo>
                    <a:cubicBezTo>
                      <a:pt x="334" y="21"/>
                      <a:pt x="270" y="63"/>
                      <a:pt x="240" y="112"/>
                    </a:cubicBezTo>
                    <a:cubicBezTo>
                      <a:pt x="228" y="123"/>
                      <a:pt x="205" y="135"/>
                      <a:pt x="179" y="154"/>
                    </a:cubicBezTo>
                    <a:cubicBezTo>
                      <a:pt x="73" y="218"/>
                      <a:pt x="1" y="263"/>
                      <a:pt x="1" y="351"/>
                    </a:cubicBezTo>
                    <a:lnTo>
                      <a:pt x="156" y="354"/>
                    </a:lnTo>
                    <a:lnTo>
                      <a:pt x="224" y="422"/>
                    </a:lnTo>
                    <a:cubicBezTo>
                      <a:pt x="236" y="411"/>
                      <a:pt x="285" y="381"/>
                      <a:pt x="312" y="362"/>
                    </a:cubicBezTo>
                    <a:cubicBezTo>
                      <a:pt x="380" y="321"/>
                      <a:pt x="410" y="301"/>
                      <a:pt x="433" y="271"/>
                    </a:cubicBezTo>
                    <a:cubicBezTo>
                      <a:pt x="433" y="268"/>
                      <a:pt x="441" y="256"/>
                      <a:pt x="464" y="252"/>
                    </a:cubicBezTo>
                    <a:cubicBezTo>
                      <a:pt x="470" y="251"/>
                      <a:pt x="477" y="251"/>
                      <a:pt x="484" y="251"/>
                    </a:cubicBezTo>
                    <a:cubicBezTo>
                      <a:pt x="518" y="251"/>
                      <a:pt x="557" y="264"/>
                      <a:pt x="588" y="286"/>
                    </a:cubicBezTo>
                    <a:cubicBezTo>
                      <a:pt x="630" y="317"/>
                      <a:pt x="672" y="359"/>
                      <a:pt x="714" y="404"/>
                    </a:cubicBezTo>
                    <a:cubicBezTo>
                      <a:pt x="755" y="453"/>
                      <a:pt x="796" y="499"/>
                      <a:pt x="842" y="536"/>
                    </a:cubicBezTo>
                    <a:cubicBezTo>
                      <a:pt x="971" y="639"/>
                      <a:pt x="1134" y="691"/>
                      <a:pt x="1308" y="691"/>
                    </a:cubicBezTo>
                    <a:cubicBezTo>
                      <a:pt x="1455" y="691"/>
                      <a:pt x="1607" y="654"/>
                      <a:pt x="1740" y="574"/>
                    </a:cubicBezTo>
                    <a:lnTo>
                      <a:pt x="1615" y="359"/>
                    </a:lnTo>
                    <a:cubicBezTo>
                      <a:pt x="1519" y="415"/>
                      <a:pt x="1411" y="442"/>
                      <a:pt x="1307" y="442"/>
                    </a:cubicBezTo>
                    <a:cubicBezTo>
                      <a:pt x="1192" y="442"/>
                      <a:pt x="1082" y="409"/>
                      <a:pt x="1001" y="343"/>
                    </a:cubicBezTo>
                    <a:cubicBezTo>
                      <a:pt x="964" y="313"/>
                      <a:pt x="929" y="275"/>
                      <a:pt x="899" y="237"/>
                    </a:cubicBezTo>
                    <a:cubicBezTo>
                      <a:pt x="850" y="184"/>
                      <a:pt x="796" y="127"/>
                      <a:pt x="732" y="78"/>
                    </a:cubicBezTo>
                    <a:cubicBezTo>
                      <a:pt x="656" y="30"/>
                      <a:pt x="566" y="0"/>
                      <a:pt x="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3"/>
              <p:cNvSpPr/>
              <p:nvPr/>
            </p:nvSpPr>
            <p:spPr>
              <a:xfrm>
                <a:off x="4063852" y="2380240"/>
                <a:ext cx="134260" cy="60398"/>
              </a:xfrm>
              <a:custGeom>
                <a:rect b="b" l="l" r="r" t="t"/>
                <a:pathLst>
                  <a:path extrusionOk="0" h="803" w="1785">
                    <a:moveTo>
                      <a:pt x="1716" y="0"/>
                    </a:moveTo>
                    <a:cubicBezTo>
                      <a:pt x="1615" y="26"/>
                      <a:pt x="1402" y="76"/>
                      <a:pt x="1190" y="125"/>
                    </a:cubicBezTo>
                    <a:cubicBezTo>
                      <a:pt x="978" y="174"/>
                      <a:pt x="766" y="224"/>
                      <a:pt x="664" y="254"/>
                    </a:cubicBezTo>
                    <a:cubicBezTo>
                      <a:pt x="524" y="292"/>
                      <a:pt x="383" y="329"/>
                      <a:pt x="251" y="409"/>
                    </a:cubicBezTo>
                    <a:cubicBezTo>
                      <a:pt x="216" y="428"/>
                      <a:pt x="186" y="451"/>
                      <a:pt x="156" y="474"/>
                    </a:cubicBezTo>
                    <a:cubicBezTo>
                      <a:pt x="103" y="511"/>
                      <a:pt x="50" y="549"/>
                      <a:pt x="1" y="565"/>
                    </a:cubicBezTo>
                    <a:lnTo>
                      <a:pt x="76" y="803"/>
                    </a:lnTo>
                    <a:cubicBezTo>
                      <a:pt x="164" y="773"/>
                      <a:pt x="236" y="724"/>
                      <a:pt x="300" y="678"/>
                    </a:cubicBezTo>
                    <a:cubicBezTo>
                      <a:pt x="326" y="659"/>
                      <a:pt x="353" y="640"/>
                      <a:pt x="379" y="621"/>
                    </a:cubicBezTo>
                    <a:cubicBezTo>
                      <a:pt x="482" y="560"/>
                      <a:pt x="606" y="526"/>
                      <a:pt x="728" y="492"/>
                    </a:cubicBezTo>
                    <a:cubicBezTo>
                      <a:pt x="830" y="466"/>
                      <a:pt x="1038" y="416"/>
                      <a:pt x="1246" y="367"/>
                    </a:cubicBezTo>
                    <a:cubicBezTo>
                      <a:pt x="1463" y="318"/>
                      <a:pt x="1678" y="269"/>
                      <a:pt x="1785" y="238"/>
                    </a:cubicBezTo>
                    <a:lnTo>
                      <a:pt x="17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3"/>
              <p:cNvSpPr/>
              <p:nvPr/>
            </p:nvSpPr>
            <p:spPr>
              <a:xfrm>
                <a:off x="4333127" y="2284715"/>
                <a:ext cx="112898" cy="49116"/>
              </a:xfrm>
              <a:custGeom>
                <a:rect b="b" l="l" r="r" t="t"/>
                <a:pathLst>
                  <a:path extrusionOk="0" h="653" w="1501">
                    <a:moveTo>
                      <a:pt x="117" y="475"/>
                    </a:moveTo>
                    <a:lnTo>
                      <a:pt x="269" y="494"/>
                    </a:lnTo>
                    <a:cubicBezTo>
                      <a:pt x="269" y="501"/>
                      <a:pt x="266" y="505"/>
                      <a:pt x="266" y="512"/>
                    </a:cubicBezTo>
                    <a:cubicBezTo>
                      <a:pt x="249" y="545"/>
                      <a:pt x="218" y="567"/>
                      <a:pt x="185" y="567"/>
                    </a:cubicBezTo>
                    <a:cubicBezTo>
                      <a:pt x="180" y="567"/>
                      <a:pt x="176" y="566"/>
                      <a:pt x="171" y="566"/>
                    </a:cubicBezTo>
                    <a:cubicBezTo>
                      <a:pt x="136" y="554"/>
                      <a:pt x="114" y="516"/>
                      <a:pt x="117" y="475"/>
                    </a:cubicBezTo>
                    <a:close/>
                    <a:moveTo>
                      <a:pt x="1273" y="1"/>
                    </a:moveTo>
                    <a:cubicBezTo>
                      <a:pt x="1206" y="143"/>
                      <a:pt x="1053" y="241"/>
                      <a:pt x="897" y="241"/>
                    </a:cubicBezTo>
                    <a:cubicBezTo>
                      <a:pt x="886" y="241"/>
                      <a:pt x="875" y="240"/>
                      <a:pt x="864" y="239"/>
                    </a:cubicBezTo>
                    <a:cubicBezTo>
                      <a:pt x="830" y="239"/>
                      <a:pt x="796" y="232"/>
                      <a:pt x="762" y="225"/>
                    </a:cubicBezTo>
                    <a:cubicBezTo>
                      <a:pt x="708" y="213"/>
                      <a:pt x="652" y="206"/>
                      <a:pt x="598" y="206"/>
                    </a:cubicBezTo>
                    <a:cubicBezTo>
                      <a:pt x="593" y="205"/>
                      <a:pt x="588" y="205"/>
                      <a:pt x="584" y="205"/>
                    </a:cubicBezTo>
                    <a:cubicBezTo>
                      <a:pt x="457" y="205"/>
                      <a:pt x="337" y="250"/>
                      <a:pt x="243" y="323"/>
                    </a:cubicBezTo>
                    <a:lnTo>
                      <a:pt x="235" y="323"/>
                    </a:lnTo>
                    <a:cubicBezTo>
                      <a:pt x="219" y="319"/>
                      <a:pt x="203" y="317"/>
                      <a:pt x="188" y="317"/>
                    </a:cubicBezTo>
                    <a:cubicBezTo>
                      <a:pt x="119" y="317"/>
                      <a:pt x="58" y="356"/>
                      <a:pt x="30" y="421"/>
                    </a:cubicBezTo>
                    <a:cubicBezTo>
                      <a:pt x="0" y="497"/>
                      <a:pt x="35" y="588"/>
                      <a:pt x="114" y="630"/>
                    </a:cubicBezTo>
                    <a:cubicBezTo>
                      <a:pt x="144" y="645"/>
                      <a:pt x="175" y="653"/>
                      <a:pt x="201" y="653"/>
                    </a:cubicBezTo>
                    <a:cubicBezTo>
                      <a:pt x="254" y="653"/>
                      <a:pt x="303" y="630"/>
                      <a:pt x="337" y="585"/>
                    </a:cubicBezTo>
                    <a:cubicBezTo>
                      <a:pt x="394" y="501"/>
                      <a:pt x="496" y="456"/>
                      <a:pt x="591" y="452"/>
                    </a:cubicBezTo>
                    <a:cubicBezTo>
                      <a:pt x="633" y="456"/>
                      <a:pt x="675" y="463"/>
                      <a:pt x="716" y="471"/>
                    </a:cubicBezTo>
                    <a:cubicBezTo>
                      <a:pt x="757" y="478"/>
                      <a:pt x="799" y="486"/>
                      <a:pt x="845" y="489"/>
                    </a:cubicBezTo>
                    <a:cubicBezTo>
                      <a:pt x="864" y="491"/>
                      <a:pt x="884" y="492"/>
                      <a:pt x="903" y="492"/>
                    </a:cubicBezTo>
                    <a:cubicBezTo>
                      <a:pt x="1155" y="492"/>
                      <a:pt x="1395" y="331"/>
                      <a:pt x="1500" y="103"/>
                    </a:cubicBezTo>
                    <a:lnTo>
                      <a:pt x="1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3"/>
              <p:cNvSpPr/>
              <p:nvPr/>
            </p:nvSpPr>
            <p:spPr>
              <a:xfrm>
                <a:off x="4282732" y="2127213"/>
                <a:ext cx="84392" cy="97780"/>
              </a:xfrm>
              <a:custGeom>
                <a:rect b="b" l="l" r="r" t="t"/>
                <a:pathLst>
                  <a:path extrusionOk="0" h="1300" w="1122">
                    <a:moveTo>
                      <a:pt x="1102" y="0"/>
                    </a:moveTo>
                    <a:lnTo>
                      <a:pt x="856" y="34"/>
                    </a:lnTo>
                    <a:cubicBezTo>
                      <a:pt x="864" y="102"/>
                      <a:pt x="845" y="179"/>
                      <a:pt x="796" y="239"/>
                    </a:cubicBezTo>
                    <a:cubicBezTo>
                      <a:pt x="750" y="303"/>
                      <a:pt x="682" y="341"/>
                      <a:pt x="614" y="352"/>
                    </a:cubicBezTo>
                    <a:cubicBezTo>
                      <a:pt x="598" y="352"/>
                      <a:pt x="583" y="356"/>
                      <a:pt x="564" y="356"/>
                    </a:cubicBezTo>
                    <a:cubicBezTo>
                      <a:pt x="518" y="360"/>
                      <a:pt x="469" y="360"/>
                      <a:pt x="416" y="379"/>
                    </a:cubicBezTo>
                    <a:cubicBezTo>
                      <a:pt x="166" y="469"/>
                      <a:pt x="4" y="1250"/>
                      <a:pt x="0" y="1258"/>
                    </a:cubicBezTo>
                    <a:lnTo>
                      <a:pt x="246" y="1299"/>
                    </a:lnTo>
                    <a:cubicBezTo>
                      <a:pt x="276" y="1129"/>
                      <a:pt x="427" y="670"/>
                      <a:pt x="500" y="614"/>
                    </a:cubicBezTo>
                    <a:cubicBezTo>
                      <a:pt x="518" y="610"/>
                      <a:pt x="549" y="606"/>
                      <a:pt x="579" y="606"/>
                    </a:cubicBezTo>
                    <a:cubicBezTo>
                      <a:pt x="602" y="602"/>
                      <a:pt x="625" y="602"/>
                      <a:pt x="647" y="599"/>
                    </a:cubicBezTo>
                    <a:cubicBezTo>
                      <a:pt x="780" y="583"/>
                      <a:pt x="909" y="508"/>
                      <a:pt x="996" y="390"/>
                    </a:cubicBezTo>
                    <a:cubicBezTo>
                      <a:pt x="1083" y="277"/>
                      <a:pt x="1121" y="137"/>
                      <a:pt x="1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3"/>
              <p:cNvSpPr/>
              <p:nvPr/>
            </p:nvSpPr>
            <p:spPr>
              <a:xfrm>
                <a:off x="4111765" y="2547144"/>
                <a:ext cx="130800" cy="94395"/>
              </a:xfrm>
              <a:custGeom>
                <a:rect b="b" l="l" r="r" t="t"/>
                <a:pathLst>
                  <a:path extrusionOk="0" h="1255" w="1739">
                    <a:moveTo>
                      <a:pt x="1602" y="0"/>
                    </a:moveTo>
                    <a:lnTo>
                      <a:pt x="1489" y="73"/>
                    </a:lnTo>
                    <a:cubicBezTo>
                      <a:pt x="1189" y="255"/>
                      <a:pt x="887" y="447"/>
                      <a:pt x="758" y="603"/>
                    </a:cubicBezTo>
                    <a:cubicBezTo>
                      <a:pt x="719" y="645"/>
                      <a:pt x="686" y="687"/>
                      <a:pt x="648" y="709"/>
                    </a:cubicBezTo>
                    <a:cubicBezTo>
                      <a:pt x="609" y="727"/>
                      <a:pt x="553" y="732"/>
                      <a:pt x="492" y="736"/>
                    </a:cubicBezTo>
                    <a:cubicBezTo>
                      <a:pt x="405" y="743"/>
                      <a:pt x="310" y="747"/>
                      <a:pt x="219" y="800"/>
                    </a:cubicBezTo>
                    <a:cubicBezTo>
                      <a:pt x="69" y="891"/>
                      <a:pt x="0" y="1091"/>
                      <a:pt x="69" y="1255"/>
                    </a:cubicBezTo>
                    <a:lnTo>
                      <a:pt x="299" y="1159"/>
                    </a:lnTo>
                    <a:cubicBezTo>
                      <a:pt x="277" y="1110"/>
                      <a:pt x="299" y="1042"/>
                      <a:pt x="345" y="1016"/>
                    </a:cubicBezTo>
                    <a:cubicBezTo>
                      <a:pt x="387" y="993"/>
                      <a:pt x="443" y="989"/>
                      <a:pt x="508" y="986"/>
                    </a:cubicBezTo>
                    <a:cubicBezTo>
                      <a:pt x="587" y="977"/>
                      <a:pt x="678" y="974"/>
                      <a:pt x="765" y="928"/>
                    </a:cubicBezTo>
                    <a:cubicBezTo>
                      <a:pt x="849" y="887"/>
                      <a:pt x="901" y="818"/>
                      <a:pt x="966" y="743"/>
                    </a:cubicBezTo>
                    <a:cubicBezTo>
                      <a:pt x="1060" y="626"/>
                      <a:pt x="1424" y="406"/>
                      <a:pt x="1618" y="285"/>
                    </a:cubicBezTo>
                    <a:lnTo>
                      <a:pt x="1739" y="209"/>
                    </a:lnTo>
                    <a:lnTo>
                      <a:pt x="1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3"/>
              <p:cNvSpPr/>
              <p:nvPr/>
            </p:nvSpPr>
            <p:spPr>
              <a:xfrm>
                <a:off x="4225417" y="2661097"/>
                <a:ext cx="61075" cy="122000"/>
              </a:xfrm>
              <a:custGeom>
                <a:rect b="b" l="l" r="r" t="t"/>
                <a:pathLst>
                  <a:path extrusionOk="0" h="1622" w="812">
                    <a:moveTo>
                      <a:pt x="667" y="1"/>
                    </a:moveTo>
                    <a:cubicBezTo>
                      <a:pt x="485" y="126"/>
                      <a:pt x="398" y="334"/>
                      <a:pt x="326" y="497"/>
                    </a:cubicBezTo>
                    <a:cubicBezTo>
                      <a:pt x="269" y="630"/>
                      <a:pt x="189" y="812"/>
                      <a:pt x="231" y="1001"/>
                    </a:cubicBezTo>
                    <a:cubicBezTo>
                      <a:pt x="239" y="1031"/>
                      <a:pt x="250" y="1065"/>
                      <a:pt x="258" y="1092"/>
                    </a:cubicBezTo>
                    <a:cubicBezTo>
                      <a:pt x="273" y="1133"/>
                      <a:pt x="285" y="1172"/>
                      <a:pt x="280" y="1194"/>
                    </a:cubicBezTo>
                    <a:cubicBezTo>
                      <a:pt x="277" y="1232"/>
                      <a:pt x="228" y="1277"/>
                      <a:pt x="178" y="1319"/>
                    </a:cubicBezTo>
                    <a:cubicBezTo>
                      <a:pt x="98" y="1391"/>
                      <a:pt x="0" y="1478"/>
                      <a:pt x="0" y="1622"/>
                    </a:cubicBezTo>
                    <a:lnTo>
                      <a:pt x="250" y="1622"/>
                    </a:lnTo>
                    <a:cubicBezTo>
                      <a:pt x="250" y="1592"/>
                      <a:pt x="296" y="1550"/>
                      <a:pt x="345" y="1504"/>
                    </a:cubicBezTo>
                    <a:cubicBezTo>
                      <a:pt x="417" y="1440"/>
                      <a:pt x="508" y="1357"/>
                      <a:pt x="527" y="1235"/>
                    </a:cubicBezTo>
                    <a:cubicBezTo>
                      <a:pt x="542" y="1149"/>
                      <a:pt x="516" y="1073"/>
                      <a:pt x="497" y="1013"/>
                    </a:cubicBezTo>
                    <a:cubicBezTo>
                      <a:pt x="489" y="993"/>
                      <a:pt x="481" y="971"/>
                      <a:pt x="474" y="948"/>
                    </a:cubicBezTo>
                    <a:cubicBezTo>
                      <a:pt x="451" y="845"/>
                      <a:pt x="497" y="728"/>
                      <a:pt x="553" y="595"/>
                    </a:cubicBezTo>
                    <a:cubicBezTo>
                      <a:pt x="629" y="425"/>
                      <a:pt x="698" y="285"/>
                      <a:pt x="811" y="209"/>
                    </a:cubicBezTo>
                    <a:lnTo>
                      <a:pt x="6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3"/>
              <p:cNvSpPr/>
              <p:nvPr/>
            </p:nvSpPr>
            <p:spPr>
              <a:xfrm>
                <a:off x="4350728" y="2655455"/>
                <a:ext cx="101541" cy="109739"/>
              </a:xfrm>
              <a:custGeom>
                <a:rect b="b" l="l" r="r" t="t"/>
                <a:pathLst>
                  <a:path extrusionOk="0" h="1459" w="1350">
                    <a:moveTo>
                      <a:pt x="232" y="0"/>
                    </a:moveTo>
                    <a:lnTo>
                      <a:pt x="1" y="91"/>
                    </a:lnTo>
                    <a:cubicBezTo>
                      <a:pt x="65" y="254"/>
                      <a:pt x="262" y="394"/>
                      <a:pt x="455" y="530"/>
                    </a:cubicBezTo>
                    <a:cubicBezTo>
                      <a:pt x="581" y="618"/>
                      <a:pt x="710" y="712"/>
                      <a:pt x="759" y="780"/>
                    </a:cubicBezTo>
                    <a:cubicBezTo>
                      <a:pt x="796" y="838"/>
                      <a:pt x="812" y="913"/>
                      <a:pt x="831" y="992"/>
                    </a:cubicBezTo>
                    <a:cubicBezTo>
                      <a:pt x="842" y="1046"/>
                      <a:pt x="853" y="1098"/>
                      <a:pt x="872" y="1151"/>
                    </a:cubicBezTo>
                    <a:cubicBezTo>
                      <a:pt x="914" y="1277"/>
                      <a:pt x="1005" y="1383"/>
                      <a:pt x="1111" y="1432"/>
                    </a:cubicBezTo>
                    <a:cubicBezTo>
                      <a:pt x="1153" y="1451"/>
                      <a:pt x="1198" y="1458"/>
                      <a:pt x="1240" y="1458"/>
                    </a:cubicBezTo>
                    <a:cubicBezTo>
                      <a:pt x="1278" y="1458"/>
                      <a:pt x="1315" y="1455"/>
                      <a:pt x="1350" y="1439"/>
                    </a:cubicBezTo>
                    <a:lnTo>
                      <a:pt x="1255" y="1208"/>
                    </a:lnTo>
                    <a:cubicBezTo>
                      <a:pt x="1253" y="1208"/>
                      <a:pt x="1248" y="1211"/>
                      <a:pt x="1240" y="1211"/>
                    </a:cubicBezTo>
                    <a:cubicBezTo>
                      <a:pt x="1233" y="1211"/>
                      <a:pt x="1225" y="1209"/>
                      <a:pt x="1213" y="1205"/>
                    </a:cubicBezTo>
                    <a:cubicBezTo>
                      <a:pt x="1172" y="1186"/>
                      <a:pt x="1126" y="1128"/>
                      <a:pt x="1107" y="1072"/>
                    </a:cubicBezTo>
                    <a:cubicBezTo>
                      <a:pt x="1092" y="1027"/>
                      <a:pt x="1084" y="985"/>
                      <a:pt x="1073" y="939"/>
                    </a:cubicBezTo>
                    <a:cubicBezTo>
                      <a:pt x="1054" y="841"/>
                      <a:pt x="1028" y="731"/>
                      <a:pt x="960" y="637"/>
                    </a:cubicBezTo>
                    <a:cubicBezTo>
                      <a:pt x="887" y="534"/>
                      <a:pt x="747" y="432"/>
                      <a:pt x="600" y="326"/>
                    </a:cubicBezTo>
                    <a:cubicBezTo>
                      <a:pt x="452" y="224"/>
                      <a:pt x="270" y="91"/>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3"/>
              <p:cNvSpPr/>
              <p:nvPr/>
            </p:nvSpPr>
            <p:spPr>
              <a:xfrm>
                <a:off x="4014585" y="2234922"/>
                <a:ext cx="173823" cy="47611"/>
              </a:xfrm>
              <a:custGeom>
                <a:rect b="b" l="l" r="r" t="t"/>
                <a:pathLst>
                  <a:path extrusionOk="0" h="633" w="2311">
                    <a:moveTo>
                      <a:pt x="867" y="0"/>
                    </a:moveTo>
                    <a:cubicBezTo>
                      <a:pt x="768" y="0"/>
                      <a:pt x="668" y="33"/>
                      <a:pt x="588" y="76"/>
                    </a:cubicBezTo>
                    <a:cubicBezTo>
                      <a:pt x="550" y="98"/>
                      <a:pt x="511" y="121"/>
                      <a:pt x="474" y="144"/>
                    </a:cubicBezTo>
                    <a:cubicBezTo>
                      <a:pt x="406" y="189"/>
                      <a:pt x="338" y="235"/>
                      <a:pt x="270" y="250"/>
                    </a:cubicBezTo>
                    <a:cubicBezTo>
                      <a:pt x="261" y="250"/>
                      <a:pt x="247" y="247"/>
                      <a:pt x="242" y="242"/>
                    </a:cubicBezTo>
                    <a:lnTo>
                      <a:pt x="242" y="242"/>
                    </a:lnTo>
                    <a:cubicBezTo>
                      <a:pt x="254" y="254"/>
                      <a:pt x="270" y="287"/>
                      <a:pt x="258" y="318"/>
                    </a:cubicBezTo>
                    <a:lnTo>
                      <a:pt x="27" y="219"/>
                    </a:lnTo>
                    <a:lnTo>
                      <a:pt x="27" y="219"/>
                    </a:lnTo>
                    <a:cubicBezTo>
                      <a:pt x="1" y="284"/>
                      <a:pt x="11" y="356"/>
                      <a:pt x="57" y="409"/>
                    </a:cubicBezTo>
                    <a:cubicBezTo>
                      <a:pt x="103" y="464"/>
                      <a:pt x="182" y="499"/>
                      <a:pt x="263" y="499"/>
                    </a:cubicBezTo>
                    <a:cubicBezTo>
                      <a:pt x="283" y="499"/>
                      <a:pt x="303" y="497"/>
                      <a:pt x="322" y="492"/>
                    </a:cubicBezTo>
                    <a:cubicBezTo>
                      <a:pt x="436" y="469"/>
                      <a:pt x="527" y="409"/>
                      <a:pt x="611" y="356"/>
                    </a:cubicBezTo>
                    <a:cubicBezTo>
                      <a:pt x="641" y="333"/>
                      <a:pt x="674" y="315"/>
                      <a:pt x="709" y="296"/>
                    </a:cubicBezTo>
                    <a:cubicBezTo>
                      <a:pt x="760" y="269"/>
                      <a:pt x="820" y="248"/>
                      <a:pt x="871" y="248"/>
                    </a:cubicBezTo>
                    <a:cubicBezTo>
                      <a:pt x="899" y="248"/>
                      <a:pt x="924" y="254"/>
                      <a:pt x="943" y="269"/>
                    </a:cubicBezTo>
                    <a:cubicBezTo>
                      <a:pt x="959" y="284"/>
                      <a:pt x="974" y="303"/>
                      <a:pt x="989" y="326"/>
                    </a:cubicBezTo>
                    <a:cubicBezTo>
                      <a:pt x="1011" y="356"/>
                      <a:pt x="1034" y="390"/>
                      <a:pt x="1072" y="420"/>
                    </a:cubicBezTo>
                    <a:cubicBezTo>
                      <a:pt x="1162" y="496"/>
                      <a:pt x="1273" y="512"/>
                      <a:pt x="1378" y="512"/>
                    </a:cubicBezTo>
                    <a:cubicBezTo>
                      <a:pt x="1419" y="512"/>
                      <a:pt x="1459" y="510"/>
                      <a:pt x="1497" y="507"/>
                    </a:cubicBezTo>
                    <a:lnTo>
                      <a:pt x="1557" y="504"/>
                    </a:lnTo>
                    <a:cubicBezTo>
                      <a:pt x="1563" y="503"/>
                      <a:pt x="1570" y="503"/>
                      <a:pt x="1577" y="503"/>
                    </a:cubicBezTo>
                    <a:cubicBezTo>
                      <a:pt x="1708" y="503"/>
                      <a:pt x="2026" y="597"/>
                      <a:pt x="2065" y="633"/>
                    </a:cubicBezTo>
                    <a:lnTo>
                      <a:pt x="2311" y="610"/>
                    </a:lnTo>
                    <a:cubicBezTo>
                      <a:pt x="2286" y="352"/>
                      <a:pt x="1698" y="253"/>
                      <a:pt x="1561" y="253"/>
                    </a:cubicBezTo>
                    <a:cubicBezTo>
                      <a:pt x="1553" y="253"/>
                      <a:pt x="1547" y="253"/>
                      <a:pt x="1542" y="254"/>
                    </a:cubicBezTo>
                    <a:lnTo>
                      <a:pt x="1478" y="257"/>
                    </a:lnTo>
                    <a:cubicBezTo>
                      <a:pt x="1440" y="260"/>
                      <a:pt x="1403" y="263"/>
                      <a:pt x="1368" y="263"/>
                    </a:cubicBezTo>
                    <a:cubicBezTo>
                      <a:pt x="1313" y="263"/>
                      <a:pt x="1264" y="256"/>
                      <a:pt x="1231" y="227"/>
                    </a:cubicBezTo>
                    <a:cubicBezTo>
                      <a:pt x="1220" y="216"/>
                      <a:pt x="1205" y="197"/>
                      <a:pt x="1190" y="174"/>
                    </a:cubicBezTo>
                    <a:cubicBezTo>
                      <a:pt x="1167" y="144"/>
                      <a:pt x="1141" y="110"/>
                      <a:pt x="1102" y="79"/>
                    </a:cubicBezTo>
                    <a:cubicBezTo>
                      <a:pt x="1032" y="23"/>
                      <a:pt x="949" y="0"/>
                      <a:pt x="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3"/>
              <p:cNvSpPr/>
              <p:nvPr/>
            </p:nvSpPr>
            <p:spPr>
              <a:xfrm>
                <a:off x="4155315" y="2149477"/>
                <a:ext cx="253326" cy="540423"/>
              </a:xfrm>
              <a:custGeom>
                <a:rect b="b" l="l" r="r" t="t"/>
                <a:pathLst>
                  <a:path extrusionOk="0" h="7185" w="3368">
                    <a:moveTo>
                      <a:pt x="960" y="0"/>
                    </a:moveTo>
                    <a:cubicBezTo>
                      <a:pt x="580" y="0"/>
                      <a:pt x="237" y="232"/>
                      <a:pt x="160" y="753"/>
                    </a:cubicBezTo>
                    <a:cubicBezTo>
                      <a:pt x="0" y="1837"/>
                      <a:pt x="220" y="3105"/>
                      <a:pt x="470" y="4159"/>
                    </a:cubicBezTo>
                    <a:cubicBezTo>
                      <a:pt x="633" y="4848"/>
                      <a:pt x="860" y="5526"/>
                      <a:pt x="1149" y="6174"/>
                    </a:cubicBezTo>
                    <a:cubicBezTo>
                      <a:pt x="1338" y="6602"/>
                      <a:pt x="1607" y="7064"/>
                      <a:pt x="2065" y="7166"/>
                    </a:cubicBezTo>
                    <a:cubicBezTo>
                      <a:pt x="2121" y="7178"/>
                      <a:pt x="2177" y="7184"/>
                      <a:pt x="2232" y="7184"/>
                    </a:cubicBezTo>
                    <a:cubicBezTo>
                      <a:pt x="2597" y="7184"/>
                      <a:pt x="2949" y="6939"/>
                      <a:pt x="3133" y="6614"/>
                    </a:cubicBezTo>
                    <a:cubicBezTo>
                      <a:pt x="3341" y="6242"/>
                      <a:pt x="3368" y="5792"/>
                      <a:pt x="3322" y="5364"/>
                    </a:cubicBezTo>
                    <a:cubicBezTo>
                      <a:pt x="3273" y="4848"/>
                      <a:pt x="3137" y="4344"/>
                      <a:pt x="2997" y="3844"/>
                    </a:cubicBezTo>
                    <a:cubicBezTo>
                      <a:pt x="2838" y="3269"/>
                      <a:pt x="2679" y="2693"/>
                      <a:pt x="2523" y="2114"/>
                    </a:cubicBezTo>
                    <a:cubicBezTo>
                      <a:pt x="2380" y="1591"/>
                      <a:pt x="2231" y="1060"/>
                      <a:pt x="1951" y="594"/>
                    </a:cubicBezTo>
                    <a:cubicBezTo>
                      <a:pt x="1726" y="216"/>
                      <a:pt x="1326" y="0"/>
                      <a:pt x="9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3"/>
              <p:cNvSpPr/>
              <p:nvPr/>
            </p:nvSpPr>
            <p:spPr>
              <a:xfrm>
                <a:off x="4242792" y="2492688"/>
                <a:ext cx="78149" cy="126512"/>
              </a:xfrm>
              <a:custGeom>
                <a:rect b="b" l="l" r="r" t="t"/>
                <a:pathLst>
                  <a:path extrusionOk="0" h="1682" w="1039">
                    <a:moveTo>
                      <a:pt x="438" y="0"/>
                    </a:moveTo>
                    <a:cubicBezTo>
                      <a:pt x="432" y="0"/>
                      <a:pt x="427" y="1"/>
                      <a:pt x="421" y="1"/>
                    </a:cubicBezTo>
                    <a:cubicBezTo>
                      <a:pt x="0" y="54"/>
                      <a:pt x="557" y="1236"/>
                      <a:pt x="645" y="1437"/>
                    </a:cubicBezTo>
                    <a:cubicBezTo>
                      <a:pt x="678" y="1516"/>
                      <a:pt x="717" y="1600"/>
                      <a:pt x="788" y="1649"/>
                    </a:cubicBezTo>
                    <a:cubicBezTo>
                      <a:pt x="819" y="1670"/>
                      <a:pt x="858" y="1681"/>
                      <a:pt x="896" y="1681"/>
                    </a:cubicBezTo>
                    <a:cubicBezTo>
                      <a:pt x="945" y="1681"/>
                      <a:pt x="992" y="1662"/>
                      <a:pt x="1016" y="1619"/>
                    </a:cubicBezTo>
                    <a:cubicBezTo>
                      <a:pt x="1038" y="1577"/>
                      <a:pt x="1035" y="1528"/>
                      <a:pt x="1031" y="1482"/>
                    </a:cubicBezTo>
                    <a:cubicBezTo>
                      <a:pt x="1004" y="1236"/>
                      <a:pt x="777" y="0"/>
                      <a:pt x="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43"/>
            <p:cNvSpPr/>
            <p:nvPr/>
          </p:nvSpPr>
          <p:spPr>
            <a:xfrm>
              <a:off x="6646600" y="1125200"/>
              <a:ext cx="1604400" cy="1604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2" name="Google Shape;2052;p43"/>
            <p:cNvGrpSpPr/>
            <p:nvPr/>
          </p:nvGrpSpPr>
          <p:grpSpPr>
            <a:xfrm>
              <a:off x="7111592" y="1414801"/>
              <a:ext cx="689630" cy="1025037"/>
              <a:chOff x="7015992" y="1737696"/>
              <a:chExt cx="630951" cy="937820"/>
            </a:xfrm>
          </p:grpSpPr>
          <p:sp>
            <p:nvSpPr>
              <p:cNvPr id="2053" name="Google Shape;2053;p43"/>
              <p:cNvSpPr/>
              <p:nvPr/>
            </p:nvSpPr>
            <p:spPr>
              <a:xfrm>
                <a:off x="7466416" y="2231466"/>
                <a:ext cx="169404" cy="80044"/>
              </a:xfrm>
              <a:custGeom>
                <a:rect b="b" l="l" r="r" t="t"/>
                <a:pathLst>
                  <a:path extrusionOk="0" h="842" w="1782">
                    <a:moveTo>
                      <a:pt x="1634" y="1"/>
                    </a:moveTo>
                    <a:cubicBezTo>
                      <a:pt x="1426" y="152"/>
                      <a:pt x="1218" y="283"/>
                      <a:pt x="1008" y="283"/>
                    </a:cubicBezTo>
                    <a:cubicBezTo>
                      <a:pt x="992" y="283"/>
                      <a:pt x="975" y="282"/>
                      <a:pt x="959" y="281"/>
                    </a:cubicBezTo>
                    <a:cubicBezTo>
                      <a:pt x="929" y="277"/>
                      <a:pt x="895" y="270"/>
                      <a:pt x="864" y="266"/>
                    </a:cubicBezTo>
                    <a:cubicBezTo>
                      <a:pt x="808" y="254"/>
                      <a:pt x="751" y="243"/>
                      <a:pt x="694" y="243"/>
                    </a:cubicBezTo>
                    <a:cubicBezTo>
                      <a:pt x="692" y="243"/>
                      <a:pt x="689" y="243"/>
                      <a:pt x="686" y="243"/>
                    </a:cubicBezTo>
                    <a:cubicBezTo>
                      <a:pt x="458" y="243"/>
                      <a:pt x="83" y="559"/>
                      <a:pt x="1" y="739"/>
                    </a:cubicBezTo>
                    <a:lnTo>
                      <a:pt x="228" y="841"/>
                    </a:lnTo>
                    <a:cubicBezTo>
                      <a:pt x="282" y="724"/>
                      <a:pt x="584" y="489"/>
                      <a:pt x="686" y="489"/>
                    </a:cubicBezTo>
                    <a:lnTo>
                      <a:pt x="691" y="489"/>
                    </a:lnTo>
                    <a:cubicBezTo>
                      <a:pt x="732" y="493"/>
                      <a:pt x="774" y="501"/>
                      <a:pt x="815" y="508"/>
                    </a:cubicBezTo>
                    <a:cubicBezTo>
                      <a:pt x="854" y="516"/>
                      <a:pt x="895" y="523"/>
                      <a:pt x="933" y="531"/>
                    </a:cubicBezTo>
                    <a:cubicBezTo>
                      <a:pt x="957" y="533"/>
                      <a:pt x="982" y="534"/>
                      <a:pt x="1006" y="534"/>
                    </a:cubicBezTo>
                    <a:cubicBezTo>
                      <a:pt x="1290" y="534"/>
                      <a:pt x="1544" y="373"/>
                      <a:pt x="1782" y="205"/>
                    </a:cubicBezTo>
                    <a:lnTo>
                      <a:pt x="16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3"/>
              <p:cNvSpPr/>
              <p:nvPr/>
            </p:nvSpPr>
            <p:spPr>
              <a:xfrm>
                <a:off x="7449494" y="2128415"/>
                <a:ext cx="168644" cy="105616"/>
              </a:xfrm>
              <a:custGeom>
                <a:rect b="b" l="l" r="r" t="t"/>
                <a:pathLst>
                  <a:path extrusionOk="0" h="1111" w="1774">
                    <a:moveTo>
                      <a:pt x="2" y="869"/>
                    </a:moveTo>
                    <a:cubicBezTo>
                      <a:pt x="1" y="870"/>
                      <a:pt x="1" y="872"/>
                      <a:pt x="1" y="873"/>
                    </a:cubicBezTo>
                    <a:cubicBezTo>
                      <a:pt x="1" y="873"/>
                      <a:pt x="1" y="872"/>
                      <a:pt x="2" y="869"/>
                    </a:cubicBezTo>
                    <a:close/>
                    <a:moveTo>
                      <a:pt x="1600" y="1"/>
                    </a:moveTo>
                    <a:cubicBezTo>
                      <a:pt x="1421" y="177"/>
                      <a:pt x="1166" y="280"/>
                      <a:pt x="918" y="280"/>
                    </a:cubicBezTo>
                    <a:cubicBezTo>
                      <a:pt x="882" y="280"/>
                      <a:pt x="847" y="278"/>
                      <a:pt x="811" y="274"/>
                    </a:cubicBezTo>
                    <a:lnTo>
                      <a:pt x="755" y="266"/>
                    </a:lnTo>
                    <a:cubicBezTo>
                      <a:pt x="709" y="259"/>
                      <a:pt x="658" y="252"/>
                      <a:pt x="606" y="252"/>
                    </a:cubicBezTo>
                    <a:cubicBezTo>
                      <a:pt x="571" y="252"/>
                      <a:pt x="536" y="255"/>
                      <a:pt x="501" y="263"/>
                    </a:cubicBezTo>
                    <a:cubicBezTo>
                      <a:pt x="243" y="319"/>
                      <a:pt x="133" y="573"/>
                      <a:pt x="46" y="774"/>
                    </a:cubicBezTo>
                    <a:lnTo>
                      <a:pt x="16" y="842"/>
                    </a:lnTo>
                    <a:cubicBezTo>
                      <a:pt x="9" y="856"/>
                      <a:pt x="5" y="865"/>
                      <a:pt x="2" y="869"/>
                    </a:cubicBezTo>
                    <a:lnTo>
                      <a:pt x="2" y="869"/>
                    </a:lnTo>
                    <a:cubicBezTo>
                      <a:pt x="6" y="865"/>
                      <a:pt x="17" y="861"/>
                      <a:pt x="31" y="861"/>
                    </a:cubicBezTo>
                    <a:lnTo>
                      <a:pt x="35" y="1111"/>
                    </a:lnTo>
                    <a:cubicBezTo>
                      <a:pt x="100" y="1111"/>
                      <a:pt x="182" y="1081"/>
                      <a:pt x="243" y="945"/>
                    </a:cubicBezTo>
                    <a:lnTo>
                      <a:pt x="273" y="873"/>
                    </a:lnTo>
                    <a:cubicBezTo>
                      <a:pt x="346" y="705"/>
                      <a:pt x="421" y="535"/>
                      <a:pt x="554" y="505"/>
                    </a:cubicBezTo>
                    <a:cubicBezTo>
                      <a:pt x="567" y="502"/>
                      <a:pt x="582" y="502"/>
                      <a:pt x="597" y="502"/>
                    </a:cubicBezTo>
                    <a:cubicBezTo>
                      <a:pt x="634" y="502"/>
                      <a:pt x="677" y="507"/>
                      <a:pt x="721" y="513"/>
                    </a:cubicBezTo>
                    <a:lnTo>
                      <a:pt x="781" y="520"/>
                    </a:lnTo>
                    <a:cubicBezTo>
                      <a:pt x="830" y="526"/>
                      <a:pt x="878" y="529"/>
                      <a:pt x="926" y="529"/>
                    </a:cubicBezTo>
                    <a:cubicBezTo>
                      <a:pt x="1241" y="529"/>
                      <a:pt x="1550" y="402"/>
                      <a:pt x="1773" y="175"/>
                    </a:cubicBezTo>
                    <a:lnTo>
                      <a:pt x="16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3"/>
              <p:cNvSpPr/>
              <p:nvPr/>
            </p:nvSpPr>
            <p:spPr>
              <a:xfrm>
                <a:off x="7396257" y="1971842"/>
                <a:ext cx="141551" cy="98391"/>
              </a:xfrm>
              <a:custGeom>
                <a:rect b="b" l="l" r="r" t="t"/>
                <a:pathLst>
                  <a:path extrusionOk="0" h="1035" w="1489">
                    <a:moveTo>
                      <a:pt x="1288" y="1"/>
                    </a:moveTo>
                    <a:cubicBezTo>
                      <a:pt x="1182" y="144"/>
                      <a:pt x="1023" y="251"/>
                      <a:pt x="852" y="296"/>
                    </a:cubicBezTo>
                    <a:cubicBezTo>
                      <a:pt x="811" y="307"/>
                      <a:pt x="770" y="315"/>
                      <a:pt x="728" y="322"/>
                    </a:cubicBezTo>
                    <a:cubicBezTo>
                      <a:pt x="651" y="333"/>
                      <a:pt x="572" y="349"/>
                      <a:pt x="492" y="383"/>
                    </a:cubicBezTo>
                    <a:cubicBezTo>
                      <a:pt x="356" y="436"/>
                      <a:pt x="8" y="841"/>
                      <a:pt x="1" y="1023"/>
                    </a:cubicBezTo>
                    <a:lnTo>
                      <a:pt x="251" y="1034"/>
                    </a:lnTo>
                    <a:cubicBezTo>
                      <a:pt x="265" y="951"/>
                      <a:pt x="504" y="651"/>
                      <a:pt x="583" y="614"/>
                    </a:cubicBezTo>
                    <a:cubicBezTo>
                      <a:pt x="641" y="591"/>
                      <a:pt x="705" y="580"/>
                      <a:pt x="773" y="569"/>
                    </a:cubicBezTo>
                    <a:cubicBezTo>
                      <a:pt x="819" y="557"/>
                      <a:pt x="868" y="550"/>
                      <a:pt x="913" y="538"/>
                    </a:cubicBezTo>
                    <a:cubicBezTo>
                      <a:pt x="1144" y="478"/>
                      <a:pt x="1349" y="341"/>
                      <a:pt x="1489" y="148"/>
                    </a:cubicBezTo>
                    <a:lnTo>
                      <a:pt x="12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3"/>
              <p:cNvSpPr/>
              <p:nvPr/>
            </p:nvSpPr>
            <p:spPr>
              <a:xfrm>
                <a:off x="7292539" y="1737696"/>
                <a:ext cx="48293" cy="169785"/>
              </a:xfrm>
              <a:custGeom>
                <a:rect b="b" l="l" r="r" t="t"/>
                <a:pathLst>
                  <a:path extrusionOk="0" h="1786" w="508">
                    <a:moveTo>
                      <a:pt x="315" y="1"/>
                    </a:moveTo>
                    <a:lnTo>
                      <a:pt x="92" y="111"/>
                    </a:lnTo>
                    <a:cubicBezTo>
                      <a:pt x="174" y="282"/>
                      <a:pt x="242" y="448"/>
                      <a:pt x="202" y="592"/>
                    </a:cubicBezTo>
                    <a:cubicBezTo>
                      <a:pt x="190" y="637"/>
                      <a:pt x="167" y="675"/>
                      <a:pt x="144" y="717"/>
                    </a:cubicBezTo>
                    <a:cubicBezTo>
                      <a:pt x="133" y="740"/>
                      <a:pt x="122" y="766"/>
                      <a:pt x="111" y="789"/>
                    </a:cubicBezTo>
                    <a:cubicBezTo>
                      <a:pt x="1" y="1020"/>
                      <a:pt x="1" y="1554"/>
                      <a:pt x="80" y="1785"/>
                    </a:cubicBezTo>
                    <a:lnTo>
                      <a:pt x="319" y="1705"/>
                    </a:lnTo>
                    <a:cubicBezTo>
                      <a:pt x="258" y="1535"/>
                      <a:pt x="258" y="1062"/>
                      <a:pt x="333" y="895"/>
                    </a:cubicBezTo>
                    <a:cubicBezTo>
                      <a:pt x="345" y="873"/>
                      <a:pt x="356" y="854"/>
                      <a:pt x="368" y="831"/>
                    </a:cubicBezTo>
                    <a:cubicBezTo>
                      <a:pt x="394" y="782"/>
                      <a:pt x="421" y="728"/>
                      <a:pt x="440" y="664"/>
                    </a:cubicBezTo>
                    <a:cubicBezTo>
                      <a:pt x="508" y="437"/>
                      <a:pt x="417" y="214"/>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3"/>
              <p:cNvSpPr/>
              <p:nvPr/>
            </p:nvSpPr>
            <p:spPr>
              <a:xfrm>
                <a:off x="7125413" y="1791408"/>
                <a:ext cx="122158" cy="119306"/>
              </a:xfrm>
              <a:custGeom>
                <a:rect b="b" l="l" r="r" t="t"/>
                <a:pathLst>
                  <a:path extrusionOk="0" h="1255" w="1285">
                    <a:moveTo>
                      <a:pt x="21" y="0"/>
                    </a:moveTo>
                    <a:cubicBezTo>
                      <a:pt x="14" y="0"/>
                      <a:pt x="7" y="0"/>
                      <a:pt x="0" y="0"/>
                    </a:cubicBezTo>
                    <a:lnTo>
                      <a:pt x="9" y="250"/>
                    </a:lnTo>
                    <a:cubicBezTo>
                      <a:pt x="15" y="250"/>
                      <a:pt x="21" y="250"/>
                      <a:pt x="28" y="250"/>
                    </a:cubicBezTo>
                    <a:cubicBezTo>
                      <a:pt x="230" y="250"/>
                      <a:pt x="436" y="362"/>
                      <a:pt x="546" y="531"/>
                    </a:cubicBezTo>
                    <a:cubicBezTo>
                      <a:pt x="584" y="588"/>
                      <a:pt x="614" y="652"/>
                      <a:pt x="641" y="713"/>
                    </a:cubicBezTo>
                    <a:cubicBezTo>
                      <a:pt x="668" y="766"/>
                      <a:pt x="690" y="815"/>
                      <a:pt x="717" y="864"/>
                    </a:cubicBezTo>
                    <a:cubicBezTo>
                      <a:pt x="800" y="1009"/>
                      <a:pt x="1069" y="1213"/>
                      <a:pt x="1224" y="1254"/>
                    </a:cubicBezTo>
                    <a:lnTo>
                      <a:pt x="1285" y="1012"/>
                    </a:lnTo>
                    <a:cubicBezTo>
                      <a:pt x="1194" y="989"/>
                      <a:pt x="982" y="827"/>
                      <a:pt x="937" y="743"/>
                    </a:cubicBezTo>
                    <a:cubicBezTo>
                      <a:pt x="910" y="698"/>
                      <a:pt x="891" y="652"/>
                      <a:pt x="869" y="607"/>
                    </a:cubicBezTo>
                    <a:cubicBezTo>
                      <a:pt x="834" y="539"/>
                      <a:pt x="804" y="463"/>
                      <a:pt x="755" y="395"/>
                    </a:cubicBezTo>
                    <a:cubicBezTo>
                      <a:pt x="599" y="154"/>
                      <a:pt x="321" y="0"/>
                      <a:pt x="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3"/>
              <p:cNvSpPr/>
              <p:nvPr/>
            </p:nvSpPr>
            <p:spPr>
              <a:xfrm>
                <a:off x="7044797" y="1904916"/>
                <a:ext cx="189178" cy="67686"/>
              </a:xfrm>
              <a:custGeom>
                <a:rect b="b" l="l" r="r" t="t"/>
                <a:pathLst>
                  <a:path extrusionOk="0" h="712" w="1990">
                    <a:moveTo>
                      <a:pt x="1718" y="705"/>
                    </a:moveTo>
                    <a:cubicBezTo>
                      <a:pt x="1719" y="707"/>
                      <a:pt x="1720" y="708"/>
                      <a:pt x="1720" y="708"/>
                    </a:cubicBezTo>
                    <a:cubicBezTo>
                      <a:pt x="1720" y="707"/>
                      <a:pt x="1719" y="706"/>
                      <a:pt x="1718" y="705"/>
                    </a:cubicBezTo>
                    <a:close/>
                    <a:moveTo>
                      <a:pt x="379" y="0"/>
                    </a:moveTo>
                    <a:cubicBezTo>
                      <a:pt x="308" y="0"/>
                      <a:pt x="235" y="4"/>
                      <a:pt x="163" y="11"/>
                    </a:cubicBezTo>
                    <a:cubicBezTo>
                      <a:pt x="110" y="15"/>
                      <a:pt x="58" y="19"/>
                      <a:pt x="0" y="19"/>
                    </a:cubicBezTo>
                    <a:lnTo>
                      <a:pt x="8" y="269"/>
                    </a:lnTo>
                    <a:cubicBezTo>
                      <a:pt x="65" y="269"/>
                      <a:pt x="126" y="265"/>
                      <a:pt x="186" y="257"/>
                    </a:cubicBezTo>
                    <a:cubicBezTo>
                      <a:pt x="250" y="254"/>
                      <a:pt x="315" y="250"/>
                      <a:pt x="379" y="250"/>
                    </a:cubicBezTo>
                    <a:cubicBezTo>
                      <a:pt x="584" y="250"/>
                      <a:pt x="792" y="303"/>
                      <a:pt x="993" y="355"/>
                    </a:cubicBezTo>
                    <a:cubicBezTo>
                      <a:pt x="1098" y="383"/>
                      <a:pt x="1212" y="413"/>
                      <a:pt x="1292" y="474"/>
                    </a:cubicBezTo>
                    <a:cubicBezTo>
                      <a:pt x="1334" y="500"/>
                      <a:pt x="1394" y="530"/>
                      <a:pt x="1467" y="565"/>
                    </a:cubicBezTo>
                    <a:cubicBezTo>
                      <a:pt x="1537" y="597"/>
                      <a:pt x="1686" y="666"/>
                      <a:pt x="1718" y="705"/>
                    </a:cubicBezTo>
                    <a:lnTo>
                      <a:pt x="1718" y="705"/>
                    </a:lnTo>
                    <a:cubicBezTo>
                      <a:pt x="1714" y="699"/>
                      <a:pt x="1709" y="686"/>
                      <a:pt x="1712" y="670"/>
                    </a:cubicBezTo>
                    <a:lnTo>
                      <a:pt x="1712" y="670"/>
                    </a:lnTo>
                    <a:lnTo>
                      <a:pt x="1958" y="712"/>
                    </a:lnTo>
                    <a:cubicBezTo>
                      <a:pt x="1989" y="534"/>
                      <a:pt x="1777" y="435"/>
                      <a:pt x="1572" y="337"/>
                    </a:cubicBezTo>
                    <a:cubicBezTo>
                      <a:pt x="1516" y="310"/>
                      <a:pt x="1467" y="287"/>
                      <a:pt x="1439" y="269"/>
                    </a:cubicBezTo>
                    <a:cubicBezTo>
                      <a:pt x="1318" y="182"/>
                      <a:pt x="1178" y="147"/>
                      <a:pt x="1058" y="114"/>
                    </a:cubicBezTo>
                    <a:cubicBezTo>
                      <a:pt x="841" y="56"/>
                      <a:pt x="614" y="0"/>
                      <a:pt x="3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3"/>
              <p:cNvSpPr/>
              <p:nvPr/>
            </p:nvSpPr>
            <p:spPr>
              <a:xfrm>
                <a:off x="7076454" y="2061109"/>
                <a:ext cx="158187" cy="82896"/>
              </a:xfrm>
              <a:custGeom>
                <a:rect b="b" l="l" r="r" t="t"/>
                <a:pathLst>
                  <a:path extrusionOk="0" h="872" w="1664">
                    <a:moveTo>
                      <a:pt x="1489" y="1"/>
                    </a:moveTo>
                    <a:cubicBezTo>
                      <a:pt x="1315" y="172"/>
                      <a:pt x="983" y="377"/>
                      <a:pt x="860" y="377"/>
                    </a:cubicBezTo>
                    <a:cubicBezTo>
                      <a:pt x="855" y="377"/>
                      <a:pt x="850" y="377"/>
                      <a:pt x="845" y="376"/>
                    </a:cubicBezTo>
                    <a:cubicBezTo>
                      <a:pt x="815" y="368"/>
                      <a:pt x="788" y="357"/>
                      <a:pt x="758" y="345"/>
                    </a:cubicBezTo>
                    <a:cubicBezTo>
                      <a:pt x="728" y="334"/>
                      <a:pt x="697" y="323"/>
                      <a:pt x="664" y="315"/>
                    </a:cubicBezTo>
                    <a:cubicBezTo>
                      <a:pt x="623" y="305"/>
                      <a:pt x="582" y="300"/>
                      <a:pt x="540" y="300"/>
                    </a:cubicBezTo>
                    <a:cubicBezTo>
                      <a:pt x="445" y="300"/>
                      <a:pt x="349" y="327"/>
                      <a:pt x="262" y="380"/>
                    </a:cubicBezTo>
                    <a:cubicBezTo>
                      <a:pt x="137" y="455"/>
                      <a:pt x="50" y="576"/>
                      <a:pt x="15" y="709"/>
                    </a:cubicBezTo>
                    <a:lnTo>
                      <a:pt x="1" y="770"/>
                    </a:lnTo>
                    <a:lnTo>
                      <a:pt x="95" y="872"/>
                    </a:lnTo>
                    <a:lnTo>
                      <a:pt x="225" y="754"/>
                    </a:lnTo>
                    <a:lnTo>
                      <a:pt x="262" y="766"/>
                    </a:lnTo>
                    <a:cubicBezTo>
                      <a:pt x="277" y="698"/>
                      <a:pt x="323" y="633"/>
                      <a:pt x="391" y="595"/>
                    </a:cubicBezTo>
                    <a:cubicBezTo>
                      <a:pt x="439" y="566"/>
                      <a:pt x="491" y="550"/>
                      <a:pt x="542" y="550"/>
                    </a:cubicBezTo>
                    <a:cubicBezTo>
                      <a:pt x="562" y="550"/>
                      <a:pt x="583" y="552"/>
                      <a:pt x="603" y="558"/>
                    </a:cubicBezTo>
                    <a:cubicBezTo>
                      <a:pt x="625" y="562"/>
                      <a:pt x="648" y="573"/>
                      <a:pt x="671" y="581"/>
                    </a:cubicBezTo>
                    <a:cubicBezTo>
                      <a:pt x="713" y="595"/>
                      <a:pt x="755" y="611"/>
                      <a:pt x="796" y="618"/>
                    </a:cubicBezTo>
                    <a:cubicBezTo>
                      <a:pt x="814" y="621"/>
                      <a:pt x="833" y="623"/>
                      <a:pt x="853" y="623"/>
                    </a:cubicBezTo>
                    <a:cubicBezTo>
                      <a:pt x="1142" y="623"/>
                      <a:pt x="1567" y="271"/>
                      <a:pt x="1664" y="179"/>
                    </a:cubicBezTo>
                    <a:lnTo>
                      <a:pt x="14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3"/>
              <p:cNvSpPr/>
              <p:nvPr/>
            </p:nvSpPr>
            <p:spPr>
              <a:xfrm>
                <a:off x="7130166" y="2264264"/>
                <a:ext cx="141551" cy="77477"/>
              </a:xfrm>
              <a:custGeom>
                <a:rect b="b" l="l" r="r" t="t"/>
                <a:pathLst>
                  <a:path extrusionOk="0" h="815" w="1489">
                    <a:moveTo>
                      <a:pt x="1356" y="0"/>
                    </a:moveTo>
                    <a:cubicBezTo>
                      <a:pt x="1288" y="42"/>
                      <a:pt x="1144" y="148"/>
                      <a:pt x="1004" y="250"/>
                    </a:cubicBezTo>
                    <a:cubicBezTo>
                      <a:pt x="864" y="348"/>
                      <a:pt x="728" y="447"/>
                      <a:pt x="663" y="489"/>
                    </a:cubicBezTo>
                    <a:cubicBezTo>
                      <a:pt x="660" y="493"/>
                      <a:pt x="651" y="496"/>
                      <a:pt x="651" y="500"/>
                    </a:cubicBezTo>
                    <a:lnTo>
                      <a:pt x="621" y="481"/>
                    </a:lnTo>
                    <a:cubicBezTo>
                      <a:pt x="562" y="446"/>
                      <a:pt x="494" y="428"/>
                      <a:pt x="424" y="428"/>
                    </a:cubicBezTo>
                    <a:cubicBezTo>
                      <a:pt x="359" y="428"/>
                      <a:pt x="293" y="443"/>
                      <a:pt x="231" y="474"/>
                    </a:cubicBezTo>
                    <a:cubicBezTo>
                      <a:pt x="99" y="542"/>
                      <a:pt x="15" y="659"/>
                      <a:pt x="0" y="792"/>
                    </a:cubicBezTo>
                    <a:lnTo>
                      <a:pt x="250" y="815"/>
                    </a:lnTo>
                    <a:cubicBezTo>
                      <a:pt x="254" y="762"/>
                      <a:pt x="300" y="720"/>
                      <a:pt x="341" y="697"/>
                    </a:cubicBezTo>
                    <a:cubicBezTo>
                      <a:pt x="363" y="687"/>
                      <a:pt x="392" y="679"/>
                      <a:pt x="423" y="679"/>
                    </a:cubicBezTo>
                    <a:cubicBezTo>
                      <a:pt x="449" y="679"/>
                      <a:pt x="478" y="685"/>
                      <a:pt x="504" y="701"/>
                    </a:cubicBezTo>
                    <a:cubicBezTo>
                      <a:pt x="530" y="720"/>
                      <a:pt x="572" y="746"/>
                      <a:pt x="625" y="750"/>
                    </a:cubicBezTo>
                    <a:cubicBezTo>
                      <a:pt x="632" y="751"/>
                      <a:pt x="638" y="751"/>
                      <a:pt x="644" y="751"/>
                    </a:cubicBezTo>
                    <a:cubicBezTo>
                      <a:pt x="711" y="751"/>
                      <a:pt x="764" y="718"/>
                      <a:pt x="791" y="701"/>
                    </a:cubicBezTo>
                    <a:cubicBezTo>
                      <a:pt x="864" y="659"/>
                      <a:pt x="1004" y="557"/>
                      <a:pt x="1148" y="451"/>
                    </a:cubicBezTo>
                    <a:cubicBezTo>
                      <a:pt x="1284" y="353"/>
                      <a:pt x="1420" y="254"/>
                      <a:pt x="1489" y="212"/>
                    </a:cubicBezTo>
                    <a:lnTo>
                      <a:pt x="13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3"/>
              <p:cNvSpPr/>
              <p:nvPr/>
            </p:nvSpPr>
            <p:spPr>
              <a:xfrm>
                <a:off x="7220859" y="2439945"/>
                <a:ext cx="111035" cy="129668"/>
              </a:xfrm>
              <a:custGeom>
                <a:rect b="b" l="l" r="r" t="t"/>
                <a:pathLst>
                  <a:path extrusionOk="0" h="1364" w="1168">
                    <a:moveTo>
                      <a:pt x="1126" y="0"/>
                    </a:moveTo>
                    <a:lnTo>
                      <a:pt x="879" y="46"/>
                    </a:lnTo>
                    <a:cubicBezTo>
                      <a:pt x="879" y="141"/>
                      <a:pt x="656" y="500"/>
                      <a:pt x="565" y="546"/>
                    </a:cubicBezTo>
                    <a:cubicBezTo>
                      <a:pt x="535" y="561"/>
                      <a:pt x="501" y="577"/>
                      <a:pt x="466" y="588"/>
                    </a:cubicBezTo>
                    <a:cubicBezTo>
                      <a:pt x="365" y="626"/>
                      <a:pt x="246" y="671"/>
                      <a:pt x="156" y="766"/>
                    </a:cubicBezTo>
                    <a:cubicBezTo>
                      <a:pt x="8" y="928"/>
                      <a:pt x="1" y="1198"/>
                      <a:pt x="141" y="1364"/>
                    </a:cubicBezTo>
                    <a:lnTo>
                      <a:pt x="334" y="1205"/>
                    </a:lnTo>
                    <a:cubicBezTo>
                      <a:pt x="274" y="1133"/>
                      <a:pt x="274" y="1008"/>
                      <a:pt x="342" y="937"/>
                    </a:cubicBezTo>
                    <a:cubicBezTo>
                      <a:pt x="391" y="883"/>
                      <a:pt x="470" y="853"/>
                      <a:pt x="554" y="823"/>
                    </a:cubicBezTo>
                    <a:cubicBezTo>
                      <a:pt x="592" y="808"/>
                      <a:pt x="629" y="792"/>
                      <a:pt x="667" y="778"/>
                    </a:cubicBezTo>
                    <a:cubicBezTo>
                      <a:pt x="830" y="701"/>
                      <a:pt x="1167" y="209"/>
                      <a:pt x="11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3"/>
              <p:cNvSpPr/>
              <p:nvPr/>
            </p:nvSpPr>
            <p:spPr>
              <a:xfrm>
                <a:off x="7381141" y="2534631"/>
                <a:ext cx="77572" cy="137368"/>
              </a:xfrm>
              <a:custGeom>
                <a:rect b="b" l="l" r="r" t="t"/>
                <a:pathLst>
                  <a:path extrusionOk="0" h="1445" w="816">
                    <a:moveTo>
                      <a:pt x="170" y="1"/>
                    </a:moveTo>
                    <a:cubicBezTo>
                      <a:pt x="106" y="32"/>
                      <a:pt x="57" y="88"/>
                      <a:pt x="30" y="156"/>
                    </a:cubicBezTo>
                    <a:cubicBezTo>
                      <a:pt x="0" y="243"/>
                      <a:pt x="8" y="345"/>
                      <a:pt x="50" y="429"/>
                    </a:cubicBezTo>
                    <a:cubicBezTo>
                      <a:pt x="99" y="527"/>
                      <a:pt x="179" y="595"/>
                      <a:pt x="250" y="656"/>
                    </a:cubicBezTo>
                    <a:lnTo>
                      <a:pt x="284" y="683"/>
                    </a:lnTo>
                    <a:cubicBezTo>
                      <a:pt x="398" y="785"/>
                      <a:pt x="474" y="883"/>
                      <a:pt x="511" y="986"/>
                    </a:cubicBezTo>
                    <a:cubicBezTo>
                      <a:pt x="553" y="1100"/>
                      <a:pt x="542" y="1221"/>
                      <a:pt x="485" y="1304"/>
                    </a:cubicBezTo>
                    <a:lnTo>
                      <a:pt x="693" y="1444"/>
                    </a:lnTo>
                    <a:cubicBezTo>
                      <a:pt x="796" y="1296"/>
                      <a:pt x="815" y="1092"/>
                      <a:pt x="747" y="903"/>
                    </a:cubicBezTo>
                    <a:cubicBezTo>
                      <a:pt x="693" y="759"/>
                      <a:pt x="595" y="626"/>
                      <a:pt x="447" y="497"/>
                    </a:cubicBezTo>
                    <a:lnTo>
                      <a:pt x="410" y="463"/>
                    </a:lnTo>
                    <a:cubicBezTo>
                      <a:pt x="352" y="418"/>
                      <a:pt x="300" y="373"/>
                      <a:pt x="273" y="319"/>
                    </a:cubicBezTo>
                    <a:cubicBezTo>
                      <a:pt x="261" y="296"/>
                      <a:pt x="258" y="262"/>
                      <a:pt x="265" y="243"/>
                    </a:cubicBezTo>
                    <a:cubicBezTo>
                      <a:pt x="270" y="240"/>
                      <a:pt x="270" y="228"/>
                      <a:pt x="277" y="228"/>
                    </a:cubicBezTo>
                    <a:lnTo>
                      <a:pt x="1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3"/>
              <p:cNvSpPr/>
              <p:nvPr/>
            </p:nvSpPr>
            <p:spPr>
              <a:xfrm>
                <a:off x="7484858" y="2484626"/>
                <a:ext cx="125390" cy="100578"/>
              </a:xfrm>
              <a:custGeom>
                <a:rect b="b" l="l" r="r" t="t"/>
                <a:pathLst>
                  <a:path extrusionOk="0" h="1058" w="1319">
                    <a:moveTo>
                      <a:pt x="99" y="0"/>
                    </a:moveTo>
                    <a:lnTo>
                      <a:pt x="0" y="228"/>
                    </a:lnTo>
                    <a:cubicBezTo>
                      <a:pt x="261" y="341"/>
                      <a:pt x="519" y="467"/>
                      <a:pt x="602" y="694"/>
                    </a:cubicBezTo>
                    <a:lnTo>
                      <a:pt x="614" y="720"/>
                    </a:lnTo>
                    <a:cubicBezTo>
                      <a:pt x="625" y="754"/>
                      <a:pt x="640" y="799"/>
                      <a:pt x="667" y="841"/>
                    </a:cubicBezTo>
                    <a:cubicBezTo>
                      <a:pt x="742" y="944"/>
                      <a:pt x="860" y="974"/>
                      <a:pt x="955" y="1000"/>
                    </a:cubicBezTo>
                    <a:cubicBezTo>
                      <a:pt x="1015" y="1016"/>
                      <a:pt x="1076" y="1030"/>
                      <a:pt x="1088" y="1058"/>
                    </a:cubicBezTo>
                    <a:lnTo>
                      <a:pt x="1319" y="962"/>
                    </a:lnTo>
                    <a:cubicBezTo>
                      <a:pt x="1261" y="822"/>
                      <a:pt x="1121" y="785"/>
                      <a:pt x="1015" y="758"/>
                    </a:cubicBezTo>
                    <a:cubicBezTo>
                      <a:pt x="955" y="743"/>
                      <a:pt x="894" y="724"/>
                      <a:pt x="871" y="698"/>
                    </a:cubicBezTo>
                    <a:cubicBezTo>
                      <a:pt x="864" y="686"/>
                      <a:pt x="856" y="663"/>
                      <a:pt x="849" y="640"/>
                    </a:cubicBezTo>
                    <a:lnTo>
                      <a:pt x="838" y="610"/>
                    </a:lnTo>
                    <a:cubicBezTo>
                      <a:pt x="720" y="288"/>
                      <a:pt x="398" y="126"/>
                      <a:pt x="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3"/>
              <p:cNvSpPr/>
              <p:nvPr/>
            </p:nvSpPr>
            <p:spPr>
              <a:xfrm>
                <a:off x="7481531" y="2367410"/>
                <a:ext cx="165412" cy="65784"/>
              </a:xfrm>
              <a:custGeom>
                <a:rect b="b" l="l" r="r" t="t"/>
                <a:pathLst>
                  <a:path extrusionOk="0" h="692" w="1740">
                    <a:moveTo>
                      <a:pt x="481" y="0"/>
                    </a:moveTo>
                    <a:cubicBezTo>
                      <a:pt x="459" y="0"/>
                      <a:pt x="438" y="2"/>
                      <a:pt x="418" y="6"/>
                    </a:cubicBezTo>
                    <a:cubicBezTo>
                      <a:pt x="334" y="21"/>
                      <a:pt x="270" y="63"/>
                      <a:pt x="240" y="112"/>
                    </a:cubicBezTo>
                    <a:cubicBezTo>
                      <a:pt x="228" y="123"/>
                      <a:pt x="205" y="135"/>
                      <a:pt x="179" y="154"/>
                    </a:cubicBezTo>
                    <a:cubicBezTo>
                      <a:pt x="73" y="218"/>
                      <a:pt x="1" y="263"/>
                      <a:pt x="1" y="351"/>
                    </a:cubicBezTo>
                    <a:lnTo>
                      <a:pt x="156" y="354"/>
                    </a:lnTo>
                    <a:lnTo>
                      <a:pt x="224" y="422"/>
                    </a:lnTo>
                    <a:cubicBezTo>
                      <a:pt x="236" y="411"/>
                      <a:pt x="285" y="381"/>
                      <a:pt x="312" y="362"/>
                    </a:cubicBezTo>
                    <a:cubicBezTo>
                      <a:pt x="380" y="321"/>
                      <a:pt x="410" y="301"/>
                      <a:pt x="433" y="271"/>
                    </a:cubicBezTo>
                    <a:cubicBezTo>
                      <a:pt x="433" y="268"/>
                      <a:pt x="441" y="256"/>
                      <a:pt x="464" y="252"/>
                    </a:cubicBezTo>
                    <a:cubicBezTo>
                      <a:pt x="470" y="251"/>
                      <a:pt x="477" y="251"/>
                      <a:pt x="484" y="251"/>
                    </a:cubicBezTo>
                    <a:cubicBezTo>
                      <a:pt x="518" y="251"/>
                      <a:pt x="557" y="264"/>
                      <a:pt x="588" y="286"/>
                    </a:cubicBezTo>
                    <a:cubicBezTo>
                      <a:pt x="630" y="317"/>
                      <a:pt x="672" y="359"/>
                      <a:pt x="714" y="404"/>
                    </a:cubicBezTo>
                    <a:cubicBezTo>
                      <a:pt x="755" y="453"/>
                      <a:pt x="796" y="499"/>
                      <a:pt x="842" y="536"/>
                    </a:cubicBezTo>
                    <a:cubicBezTo>
                      <a:pt x="971" y="639"/>
                      <a:pt x="1134" y="691"/>
                      <a:pt x="1308" y="691"/>
                    </a:cubicBezTo>
                    <a:cubicBezTo>
                      <a:pt x="1455" y="691"/>
                      <a:pt x="1607" y="654"/>
                      <a:pt x="1740" y="574"/>
                    </a:cubicBezTo>
                    <a:lnTo>
                      <a:pt x="1615" y="359"/>
                    </a:lnTo>
                    <a:cubicBezTo>
                      <a:pt x="1519" y="415"/>
                      <a:pt x="1411" y="442"/>
                      <a:pt x="1307" y="442"/>
                    </a:cubicBezTo>
                    <a:cubicBezTo>
                      <a:pt x="1192" y="442"/>
                      <a:pt x="1082" y="409"/>
                      <a:pt x="1001" y="343"/>
                    </a:cubicBezTo>
                    <a:cubicBezTo>
                      <a:pt x="964" y="313"/>
                      <a:pt x="929" y="275"/>
                      <a:pt x="899" y="237"/>
                    </a:cubicBezTo>
                    <a:cubicBezTo>
                      <a:pt x="850" y="184"/>
                      <a:pt x="796" y="127"/>
                      <a:pt x="732" y="78"/>
                    </a:cubicBezTo>
                    <a:cubicBezTo>
                      <a:pt x="656" y="30"/>
                      <a:pt x="566" y="0"/>
                      <a:pt x="4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3"/>
              <p:cNvSpPr/>
              <p:nvPr/>
            </p:nvSpPr>
            <p:spPr>
              <a:xfrm>
                <a:off x="7078260" y="2166347"/>
                <a:ext cx="169690" cy="76337"/>
              </a:xfrm>
              <a:custGeom>
                <a:rect b="b" l="l" r="r" t="t"/>
                <a:pathLst>
                  <a:path extrusionOk="0" h="803" w="1785">
                    <a:moveTo>
                      <a:pt x="1716" y="0"/>
                    </a:moveTo>
                    <a:cubicBezTo>
                      <a:pt x="1615" y="26"/>
                      <a:pt x="1402" y="76"/>
                      <a:pt x="1190" y="125"/>
                    </a:cubicBezTo>
                    <a:cubicBezTo>
                      <a:pt x="978" y="174"/>
                      <a:pt x="766" y="224"/>
                      <a:pt x="664" y="254"/>
                    </a:cubicBezTo>
                    <a:cubicBezTo>
                      <a:pt x="524" y="292"/>
                      <a:pt x="383" y="329"/>
                      <a:pt x="251" y="409"/>
                    </a:cubicBezTo>
                    <a:cubicBezTo>
                      <a:pt x="216" y="428"/>
                      <a:pt x="186" y="451"/>
                      <a:pt x="156" y="474"/>
                    </a:cubicBezTo>
                    <a:cubicBezTo>
                      <a:pt x="103" y="511"/>
                      <a:pt x="50" y="549"/>
                      <a:pt x="1" y="565"/>
                    </a:cubicBezTo>
                    <a:lnTo>
                      <a:pt x="76" y="803"/>
                    </a:lnTo>
                    <a:cubicBezTo>
                      <a:pt x="164" y="773"/>
                      <a:pt x="236" y="724"/>
                      <a:pt x="300" y="678"/>
                    </a:cubicBezTo>
                    <a:cubicBezTo>
                      <a:pt x="326" y="659"/>
                      <a:pt x="353" y="640"/>
                      <a:pt x="379" y="621"/>
                    </a:cubicBezTo>
                    <a:cubicBezTo>
                      <a:pt x="482" y="560"/>
                      <a:pt x="606" y="526"/>
                      <a:pt x="728" y="492"/>
                    </a:cubicBezTo>
                    <a:cubicBezTo>
                      <a:pt x="830" y="466"/>
                      <a:pt x="1038" y="416"/>
                      <a:pt x="1246" y="367"/>
                    </a:cubicBezTo>
                    <a:cubicBezTo>
                      <a:pt x="1463" y="318"/>
                      <a:pt x="1678" y="269"/>
                      <a:pt x="1785" y="238"/>
                    </a:cubicBezTo>
                    <a:lnTo>
                      <a:pt x="17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3"/>
              <p:cNvSpPr/>
              <p:nvPr/>
            </p:nvSpPr>
            <p:spPr>
              <a:xfrm>
                <a:off x="7418597" y="2045613"/>
                <a:ext cx="142691" cy="62077"/>
              </a:xfrm>
              <a:custGeom>
                <a:rect b="b" l="l" r="r" t="t"/>
                <a:pathLst>
                  <a:path extrusionOk="0" h="653" w="1501">
                    <a:moveTo>
                      <a:pt x="117" y="475"/>
                    </a:moveTo>
                    <a:lnTo>
                      <a:pt x="269" y="494"/>
                    </a:lnTo>
                    <a:cubicBezTo>
                      <a:pt x="269" y="501"/>
                      <a:pt x="266" y="505"/>
                      <a:pt x="266" y="512"/>
                    </a:cubicBezTo>
                    <a:cubicBezTo>
                      <a:pt x="249" y="545"/>
                      <a:pt x="218" y="567"/>
                      <a:pt x="185" y="567"/>
                    </a:cubicBezTo>
                    <a:cubicBezTo>
                      <a:pt x="180" y="567"/>
                      <a:pt x="176" y="566"/>
                      <a:pt x="171" y="566"/>
                    </a:cubicBezTo>
                    <a:cubicBezTo>
                      <a:pt x="136" y="554"/>
                      <a:pt x="114" y="516"/>
                      <a:pt x="117" y="475"/>
                    </a:cubicBezTo>
                    <a:close/>
                    <a:moveTo>
                      <a:pt x="1273" y="1"/>
                    </a:moveTo>
                    <a:cubicBezTo>
                      <a:pt x="1206" y="143"/>
                      <a:pt x="1053" y="241"/>
                      <a:pt x="897" y="241"/>
                    </a:cubicBezTo>
                    <a:cubicBezTo>
                      <a:pt x="886" y="241"/>
                      <a:pt x="875" y="240"/>
                      <a:pt x="864" y="239"/>
                    </a:cubicBezTo>
                    <a:cubicBezTo>
                      <a:pt x="830" y="239"/>
                      <a:pt x="796" y="232"/>
                      <a:pt x="762" y="225"/>
                    </a:cubicBezTo>
                    <a:cubicBezTo>
                      <a:pt x="708" y="213"/>
                      <a:pt x="652" y="206"/>
                      <a:pt x="598" y="206"/>
                    </a:cubicBezTo>
                    <a:cubicBezTo>
                      <a:pt x="593" y="205"/>
                      <a:pt x="588" y="205"/>
                      <a:pt x="584" y="205"/>
                    </a:cubicBezTo>
                    <a:cubicBezTo>
                      <a:pt x="457" y="205"/>
                      <a:pt x="337" y="250"/>
                      <a:pt x="243" y="323"/>
                    </a:cubicBezTo>
                    <a:lnTo>
                      <a:pt x="235" y="323"/>
                    </a:lnTo>
                    <a:cubicBezTo>
                      <a:pt x="219" y="319"/>
                      <a:pt x="203" y="317"/>
                      <a:pt x="188" y="317"/>
                    </a:cubicBezTo>
                    <a:cubicBezTo>
                      <a:pt x="119" y="317"/>
                      <a:pt x="58" y="356"/>
                      <a:pt x="30" y="421"/>
                    </a:cubicBezTo>
                    <a:cubicBezTo>
                      <a:pt x="0" y="497"/>
                      <a:pt x="35" y="588"/>
                      <a:pt x="114" y="630"/>
                    </a:cubicBezTo>
                    <a:cubicBezTo>
                      <a:pt x="144" y="645"/>
                      <a:pt x="175" y="653"/>
                      <a:pt x="201" y="653"/>
                    </a:cubicBezTo>
                    <a:cubicBezTo>
                      <a:pt x="254" y="653"/>
                      <a:pt x="303" y="630"/>
                      <a:pt x="337" y="585"/>
                    </a:cubicBezTo>
                    <a:cubicBezTo>
                      <a:pt x="394" y="501"/>
                      <a:pt x="496" y="456"/>
                      <a:pt x="591" y="452"/>
                    </a:cubicBezTo>
                    <a:cubicBezTo>
                      <a:pt x="633" y="456"/>
                      <a:pt x="675" y="463"/>
                      <a:pt x="716" y="471"/>
                    </a:cubicBezTo>
                    <a:cubicBezTo>
                      <a:pt x="757" y="478"/>
                      <a:pt x="799" y="486"/>
                      <a:pt x="845" y="489"/>
                    </a:cubicBezTo>
                    <a:cubicBezTo>
                      <a:pt x="864" y="491"/>
                      <a:pt x="884" y="492"/>
                      <a:pt x="903" y="492"/>
                    </a:cubicBezTo>
                    <a:cubicBezTo>
                      <a:pt x="1155" y="492"/>
                      <a:pt x="1395" y="331"/>
                      <a:pt x="1500" y="103"/>
                    </a:cubicBezTo>
                    <a:lnTo>
                      <a:pt x="12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3"/>
              <p:cNvSpPr/>
              <p:nvPr/>
            </p:nvSpPr>
            <p:spPr>
              <a:xfrm>
                <a:off x="7354903" y="1846546"/>
                <a:ext cx="106662" cy="123584"/>
              </a:xfrm>
              <a:custGeom>
                <a:rect b="b" l="l" r="r" t="t"/>
                <a:pathLst>
                  <a:path extrusionOk="0" h="1300" w="1122">
                    <a:moveTo>
                      <a:pt x="1102" y="0"/>
                    </a:moveTo>
                    <a:lnTo>
                      <a:pt x="856" y="34"/>
                    </a:lnTo>
                    <a:cubicBezTo>
                      <a:pt x="864" y="102"/>
                      <a:pt x="845" y="179"/>
                      <a:pt x="796" y="239"/>
                    </a:cubicBezTo>
                    <a:cubicBezTo>
                      <a:pt x="750" y="303"/>
                      <a:pt x="682" y="341"/>
                      <a:pt x="614" y="352"/>
                    </a:cubicBezTo>
                    <a:cubicBezTo>
                      <a:pt x="598" y="352"/>
                      <a:pt x="583" y="356"/>
                      <a:pt x="564" y="356"/>
                    </a:cubicBezTo>
                    <a:cubicBezTo>
                      <a:pt x="518" y="360"/>
                      <a:pt x="469" y="360"/>
                      <a:pt x="416" y="379"/>
                    </a:cubicBezTo>
                    <a:cubicBezTo>
                      <a:pt x="166" y="469"/>
                      <a:pt x="4" y="1250"/>
                      <a:pt x="0" y="1258"/>
                    </a:cubicBezTo>
                    <a:lnTo>
                      <a:pt x="246" y="1299"/>
                    </a:lnTo>
                    <a:cubicBezTo>
                      <a:pt x="276" y="1129"/>
                      <a:pt x="427" y="670"/>
                      <a:pt x="500" y="614"/>
                    </a:cubicBezTo>
                    <a:cubicBezTo>
                      <a:pt x="518" y="610"/>
                      <a:pt x="549" y="606"/>
                      <a:pt x="579" y="606"/>
                    </a:cubicBezTo>
                    <a:cubicBezTo>
                      <a:pt x="602" y="602"/>
                      <a:pt x="625" y="602"/>
                      <a:pt x="647" y="599"/>
                    </a:cubicBezTo>
                    <a:cubicBezTo>
                      <a:pt x="780" y="583"/>
                      <a:pt x="909" y="508"/>
                      <a:pt x="996" y="390"/>
                    </a:cubicBezTo>
                    <a:cubicBezTo>
                      <a:pt x="1083" y="277"/>
                      <a:pt x="1121" y="137"/>
                      <a:pt x="1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3"/>
              <p:cNvSpPr/>
              <p:nvPr/>
            </p:nvSpPr>
            <p:spPr>
              <a:xfrm>
                <a:off x="7138817" y="2377297"/>
                <a:ext cx="165317" cy="119306"/>
              </a:xfrm>
              <a:custGeom>
                <a:rect b="b" l="l" r="r" t="t"/>
                <a:pathLst>
                  <a:path extrusionOk="0" h="1255" w="1739">
                    <a:moveTo>
                      <a:pt x="1602" y="0"/>
                    </a:moveTo>
                    <a:lnTo>
                      <a:pt x="1489" y="73"/>
                    </a:lnTo>
                    <a:cubicBezTo>
                      <a:pt x="1189" y="255"/>
                      <a:pt x="887" y="447"/>
                      <a:pt x="758" y="603"/>
                    </a:cubicBezTo>
                    <a:cubicBezTo>
                      <a:pt x="719" y="645"/>
                      <a:pt x="686" y="687"/>
                      <a:pt x="648" y="709"/>
                    </a:cubicBezTo>
                    <a:cubicBezTo>
                      <a:pt x="609" y="727"/>
                      <a:pt x="553" y="732"/>
                      <a:pt x="492" y="736"/>
                    </a:cubicBezTo>
                    <a:cubicBezTo>
                      <a:pt x="405" y="743"/>
                      <a:pt x="310" y="747"/>
                      <a:pt x="219" y="800"/>
                    </a:cubicBezTo>
                    <a:cubicBezTo>
                      <a:pt x="69" y="891"/>
                      <a:pt x="0" y="1091"/>
                      <a:pt x="69" y="1255"/>
                    </a:cubicBezTo>
                    <a:lnTo>
                      <a:pt x="299" y="1159"/>
                    </a:lnTo>
                    <a:cubicBezTo>
                      <a:pt x="277" y="1110"/>
                      <a:pt x="299" y="1042"/>
                      <a:pt x="345" y="1016"/>
                    </a:cubicBezTo>
                    <a:cubicBezTo>
                      <a:pt x="387" y="993"/>
                      <a:pt x="443" y="989"/>
                      <a:pt x="508" y="986"/>
                    </a:cubicBezTo>
                    <a:cubicBezTo>
                      <a:pt x="587" y="977"/>
                      <a:pt x="678" y="974"/>
                      <a:pt x="765" y="928"/>
                    </a:cubicBezTo>
                    <a:cubicBezTo>
                      <a:pt x="849" y="887"/>
                      <a:pt x="901" y="818"/>
                      <a:pt x="966" y="743"/>
                    </a:cubicBezTo>
                    <a:cubicBezTo>
                      <a:pt x="1060" y="626"/>
                      <a:pt x="1424" y="406"/>
                      <a:pt x="1618" y="285"/>
                    </a:cubicBezTo>
                    <a:lnTo>
                      <a:pt x="1739" y="209"/>
                    </a:lnTo>
                    <a:lnTo>
                      <a:pt x="16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3"/>
              <p:cNvSpPr/>
              <p:nvPr/>
            </p:nvSpPr>
            <p:spPr>
              <a:xfrm>
                <a:off x="7282462" y="2521321"/>
                <a:ext cx="77192" cy="154194"/>
              </a:xfrm>
              <a:custGeom>
                <a:rect b="b" l="l" r="r" t="t"/>
                <a:pathLst>
                  <a:path extrusionOk="0" h="1622" w="812">
                    <a:moveTo>
                      <a:pt x="667" y="1"/>
                    </a:moveTo>
                    <a:cubicBezTo>
                      <a:pt x="485" y="126"/>
                      <a:pt x="398" y="334"/>
                      <a:pt x="326" y="497"/>
                    </a:cubicBezTo>
                    <a:cubicBezTo>
                      <a:pt x="269" y="630"/>
                      <a:pt x="189" y="812"/>
                      <a:pt x="231" y="1001"/>
                    </a:cubicBezTo>
                    <a:cubicBezTo>
                      <a:pt x="239" y="1031"/>
                      <a:pt x="250" y="1065"/>
                      <a:pt x="258" y="1092"/>
                    </a:cubicBezTo>
                    <a:cubicBezTo>
                      <a:pt x="273" y="1133"/>
                      <a:pt x="285" y="1172"/>
                      <a:pt x="280" y="1194"/>
                    </a:cubicBezTo>
                    <a:cubicBezTo>
                      <a:pt x="277" y="1232"/>
                      <a:pt x="228" y="1277"/>
                      <a:pt x="178" y="1319"/>
                    </a:cubicBezTo>
                    <a:cubicBezTo>
                      <a:pt x="98" y="1391"/>
                      <a:pt x="0" y="1478"/>
                      <a:pt x="0" y="1622"/>
                    </a:cubicBezTo>
                    <a:lnTo>
                      <a:pt x="250" y="1622"/>
                    </a:lnTo>
                    <a:cubicBezTo>
                      <a:pt x="250" y="1592"/>
                      <a:pt x="296" y="1550"/>
                      <a:pt x="345" y="1504"/>
                    </a:cubicBezTo>
                    <a:cubicBezTo>
                      <a:pt x="417" y="1440"/>
                      <a:pt x="508" y="1357"/>
                      <a:pt x="527" y="1235"/>
                    </a:cubicBezTo>
                    <a:cubicBezTo>
                      <a:pt x="542" y="1149"/>
                      <a:pt x="516" y="1073"/>
                      <a:pt x="497" y="1013"/>
                    </a:cubicBezTo>
                    <a:cubicBezTo>
                      <a:pt x="489" y="993"/>
                      <a:pt x="481" y="971"/>
                      <a:pt x="474" y="948"/>
                    </a:cubicBezTo>
                    <a:cubicBezTo>
                      <a:pt x="451" y="845"/>
                      <a:pt x="497" y="728"/>
                      <a:pt x="553" y="595"/>
                    </a:cubicBezTo>
                    <a:cubicBezTo>
                      <a:pt x="629" y="425"/>
                      <a:pt x="698" y="285"/>
                      <a:pt x="811" y="209"/>
                    </a:cubicBezTo>
                    <a:lnTo>
                      <a:pt x="6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3"/>
              <p:cNvSpPr/>
              <p:nvPr/>
            </p:nvSpPr>
            <p:spPr>
              <a:xfrm>
                <a:off x="7440843" y="2514191"/>
                <a:ext cx="128337" cy="138699"/>
              </a:xfrm>
              <a:custGeom>
                <a:rect b="b" l="l" r="r" t="t"/>
                <a:pathLst>
                  <a:path extrusionOk="0" h="1459" w="1350">
                    <a:moveTo>
                      <a:pt x="232" y="0"/>
                    </a:moveTo>
                    <a:lnTo>
                      <a:pt x="1" y="91"/>
                    </a:lnTo>
                    <a:cubicBezTo>
                      <a:pt x="65" y="254"/>
                      <a:pt x="262" y="394"/>
                      <a:pt x="455" y="530"/>
                    </a:cubicBezTo>
                    <a:cubicBezTo>
                      <a:pt x="581" y="618"/>
                      <a:pt x="710" y="712"/>
                      <a:pt x="759" y="780"/>
                    </a:cubicBezTo>
                    <a:cubicBezTo>
                      <a:pt x="796" y="838"/>
                      <a:pt x="812" y="913"/>
                      <a:pt x="831" y="992"/>
                    </a:cubicBezTo>
                    <a:cubicBezTo>
                      <a:pt x="842" y="1046"/>
                      <a:pt x="853" y="1098"/>
                      <a:pt x="872" y="1151"/>
                    </a:cubicBezTo>
                    <a:cubicBezTo>
                      <a:pt x="914" y="1277"/>
                      <a:pt x="1005" y="1383"/>
                      <a:pt x="1111" y="1432"/>
                    </a:cubicBezTo>
                    <a:cubicBezTo>
                      <a:pt x="1153" y="1451"/>
                      <a:pt x="1198" y="1458"/>
                      <a:pt x="1240" y="1458"/>
                    </a:cubicBezTo>
                    <a:cubicBezTo>
                      <a:pt x="1278" y="1458"/>
                      <a:pt x="1315" y="1455"/>
                      <a:pt x="1350" y="1439"/>
                    </a:cubicBezTo>
                    <a:lnTo>
                      <a:pt x="1255" y="1208"/>
                    </a:lnTo>
                    <a:cubicBezTo>
                      <a:pt x="1253" y="1208"/>
                      <a:pt x="1248" y="1211"/>
                      <a:pt x="1240" y="1211"/>
                    </a:cubicBezTo>
                    <a:cubicBezTo>
                      <a:pt x="1233" y="1211"/>
                      <a:pt x="1225" y="1209"/>
                      <a:pt x="1213" y="1205"/>
                    </a:cubicBezTo>
                    <a:cubicBezTo>
                      <a:pt x="1172" y="1186"/>
                      <a:pt x="1126" y="1128"/>
                      <a:pt x="1107" y="1072"/>
                    </a:cubicBezTo>
                    <a:cubicBezTo>
                      <a:pt x="1092" y="1027"/>
                      <a:pt x="1084" y="985"/>
                      <a:pt x="1073" y="939"/>
                    </a:cubicBezTo>
                    <a:cubicBezTo>
                      <a:pt x="1054" y="841"/>
                      <a:pt x="1028" y="731"/>
                      <a:pt x="960" y="637"/>
                    </a:cubicBezTo>
                    <a:cubicBezTo>
                      <a:pt x="887" y="534"/>
                      <a:pt x="747" y="432"/>
                      <a:pt x="600" y="326"/>
                    </a:cubicBezTo>
                    <a:cubicBezTo>
                      <a:pt x="452" y="224"/>
                      <a:pt x="270" y="91"/>
                      <a:pt x="2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3"/>
              <p:cNvSpPr/>
              <p:nvPr/>
            </p:nvSpPr>
            <p:spPr>
              <a:xfrm>
                <a:off x="7015992" y="1982680"/>
                <a:ext cx="219693" cy="60176"/>
              </a:xfrm>
              <a:custGeom>
                <a:rect b="b" l="l" r="r" t="t"/>
                <a:pathLst>
                  <a:path extrusionOk="0" h="633" w="2311">
                    <a:moveTo>
                      <a:pt x="867" y="0"/>
                    </a:moveTo>
                    <a:cubicBezTo>
                      <a:pt x="768" y="0"/>
                      <a:pt x="668" y="33"/>
                      <a:pt x="588" y="76"/>
                    </a:cubicBezTo>
                    <a:cubicBezTo>
                      <a:pt x="550" y="98"/>
                      <a:pt x="511" y="121"/>
                      <a:pt x="474" y="144"/>
                    </a:cubicBezTo>
                    <a:cubicBezTo>
                      <a:pt x="406" y="189"/>
                      <a:pt x="338" y="235"/>
                      <a:pt x="270" y="250"/>
                    </a:cubicBezTo>
                    <a:cubicBezTo>
                      <a:pt x="261" y="250"/>
                      <a:pt x="247" y="247"/>
                      <a:pt x="242" y="242"/>
                    </a:cubicBezTo>
                    <a:lnTo>
                      <a:pt x="242" y="242"/>
                    </a:lnTo>
                    <a:cubicBezTo>
                      <a:pt x="254" y="254"/>
                      <a:pt x="270" y="287"/>
                      <a:pt x="258" y="318"/>
                    </a:cubicBezTo>
                    <a:lnTo>
                      <a:pt x="27" y="219"/>
                    </a:lnTo>
                    <a:lnTo>
                      <a:pt x="27" y="219"/>
                    </a:lnTo>
                    <a:cubicBezTo>
                      <a:pt x="1" y="284"/>
                      <a:pt x="11" y="356"/>
                      <a:pt x="57" y="409"/>
                    </a:cubicBezTo>
                    <a:cubicBezTo>
                      <a:pt x="103" y="464"/>
                      <a:pt x="182" y="499"/>
                      <a:pt x="263" y="499"/>
                    </a:cubicBezTo>
                    <a:cubicBezTo>
                      <a:pt x="283" y="499"/>
                      <a:pt x="303" y="497"/>
                      <a:pt x="322" y="492"/>
                    </a:cubicBezTo>
                    <a:cubicBezTo>
                      <a:pt x="436" y="469"/>
                      <a:pt x="527" y="409"/>
                      <a:pt x="611" y="356"/>
                    </a:cubicBezTo>
                    <a:cubicBezTo>
                      <a:pt x="641" y="333"/>
                      <a:pt x="674" y="315"/>
                      <a:pt x="709" y="296"/>
                    </a:cubicBezTo>
                    <a:cubicBezTo>
                      <a:pt x="760" y="269"/>
                      <a:pt x="820" y="248"/>
                      <a:pt x="871" y="248"/>
                    </a:cubicBezTo>
                    <a:cubicBezTo>
                      <a:pt x="899" y="248"/>
                      <a:pt x="924" y="254"/>
                      <a:pt x="943" y="269"/>
                    </a:cubicBezTo>
                    <a:cubicBezTo>
                      <a:pt x="959" y="284"/>
                      <a:pt x="974" y="303"/>
                      <a:pt x="989" y="326"/>
                    </a:cubicBezTo>
                    <a:cubicBezTo>
                      <a:pt x="1011" y="356"/>
                      <a:pt x="1034" y="390"/>
                      <a:pt x="1072" y="420"/>
                    </a:cubicBezTo>
                    <a:cubicBezTo>
                      <a:pt x="1162" y="496"/>
                      <a:pt x="1273" y="512"/>
                      <a:pt x="1378" y="512"/>
                    </a:cubicBezTo>
                    <a:cubicBezTo>
                      <a:pt x="1419" y="512"/>
                      <a:pt x="1459" y="510"/>
                      <a:pt x="1497" y="507"/>
                    </a:cubicBezTo>
                    <a:lnTo>
                      <a:pt x="1557" y="504"/>
                    </a:lnTo>
                    <a:cubicBezTo>
                      <a:pt x="1563" y="503"/>
                      <a:pt x="1570" y="503"/>
                      <a:pt x="1577" y="503"/>
                    </a:cubicBezTo>
                    <a:cubicBezTo>
                      <a:pt x="1708" y="503"/>
                      <a:pt x="2026" y="597"/>
                      <a:pt x="2065" y="633"/>
                    </a:cubicBezTo>
                    <a:lnTo>
                      <a:pt x="2311" y="610"/>
                    </a:lnTo>
                    <a:cubicBezTo>
                      <a:pt x="2286" y="352"/>
                      <a:pt x="1698" y="253"/>
                      <a:pt x="1561" y="253"/>
                    </a:cubicBezTo>
                    <a:cubicBezTo>
                      <a:pt x="1553" y="253"/>
                      <a:pt x="1547" y="253"/>
                      <a:pt x="1542" y="254"/>
                    </a:cubicBezTo>
                    <a:lnTo>
                      <a:pt x="1478" y="257"/>
                    </a:lnTo>
                    <a:cubicBezTo>
                      <a:pt x="1440" y="260"/>
                      <a:pt x="1403" y="263"/>
                      <a:pt x="1368" y="263"/>
                    </a:cubicBezTo>
                    <a:cubicBezTo>
                      <a:pt x="1313" y="263"/>
                      <a:pt x="1264" y="256"/>
                      <a:pt x="1231" y="227"/>
                    </a:cubicBezTo>
                    <a:cubicBezTo>
                      <a:pt x="1220" y="216"/>
                      <a:pt x="1205" y="197"/>
                      <a:pt x="1190" y="174"/>
                    </a:cubicBezTo>
                    <a:cubicBezTo>
                      <a:pt x="1167" y="144"/>
                      <a:pt x="1141" y="110"/>
                      <a:pt x="1102" y="79"/>
                    </a:cubicBezTo>
                    <a:cubicBezTo>
                      <a:pt x="1032" y="23"/>
                      <a:pt x="949" y="0"/>
                      <a:pt x="8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3"/>
              <p:cNvSpPr/>
              <p:nvPr/>
            </p:nvSpPr>
            <p:spPr>
              <a:xfrm>
                <a:off x="7193861" y="1874685"/>
                <a:ext cx="320176" cy="683037"/>
              </a:xfrm>
              <a:custGeom>
                <a:rect b="b" l="l" r="r" t="t"/>
                <a:pathLst>
                  <a:path extrusionOk="0" h="7185" w="3368">
                    <a:moveTo>
                      <a:pt x="960" y="0"/>
                    </a:moveTo>
                    <a:cubicBezTo>
                      <a:pt x="580" y="0"/>
                      <a:pt x="237" y="232"/>
                      <a:pt x="160" y="753"/>
                    </a:cubicBezTo>
                    <a:cubicBezTo>
                      <a:pt x="0" y="1837"/>
                      <a:pt x="220" y="3105"/>
                      <a:pt x="470" y="4159"/>
                    </a:cubicBezTo>
                    <a:cubicBezTo>
                      <a:pt x="633" y="4848"/>
                      <a:pt x="860" y="5526"/>
                      <a:pt x="1149" y="6174"/>
                    </a:cubicBezTo>
                    <a:cubicBezTo>
                      <a:pt x="1338" y="6602"/>
                      <a:pt x="1607" y="7064"/>
                      <a:pt x="2065" y="7166"/>
                    </a:cubicBezTo>
                    <a:cubicBezTo>
                      <a:pt x="2121" y="7178"/>
                      <a:pt x="2177" y="7184"/>
                      <a:pt x="2232" y="7184"/>
                    </a:cubicBezTo>
                    <a:cubicBezTo>
                      <a:pt x="2597" y="7184"/>
                      <a:pt x="2949" y="6939"/>
                      <a:pt x="3133" y="6614"/>
                    </a:cubicBezTo>
                    <a:cubicBezTo>
                      <a:pt x="3341" y="6242"/>
                      <a:pt x="3368" y="5792"/>
                      <a:pt x="3322" y="5364"/>
                    </a:cubicBezTo>
                    <a:cubicBezTo>
                      <a:pt x="3273" y="4848"/>
                      <a:pt x="3137" y="4344"/>
                      <a:pt x="2997" y="3844"/>
                    </a:cubicBezTo>
                    <a:cubicBezTo>
                      <a:pt x="2838" y="3269"/>
                      <a:pt x="2679" y="2693"/>
                      <a:pt x="2523" y="2114"/>
                    </a:cubicBezTo>
                    <a:cubicBezTo>
                      <a:pt x="2380" y="1591"/>
                      <a:pt x="2231" y="1060"/>
                      <a:pt x="1951" y="594"/>
                    </a:cubicBezTo>
                    <a:cubicBezTo>
                      <a:pt x="1726" y="216"/>
                      <a:pt x="1326" y="0"/>
                      <a:pt x="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3"/>
              <p:cNvSpPr/>
              <p:nvPr/>
            </p:nvSpPr>
            <p:spPr>
              <a:xfrm rot="-3583631">
                <a:off x="7193716" y="2340434"/>
                <a:ext cx="320203" cy="253541"/>
              </a:xfrm>
              <a:custGeom>
                <a:rect b="b" l="l" r="r" t="t"/>
                <a:pathLst>
                  <a:path extrusionOk="0" h="7185" w="3368">
                    <a:moveTo>
                      <a:pt x="960" y="0"/>
                    </a:moveTo>
                    <a:cubicBezTo>
                      <a:pt x="580" y="0"/>
                      <a:pt x="237" y="232"/>
                      <a:pt x="160" y="753"/>
                    </a:cubicBezTo>
                    <a:cubicBezTo>
                      <a:pt x="0" y="1837"/>
                      <a:pt x="220" y="3105"/>
                      <a:pt x="470" y="4159"/>
                    </a:cubicBezTo>
                    <a:cubicBezTo>
                      <a:pt x="633" y="4848"/>
                      <a:pt x="860" y="5526"/>
                      <a:pt x="1149" y="6174"/>
                    </a:cubicBezTo>
                    <a:cubicBezTo>
                      <a:pt x="1338" y="6602"/>
                      <a:pt x="1607" y="7064"/>
                      <a:pt x="2065" y="7166"/>
                    </a:cubicBezTo>
                    <a:cubicBezTo>
                      <a:pt x="2121" y="7178"/>
                      <a:pt x="2177" y="7184"/>
                      <a:pt x="2232" y="7184"/>
                    </a:cubicBezTo>
                    <a:cubicBezTo>
                      <a:pt x="2597" y="7184"/>
                      <a:pt x="2949" y="6939"/>
                      <a:pt x="3133" y="6614"/>
                    </a:cubicBezTo>
                    <a:cubicBezTo>
                      <a:pt x="3341" y="6242"/>
                      <a:pt x="3368" y="5792"/>
                      <a:pt x="3322" y="5364"/>
                    </a:cubicBezTo>
                    <a:cubicBezTo>
                      <a:pt x="3273" y="4848"/>
                      <a:pt x="3137" y="4344"/>
                      <a:pt x="2997" y="3844"/>
                    </a:cubicBezTo>
                    <a:cubicBezTo>
                      <a:pt x="2838" y="3269"/>
                      <a:pt x="2679" y="2693"/>
                      <a:pt x="2523" y="2114"/>
                    </a:cubicBezTo>
                    <a:cubicBezTo>
                      <a:pt x="2380" y="1591"/>
                      <a:pt x="2231" y="1060"/>
                      <a:pt x="1951" y="594"/>
                    </a:cubicBezTo>
                    <a:cubicBezTo>
                      <a:pt x="1726" y="216"/>
                      <a:pt x="1326" y="0"/>
                      <a:pt x="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3"/>
              <p:cNvSpPr/>
              <p:nvPr/>
            </p:nvSpPr>
            <p:spPr>
              <a:xfrm>
                <a:off x="7304423" y="2308470"/>
                <a:ext cx="98772" cy="159898"/>
              </a:xfrm>
              <a:custGeom>
                <a:rect b="b" l="l" r="r" t="t"/>
                <a:pathLst>
                  <a:path extrusionOk="0" h="1682" w="1039">
                    <a:moveTo>
                      <a:pt x="438" y="0"/>
                    </a:moveTo>
                    <a:cubicBezTo>
                      <a:pt x="432" y="0"/>
                      <a:pt x="427" y="1"/>
                      <a:pt x="421" y="1"/>
                    </a:cubicBezTo>
                    <a:cubicBezTo>
                      <a:pt x="0" y="54"/>
                      <a:pt x="557" y="1236"/>
                      <a:pt x="645" y="1437"/>
                    </a:cubicBezTo>
                    <a:cubicBezTo>
                      <a:pt x="678" y="1516"/>
                      <a:pt x="717" y="1600"/>
                      <a:pt x="788" y="1649"/>
                    </a:cubicBezTo>
                    <a:cubicBezTo>
                      <a:pt x="819" y="1670"/>
                      <a:pt x="858" y="1681"/>
                      <a:pt x="896" y="1681"/>
                    </a:cubicBezTo>
                    <a:cubicBezTo>
                      <a:pt x="945" y="1681"/>
                      <a:pt x="992" y="1662"/>
                      <a:pt x="1016" y="1619"/>
                    </a:cubicBezTo>
                    <a:cubicBezTo>
                      <a:pt x="1038" y="1577"/>
                      <a:pt x="1035" y="1528"/>
                      <a:pt x="1031" y="1482"/>
                    </a:cubicBezTo>
                    <a:cubicBezTo>
                      <a:pt x="1004" y="1236"/>
                      <a:pt x="777" y="0"/>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3"/>
              <p:cNvSpPr/>
              <p:nvPr/>
            </p:nvSpPr>
            <p:spPr>
              <a:xfrm>
                <a:off x="7211750" y="1872581"/>
                <a:ext cx="320204" cy="299543"/>
              </a:xfrm>
              <a:custGeom>
                <a:rect b="b" l="l" r="r" t="t"/>
                <a:pathLst>
                  <a:path extrusionOk="0" h="7185" w="3368">
                    <a:moveTo>
                      <a:pt x="960" y="0"/>
                    </a:moveTo>
                    <a:cubicBezTo>
                      <a:pt x="580" y="0"/>
                      <a:pt x="237" y="232"/>
                      <a:pt x="160" y="753"/>
                    </a:cubicBezTo>
                    <a:cubicBezTo>
                      <a:pt x="0" y="1837"/>
                      <a:pt x="220" y="3105"/>
                      <a:pt x="470" y="4159"/>
                    </a:cubicBezTo>
                    <a:cubicBezTo>
                      <a:pt x="633" y="4848"/>
                      <a:pt x="860" y="5526"/>
                      <a:pt x="1149" y="6174"/>
                    </a:cubicBezTo>
                    <a:cubicBezTo>
                      <a:pt x="1338" y="6602"/>
                      <a:pt x="1607" y="7064"/>
                      <a:pt x="2065" y="7166"/>
                    </a:cubicBezTo>
                    <a:cubicBezTo>
                      <a:pt x="2121" y="7178"/>
                      <a:pt x="2177" y="7184"/>
                      <a:pt x="2232" y="7184"/>
                    </a:cubicBezTo>
                    <a:cubicBezTo>
                      <a:pt x="2597" y="7184"/>
                      <a:pt x="2949" y="6939"/>
                      <a:pt x="3133" y="6614"/>
                    </a:cubicBezTo>
                    <a:cubicBezTo>
                      <a:pt x="3341" y="6242"/>
                      <a:pt x="3368" y="5792"/>
                      <a:pt x="3322" y="5364"/>
                    </a:cubicBezTo>
                    <a:cubicBezTo>
                      <a:pt x="3273" y="4848"/>
                      <a:pt x="3137" y="4344"/>
                      <a:pt x="2997" y="3844"/>
                    </a:cubicBezTo>
                    <a:cubicBezTo>
                      <a:pt x="2838" y="3269"/>
                      <a:pt x="2679" y="2693"/>
                      <a:pt x="2523" y="2114"/>
                    </a:cubicBezTo>
                    <a:cubicBezTo>
                      <a:pt x="2380" y="1591"/>
                      <a:pt x="2231" y="1060"/>
                      <a:pt x="1951" y="594"/>
                    </a:cubicBezTo>
                    <a:cubicBezTo>
                      <a:pt x="1726" y="216"/>
                      <a:pt x="1326" y="0"/>
                      <a:pt x="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6" name="Google Shape;2076;p43"/>
            <p:cNvSpPr/>
            <p:nvPr/>
          </p:nvSpPr>
          <p:spPr>
            <a:xfrm>
              <a:off x="893450"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Mercury is the closest planet to the Sun and the smallest one</a:t>
              </a:r>
              <a:endParaRPr>
                <a:solidFill>
                  <a:schemeClr val="dk2"/>
                </a:solidFill>
              </a:endParaRPr>
            </a:p>
          </p:txBody>
        </p:sp>
        <p:sp>
          <p:nvSpPr>
            <p:cNvPr id="2077" name="Google Shape;2077;p43"/>
            <p:cNvSpPr txBox="1"/>
            <p:nvPr/>
          </p:nvSpPr>
          <p:spPr>
            <a:xfrm>
              <a:off x="893456"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MERCURY</a:t>
              </a:r>
              <a:endParaRPr sz="1600">
                <a:solidFill>
                  <a:schemeClr val="dk1"/>
                </a:solidFill>
                <a:latin typeface="Anton"/>
                <a:ea typeface="Anton"/>
                <a:cs typeface="Anton"/>
                <a:sym typeface="Anton"/>
              </a:endParaRPr>
            </a:p>
          </p:txBody>
        </p:sp>
        <p:sp>
          <p:nvSpPr>
            <p:cNvPr id="2078" name="Google Shape;2078;p43"/>
            <p:cNvSpPr/>
            <p:nvPr/>
          </p:nvSpPr>
          <p:spPr>
            <a:xfrm>
              <a:off x="3770025"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It h</a:t>
              </a:r>
              <a:r>
                <a:rPr lang="en">
                  <a:solidFill>
                    <a:schemeClr val="dk2"/>
                  </a:solidFill>
                  <a:latin typeface="Advent Pro"/>
                  <a:ea typeface="Advent Pro"/>
                  <a:cs typeface="Advent Pro"/>
                  <a:sym typeface="Advent Pro"/>
                </a:rPr>
                <a:t>as a beautiful name and is the second planet from the Sun</a:t>
              </a:r>
              <a:endParaRPr>
                <a:solidFill>
                  <a:schemeClr val="dk2"/>
                </a:solidFill>
              </a:endParaRPr>
            </a:p>
          </p:txBody>
        </p:sp>
        <p:sp>
          <p:nvSpPr>
            <p:cNvPr id="2079" name="Google Shape;2079;p43"/>
            <p:cNvSpPr txBox="1"/>
            <p:nvPr/>
          </p:nvSpPr>
          <p:spPr>
            <a:xfrm>
              <a:off x="3770031"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VENUS</a:t>
              </a:r>
              <a:endParaRPr sz="1600">
                <a:solidFill>
                  <a:schemeClr val="dk1"/>
                </a:solidFill>
                <a:latin typeface="Anton"/>
                <a:ea typeface="Anton"/>
                <a:cs typeface="Anton"/>
                <a:sym typeface="Anton"/>
              </a:endParaRPr>
            </a:p>
          </p:txBody>
        </p:sp>
        <p:sp>
          <p:nvSpPr>
            <p:cNvPr id="2080" name="Google Shape;2080;p43"/>
            <p:cNvSpPr/>
            <p:nvPr/>
          </p:nvSpPr>
          <p:spPr>
            <a:xfrm>
              <a:off x="6646600" y="3812975"/>
              <a:ext cx="1604400" cy="921600"/>
            </a:xfrm>
            <a:prstGeom prst="rect">
              <a:avLst/>
            </a:prstGeom>
            <a:solidFill>
              <a:schemeClr val="dk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a:solidFill>
                    <a:schemeClr val="dk2"/>
                  </a:solidFill>
                  <a:latin typeface="Advent Pro"/>
                  <a:ea typeface="Advent Pro"/>
                  <a:cs typeface="Advent Pro"/>
                  <a:sym typeface="Advent Pro"/>
                </a:rPr>
                <a:t>It's full of iron oxide dust, which gives the planet its reddish cast</a:t>
              </a:r>
              <a:endParaRPr>
                <a:solidFill>
                  <a:schemeClr val="dk2"/>
                </a:solidFill>
              </a:endParaRPr>
            </a:p>
          </p:txBody>
        </p:sp>
        <p:sp>
          <p:nvSpPr>
            <p:cNvPr id="2081" name="Google Shape;2081;p43"/>
            <p:cNvSpPr txBox="1"/>
            <p:nvPr/>
          </p:nvSpPr>
          <p:spPr>
            <a:xfrm>
              <a:off x="6646606" y="3278875"/>
              <a:ext cx="1604400" cy="429600"/>
            </a:xfrm>
            <a:prstGeom prst="rect">
              <a:avLst/>
            </a:prstGeom>
            <a:solidFill>
              <a:schemeClr val="accent3"/>
            </a:solidFill>
            <a:ln>
              <a:noFill/>
            </a:ln>
          </p:spPr>
          <p:txBody>
            <a:bodyPr anchorCtr="0" anchor="ctr" bIns="91425" lIns="91425" spcFirstLastPara="1" rIns="91425" wrap="square" tIns="118850">
              <a:noAutofit/>
            </a:bodyPr>
            <a:lstStyle/>
            <a:p>
              <a:pPr indent="0" lvl="0" marL="0" rtl="0" algn="ctr">
                <a:spcBef>
                  <a:spcPts val="0"/>
                </a:spcBef>
                <a:spcAft>
                  <a:spcPts val="0"/>
                </a:spcAft>
                <a:buNone/>
              </a:pPr>
              <a:r>
                <a:rPr lang="en" sz="1600">
                  <a:solidFill>
                    <a:schemeClr val="dk1"/>
                  </a:solidFill>
                  <a:latin typeface="Anton"/>
                  <a:ea typeface="Anton"/>
                  <a:cs typeface="Anton"/>
                  <a:sym typeface="Anton"/>
                </a:rPr>
                <a:t>MARS</a:t>
              </a:r>
              <a:endParaRPr sz="1600">
                <a:solidFill>
                  <a:schemeClr val="dk1"/>
                </a:solidFill>
                <a:latin typeface="Anton"/>
                <a:ea typeface="Anton"/>
                <a:cs typeface="Anton"/>
                <a:sym typeface="Anton"/>
              </a:endParaRPr>
            </a:p>
          </p:txBody>
        </p:sp>
        <p:cxnSp>
          <p:nvCxnSpPr>
            <p:cNvPr id="2082" name="Google Shape;2082;p43"/>
            <p:cNvCxnSpPr>
              <a:stCxn id="2077" idx="0"/>
              <a:endCxn id="1998" idx="2"/>
            </p:cNvCxnSpPr>
            <p:nvPr/>
          </p:nvCxnSpPr>
          <p:spPr>
            <a:xfrm rot="10800000">
              <a:off x="1695656" y="2729575"/>
              <a:ext cx="0" cy="549300"/>
            </a:xfrm>
            <a:prstGeom prst="straightConnector1">
              <a:avLst/>
            </a:prstGeom>
            <a:noFill/>
            <a:ln cap="flat" cmpd="sng" w="19050">
              <a:solidFill>
                <a:schemeClr val="dk2"/>
              </a:solidFill>
              <a:prstDash val="solid"/>
              <a:round/>
              <a:headEnd len="med" w="med" type="none"/>
              <a:tailEnd len="med" w="med" type="diamond"/>
            </a:ln>
          </p:spPr>
        </p:cxnSp>
        <p:cxnSp>
          <p:nvCxnSpPr>
            <p:cNvPr id="2083" name="Google Shape;2083;p43"/>
            <p:cNvCxnSpPr>
              <a:stCxn id="2079" idx="0"/>
              <a:endCxn id="1997" idx="2"/>
            </p:cNvCxnSpPr>
            <p:nvPr/>
          </p:nvCxnSpPr>
          <p:spPr>
            <a:xfrm rot="10800000">
              <a:off x="4572231" y="2729575"/>
              <a:ext cx="0" cy="549300"/>
            </a:xfrm>
            <a:prstGeom prst="straightConnector1">
              <a:avLst/>
            </a:prstGeom>
            <a:noFill/>
            <a:ln cap="flat" cmpd="sng" w="19050">
              <a:solidFill>
                <a:schemeClr val="dk2"/>
              </a:solidFill>
              <a:prstDash val="solid"/>
              <a:round/>
              <a:headEnd len="med" w="med" type="none"/>
              <a:tailEnd len="med" w="med" type="diamond"/>
            </a:ln>
          </p:spPr>
        </p:cxnSp>
        <p:cxnSp>
          <p:nvCxnSpPr>
            <p:cNvPr id="2084" name="Google Shape;2084;p43"/>
            <p:cNvCxnSpPr>
              <a:stCxn id="2081" idx="0"/>
              <a:endCxn id="2051" idx="2"/>
            </p:cNvCxnSpPr>
            <p:nvPr/>
          </p:nvCxnSpPr>
          <p:spPr>
            <a:xfrm rot="10800000">
              <a:off x="7448806" y="2729575"/>
              <a:ext cx="0" cy="549300"/>
            </a:xfrm>
            <a:prstGeom prst="straightConnector1">
              <a:avLst/>
            </a:prstGeom>
            <a:noFill/>
            <a:ln cap="flat" cmpd="sng" w="19050">
              <a:solidFill>
                <a:schemeClr val="dk2"/>
              </a:solidFill>
              <a:prstDash val="solid"/>
              <a:round/>
              <a:headEnd len="med" w="med" type="none"/>
              <a:tailEnd len="med" w="med" type="diamond"/>
            </a:ln>
          </p:spPr>
        </p:cxnSp>
        <p:cxnSp>
          <p:nvCxnSpPr>
            <p:cNvPr id="2085" name="Google Shape;2085;p43"/>
            <p:cNvCxnSpPr>
              <a:stCxn id="1998" idx="3"/>
              <a:endCxn id="1997" idx="1"/>
            </p:cNvCxnSpPr>
            <p:nvPr/>
          </p:nvCxnSpPr>
          <p:spPr>
            <a:xfrm>
              <a:off x="2497850" y="1927400"/>
              <a:ext cx="1272300" cy="0"/>
            </a:xfrm>
            <a:prstGeom prst="straightConnector1">
              <a:avLst/>
            </a:prstGeom>
            <a:noFill/>
            <a:ln cap="flat" cmpd="sng" w="19050">
              <a:solidFill>
                <a:schemeClr val="dk2"/>
              </a:solidFill>
              <a:prstDash val="solid"/>
              <a:round/>
              <a:headEnd len="med" w="med" type="none"/>
              <a:tailEnd len="med" w="med" type="none"/>
            </a:ln>
          </p:spPr>
        </p:cxnSp>
        <p:cxnSp>
          <p:nvCxnSpPr>
            <p:cNvPr id="2086" name="Google Shape;2086;p43"/>
            <p:cNvCxnSpPr>
              <a:stCxn id="1997" idx="3"/>
              <a:endCxn id="2051" idx="1"/>
            </p:cNvCxnSpPr>
            <p:nvPr/>
          </p:nvCxnSpPr>
          <p:spPr>
            <a:xfrm>
              <a:off x="5374425" y="1927400"/>
              <a:ext cx="1272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Chemistry </a:t>
            </a:r>
            <a:r>
              <a:rPr lang="en"/>
              <a:t>thesis infographics</a:t>
            </a:r>
            <a:endParaRPr/>
          </a:p>
        </p:txBody>
      </p:sp>
      <p:grpSp>
        <p:nvGrpSpPr>
          <p:cNvPr id="85" name="Google Shape;85;p17"/>
          <p:cNvGrpSpPr/>
          <p:nvPr/>
        </p:nvGrpSpPr>
        <p:grpSpPr>
          <a:xfrm>
            <a:off x="3634189" y="1398750"/>
            <a:ext cx="1826121" cy="3750437"/>
            <a:chOff x="3641589" y="1398750"/>
            <a:chExt cx="1826121" cy="3750437"/>
          </a:xfrm>
        </p:grpSpPr>
        <p:grpSp>
          <p:nvGrpSpPr>
            <p:cNvPr id="86" name="Google Shape;86;p17"/>
            <p:cNvGrpSpPr/>
            <p:nvPr/>
          </p:nvGrpSpPr>
          <p:grpSpPr>
            <a:xfrm>
              <a:off x="4726023" y="3586161"/>
              <a:ext cx="741688" cy="1140638"/>
              <a:chOff x="4726023" y="3586161"/>
              <a:chExt cx="741688" cy="1140638"/>
            </a:xfrm>
          </p:grpSpPr>
          <p:sp>
            <p:nvSpPr>
              <p:cNvPr id="87" name="Google Shape;87;p17"/>
              <p:cNvSpPr/>
              <p:nvPr/>
            </p:nvSpPr>
            <p:spPr>
              <a:xfrm>
                <a:off x="5023915" y="3586161"/>
                <a:ext cx="145930" cy="22649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4726023" y="3678121"/>
                <a:ext cx="741688" cy="1048678"/>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4811131" y="4026891"/>
                <a:ext cx="656580" cy="699907"/>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782266" y="4257928"/>
                <a:ext cx="629231" cy="413413"/>
              </a:xfrm>
              <a:custGeom>
                <a:rect b="b" l="l" r="r" t="t"/>
                <a:pathLst>
                  <a:path extrusionOk="0" h="13635" w="20753">
                    <a:moveTo>
                      <a:pt x="702" y="0"/>
                    </a:moveTo>
                    <a:cubicBezTo>
                      <a:pt x="251" y="1128"/>
                      <a:pt x="0" y="2356"/>
                      <a:pt x="0" y="3634"/>
                    </a:cubicBezTo>
                    <a:cubicBezTo>
                      <a:pt x="0" y="9148"/>
                      <a:pt x="4637" y="13634"/>
                      <a:pt x="10376" y="13634"/>
                    </a:cubicBezTo>
                    <a:cubicBezTo>
                      <a:pt x="16115" y="13634"/>
                      <a:pt x="20752" y="9148"/>
                      <a:pt x="20752" y="3634"/>
                    </a:cubicBezTo>
                    <a:cubicBezTo>
                      <a:pt x="20752" y="2356"/>
                      <a:pt x="20501" y="1128"/>
                      <a:pt x="20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900028" y="4257928"/>
                <a:ext cx="511468" cy="413413"/>
              </a:xfrm>
              <a:custGeom>
                <a:rect b="b" l="l" r="r" t="t"/>
                <a:pathLst>
                  <a:path extrusionOk="0" h="13635" w="16869">
                    <a:moveTo>
                      <a:pt x="12808" y="0"/>
                    </a:moveTo>
                    <a:cubicBezTo>
                      <a:pt x="12908" y="576"/>
                      <a:pt x="12958" y="1153"/>
                      <a:pt x="12958" y="1754"/>
                    </a:cubicBezTo>
                    <a:cubicBezTo>
                      <a:pt x="12958" y="7268"/>
                      <a:pt x="8322" y="11754"/>
                      <a:pt x="2582" y="11754"/>
                    </a:cubicBezTo>
                    <a:cubicBezTo>
                      <a:pt x="1705" y="11754"/>
                      <a:pt x="828" y="11654"/>
                      <a:pt x="1" y="11454"/>
                    </a:cubicBezTo>
                    <a:lnTo>
                      <a:pt x="1" y="11454"/>
                    </a:lnTo>
                    <a:cubicBezTo>
                      <a:pt x="1780" y="12807"/>
                      <a:pt x="4036" y="13634"/>
                      <a:pt x="6492" y="13634"/>
                    </a:cubicBezTo>
                    <a:cubicBezTo>
                      <a:pt x="12231" y="13634"/>
                      <a:pt x="16868" y="9148"/>
                      <a:pt x="16868" y="3634"/>
                    </a:cubicBezTo>
                    <a:cubicBezTo>
                      <a:pt x="16868" y="2356"/>
                      <a:pt x="16617" y="1128"/>
                      <a:pt x="1616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961578" y="4345007"/>
                <a:ext cx="97297" cy="82925"/>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4887112" y="4462103"/>
                <a:ext cx="72980" cy="61519"/>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5067212" y="4519104"/>
                <a:ext cx="72980" cy="61519"/>
              </a:xfrm>
              <a:custGeom>
                <a:rect b="b" l="l" r="r" t="t"/>
                <a:pathLst>
                  <a:path extrusionOk="0" h="2029" w="2407">
                    <a:moveTo>
                      <a:pt x="1196" y="0"/>
                    </a:moveTo>
                    <a:cubicBezTo>
                      <a:pt x="991" y="0"/>
                      <a:pt x="784" y="59"/>
                      <a:pt x="602" y="183"/>
                    </a:cubicBezTo>
                    <a:cubicBezTo>
                      <a:pt x="126" y="509"/>
                      <a:pt x="1" y="1135"/>
                      <a:pt x="352" y="1612"/>
                    </a:cubicBezTo>
                    <a:cubicBezTo>
                      <a:pt x="548" y="1884"/>
                      <a:pt x="864" y="2029"/>
                      <a:pt x="1188" y="2029"/>
                    </a:cubicBezTo>
                    <a:cubicBezTo>
                      <a:pt x="1400" y="2029"/>
                      <a:pt x="1617" y="1966"/>
                      <a:pt x="1805" y="1837"/>
                    </a:cubicBezTo>
                    <a:cubicBezTo>
                      <a:pt x="2281" y="1511"/>
                      <a:pt x="2407" y="885"/>
                      <a:pt x="2056" y="434"/>
                    </a:cubicBezTo>
                    <a:cubicBezTo>
                      <a:pt x="1854" y="155"/>
                      <a:pt x="1528" y="0"/>
                      <a:pt x="119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950966" y="3678879"/>
                <a:ext cx="292588" cy="66128"/>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4857490" y="4316416"/>
                <a:ext cx="38779" cy="37263"/>
              </a:xfrm>
              <a:custGeom>
                <a:rect b="b" l="l" r="r" t="t"/>
                <a:pathLst>
                  <a:path extrusionOk="0" h="1229" w="1279">
                    <a:moveTo>
                      <a:pt x="652" y="1"/>
                    </a:moveTo>
                    <a:cubicBezTo>
                      <a:pt x="301" y="1"/>
                      <a:pt x="0" y="277"/>
                      <a:pt x="0" y="627"/>
                    </a:cubicBezTo>
                    <a:cubicBezTo>
                      <a:pt x="0" y="953"/>
                      <a:pt x="301" y="1229"/>
                      <a:pt x="652" y="1229"/>
                    </a:cubicBezTo>
                    <a:cubicBezTo>
                      <a:pt x="1003" y="1229"/>
                      <a:pt x="1279" y="953"/>
                      <a:pt x="1279" y="627"/>
                    </a:cubicBezTo>
                    <a:cubicBezTo>
                      <a:pt x="1279" y="277"/>
                      <a:pt x="1003" y="1"/>
                      <a:pt x="652"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5297461" y="4310352"/>
                <a:ext cx="38779" cy="37263"/>
              </a:xfrm>
              <a:custGeom>
                <a:rect b="b" l="l" r="r" t="t"/>
                <a:pathLst>
                  <a:path extrusionOk="0" h="1229" w="1279">
                    <a:moveTo>
                      <a:pt x="627" y="0"/>
                    </a:moveTo>
                    <a:cubicBezTo>
                      <a:pt x="276" y="0"/>
                      <a:pt x="1" y="276"/>
                      <a:pt x="1" y="627"/>
                    </a:cubicBezTo>
                    <a:cubicBezTo>
                      <a:pt x="1" y="953"/>
                      <a:pt x="276" y="1228"/>
                      <a:pt x="627" y="1228"/>
                    </a:cubicBezTo>
                    <a:cubicBezTo>
                      <a:pt x="1003" y="1228"/>
                      <a:pt x="1279" y="953"/>
                      <a:pt x="1279" y="627"/>
                    </a:cubicBezTo>
                    <a:cubicBezTo>
                      <a:pt x="1279" y="276"/>
                      <a:pt x="1003" y="0"/>
                      <a:pt x="6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5169057" y="4378753"/>
                <a:ext cx="38779" cy="37263"/>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7"/>
            <p:cNvGrpSpPr/>
            <p:nvPr/>
          </p:nvGrpSpPr>
          <p:grpSpPr>
            <a:xfrm>
              <a:off x="4466107" y="1398750"/>
              <a:ext cx="218062" cy="3750437"/>
              <a:chOff x="4466107" y="1398750"/>
              <a:chExt cx="218062" cy="3750437"/>
            </a:xfrm>
          </p:grpSpPr>
          <p:sp>
            <p:nvSpPr>
              <p:cNvPr id="100" name="Google Shape;100;p17"/>
              <p:cNvSpPr/>
              <p:nvPr/>
            </p:nvSpPr>
            <p:spPr>
              <a:xfrm>
                <a:off x="4542600" y="1398750"/>
                <a:ext cx="58800" cy="36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466107" y="5068330"/>
                <a:ext cx="218062" cy="80857"/>
              </a:xfrm>
              <a:custGeom>
                <a:rect b="b" l="l" r="r" t="t"/>
                <a:pathLst>
                  <a:path extrusionOk="0" h="1831" w="4938">
                    <a:moveTo>
                      <a:pt x="1379" y="1"/>
                    </a:moveTo>
                    <a:cubicBezTo>
                      <a:pt x="602" y="1"/>
                      <a:pt x="0" y="602"/>
                      <a:pt x="0" y="1379"/>
                    </a:cubicBezTo>
                    <a:lnTo>
                      <a:pt x="0" y="1830"/>
                    </a:lnTo>
                    <a:lnTo>
                      <a:pt x="4937" y="1830"/>
                    </a:lnTo>
                    <a:lnTo>
                      <a:pt x="4937" y="1379"/>
                    </a:lnTo>
                    <a:cubicBezTo>
                      <a:pt x="4937" y="602"/>
                      <a:pt x="4311" y="1"/>
                      <a:pt x="35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7"/>
            <p:cNvGrpSpPr/>
            <p:nvPr/>
          </p:nvGrpSpPr>
          <p:grpSpPr>
            <a:xfrm>
              <a:off x="3641589" y="2862057"/>
              <a:ext cx="865576" cy="931369"/>
              <a:chOff x="861341" y="3461628"/>
              <a:chExt cx="1062578" cy="1143345"/>
            </a:xfrm>
          </p:grpSpPr>
          <p:sp>
            <p:nvSpPr>
              <p:cNvPr id="103" name="Google Shape;103;p17"/>
              <p:cNvSpPr/>
              <p:nvPr/>
            </p:nvSpPr>
            <p:spPr>
              <a:xfrm>
                <a:off x="1270876" y="3461628"/>
                <a:ext cx="211438" cy="329875"/>
              </a:xfrm>
              <a:custGeom>
                <a:rect b="b" l="l" r="r" t="t"/>
                <a:pathLst>
                  <a:path extrusionOk="0" h="7470" w="4788">
                    <a:moveTo>
                      <a:pt x="0" y="1"/>
                    </a:moveTo>
                    <a:lnTo>
                      <a:pt x="0" y="7469"/>
                    </a:lnTo>
                    <a:lnTo>
                      <a:pt x="4787" y="7469"/>
                    </a:lnTo>
                    <a:lnTo>
                      <a:pt x="47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861341" y="3612168"/>
                <a:ext cx="1062578" cy="992805"/>
              </a:xfrm>
              <a:custGeom>
                <a:rect b="b" l="l" r="r" t="t"/>
                <a:pathLst>
                  <a:path extrusionOk="0" h="22482" w="24062">
                    <a:moveTo>
                      <a:pt x="8046" y="0"/>
                    </a:moveTo>
                    <a:cubicBezTo>
                      <a:pt x="7419" y="0"/>
                      <a:pt x="6868" y="476"/>
                      <a:pt x="6843" y="1078"/>
                    </a:cubicBezTo>
                    <a:cubicBezTo>
                      <a:pt x="6818" y="1704"/>
                      <a:pt x="7344" y="2231"/>
                      <a:pt x="7996" y="2231"/>
                    </a:cubicBezTo>
                    <a:lnTo>
                      <a:pt x="8221" y="2231"/>
                    </a:lnTo>
                    <a:lnTo>
                      <a:pt x="8221" y="7719"/>
                    </a:lnTo>
                    <a:lnTo>
                      <a:pt x="652" y="20126"/>
                    </a:lnTo>
                    <a:cubicBezTo>
                      <a:pt x="1" y="21178"/>
                      <a:pt x="803" y="22481"/>
                      <a:pt x="2056" y="22481"/>
                    </a:cubicBezTo>
                    <a:lnTo>
                      <a:pt x="21981" y="22481"/>
                    </a:lnTo>
                    <a:cubicBezTo>
                      <a:pt x="23284" y="22481"/>
                      <a:pt x="24061" y="21103"/>
                      <a:pt x="23359" y="20050"/>
                    </a:cubicBezTo>
                    <a:lnTo>
                      <a:pt x="15114" y="7719"/>
                    </a:lnTo>
                    <a:lnTo>
                      <a:pt x="15114" y="2231"/>
                    </a:lnTo>
                    <a:lnTo>
                      <a:pt x="15289" y="2231"/>
                    </a:lnTo>
                    <a:cubicBezTo>
                      <a:pt x="15916" y="2231"/>
                      <a:pt x="16467" y="1754"/>
                      <a:pt x="16492" y="1153"/>
                    </a:cubicBezTo>
                    <a:cubicBezTo>
                      <a:pt x="16517" y="526"/>
                      <a:pt x="15991" y="0"/>
                      <a:pt x="153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872425" y="3709539"/>
                <a:ext cx="1051494" cy="895432"/>
              </a:xfrm>
              <a:custGeom>
                <a:rect b="b" l="l" r="r" t="t"/>
                <a:pathLst>
                  <a:path extrusionOk="0" h="20277" w="23811">
                    <a:moveTo>
                      <a:pt x="12231" y="1"/>
                    </a:moveTo>
                    <a:lnTo>
                      <a:pt x="12281" y="5640"/>
                    </a:lnTo>
                    <a:lnTo>
                      <a:pt x="19199" y="15966"/>
                    </a:lnTo>
                    <a:cubicBezTo>
                      <a:pt x="19900" y="17018"/>
                      <a:pt x="19123" y="18397"/>
                      <a:pt x="17820" y="18397"/>
                    </a:cubicBezTo>
                    <a:lnTo>
                      <a:pt x="201" y="18397"/>
                    </a:lnTo>
                    <a:cubicBezTo>
                      <a:pt x="0" y="19324"/>
                      <a:pt x="727" y="20276"/>
                      <a:pt x="1805" y="20276"/>
                    </a:cubicBezTo>
                    <a:lnTo>
                      <a:pt x="21730" y="20276"/>
                    </a:lnTo>
                    <a:cubicBezTo>
                      <a:pt x="23033" y="20276"/>
                      <a:pt x="23810" y="18898"/>
                      <a:pt x="23108" y="17845"/>
                    </a:cubicBezTo>
                    <a:lnTo>
                      <a:pt x="14863" y="5514"/>
                    </a:lnTo>
                    <a:lnTo>
                      <a:pt x="14863" y="26"/>
                    </a:lnTo>
                    <a:lnTo>
                      <a:pt x="14863" y="1"/>
                    </a:lnTo>
                    <a:close/>
                  </a:path>
                </a:pathLst>
              </a:custGeom>
              <a:solidFill>
                <a:srgbClr val="D4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1163480" y="3614376"/>
                <a:ext cx="427292" cy="95209"/>
              </a:xfrm>
              <a:custGeom>
                <a:rect b="b" l="l" r="r" t="t"/>
                <a:pathLst>
                  <a:path extrusionOk="0" h="2156" w="9676">
                    <a:moveTo>
                      <a:pt x="8848" y="0"/>
                    </a:moveTo>
                    <a:lnTo>
                      <a:pt x="8848" y="0"/>
                    </a:lnTo>
                    <a:cubicBezTo>
                      <a:pt x="8873" y="100"/>
                      <a:pt x="8898" y="201"/>
                      <a:pt x="8898" y="301"/>
                    </a:cubicBezTo>
                    <a:cubicBezTo>
                      <a:pt x="8898" y="902"/>
                      <a:pt x="8372" y="1404"/>
                      <a:pt x="7745" y="1404"/>
                    </a:cubicBezTo>
                    <a:lnTo>
                      <a:pt x="327" y="1404"/>
                    </a:lnTo>
                    <a:cubicBezTo>
                      <a:pt x="227" y="1404"/>
                      <a:pt x="101" y="1379"/>
                      <a:pt x="1" y="1354"/>
                    </a:cubicBezTo>
                    <a:lnTo>
                      <a:pt x="1" y="1354"/>
                    </a:lnTo>
                    <a:cubicBezTo>
                      <a:pt x="151" y="1830"/>
                      <a:pt x="577" y="2156"/>
                      <a:pt x="1104" y="2156"/>
                    </a:cubicBezTo>
                    <a:lnTo>
                      <a:pt x="8522" y="2156"/>
                    </a:lnTo>
                    <a:cubicBezTo>
                      <a:pt x="9149" y="2156"/>
                      <a:pt x="9675" y="1654"/>
                      <a:pt x="9675" y="1053"/>
                    </a:cubicBezTo>
                    <a:cubicBezTo>
                      <a:pt x="9675" y="552"/>
                      <a:pt x="9324" y="126"/>
                      <a:pt x="8848" y="0"/>
                    </a:cubicBezTo>
                    <a:close/>
                  </a:path>
                </a:pathLst>
              </a:custGeom>
              <a:solidFill>
                <a:srgbClr val="D4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1000797" y="4249654"/>
                <a:ext cx="775891" cy="274499"/>
              </a:xfrm>
              <a:custGeom>
                <a:rect b="b" l="l" r="r" t="t"/>
                <a:pathLst>
                  <a:path extrusionOk="0" h="6216" w="17570">
                    <a:moveTo>
                      <a:pt x="3459" y="0"/>
                    </a:moveTo>
                    <a:lnTo>
                      <a:pt x="276" y="5163"/>
                    </a:lnTo>
                    <a:cubicBezTo>
                      <a:pt x="1" y="5639"/>
                      <a:pt x="352" y="6216"/>
                      <a:pt x="903" y="6216"/>
                    </a:cubicBezTo>
                    <a:lnTo>
                      <a:pt x="16642" y="6216"/>
                    </a:lnTo>
                    <a:cubicBezTo>
                      <a:pt x="17219" y="6216"/>
                      <a:pt x="17570" y="5614"/>
                      <a:pt x="17244" y="5138"/>
                    </a:cubicBezTo>
                    <a:lnTo>
                      <a:pt x="138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1163480" y="4297213"/>
                <a:ext cx="64253" cy="62045"/>
              </a:xfrm>
              <a:custGeom>
                <a:rect b="b" l="l" r="r" t="t"/>
                <a:pathLst>
                  <a:path extrusionOk="0" h="1405" w="1455">
                    <a:moveTo>
                      <a:pt x="728" y="1"/>
                    </a:moveTo>
                    <a:cubicBezTo>
                      <a:pt x="327" y="1"/>
                      <a:pt x="1" y="302"/>
                      <a:pt x="1" y="703"/>
                    </a:cubicBezTo>
                    <a:cubicBezTo>
                      <a:pt x="1" y="1079"/>
                      <a:pt x="327" y="1404"/>
                      <a:pt x="728" y="1404"/>
                    </a:cubicBezTo>
                    <a:cubicBezTo>
                      <a:pt x="1129" y="1404"/>
                      <a:pt x="1455" y="1079"/>
                      <a:pt x="1455" y="703"/>
                    </a:cubicBezTo>
                    <a:cubicBezTo>
                      <a:pt x="1455" y="302"/>
                      <a:pt x="1129" y="1"/>
                      <a:pt x="728"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360520" y="4392421"/>
                <a:ext cx="64209" cy="62001"/>
              </a:xfrm>
              <a:custGeom>
                <a:rect b="b" l="l" r="r" t="t"/>
                <a:pathLst>
                  <a:path extrusionOk="0" h="1404" w="1454">
                    <a:moveTo>
                      <a:pt x="727" y="0"/>
                    </a:moveTo>
                    <a:cubicBezTo>
                      <a:pt x="326" y="0"/>
                      <a:pt x="0" y="326"/>
                      <a:pt x="0" y="702"/>
                    </a:cubicBezTo>
                    <a:cubicBezTo>
                      <a:pt x="0" y="1103"/>
                      <a:pt x="326" y="1404"/>
                      <a:pt x="727" y="1404"/>
                    </a:cubicBezTo>
                    <a:cubicBezTo>
                      <a:pt x="1128" y="1404"/>
                      <a:pt x="1454" y="1103"/>
                      <a:pt x="1454" y="702"/>
                    </a:cubicBezTo>
                    <a:cubicBezTo>
                      <a:pt x="1454" y="326"/>
                      <a:pt x="1128" y="0"/>
                      <a:pt x="727"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1216648" y="4440025"/>
                <a:ext cx="44292" cy="42084"/>
              </a:xfrm>
              <a:custGeom>
                <a:rect b="b" l="l" r="r" t="t"/>
                <a:pathLst>
                  <a:path extrusionOk="0" h="953" w="1003">
                    <a:moveTo>
                      <a:pt x="501" y="0"/>
                    </a:moveTo>
                    <a:cubicBezTo>
                      <a:pt x="226" y="0"/>
                      <a:pt x="0" y="201"/>
                      <a:pt x="0" y="476"/>
                    </a:cubicBezTo>
                    <a:cubicBezTo>
                      <a:pt x="0" y="752"/>
                      <a:pt x="226" y="952"/>
                      <a:pt x="501" y="952"/>
                    </a:cubicBezTo>
                    <a:cubicBezTo>
                      <a:pt x="777" y="952"/>
                      <a:pt x="1003" y="752"/>
                      <a:pt x="1003" y="476"/>
                    </a:cubicBezTo>
                    <a:cubicBezTo>
                      <a:pt x="1003" y="201"/>
                      <a:pt x="777" y="0"/>
                      <a:pt x="5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1528723" y="4307193"/>
                <a:ext cx="44337" cy="42084"/>
              </a:xfrm>
              <a:custGeom>
                <a:rect b="b" l="l" r="r" t="t"/>
                <a:pathLst>
                  <a:path extrusionOk="0" h="953" w="1004">
                    <a:moveTo>
                      <a:pt x="502" y="1"/>
                    </a:moveTo>
                    <a:cubicBezTo>
                      <a:pt x="226" y="1"/>
                      <a:pt x="1" y="201"/>
                      <a:pt x="1" y="477"/>
                    </a:cubicBezTo>
                    <a:cubicBezTo>
                      <a:pt x="1" y="727"/>
                      <a:pt x="226" y="953"/>
                      <a:pt x="502" y="953"/>
                    </a:cubicBezTo>
                    <a:cubicBezTo>
                      <a:pt x="778" y="953"/>
                      <a:pt x="1003" y="727"/>
                      <a:pt x="1003" y="477"/>
                    </a:cubicBezTo>
                    <a:cubicBezTo>
                      <a:pt x="1003" y="201"/>
                      <a:pt x="778"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1628347" y="4418961"/>
                <a:ext cx="44292" cy="42129"/>
              </a:xfrm>
              <a:custGeom>
                <a:rect b="b" l="l" r="r" t="t"/>
                <a:pathLst>
                  <a:path extrusionOk="0" h="954" w="1003">
                    <a:moveTo>
                      <a:pt x="502" y="1"/>
                    </a:moveTo>
                    <a:cubicBezTo>
                      <a:pt x="226" y="1"/>
                      <a:pt x="0" y="201"/>
                      <a:pt x="0" y="477"/>
                    </a:cubicBezTo>
                    <a:cubicBezTo>
                      <a:pt x="0" y="728"/>
                      <a:pt x="226" y="953"/>
                      <a:pt x="502" y="953"/>
                    </a:cubicBezTo>
                    <a:cubicBezTo>
                      <a:pt x="777" y="953"/>
                      <a:pt x="1003" y="728"/>
                      <a:pt x="1003" y="477"/>
                    </a:cubicBezTo>
                    <a:cubicBezTo>
                      <a:pt x="1003" y="201"/>
                      <a:pt x="777"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a:off x="4925800" y="2087488"/>
              <a:ext cx="342146" cy="968515"/>
              <a:chOff x="1795200" y="2365750"/>
              <a:chExt cx="342146" cy="968515"/>
            </a:xfrm>
          </p:grpSpPr>
          <p:sp>
            <p:nvSpPr>
              <p:cNvPr id="114" name="Google Shape;114;p17"/>
              <p:cNvSpPr/>
              <p:nvPr/>
            </p:nvSpPr>
            <p:spPr>
              <a:xfrm>
                <a:off x="1795200" y="2365750"/>
                <a:ext cx="342146" cy="968515"/>
              </a:xfrm>
              <a:custGeom>
                <a:rect b="b" l="l" r="r" t="t"/>
                <a:pathLst>
                  <a:path extrusionOk="0" h="23911" w="8447">
                    <a:moveTo>
                      <a:pt x="1229" y="1"/>
                    </a:moveTo>
                    <a:cubicBezTo>
                      <a:pt x="552" y="1"/>
                      <a:pt x="1" y="527"/>
                      <a:pt x="1" y="1179"/>
                    </a:cubicBezTo>
                    <a:cubicBezTo>
                      <a:pt x="1" y="1830"/>
                      <a:pt x="552" y="2332"/>
                      <a:pt x="1229" y="2332"/>
                    </a:cubicBezTo>
                    <a:lnTo>
                      <a:pt x="1454" y="2332"/>
                    </a:lnTo>
                    <a:lnTo>
                      <a:pt x="1454" y="21254"/>
                    </a:lnTo>
                    <a:cubicBezTo>
                      <a:pt x="1454" y="22733"/>
                      <a:pt x="2707" y="23911"/>
                      <a:pt x="4211" y="23911"/>
                    </a:cubicBezTo>
                    <a:cubicBezTo>
                      <a:pt x="5740" y="23911"/>
                      <a:pt x="6993" y="22733"/>
                      <a:pt x="6993" y="21254"/>
                    </a:cubicBezTo>
                    <a:lnTo>
                      <a:pt x="6993" y="2332"/>
                    </a:lnTo>
                    <a:lnTo>
                      <a:pt x="7219" y="2332"/>
                    </a:lnTo>
                    <a:cubicBezTo>
                      <a:pt x="7895" y="2332"/>
                      <a:pt x="8447" y="1830"/>
                      <a:pt x="8447" y="1179"/>
                    </a:cubicBezTo>
                    <a:cubicBezTo>
                      <a:pt x="8447" y="527"/>
                      <a:pt x="7895" y="1"/>
                      <a:pt x="7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1903836" y="3011406"/>
                <a:ext cx="124877" cy="275150"/>
              </a:xfrm>
              <a:custGeom>
                <a:rect b="b" l="l" r="r" t="t"/>
                <a:pathLst>
                  <a:path extrusionOk="0" h="6793" w="3083">
                    <a:moveTo>
                      <a:pt x="3083" y="1"/>
                    </a:moveTo>
                    <a:lnTo>
                      <a:pt x="0" y="26"/>
                    </a:lnTo>
                    <a:lnTo>
                      <a:pt x="0" y="5314"/>
                    </a:lnTo>
                    <a:cubicBezTo>
                      <a:pt x="0" y="6141"/>
                      <a:pt x="702" y="6793"/>
                      <a:pt x="1529" y="6793"/>
                    </a:cubicBezTo>
                    <a:cubicBezTo>
                      <a:pt x="2381" y="6793"/>
                      <a:pt x="3083" y="6141"/>
                      <a:pt x="3083" y="5314"/>
                    </a:cubicBezTo>
                    <a:lnTo>
                      <a:pt x="30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797225" y="2365750"/>
                <a:ext cx="259921" cy="968515"/>
              </a:xfrm>
              <a:custGeom>
                <a:rect b="b" l="l" r="r" t="t"/>
                <a:pathLst>
                  <a:path extrusionOk="0" h="23911" w="6417">
                    <a:moveTo>
                      <a:pt x="1204" y="1"/>
                    </a:moveTo>
                    <a:cubicBezTo>
                      <a:pt x="527" y="1"/>
                      <a:pt x="1" y="527"/>
                      <a:pt x="1" y="1179"/>
                    </a:cubicBezTo>
                    <a:cubicBezTo>
                      <a:pt x="1" y="1830"/>
                      <a:pt x="527" y="2332"/>
                      <a:pt x="1204" y="2332"/>
                    </a:cubicBezTo>
                    <a:lnTo>
                      <a:pt x="1454" y="2332"/>
                    </a:lnTo>
                    <a:lnTo>
                      <a:pt x="1454" y="21254"/>
                    </a:lnTo>
                    <a:cubicBezTo>
                      <a:pt x="1454" y="22733"/>
                      <a:pt x="2682" y="23911"/>
                      <a:pt x="4211" y="23911"/>
                    </a:cubicBezTo>
                    <a:cubicBezTo>
                      <a:pt x="5114" y="23911"/>
                      <a:pt x="5916" y="23510"/>
                      <a:pt x="6417" y="22858"/>
                    </a:cubicBezTo>
                    <a:lnTo>
                      <a:pt x="6417" y="22858"/>
                    </a:lnTo>
                    <a:cubicBezTo>
                      <a:pt x="6116" y="22958"/>
                      <a:pt x="5790" y="23033"/>
                      <a:pt x="5439" y="23033"/>
                    </a:cubicBezTo>
                    <a:cubicBezTo>
                      <a:pt x="3910" y="23033"/>
                      <a:pt x="2682" y="21830"/>
                      <a:pt x="2682" y="20377"/>
                    </a:cubicBezTo>
                    <a:lnTo>
                      <a:pt x="2682" y="1454"/>
                    </a:lnTo>
                    <a:lnTo>
                      <a:pt x="2432" y="1454"/>
                    </a:lnTo>
                    <a:cubicBezTo>
                      <a:pt x="1755" y="1454"/>
                      <a:pt x="1229" y="928"/>
                      <a:pt x="1229" y="276"/>
                    </a:cubicBezTo>
                    <a:cubicBezTo>
                      <a:pt x="1229" y="176"/>
                      <a:pt x="1229" y="101"/>
                      <a:pt x="1254" y="1"/>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1983024" y="3088569"/>
                <a:ext cx="24384" cy="23371"/>
              </a:xfrm>
              <a:custGeom>
                <a:rect b="b" l="l" r="r" t="t"/>
                <a:pathLst>
                  <a:path extrusionOk="0" h="577" w="602">
                    <a:moveTo>
                      <a:pt x="301" y="0"/>
                    </a:moveTo>
                    <a:cubicBezTo>
                      <a:pt x="126" y="0"/>
                      <a:pt x="0" y="126"/>
                      <a:pt x="0" y="301"/>
                    </a:cubicBezTo>
                    <a:cubicBezTo>
                      <a:pt x="0" y="452"/>
                      <a:pt x="126" y="577"/>
                      <a:pt x="301" y="577"/>
                    </a:cubicBezTo>
                    <a:cubicBezTo>
                      <a:pt x="451" y="577"/>
                      <a:pt x="602" y="452"/>
                      <a:pt x="602" y="301"/>
                    </a:cubicBezTo>
                    <a:cubicBezTo>
                      <a:pt x="602" y="126"/>
                      <a:pt x="451" y="0"/>
                      <a:pt x="3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1925142" y="3033765"/>
                <a:ext cx="46743" cy="45690"/>
              </a:xfrm>
              <a:custGeom>
                <a:rect b="b" l="l" r="r" t="t"/>
                <a:pathLst>
                  <a:path extrusionOk="0" h="1128" w="1154">
                    <a:moveTo>
                      <a:pt x="577" y="0"/>
                    </a:moveTo>
                    <a:cubicBezTo>
                      <a:pt x="276" y="0"/>
                      <a:pt x="1" y="251"/>
                      <a:pt x="1" y="577"/>
                    </a:cubicBezTo>
                    <a:cubicBezTo>
                      <a:pt x="1" y="877"/>
                      <a:pt x="276" y="1128"/>
                      <a:pt x="577" y="1128"/>
                    </a:cubicBezTo>
                    <a:cubicBezTo>
                      <a:pt x="903" y="1128"/>
                      <a:pt x="1153" y="877"/>
                      <a:pt x="1153" y="577"/>
                    </a:cubicBezTo>
                    <a:cubicBezTo>
                      <a:pt x="1153" y="251"/>
                      <a:pt x="903" y="0"/>
                      <a:pt x="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1927167" y="3204293"/>
                <a:ext cx="46743" cy="44718"/>
              </a:xfrm>
              <a:custGeom>
                <a:rect b="b" l="l" r="r" t="t"/>
                <a:pathLst>
                  <a:path extrusionOk="0" h="1104" w="1154">
                    <a:moveTo>
                      <a:pt x="577" y="1"/>
                    </a:moveTo>
                    <a:cubicBezTo>
                      <a:pt x="251" y="1"/>
                      <a:pt x="1" y="251"/>
                      <a:pt x="1" y="552"/>
                    </a:cubicBezTo>
                    <a:cubicBezTo>
                      <a:pt x="1" y="853"/>
                      <a:pt x="251" y="1103"/>
                      <a:pt x="577" y="1103"/>
                    </a:cubicBezTo>
                    <a:cubicBezTo>
                      <a:pt x="903" y="1103"/>
                      <a:pt x="1154" y="853"/>
                      <a:pt x="1154" y="552"/>
                    </a:cubicBezTo>
                    <a:cubicBezTo>
                      <a:pt x="1154" y="251"/>
                      <a:pt x="903" y="1"/>
                      <a:pt x="5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7"/>
            <p:cNvGrpSpPr/>
            <p:nvPr/>
          </p:nvGrpSpPr>
          <p:grpSpPr>
            <a:xfrm>
              <a:off x="3759786" y="1593557"/>
              <a:ext cx="629204" cy="846058"/>
              <a:chOff x="3759786" y="1593557"/>
              <a:chExt cx="629204" cy="846058"/>
            </a:xfrm>
          </p:grpSpPr>
          <p:sp>
            <p:nvSpPr>
              <p:cNvPr id="121" name="Google Shape;121;p17"/>
              <p:cNvSpPr/>
              <p:nvPr/>
            </p:nvSpPr>
            <p:spPr>
              <a:xfrm>
                <a:off x="3988271" y="1593557"/>
                <a:ext cx="172236" cy="268715"/>
              </a:xfrm>
              <a:custGeom>
                <a:rect b="b" l="l" r="r" t="t"/>
                <a:pathLst>
                  <a:path extrusionOk="0" h="7470" w="4788">
                    <a:moveTo>
                      <a:pt x="0" y="1"/>
                    </a:moveTo>
                    <a:lnTo>
                      <a:pt x="0" y="7469"/>
                    </a:lnTo>
                    <a:lnTo>
                      <a:pt x="4787" y="7469"/>
                    </a:lnTo>
                    <a:lnTo>
                      <a:pt x="47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7"/>
              <p:cNvGrpSpPr/>
              <p:nvPr/>
            </p:nvGrpSpPr>
            <p:grpSpPr>
              <a:xfrm>
                <a:off x="3759786" y="1698048"/>
                <a:ext cx="629204" cy="741567"/>
                <a:chOff x="6932306" y="2015065"/>
                <a:chExt cx="883217" cy="1040942"/>
              </a:xfrm>
            </p:grpSpPr>
            <p:sp>
              <p:nvSpPr>
                <p:cNvPr id="123" name="Google Shape;123;p17"/>
                <p:cNvSpPr/>
                <p:nvPr/>
              </p:nvSpPr>
              <p:spPr>
                <a:xfrm>
                  <a:off x="6932306" y="2015065"/>
                  <a:ext cx="883217" cy="1040942"/>
                </a:xfrm>
                <a:custGeom>
                  <a:rect b="b" l="l" r="r" t="t"/>
                  <a:pathLst>
                    <a:path extrusionOk="0" h="20823" w="17667">
                      <a:moveTo>
                        <a:pt x="4458" y="0"/>
                      </a:moveTo>
                      <a:cubicBezTo>
                        <a:pt x="4432" y="0"/>
                        <a:pt x="4409" y="23"/>
                        <a:pt x="4409" y="49"/>
                      </a:cubicBezTo>
                      <a:lnTo>
                        <a:pt x="4409" y="538"/>
                      </a:lnTo>
                      <a:cubicBezTo>
                        <a:pt x="4409" y="848"/>
                        <a:pt x="4663" y="1103"/>
                        <a:pt x="4974" y="1103"/>
                      </a:cubicBezTo>
                      <a:lnTo>
                        <a:pt x="5322" y="1103"/>
                      </a:lnTo>
                      <a:lnTo>
                        <a:pt x="5322" y="3322"/>
                      </a:lnTo>
                      <a:cubicBezTo>
                        <a:pt x="5322" y="4527"/>
                        <a:pt x="5110" y="5724"/>
                        <a:pt x="4693" y="6853"/>
                      </a:cubicBezTo>
                      <a:lnTo>
                        <a:pt x="424" y="18451"/>
                      </a:lnTo>
                      <a:cubicBezTo>
                        <a:pt x="0" y="19603"/>
                        <a:pt x="852" y="20822"/>
                        <a:pt x="2079" y="20822"/>
                      </a:cubicBezTo>
                      <a:lnTo>
                        <a:pt x="15588" y="20822"/>
                      </a:lnTo>
                      <a:cubicBezTo>
                        <a:pt x="16815" y="20822"/>
                        <a:pt x="17667" y="19603"/>
                        <a:pt x="17242" y="18451"/>
                      </a:cubicBezTo>
                      <a:lnTo>
                        <a:pt x="12974" y="6853"/>
                      </a:lnTo>
                      <a:cubicBezTo>
                        <a:pt x="12557" y="5724"/>
                        <a:pt x="12345" y="4527"/>
                        <a:pt x="12345" y="3322"/>
                      </a:cubicBezTo>
                      <a:lnTo>
                        <a:pt x="12345" y="1103"/>
                      </a:lnTo>
                      <a:lnTo>
                        <a:pt x="12693" y="1103"/>
                      </a:lnTo>
                      <a:cubicBezTo>
                        <a:pt x="13008" y="1103"/>
                        <a:pt x="13258" y="848"/>
                        <a:pt x="13258" y="538"/>
                      </a:cubicBezTo>
                      <a:lnTo>
                        <a:pt x="13258" y="49"/>
                      </a:lnTo>
                      <a:cubicBezTo>
                        <a:pt x="13258" y="23"/>
                        <a:pt x="13235" y="0"/>
                        <a:pt x="13209" y="0"/>
                      </a:cubicBezTo>
                      <a:close/>
                    </a:path>
                  </a:pathLst>
                </a:custGeom>
                <a:solidFill>
                  <a:srgbClr val="56C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979847" y="2571604"/>
                  <a:ext cx="788132" cy="449760"/>
                </a:xfrm>
                <a:custGeom>
                  <a:rect b="b" l="l" r="r" t="t"/>
                  <a:pathLst>
                    <a:path extrusionOk="0" h="8997" w="15765">
                      <a:moveTo>
                        <a:pt x="2905" y="0"/>
                      </a:moveTo>
                      <a:lnTo>
                        <a:pt x="125" y="7557"/>
                      </a:lnTo>
                      <a:cubicBezTo>
                        <a:pt x="0" y="7890"/>
                        <a:pt x="49" y="8250"/>
                        <a:pt x="250" y="8538"/>
                      </a:cubicBezTo>
                      <a:cubicBezTo>
                        <a:pt x="455" y="8829"/>
                        <a:pt x="773" y="8997"/>
                        <a:pt x="1128" y="8997"/>
                      </a:cubicBezTo>
                      <a:lnTo>
                        <a:pt x="14637" y="8997"/>
                      </a:lnTo>
                      <a:cubicBezTo>
                        <a:pt x="14992" y="8997"/>
                        <a:pt x="15310" y="8829"/>
                        <a:pt x="15515" y="8538"/>
                      </a:cubicBezTo>
                      <a:cubicBezTo>
                        <a:pt x="15719" y="8250"/>
                        <a:pt x="15765" y="7890"/>
                        <a:pt x="15640" y="7557"/>
                      </a:cubicBezTo>
                      <a:lnTo>
                        <a:pt x="12859" y="0"/>
                      </a:lnTo>
                      <a:close/>
                    </a:path>
                  </a:pathLst>
                </a:custGeom>
                <a:solidFill>
                  <a:srgbClr val="DBD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6932306" y="2400388"/>
                  <a:ext cx="883217" cy="655619"/>
                </a:xfrm>
                <a:custGeom>
                  <a:rect b="b" l="l" r="r" t="t"/>
                  <a:pathLst>
                    <a:path extrusionOk="0" h="13115" w="17667">
                      <a:moveTo>
                        <a:pt x="13288" y="0"/>
                      </a:moveTo>
                      <a:cubicBezTo>
                        <a:pt x="12049" y="2811"/>
                        <a:pt x="9674" y="5111"/>
                        <a:pt x="7174" y="6899"/>
                      </a:cubicBezTo>
                      <a:cubicBezTo>
                        <a:pt x="5774" y="7950"/>
                        <a:pt x="3879" y="9122"/>
                        <a:pt x="2011" y="9122"/>
                      </a:cubicBezTo>
                      <a:cubicBezTo>
                        <a:pt x="1691" y="9122"/>
                        <a:pt x="1372" y="9088"/>
                        <a:pt x="1057" y="9012"/>
                      </a:cubicBezTo>
                      <a:lnTo>
                        <a:pt x="420" y="10743"/>
                      </a:lnTo>
                      <a:cubicBezTo>
                        <a:pt x="0" y="11895"/>
                        <a:pt x="848" y="13114"/>
                        <a:pt x="2076" y="13114"/>
                      </a:cubicBezTo>
                      <a:lnTo>
                        <a:pt x="15588" y="13114"/>
                      </a:lnTo>
                      <a:cubicBezTo>
                        <a:pt x="16815" y="13114"/>
                        <a:pt x="17667" y="11895"/>
                        <a:pt x="17242" y="10743"/>
                      </a:cubicBezTo>
                      <a:lnTo>
                        <a:pt x="13288" y="0"/>
                      </a:lnTo>
                      <a:close/>
                    </a:path>
                  </a:pathLst>
                </a:custGeom>
                <a:solidFill>
                  <a:srgbClr val="4F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7202878" y="2637582"/>
                  <a:ext cx="97297" cy="82925"/>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979997" y="2571604"/>
                  <a:ext cx="787982" cy="449760"/>
                </a:xfrm>
                <a:custGeom>
                  <a:rect b="b" l="l" r="r" t="t"/>
                  <a:pathLst>
                    <a:path extrusionOk="0" h="8997" w="15762">
                      <a:moveTo>
                        <a:pt x="10118" y="0"/>
                      </a:moveTo>
                      <a:cubicBezTo>
                        <a:pt x="8978" y="1315"/>
                        <a:pt x="7622" y="2474"/>
                        <a:pt x="6224" y="3474"/>
                      </a:cubicBezTo>
                      <a:cubicBezTo>
                        <a:pt x="4822" y="4524"/>
                        <a:pt x="2930" y="5697"/>
                        <a:pt x="1061" y="5697"/>
                      </a:cubicBezTo>
                      <a:cubicBezTo>
                        <a:pt x="976" y="5697"/>
                        <a:pt x="892" y="5694"/>
                        <a:pt x="807" y="5689"/>
                      </a:cubicBezTo>
                      <a:lnTo>
                        <a:pt x="122" y="7557"/>
                      </a:lnTo>
                      <a:cubicBezTo>
                        <a:pt x="1" y="7890"/>
                        <a:pt x="46" y="8250"/>
                        <a:pt x="247" y="8538"/>
                      </a:cubicBezTo>
                      <a:cubicBezTo>
                        <a:pt x="452" y="8829"/>
                        <a:pt x="770" y="8997"/>
                        <a:pt x="1125" y="8997"/>
                      </a:cubicBezTo>
                      <a:lnTo>
                        <a:pt x="14637" y="8997"/>
                      </a:lnTo>
                      <a:cubicBezTo>
                        <a:pt x="14989" y="8997"/>
                        <a:pt x="15311" y="8829"/>
                        <a:pt x="15512" y="8538"/>
                      </a:cubicBezTo>
                      <a:cubicBezTo>
                        <a:pt x="15716" y="8250"/>
                        <a:pt x="15762" y="7890"/>
                        <a:pt x="15641" y="7557"/>
                      </a:cubicBezTo>
                      <a:lnTo>
                        <a:pt x="12856" y="0"/>
                      </a:ln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7300187" y="2862040"/>
                  <a:ext cx="72980" cy="61519"/>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7495507" y="2672641"/>
                  <a:ext cx="38779" cy="37263"/>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 name="Google Shape;130;p17"/>
            <p:cNvGrpSpPr/>
            <p:nvPr/>
          </p:nvGrpSpPr>
          <p:grpSpPr>
            <a:xfrm>
              <a:off x="3791050" y="2101045"/>
              <a:ext cx="902425" cy="115467"/>
              <a:chOff x="3791050" y="2101045"/>
              <a:chExt cx="902425" cy="115467"/>
            </a:xfrm>
          </p:grpSpPr>
          <p:sp>
            <p:nvSpPr>
              <p:cNvPr id="131" name="Google Shape;131;p17"/>
              <p:cNvSpPr/>
              <p:nvPr/>
            </p:nvSpPr>
            <p:spPr>
              <a:xfrm flipH="1" rot="10800000">
                <a:off x="3791050" y="2143313"/>
                <a:ext cx="564600" cy="732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5400000">
                <a:off x="4509575" y="1982813"/>
                <a:ext cx="23400" cy="344400"/>
              </a:xfrm>
              <a:prstGeom prst="round2SameRect">
                <a:avLst>
                  <a:gd fmla="val 42041"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flipH="1">
                <a:off x="4525494" y="2101045"/>
                <a:ext cx="139836" cy="107940"/>
                <a:chOff x="1943778" y="3612168"/>
                <a:chExt cx="203665" cy="157210"/>
              </a:xfrm>
            </p:grpSpPr>
            <p:sp>
              <p:nvSpPr>
                <p:cNvPr id="134" name="Google Shape;134;p17"/>
                <p:cNvSpPr/>
                <p:nvPr/>
              </p:nvSpPr>
              <p:spPr>
                <a:xfrm>
                  <a:off x="2010194" y="3612168"/>
                  <a:ext cx="137249" cy="157210"/>
                </a:xfrm>
                <a:custGeom>
                  <a:rect b="b" l="l" r="r" t="t"/>
                  <a:pathLst>
                    <a:path extrusionOk="0" h="3560" w="3108">
                      <a:moveTo>
                        <a:pt x="576" y="0"/>
                      </a:moveTo>
                      <a:cubicBezTo>
                        <a:pt x="251" y="0"/>
                        <a:pt x="0" y="251"/>
                        <a:pt x="0" y="577"/>
                      </a:cubicBezTo>
                      <a:lnTo>
                        <a:pt x="0" y="3008"/>
                      </a:lnTo>
                      <a:cubicBezTo>
                        <a:pt x="0" y="3308"/>
                        <a:pt x="251" y="3559"/>
                        <a:pt x="576" y="3559"/>
                      </a:cubicBezTo>
                      <a:lnTo>
                        <a:pt x="2531" y="3559"/>
                      </a:lnTo>
                      <a:cubicBezTo>
                        <a:pt x="2832" y="3559"/>
                        <a:pt x="3108" y="3308"/>
                        <a:pt x="3108" y="3008"/>
                      </a:cubicBezTo>
                      <a:lnTo>
                        <a:pt x="3108" y="577"/>
                      </a:lnTo>
                      <a:cubicBezTo>
                        <a:pt x="3108" y="251"/>
                        <a:pt x="2832" y="0"/>
                        <a:pt x="2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1943778" y="3626519"/>
                  <a:ext cx="42084" cy="140605"/>
                </a:xfrm>
                <a:custGeom>
                  <a:rect b="b" l="l" r="r" t="t"/>
                  <a:pathLst>
                    <a:path extrusionOk="0" h="3184" w="953">
                      <a:moveTo>
                        <a:pt x="376" y="1"/>
                      </a:moveTo>
                      <a:cubicBezTo>
                        <a:pt x="151" y="1"/>
                        <a:pt x="0" y="176"/>
                        <a:pt x="0" y="377"/>
                      </a:cubicBezTo>
                      <a:lnTo>
                        <a:pt x="0" y="2808"/>
                      </a:lnTo>
                      <a:cubicBezTo>
                        <a:pt x="0" y="3008"/>
                        <a:pt x="151" y="3184"/>
                        <a:pt x="376" y="3184"/>
                      </a:cubicBezTo>
                      <a:lnTo>
                        <a:pt x="577" y="3184"/>
                      </a:lnTo>
                      <a:cubicBezTo>
                        <a:pt x="802" y="3184"/>
                        <a:pt x="953" y="3008"/>
                        <a:pt x="953" y="2808"/>
                      </a:cubicBezTo>
                      <a:lnTo>
                        <a:pt x="953" y="377"/>
                      </a:lnTo>
                      <a:cubicBezTo>
                        <a:pt x="953" y="176"/>
                        <a:pt x="802" y="1"/>
                        <a:pt x="5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 name="Google Shape;136;p17"/>
            <p:cNvGrpSpPr/>
            <p:nvPr/>
          </p:nvGrpSpPr>
          <p:grpSpPr>
            <a:xfrm>
              <a:off x="3713050" y="3463033"/>
              <a:ext cx="980425" cy="115467"/>
              <a:chOff x="3713050" y="3463033"/>
              <a:chExt cx="980425" cy="115467"/>
            </a:xfrm>
          </p:grpSpPr>
          <p:grpSp>
            <p:nvGrpSpPr>
              <p:cNvPr id="137" name="Google Shape;137;p17"/>
              <p:cNvGrpSpPr/>
              <p:nvPr/>
            </p:nvGrpSpPr>
            <p:grpSpPr>
              <a:xfrm>
                <a:off x="3713050" y="3505300"/>
                <a:ext cx="980425" cy="73200"/>
                <a:chOff x="3713050" y="3505300"/>
                <a:chExt cx="980425" cy="73200"/>
              </a:xfrm>
            </p:grpSpPr>
            <p:sp>
              <p:nvSpPr>
                <p:cNvPr id="138" name="Google Shape;138;p17"/>
                <p:cNvSpPr/>
                <p:nvPr/>
              </p:nvSpPr>
              <p:spPr>
                <a:xfrm flipH="1" rot="10800000">
                  <a:off x="3713050" y="3505300"/>
                  <a:ext cx="722700" cy="732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4495475" y="3330700"/>
                  <a:ext cx="23400" cy="372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flipH="1">
                <a:off x="4525494" y="3463033"/>
                <a:ext cx="139836" cy="107940"/>
                <a:chOff x="1943778" y="3612168"/>
                <a:chExt cx="203665" cy="157210"/>
              </a:xfrm>
            </p:grpSpPr>
            <p:sp>
              <p:nvSpPr>
                <p:cNvPr id="141" name="Google Shape;141;p17"/>
                <p:cNvSpPr/>
                <p:nvPr/>
              </p:nvSpPr>
              <p:spPr>
                <a:xfrm>
                  <a:off x="2010194" y="3612168"/>
                  <a:ext cx="137249" cy="157210"/>
                </a:xfrm>
                <a:custGeom>
                  <a:rect b="b" l="l" r="r" t="t"/>
                  <a:pathLst>
                    <a:path extrusionOk="0" h="3560" w="3108">
                      <a:moveTo>
                        <a:pt x="576" y="0"/>
                      </a:moveTo>
                      <a:cubicBezTo>
                        <a:pt x="251" y="0"/>
                        <a:pt x="0" y="251"/>
                        <a:pt x="0" y="577"/>
                      </a:cubicBezTo>
                      <a:lnTo>
                        <a:pt x="0" y="3008"/>
                      </a:lnTo>
                      <a:cubicBezTo>
                        <a:pt x="0" y="3308"/>
                        <a:pt x="251" y="3559"/>
                        <a:pt x="576" y="3559"/>
                      </a:cubicBezTo>
                      <a:lnTo>
                        <a:pt x="2531" y="3559"/>
                      </a:lnTo>
                      <a:cubicBezTo>
                        <a:pt x="2832" y="3559"/>
                        <a:pt x="3108" y="3308"/>
                        <a:pt x="3108" y="3008"/>
                      </a:cubicBezTo>
                      <a:lnTo>
                        <a:pt x="3108" y="577"/>
                      </a:lnTo>
                      <a:cubicBezTo>
                        <a:pt x="3108" y="251"/>
                        <a:pt x="2832" y="0"/>
                        <a:pt x="2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1943778" y="3626519"/>
                  <a:ext cx="42084" cy="140605"/>
                </a:xfrm>
                <a:custGeom>
                  <a:rect b="b" l="l" r="r" t="t"/>
                  <a:pathLst>
                    <a:path extrusionOk="0" h="3184" w="953">
                      <a:moveTo>
                        <a:pt x="376" y="1"/>
                      </a:moveTo>
                      <a:cubicBezTo>
                        <a:pt x="151" y="1"/>
                        <a:pt x="0" y="176"/>
                        <a:pt x="0" y="377"/>
                      </a:cubicBezTo>
                      <a:lnTo>
                        <a:pt x="0" y="2808"/>
                      </a:lnTo>
                      <a:cubicBezTo>
                        <a:pt x="0" y="3008"/>
                        <a:pt x="151" y="3184"/>
                        <a:pt x="376" y="3184"/>
                      </a:cubicBezTo>
                      <a:lnTo>
                        <a:pt x="577" y="3184"/>
                      </a:lnTo>
                      <a:cubicBezTo>
                        <a:pt x="802" y="3184"/>
                        <a:pt x="953" y="3008"/>
                        <a:pt x="953" y="2808"/>
                      </a:cubicBezTo>
                      <a:lnTo>
                        <a:pt x="953" y="377"/>
                      </a:lnTo>
                      <a:cubicBezTo>
                        <a:pt x="953" y="176"/>
                        <a:pt x="802" y="1"/>
                        <a:pt x="5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 name="Google Shape;143;p17"/>
            <p:cNvGrpSpPr/>
            <p:nvPr/>
          </p:nvGrpSpPr>
          <p:grpSpPr>
            <a:xfrm>
              <a:off x="4450500" y="2617486"/>
              <a:ext cx="786475" cy="119639"/>
              <a:chOff x="4450500" y="2617486"/>
              <a:chExt cx="786475" cy="119639"/>
            </a:xfrm>
          </p:grpSpPr>
          <p:sp>
            <p:nvSpPr>
              <p:cNvPr id="144" name="Google Shape;144;p17"/>
              <p:cNvSpPr/>
              <p:nvPr/>
            </p:nvSpPr>
            <p:spPr>
              <a:xfrm rot="10800000">
                <a:off x="4956775" y="2663925"/>
                <a:ext cx="280200" cy="732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flipH="1" rot="-5400000">
                <a:off x="4694400" y="2420025"/>
                <a:ext cx="23400" cy="511200"/>
              </a:xfrm>
              <a:prstGeom prst="round2SameRect">
                <a:avLst>
                  <a:gd fmla="val 42041"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7"/>
              <p:cNvGrpSpPr/>
              <p:nvPr/>
            </p:nvGrpSpPr>
            <p:grpSpPr>
              <a:xfrm>
                <a:off x="4478674" y="2617486"/>
                <a:ext cx="139836" cy="107939"/>
                <a:chOff x="4478674" y="2617486"/>
                <a:chExt cx="139836" cy="107939"/>
              </a:xfrm>
            </p:grpSpPr>
            <p:sp>
              <p:nvSpPr>
                <p:cNvPr id="147" name="Google Shape;147;p17"/>
                <p:cNvSpPr/>
                <p:nvPr/>
              </p:nvSpPr>
              <p:spPr>
                <a:xfrm>
                  <a:off x="4524275" y="2617486"/>
                  <a:ext cx="94235" cy="107939"/>
                </a:xfrm>
                <a:custGeom>
                  <a:rect b="b" l="l" r="r" t="t"/>
                  <a:pathLst>
                    <a:path extrusionOk="0" h="3560" w="3108">
                      <a:moveTo>
                        <a:pt x="576" y="0"/>
                      </a:moveTo>
                      <a:cubicBezTo>
                        <a:pt x="251" y="0"/>
                        <a:pt x="0" y="251"/>
                        <a:pt x="0" y="577"/>
                      </a:cubicBezTo>
                      <a:lnTo>
                        <a:pt x="0" y="3008"/>
                      </a:lnTo>
                      <a:cubicBezTo>
                        <a:pt x="0" y="3308"/>
                        <a:pt x="251" y="3559"/>
                        <a:pt x="576" y="3559"/>
                      </a:cubicBezTo>
                      <a:lnTo>
                        <a:pt x="2531" y="3559"/>
                      </a:lnTo>
                      <a:cubicBezTo>
                        <a:pt x="2832" y="3559"/>
                        <a:pt x="3108" y="3308"/>
                        <a:pt x="3108" y="3008"/>
                      </a:cubicBezTo>
                      <a:lnTo>
                        <a:pt x="3108" y="577"/>
                      </a:lnTo>
                      <a:cubicBezTo>
                        <a:pt x="3108" y="251"/>
                        <a:pt x="2832" y="0"/>
                        <a:pt x="2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4478674" y="2627340"/>
                  <a:ext cx="28895" cy="96539"/>
                </a:xfrm>
                <a:custGeom>
                  <a:rect b="b" l="l" r="r" t="t"/>
                  <a:pathLst>
                    <a:path extrusionOk="0" h="3184" w="953">
                      <a:moveTo>
                        <a:pt x="376" y="1"/>
                      </a:moveTo>
                      <a:cubicBezTo>
                        <a:pt x="151" y="1"/>
                        <a:pt x="0" y="176"/>
                        <a:pt x="0" y="377"/>
                      </a:cubicBezTo>
                      <a:lnTo>
                        <a:pt x="0" y="2808"/>
                      </a:lnTo>
                      <a:cubicBezTo>
                        <a:pt x="0" y="3008"/>
                        <a:pt x="151" y="3184"/>
                        <a:pt x="376" y="3184"/>
                      </a:cubicBezTo>
                      <a:lnTo>
                        <a:pt x="577" y="3184"/>
                      </a:lnTo>
                      <a:cubicBezTo>
                        <a:pt x="802" y="3184"/>
                        <a:pt x="953" y="3008"/>
                        <a:pt x="953" y="2808"/>
                      </a:cubicBezTo>
                      <a:lnTo>
                        <a:pt x="953" y="377"/>
                      </a:lnTo>
                      <a:cubicBezTo>
                        <a:pt x="953" y="176"/>
                        <a:pt x="802" y="1"/>
                        <a:pt x="5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17"/>
            <p:cNvGrpSpPr/>
            <p:nvPr/>
          </p:nvGrpSpPr>
          <p:grpSpPr>
            <a:xfrm>
              <a:off x="4450500" y="4433036"/>
              <a:ext cx="1009674" cy="119639"/>
              <a:chOff x="4450500" y="4433036"/>
              <a:chExt cx="1009674" cy="119639"/>
            </a:xfrm>
          </p:grpSpPr>
          <p:sp>
            <p:nvSpPr>
              <p:cNvPr id="150" name="Google Shape;150;p17"/>
              <p:cNvSpPr/>
              <p:nvPr/>
            </p:nvSpPr>
            <p:spPr>
              <a:xfrm rot="10800000">
                <a:off x="4733574" y="4479475"/>
                <a:ext cx="726600" cy="732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rot="-5400000">
                <a:off x="4630650" y="4299325"/>
                <a:ext cx="23400" cy="383700"/>
              </a:xfrm>
              <a:prstGeom prst="round2SameRect">
                <a:avLst>
                  <a:gd fmla="val 42041"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7"/>
              <p:cNvGrpSpPr/>
              <p:nvPr/>
            </p:nvGrpSpPr>
            <p:grpSpPr>
              <a:xfrm>
                <a:off x="4478674" y="4433036"/>
                <a:ext cx="139836" cy="107939"/>
                <a:chOff x="4478674" y="4433036"/>
                <a:chExt cx="139836" cy="107939"/>
              </a:xfrm>
            </p:grpSpPr>
            <p:sp>
              <p:nvSpPr>
                <p:cNvPr id="153" name="Google Shape;153;p17"/>
                <p:cNvSpPr/>
                <p:nvPr/>
              </p:nvSpPr>
              <p:spPr>
                <a:xfrm>
                  <a:off x="4524275" y="4433036"/>
                  <a:ext cx="94235" cy="107939"/>
                </a:xfrm>
                <a:custGeom>
                  <a:rect b="b" l="l" r="r" t="t"/>
                  <a:pathLst>
                    <a:path extrusionOk="0" h="3560" w="3108">
                      <a:moveTo>
                        <a:pt x="576" y="0"/>
                      </a:moveTo>
                      <a:cubicBezTo>
                        <a:pt x="251" y="0"/>
                        <a:pt x="0" y="251"/>
                        <a:pt x="0" y="577"/>
                      </a:cubicBezTo>
                      <a:lnTo>
                        <a:pt x="0" y="3008"/>
                      </a:lnTo>
                      <a:cubicBezTo>
                        <a:pt x="0" y="3308"/>
                        <a:pt x="251" y="3559"/>
                        <a:pt x="576" y="3559"/>
                      </a:cubicBezTo>
                      <a:lnTo>
                        <a:pt x="2531" y="3559"/>
                      </a:lnTo>
                      <a:cubicBezTo>
                        <a:pt x="2832" y="3559"/>
                        <a:pt x="3108" y="3308"/>
                        <a:pt x="3108" y="3008"/>
                      </a:cubicBezTo>
                      <a:lnTo>
                        <a:pt x="3108" y="577"/>
                      </a:lnTo>
                      <a:cubicBezTo>
                        <a:pt x="3108" y="251"/>
                        <a:pt x="2832" y="0"/>
                        <a:pt x="2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4478674" y="4442890"/>
                  <a:ext cx="28895" cy="96539"/>
                </a:xfrm>
                <a:custGeom>
                  <a:rect b="b" l="l" r="r" t="t"/>
                  <a:pathLst>
                    <a:path extrusionOk="0" h="3184" w="953">
                      <a:moveTo>
                        <a:pt x="376" y="1"/>
                      </a:moveTo>
                      <a:cubicBezTo>
                        <a:pt x="151" y="1"/>
                        <a:pt x="0" y="176"/>
                        <a:pt x="0" y="377"/>
                      </a:cubicBezTo>
                      <a:lnTo>
                        <a:pt x="0" y="2808"/>
                      </a:lnTo>
                      <a:cubicBezTo>
                        <a:pt x="0" y="3008"/>
                        <a:pt x="151" y="3184"/>
                        <a:pt x="376" y="3184"/>
                      </a:cubicBezTo>
                      <a:lnTo>
                        <a:pt x="577" y="3184"/>
                      </a:lnTo>
                      <a:cubicBezTo>
                        <a:pt x="802" y="3184"/>
                        <a:pt x="953" y="3008"/>
                        <a:pt x="953" y="2808"/>
                      </a:cubicBezTo>
                      <a:lnTo>
                        <a:pt x="953" y="377"/>
                      </a:lnTo>
                      <a:cubicBezTo>
                        <a:pt x="953" y="176"/>
                        <a:pt x="802" y="1"/>
                        <a:pt x="5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5" name="Google Shape;155;p17"/>
          <p:cNvSpPr txBox="1"/>
          <p:nvPr/>
        </p:nvSpPr>
        <p:spPr>
          <a:xfrm>
            <a:off x="457200" y="201659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 h</a:t>
            </a:r>
            <a:r>
              <a:rPr lang="en" sz="1200">
                <a:solidFill>
                  <a:schemeClr val="dk1"/>
                </a:solidFill>
                <a:latin typeface="Advent Pro"/>
                <a:ea typeface="Advent Pro"/>
                <a:cs typeface="Advent Pro"/>
                <a:sym typeface="Advent Pro"/>
              </a:rPr>
              <a:t>as a beautiful name and is the second planet from the Sun</a:t>
            </a:r>
            <a:endParaRPr sz="1200">
              <a:solidFill>
                <a:schemeClr val="dk1"/>
              </a:solidFill>
              <a:latin typeface="Advent Pro"/>
              <a:ea typeface="Advent Pro"/>
              <a:cs typeface="Advent Pro"/>
              <a:sym typeface="Advent Pro"/>
            </a:endParaRPr>
          </a:p>
        </p:txBody>
      </p:sp>
      <p:sp>
        <p:nvSpPr>
          <p:cNvPr id="156" name="Google Shape;156;p17"/>
          <p:cNvSpPr txBox="1"/>
          <p:nvPr/>
        </p:nvSpPr>
        <p:spPr>
          <a:xfrm>
            <a:off x="457200" y="168960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cxnSp>
        <p:nvCxnSpPr>
          <p:cNvPr id="157" name="Google Shape;157;p17"/>
          <p:cNvCxnSpPr>
            <a:stCxn id="156" idx="3"/>
          </p:cNvCxnSpPr>
          <p:nvPr/>
        </p:nvCxnSpPr>
        <p:spPr>
          <a:xfrm>
            <a:off x="2553900" y="1853100"/>
            <a:ext cx="946500" cy="0"/>
          </a:xfrm>
          <a:prstGeom prst="straightConnector1">
            <a:avLst/>
          </a:prstGeom>
          <a:noFill/>
          <a:ln cap="flat" cmpd="sng" w="19050">
            <a:solidFill>
              <a:schemeClr val="accent1"/>
            </a:solidFill>
            <a:prstDash val="solid"/>
            <a:round/>
            <a:headEnd len="med" w="med" type="none"/>
            <a:tailEnd len="med" w="med" type="diamond"/>
          </a:ln>
        </p:spPr>
      </p:cxnSp>
      <p:sp>
        <p:nvSpPr>
          <p:cNvPr id="158" name="Google Shape;158;p17"/>
          <p:cNvSpPr txBox="1"/>
          <p:nvPr/>
        </p:nvSpPr>
        <p:spPr>
          <a:xfrm>
            <a:off x="457200" y="3327725"/>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Advent Pro"/>
                <a:ea typeface="Advent Pro"/>
                <a:cs typeface="Advent Pro"/>
                <a:sym typeface="Advent Pro"/>
              </a:rPr>
              <a:t>It's full of iron oxide dust, which gives the planet its reddish cast</a:t>
            </a:r>
            <a:endParaRPr sz="1200">
              <a:solidFill>
                <a:schemeClr val="dk1"/>
              </a:solidFill>
              <a:latin typeface="Advent Pro"/>
              <a:ea typeface="Advent Pro"/>
              <a:cs typeface="Advent Pro"/>
              <a:sym typeface="Advent Pro"/>
            </a:endParaRPr>
          </a:p>
        </p:txBody>
      </p:sp>
      <p:sp>
        <p:nvSpPr>
          <p:cNvPr id="159" name="Google Shape;159;p17"/>
          <p:cNvSpPr txBox="1"/>
          <p:nvPr/>
        </p:nvSpPr>
        <p:spPr>
          <a:xfrm>
            <a:off x="457200" y="3000730"/>
            <a:ext cx="2096700" cy="32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cxnSp>
        <p:nvCxnSpPr>
          <p:cNvPr id="160" name="Google Shape;160;p17"/>
          <p:cNvCxnSpPr>
            <a:stCxn id="159" idx="3"/>
          </p:cNvCxnSpPr>
          <p:nvPr/>
        </p:nvCxnSpPr>
        <p:spPr>
          <a:xfrm>
            <a:off x="2553900" y="3164230"/>
            <a:ext cx="946500" cy="0"/>
          </a:xfrm>
          <a:prstGeom prst="straightConnector1">
            <a:avLst/>
          </a:prstGeom>
          <a:noFill/>
          <a:ln cap="flat" cmpd="sng" w="19050">
            <a:solidFill>
              <a:schemeClr val="accent1"/>
            </a:solidFill>
            <a:prstDash val="solid"/>
            <a:round/>
            <a:headEnd len="med" w="med" type="none"/>
            <a:tailEnd len="med" w="med" type="diamond"/>
          </a:ln>
        </p:spPr>
      </p:cxnSp>
      <p:sp>
        <p:nvSpPr>
          <p:cNvPr id="161" name="Google Shape;161;p17"/>
          <p:cNvSpPr txBox="1"/>
          <p:nvPr/>
        </p:nvSpPr>
        <p:spPr>
          <a:xfrm flipH="1">
            <a:off x="6590100" y="2571748"/>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Mercury is the closest planet to the Sun and the smallest one</a:t>
            </a:r>
            <a:endParaRPr sz="1200">
              <a:solidFill>
                <a:schemeClr val="dk1"/>
              </a:solidFill>
              <a:latin typeface="Advent Pro"/>
              <a:ea typeface="Advent Pro"/>
              <a:cs typeface="Advent Pro"/>
              <a:sym typeface="Advent Pro"/>
            </a:endParaRPr>
          </a:p>
        </p:txBody>
      </p:sp>
      <p:sp>
        <p:nvSpPr>
          <p:cNvPr id="162" name="Google Shape;162;p17"/>
          <p:cNvSpPr txBox="1"/>
          <p:nvPr/>
        </p:nvSpPr>
        <p:spPr>
          <a:xfrm flipH="1">
            <a:off x="6590100" y="224475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cxnSp>
        <p:nvCxnSpPr>
          <p:cNvPr id="163" name="Google Shape;163;p17"/>
          <p:cNvCxnSpPr>
            <a:stCxn id="162" idx="3"/>
          </p:cNvCxnSpPr>
          <p:nvPr/>
        </p:nvCxnSpPr>
        <p:spPr>
          <a:xfrm rot="10800000">
            <a:off x="5608800" y="2408250"/>
            <a:ext cx="981300" cy="0"/>
          </a:xfrm>
          <a:prstGeom prst="straightConnector1">
            <a:avLst/>
          </a:prstGeom>
          <a:noFill/>
          <a:ln cap="flat" cmpd="sng" w="19050">
            <a:solidFill>
              <a:schemeClr val="accent1"/>
            </a:solidFill>
            <a:prstDash val="solid"/>
            <a:round/>
            <a:headEnd len="med" w="med" type="none"/>
            <a:tailEnd len="med" w="med" type="diamond"/>
          </a:ln>
        </p:spPr>
      </p:cxnSp>
      <p:sp>
        <p:nvSpPr>
          <p:cNvPr id="164" name="Google Shape;164;p17"/>
          <p:cNvSpPr txBox="1"/>
          <p:nvPr/>
        </p:nvSpPr>
        <p:spPr>
          <a:xfrm flipH="1">
            <a:off x="6590100" y="4202450"/>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It’s a gas giant and the biggest planet in the Solar System</a:t>
            </a:r>
            <a:endParaRPr sz="1200">
              <a:solidFill>
                <a:schemeClr val="dk1"/>
              </a:solidFill>
              <a:latin typeface="Advent Pro"/>
              <a:ea typeface="Advent Pro"/>
              <a:cs typeface="Advent Pro"/>
              <a:sym typeface="Advent Pro"/>
            </a:endParaRPr>
          </a:p>
        </p:txBody>
      </p:sp>
      <p:sp>
        <p:nvSpPr>
          <p:cNvPr id="165" name="Google Shape;165;p17"/>
          <p:cNvSpPr txBox="1"/>
          <p:nvPr/>
        </p:nvSpPr>
        <p:spPr>
          <a:xfrm flipH="1">
            <a:off x="6590100" y="3875452"/>
            <a:ext cx="2096700" cy="3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cxnSp>
        <p:nvCxnSpPr>
          <p:cNvPr id="166" name="Google Shape;166;p17"/>
          <p:cNvCxnSpPr>
            <a:stCxn id="165" idx="3"/>
          </p:cNvCxnSpPr>
          <p:nvPr/>
        </p:nvCxnSpPr>
        <p:spPr>
          <a:xfrm rot="10800000">
            <a:off x="5608800" y="4038952"/>
            <a:ext cx="981300" cy="0"/>
          </a:xfrm>
          <a:prstGeom prst="straightConnector1">
            <a:avLst/>
          </a:prstGeom>
          <a:noFill/>
          <a:ln cap="flat" cmpd="sng" w="19050">
            <a:solidFill>
              <a:schemeClr val="accent1"/>
            </a:solidFill>
            <a:prstDash val="solid"/>
            <a:round/>
            <a:headEnd len="med" w="med" type="none"/>
            <a:tailEnd len="med" w="med" type="diamond"/>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44"/>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2092" name="Google Shape;2092;p44"/>
          <p:cNvGrpSpPr/>
          <p:nvPr/>
        </p:nvGrpSpPr>
        <p:grpSpPr>
          <a:xfrm>
            <a:off x="457200" y="1548125"/>
            <a:ext cx="8229609" cy="3186925"/>
            <a:chOff x="457200" y="1548125"/>
            <a:chExt cx="8229609" cy="3186925"/>
          </a:xfrm>
        </p:grpSpPr>
        <p:grpSp>
          <p:nvGrpSpPr>
            <p:cNvPr id="2093" name="Google Shape;2093;p44"/>
            <p:cNvGrpSpPr/>
            <p:nvPr/>
          </p:nvGrpSpPr>
          <p:grpSpPr>
            <a:xfrm>
              <a:off x="3515815" y="3119209"/>
              <a:ext cx="2198927" cy="1615623"/>
              <a:chOff x="3515815" y="3119209"/>
              <a:chExt cx="2198927" cy="1615623"/>
            </a:xfrm>
          </p:grpSpPr>
          <p:sp>
            <p:nvSpPr>
              <p:cNvPr id="2094" name="Google Shape;2094;p44"/>
              <p:cNvSpPr/>
              <p:nvPr/>
            </p:nvSpPr>
            <p:spPr>
              <a:xfrm>
                <a:off x="3772837" y="3119209"/>
                <a:ext cx="512009" cy="1434048"/>
              </a:xfrm>
              <a:custGeom>
                <a:rect b="b" l="l" r="r" t="t"/>
                <a:pathLst>
                  <a:path extrusionOk="0" h="17620" w="6291">
                    <a:moveTo>
                      <a:pt x="577" y="1"/>
                    </a:moveTo>
                    <a:cubicBezTo>
                      <a:pt x="251" y="1"/>
                      <a:pt x="0" y="251"/>
                      <a:pt x="0" y="577"/>
                    </a:cubicBezTo>
                    <a:cubicBezTo>
                      <a:pt x="0" y="853"/>
                      <a:pt x="176" y="1078"/>
                      <a:pt x="426" y="1154"/>
                    </a:cubicBezTo>
                    <a:lnTo>
                      <a:pt x="426" y="14913"/>
                    </a:lnTo>
                    <a:cubicBezTo>
                      <a:pt x="426" y="16417"/>
                      <a:pt x="1654" y="17620"/>
                      <a:pt x="3158" y="17620"/>
                    </a:cubicBezTo>
                    <a:cubicBezTo>
                      <a:pt x="4637" y="17620"/>
                      <a:pt x="5865" y="16417"/>
                      <a:pt x="5865" y="14913"/>
                    </a:cubicBezTo>
                    <a:lnTo>
                      <a:pt x="5865" y="1154"/>
                    </a:lnTo>
                    <a:cubicBezTo>
                      <a:pt x="6116" y="1078"/>
                      <a:pt x="6291" y="853"/>
                      <a:pt x="6291" y="577"/>
                    </a:cubicBezTo>
                    <a:cubicBezTo>
                      <a:pt x="6291" y="251"/>
                      <a:pt x="6040" y="1"/>
                      <a:pt x="5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4"/>
              <p:cNvSpPr/>
              <p:nvPr/>
            </p:nvSpPr>
            <p:spPr>
              <a:xfrm>
                <a:off x="3840144" y="3584257"/>
                <a:ext cx="377394" cy="930259"/>
              </a:xfrm>
              <a:custGeom>
                <a:rect b="b" l="l" r="r" t="t"/>
                <a:pathLst>
                  <a:path extrusionOk="0" h="11430" w="4637">
                    <a:moveTo>
                      <a:pt x="0" y="1"/>
                    </a:moveTo>
                    <a:lnTo>
                      <a:pt x="0" y="9124"/>
                    </a:lnTo>
                    <a:cubicBezTo>
                      <a:pt x="0" y="10402"/>
                      <a:pt x="1053" y="11430"/>
                      <a:pt x="2331" y="11430"/>
                    </a:cubicBezTo>
                    <a:cubicBezTo>
                      <a:pt x="3584" y="11430"/>
                      <a:pt x="4637" y="10402"/>
                      <a:pt x="4637" y="9124"/>
                    </a:cubicBezTo>
                    <a:lnTo>
                      <a:pt x="4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4"/>
              <p:cNvSpPr/>
              <p:nvPr/>
            </p:nvSpPr>
            <p:spPr>
              <a:xfrm>
                <a:off x="3921695" y="4106521"/>
                <a:ext cx="255068" cy="222920"/>
              </a:xfrm>
              <a:custGeom>
                <a:rect b="b" l="l" r="r" t="t"/>
                <a:pathLst>
                  <a:path extrusionOk="0" h="2739" w="3134">
                    <a:moveTo>
                      <a:pt x="2582" y="0"/>
                    </a:moveTo>
                    <a:cubicBezTo>
                      <a:pt x="2432" y="0"/>
                      <a:pt x="2256" y="25"/>
                      <a:pt x="2081" y="50"/>
                    </a:cubicBezTo>
                    <a:cubicBezTo>
                      <a:pt x="1454" y="226"/>
                      <a:pt x="753" y="677"/>
                      <a:pt x="402" y="1078"/>
                    </a:cubicBezTo>
                    <a:cubicBezTo>
                      <a:pt x="176" y="1379"/>
                      <a:pt x="1" y="1805"/>
                      <a:pt x="76" y="2181"/>
                    </a:cubicBezTo>
                    <a:cubicBezTo>
                      <a:pt x="176" y="2531"/>
                      <a:pt x="527" y="2707"/>
                      <a:pt x="853" y="2732"/>
                    </a:cubicBezTo>
                    <a:cubicBezTo>
                      <a:pt x="904" y="2737"/>
                      <a:pt x="954" y="2739"/>
                      <a:pt x="1005" y="2739"/>
                    </a:cubicBezTo>
                    <a:cubicBezTo>
                      <a:pt x="1777" y="2739"/>
                      <a:pt x="2505" y="2213"/>
                      <a:pt x="2858" y="1554"/>
                    </a:cubicBezTo>
                    <a:cubicBezTo>
                      <a:pt x="3008" y="1253"/>
                      <a:pt x="3134" y="852"/>
                      <a:pt x="3083" y="501"/>
                    </a:cubicBezTo>
                    <a:cubicBezTo>
                      <a:pt x="3033" y="251"/>
                      <a:pt x="2833" y="25"/>
                      <a:pt x="2582"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4"/>
              <p:cNvSpPr/>
              <p:nvPr/>
            </p:nvSpPr>
            <p:spPr>
              <a:xfrm>
                <a:off x="3840144" y="3565945"/>
                <a:ext cx="377394" cy="36787"/>
              </a:xfrm>
              <a:custGeom>
                <a:rect b="b" l="l" r="r" t="t"/>
                <a:pathLst>
                  <a:path extrusionOk="0" h="452" w="4637">
                    <a:moveTo>
                      <a:pt x="2331" y="0"/>
                    </a:moveTo>
                    <a:cubicBezTo>
                      <a:pt x="1053" y="0"/>
                      <a:pt x="0" y="101"/>
                      <a:pt x="0" y="226"/>
                    </a:cubicBezTo>
                    <a:cubicBezTo>
                      <a:pt x="0" y="351"/>
                      <a:pt x="1053" y="452"/>
                      <a:pt x="2331" y="452"/>
                    </a:cubicBezTo>
                    <a:cubicBezTo>
                      <a:pt x="3584" y="452"/>
                      <a:pt x="4637" y="351"/>
                      <a:pt x="4637" y="226"/>
                    </a:cubicBezTo>
                    <a:cubicBezTo>
                      <a:pt x="4637" y="101"/>
                      <a:pt x="3584" y="0"/>
                      <a:pt x="233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4"/>
              <p:cNvSpPr/>
              <p:nvPr/>
            </p:nvSpPr>
            <p:spPr>
              <a:xfrm>
                <a:off x="3791149" y="3141672"/>
                <a:ext cx="40938" cy="36787"/>
              </a:xfrm>
              <a:custGeom>
                <a:rect b="b" l="l" r="r" t="t"/>
                <a:pathLst>
                  <a:path extrusionOk="0" h="452" w="503">
                    <a:moveTo>
                      <a:pt x="251" y="0"/>
                    </a:moveTo>
                    <a:cubicBezTo>
                      <a:pt x="201" y="25"/>
                      <a:pt x="176" y="50"/>
                      <a:pt x="126" y="76"/>
                    </a:cubicBezTo>
                    <a:cubicBezTo>
                      <a:pt x="126" y="76"/>
                      <a:pt x="151" y="50"/>
                      <a:pt x="151" y="50"/>
                    </a:cubicBezTo>
                    <a:cubicBezTo>
                      <a:pt x="126" y="50"/>
                      <a:pt x="101" y="76"/>
                      <a:pt x="76" y="76"/>
                    </a:cubicBezTo>
                    <a:cubicBezTo>
                      <a:pt x="26" y="101"/>
                      <a:pt x="1" y="176"/>
                      <a:pt x="1" y="226"/>
                    </a:cubicBezTo>
                    <a:cubicBezTo>
                      <a:pt x="1" y="276"/>
                      <a:pt x="26" y="351"/>
                      <a:pt x="76" y="376"/>
                    </a:cubicBezTo>
                    <a:cubicBezTo>
                      <a:pt x="101" y="401"/>
                      <a:pt x="126" y="401"/>
                      <a:pt x="151" y="426"/>
                    </a:cubicBezTo>
                    <a:cubicBezTo>
                      <a:pt x="151" y="424"/>
                      <a:pt x="151" y="421"/>
                      <a:pt x="150" y="419"/>
                    </a:cubicBezTo>
                    <a:lnTo>
                      <a:pt x="150" y="419"/>
                    </a:lnTo>
                    <a:cubicBezTo>
                      <a:pt x="169" y="429"/>
                      <a:pt x="192" y="434"/>
                      <a:pt x="226" y="451"/>
                    </a:cubicBezTo>
                    <a:cubicBezTo>
                      <a:pt x="276" y="451"/>
                      <a:pt x="327" y="451"/>
                      <a:pt x="377" y="426"/>
                    </a:cubicBezTo>
                    <a:cubicBezTo>
                      <a:pt x="452" y="401"/>
                      <a:pt x="502" y="326"/>
                      <a:pt x="502" y="226"/>
                    </a:cubicBezTo>
                    <a:cubicBezTo>
                      <a:pt x="502" y="151"/>
                      <a:pt x="477" y="76"/>
                      <a:pt x="402" y="50"/>
                    </a:cubicBezTo>
                    <a:cubicBezTo>
                      <a:pt x="352" y="25"/>
                      <a:pt x="302" y="0"/>
                      <a:pt x="251"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4"/>
              <p:cNvSpPr/>
              <p:nvPr/>
            </p:nvSpPr>
            <p:spPr>
              <a:xfrm>
                <a:off x="3846249" y="3141672"/>
                <a:ext cx="111664" cy="42973"/>
              </a:xfrm>
              <a:custGeom>
                <a:rect b="b" l="l" r="r" t="t"/>
                <a:pathLst>
                  <a:path extrusionOk="0" h="528" w="1372">
                    <a:moveTo>
                      <a:pt x="1053" y="0"/>
                    </a:moveTo>
                    <a:cubicBezTo>
                      <a:pt x="777" y="0"/>
                      <a:pt x="527" y="0"/>
                      <a:pt x="251" y="25"/>
                    </a:cubicBezTo>
                    <a:cubicBezTo>
                      <a:pt x="76" y="25"/>
                      <a:pt x="0" y="326"/>
                      <a:pt x="201" y="376"/>
                    </a:cubicBezTo>
                    <a:cubicBezTo>
                      <a:pt x="477" y="426"/>
                      <a:pt x="752" y="502"/>
                      <a:pt x="1053" y="527"/>
                    </a:cubicBezTo>
                    <a:cubicBezTo>
                      <a:pt x="1060" y="527"/>
                      <a:pt x="1067" y="528"/>
                      <a:pt x="1074" y="528"/>
                    </a:cubicBezTo>
                    <a:cubicBezTo>
                      <a:pt x="1355" y="528"/>
                      <a:pt x="1371" y="25"/>
                      <a:pt x="105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4"/>
              <p:cNvSpPr/>
              <p:nvPr/>
            </p:nvSpPr>
            <p:spPr>
              <a:xfrm>
                <a:off x="3964586" y="4302339"/>
                <a:ext cx="65354" cy="64784"/>
              </a:xfrm>
              <a:custGeom>
                <a:rect b="b" l="l" r="r" t="t"/>
                <a:pathLst>
                  <a:path extrusionOk="0" h="796" w="803">
                    <a:moveTo>
                      <a:pt x="401" y="0"/>
                    </a:moveTo>
                    <a:cubicBezTo>
                      <a:pt x="276" y="0"/>
                      <a:pt x="150" y="75"/>
                      <a:pt x="75" y="201"/>
                    </a:cubicBezTo>
                    <a:lnTo>
                      <a:pt x="50" y="226"/>
                    </a:lnTo>
                    <a:cubicBezTo>
                      <a:pt x="50" y="276"/>
                      <a:pt x="25" y="301"/>
                      <a:pt x="25" y="326"/>
                    </a:cubicBezTo>
                    <a:cubicBezTo>
                      <a:pt x="0" y="376"/>
                      <a:pt x="0" y="426"/>
                      <a:pt x="0" y="476"/>
                    </a:cubicBezTo>
                    <a:cubicBezTo>
                      <a:pt x="0" y="501"/>
                      <a:pt x="25" y="526"/>
                      <a:pt x="25" y="577"/>
                    </a:cubicBezTo>
                    <a:cubicBezTo>
                      <a:pt x="50" y="602"/>
                      <a:pt x="75" y="652"/>
                      <a:pt x="100" y="677"/>
                    </a:cubicBezTo>
                    <a:cubicBezTo>
                      <a:pt x="150" y="727"/>
                      <a:pt x="226" y="752"/>
                      <a:pt x="276" y="777"/>
                    </a:cubicBezTo>
                    <a:cubicBezTo>
                      <a:pt x="301" y="790"/>
                      <a:pt x="326" y="796"/>
                      <a:pt x="351" y="796"/>
                    </a:cubicBezTo>
                    <a:cubicBezTo>
                      <a:pt x="376" y="796"/>
                      <a:pt x="401" y="790"/>
                      <a:pt x="426" y="777"/>
                    </a:cubicBezTo>
                    <a:cubicBezTo>
                      <a:pt x="476" y="777"/>
                      <a:pt x="526" y="777"/>
                      <a:pt x="551" y="752"/>
                    </a:cubicBezTo>
                    <a:cubicBezTo>
                      <a:pt x="577" y="727"/>
                      <a:pt x="577" y="727"/>
                      <a:pt x="602" y="702"/>
                    </a:cubicBezTo>
                    <a:cubicBezTo>
                      <a:pt x="702" y="652"/>
                      <a:pt x="802" y="526"/>
                      <a:pt x="802" y="376"/>
                    </a:cubicBezTo>
                    <a:cubicBezTo>
                      <a:pt x="777" y="276"/>
                      <a:pt x="752" y="201"/>
                      <a:pt x="677" y="125"/>
                    </a:cubicBezTo>
                    <a:cubicBezTo>
                      <a:pt x="602" y="50"/>
                      <a:pt x="501" y="0"/>
                      <a:pt x="401"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4"/>
              <p:cNvSpPr/>
              <p:nvPr/>
            </p:nvSpPr>
            <p:spPr>
              <a:xfrm>
                <a:off x="3960435" y="4400248"/>
                <a:ext cx="75609" cy="57134"/>
              </a:xfrm>
              <a:custGeom>
                <a:rect b="b" l="l" r="r" t="t"/>
                <a:pathLst>
                  <a:path extrusionOk="0" h="702" w="929">
                    <a:moveTo>
                      <a:pt x="452" y="0"/>
                    </a:moveTo>
                    <a:cubicBezTo>
                      <a:pt x="1" y="0"/>
                      <a:pt x="1" y="702"/>
                      <a:pt x="452" y="702"/>
                    </a:cubicBezTo>
                    <a:cubicBezTo>
                      <a:pt x="928" y="702"/>
                      <a:pt x="928" y="0"/>
                      <a:pt x="45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4"/>
              <p:cNvSpPr/>
              <p:nvPr/>
            </p:nvSpPr>
            <p:spPr>
              <a:xfrm>
                <a:off x="4105305" y="4340673"/>
                <a:ext cx="48995" cy="48181"/>
              </a:xfrm>
              <a:custGeom>
                <a:rect b="b" l="l" r="r" t="t"/>
                <a:pathLst>
                  <a:path extrusionOk="0" h="592" w="602">
                    <a:moveTo>
                      <a:pt x="175" y="555"/>
                    </a:moveTo>
                    <a:cubicBezTo>
                      <a:pt x="176" y="556"/>
                      <a:pt x="177" y="556"/>
                      <a:pt x="178" y="557"/>
                    </a:cubicBezTo>
                    <a:lnTo>
                      <a:pt x="178" y="557"/>
                    </a:lnTo>
                    <a:cubicBezTo>
                      <a:pt x="177" y="557"/>
                      <a:pt x="176" y="557"/>
                      <a:pt x="176" y="557"/>
                    </a:cubicBezTo>
                    <a:cubicBezTo>
                      <a:pt x="175" y="556"/>
                      <a:pt x="175" y="556"/>
                      <a:pt x="175" y="555"/>
                    </a:cubicBezTo>
                    <a:close/>
                    <a:moveTo>
                      <a:pt x="224" y="579"/>
                    </a:moveTo>
                    <a:lnTo>
                      <a:pt x="224" y="579"/>
                    </a:lnTo>
                    <a:cubicBezTo>
                      <a:pt x="224" y="580"/>
                      <a:pt x="225" y="581"/>
                      <a:pt x="226" y="582"/>
                    </a:cubicBezTo>
                    <a:lnTo>
                      <a:pt x="232" y="582"/>
                    </a:lnTo>
                    <a:cubicBezTo>
                      <a:pt x="229" y="581"/>
                      <a:pt x="226" y="580"/>
                      <a:pt x="224" y="579"/>
                    </a:cubicBezTo>
                    <a:close/>
                    <a:moveTo>
                      <a:pt x="262" y="0"/>
                    </a:moveTo>
                    <a:cubicBezTo>
                      <a:pt x="175" y="0"/>
                      <a:pt x="94" y="69"/>
                      <a:pt x="51" y="156"/>
                    </a:cubicBezTo>
                    <a:cubicBezTo>
                      <a:pt x="0" y="231"/>
                      <a:pt x="0" y="356"/>
                      <a:pt x="51" y="456"/>
                    </a:cubicBezTo>
                    <a:cubicBezTo>
                      <a:pt x="70" y="485"/>
                      <a:pt x="97" y="511"/>
                      <a:pt x="128" y="531"/>
                    </a:cubicBezTo>
                    <a:lnTo>
                      <a:pt x="128" y="531"/>
                    </a:lnTo>
                    <a:cubicBezTo>
                      <a:pt x="157" y="553"/>
                      <a:pt x="188" y="569"/>
                      <a:pt x="224" y="579"/>
                    </a:cubicBezTo>
                    <a:lnTo>
                      <a:pt x="224" y="579"/>
                    </a:lnTo>
                    <a:cubicBezTo>
                      <a:pt x="218" y="575"/>
                      <a:pt x="213" y="571"/>
                      <a:pt x="208" y="568"/>
                    </a:cubicBezTo>
                    <a:lnTo>
                      <a:pt x="208" y="568"/>
                    </a:lnTo>
                    <a:cubicBezTo>
                      <a:pt x="238" y="577"/>
                      <a:pt x="270" y="582"/>
                      <a:pt x="301" y="582"/>
                    </a:cubicBezTo>
                    <a:lnTo>
                      <a:pt x="232" y="582"/>
                    </a:lnTo>
                    <a:cubicBezTo>
                      <a:pt x="257" y="588"/>
                      <a:pt x="284" y="591"/>
                      <a:pt x="312" y="591"/>
                    </a:cubicBezTo>
                    <a:cubicBezTo>
                      <a:pt x="340" y="591"/>
                      <a:pt x="370" y="588"/>
                      <a:pt x="401" y="582"/>
                    </a:cubicBezTo>
                    <a:cubicBezTo>
                      <a:pt x="477" y="557"/>
                      <a:pt x="577" y="481"/>
                      <a:pt x="602" y="381"/>
                    </a:cubicBezTo>
                    <a:cubicBezTo>
                      <a:pt x="602" y="306"/>
                      <a:pt x="602" y="231"/>
                      <a:pt x="552" y="156"/>
                    </a:cubicBezTo>
                    <a:cubicBezTo>
                      <a:pt x="527" y="106"/>
                      <a:pt x="502" y="55"/>
                      <a:pt x="452" y="30"/>
                    </a:cubicBezTo>
                    <a:cubicBezTo>
                      <a:pt x="401" y="5"/>
                      <a:pt x="351" y="5"/>
                      <a:pt x="301" y="5"/>
                    </a:cubicBezTo>
                    <a:cubicBezTo>
                      <a:pt x="288" y="2"/>
                      <a:pt x="275" y="0"/>
                      <a:pt x="26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4"/>
              <p:cNvSpPr/>
              <p:nvPr/>
            </p:nvSpPr>
            <p:spPr>
              <a:xfrm>
                <a:off x="3813612" y="3645461"/>
                <a:ext cx="95956" cy="28648"/>
              </a:xfrm>
              <a:custGeom>
                <a:rect b="b" l="l" r="r" t="t"/>
                <a:pathLst>
                  <a:path extrusionOk="0" h="352" w="1179">
                    <a:moveTo>
                      <a:pt x="151" y="1"/>
                    </a:moveTo>
                    <a:cubicBezTo>
                      <a:pt x="76" y="1"/>
                      <a:pt x="0" y="76"/>
                      <a:pt x="0" y="176"/>
                    </a:cubicBezTo>
                    <a:cubicBezTo>
                      <a:pt x="0" y="277"/>
                      <a:pt x="76" y="352"/>
                      <a:pt x="151" y="352"/>
                    </a:cubicBezTo>
                    <a:lnTo>
                      <a:pt x="1003" y="352"/>
                    </a:lnTo>
                    <a:cubicBezTo>
                      <a:pt x="1103" y="352"/>
                      <a:pt x="1178" y="277"/>
                      <a:pt x="1178" y="176"/>
                    </a:cubicBezTo>
                    <a:cubicBezTo>
                      <a:pt x="1178"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4"/>
              <p:cNvSpPr/>
              <p:nvPr/>
            </p:nvSpPr>
            <p:spPr>
              <a:xfrm>
                <a:off x="3813612" y="3731162"/>
                <a:ext cx="95956" cy="26614"/>
              </a:xfrm>
              <a:custGeom>
                <a:rect b="b" l="l" r="r" t="t"/>
                <a:pathLst>
                  <a:path extrusionOk="0" h="327" w="1179">
                    <a:moveTo>
                      <a:pt x="151" y="1"/>
                    </a:moveTo>
                    <a:cubicBezTo>
                      <a:pt x="76" y="1"/>
                      <a:pt x="0" y="76"/>
                      <a:pt x="0" y="176"/>
                    </a:cubicBezTo>
                    <a:cubicBezTo>
                      <a:pt x="0" y="251"/>
                      <a:pt x="76" y="326"/>
                      <a:pt x="151" y="326"/>
                    </a:cubicBezTo>
                    <a:lnTo>
                      <a:pt x="1003" y="326"/>
                    </a:lnTo>
                    <a:cubicBezTo>
                      <a:pt x="1103" y="326"/>
                      <a:pt x="1178" y="251"/>
                      <a:pt x="1178" y="176"/>
                    </a:cubicBezTo>
                    <a:cubicBezTo>
                      <a:pt x="1178"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4"/>
              <p:cNvSpPr/>
              <p:nvPr/>
            </p:nvSpPr>
            <p:spPr>
              <a:xfrm>
                <a:off x="3813612" y="3945374"/>
                <a:ext cx="95956" cy="26532"/>
              </a:xfrm>
              <a:custGeom>
                <a:rect b="b" l="l" r="r" t="t"/>
                <a:pathLst>
                  <a:path extrusionOk="0" h="326" w="1179">
                    <a:moveTo>
                      <a:pt x="151" y="0"/>
                    </a:moveTo>
                    <a:cubicBezTo>
                      <a:pt x="76" y="0"/>
                      <a:pt x="0" y="75"/>
                      <a:pt x="0" y="176"/>
                    </a:cubicBezTo>
                    <a:cubicBezTo>
                      <a:pt x="0" y="251"/>
                      <a:pt x="76" y="326"/>
                      <a:pt x="151" y="326"/>
                    </a:cubicBezTo>
                    <a:lnTo>
                      <a:pt x="1003" y="326"/>
                    </a:lnTo>
                    <a:cubicBezTo>
                      <a:pt x="1103" y="326"/>
                      <a:pt x="1178" y="251"/>
                      <a:pt x="1178" y="176"/>
                    </a:cubicBezTo>
                    <a:cubicBezTo>
                      <a:pt x="1178" y="75"/>
                      <a:pt x="1103" y="0"/>
                      <a:pt x="10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4"/>
              <p:cNvSpPr/>
              <p:nvPr/>
            </p:nvSpPr>
            <p:spPr>
              <a:xfrm>
                <a:off x="3813612" y="3861707"/>
                <a:ext cx="95956" cy="26614"/>
              </a:xfrm>
              <a:custGeom>
                <a:rect b="b" l="l" r="r" t="t"/>
                <a:pathLst>
                  <a:path extrusionOk="0" h="327" w="1179">
                    <a:moveTo>
                      <a:pt x="151" y="1"/>
                    </a:moveTo>
                    <a:cubicBezTo>
                      <a:pt x="76" y="1"/>
                      <a:pt x="0" y="76"/>
                      <a:pt x="0" y="151"/>
                    </a:cubicBezTo>
                    <a:cubicBezTo>
                      <a:pt x="0" y="251"/>
                      <a:pt x="76" y="326"/>
                      <a:pt x="151" y="326"/>
                    </a:cubicBezTo>
                    <a:lnTo>
                      <a:pt x="1003" y="326"/>
                    </a:lnTo>
                    <a:cubicBezTo>
                      <a:pt x="1103" y="326"/>
                      <a:pt x="1178" y="251"/>
                      <a:pt x="1178" y="151"/>
                    </a:cubicBezTo>
                    <a:cubicBezTo>
                      <a:pt x="1178"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4"/>
              <p:cNvSpPr/>
              <p:nvPr/>
            </p:nvSpPr>
            <p:spPr>
              <a:xfrm>
                <a:off x="4368431" y="3119209"/>
                <a:ext cx="512090" cy="1434048"/>
              </a:xfrm>
              <a:custGeom>
                <a:rect b="b" l="l" r="r" t="t"/>
                <a:pathLst>
                  <a:path extrusionOk="0" h="17620" w="6292">
                    <a:moveTo>
                      <a:pt x="577" y="1"/>
                    </a:moveTo>
                    <a:cubicBezTo>
                      <a:pt x="251" y="1"/>
                      <a:pt x="1" y="251"/>
                      <a:pt x="1" y="577"/>
                    </a:cubicBezTo>
                    <a:cubicBezTo>
                      <a:pt x="1" y="853"/>
                      <a:pt x="176" y="1078"/>
                      <a:pt x="427" y="1154"/>
                    </a:cubicBezTo>
                    <a:lnTo>
                      <a:pt x="427" y="14913"/>
                    </a:lnTo>
                    <a:cubicBezTo>
                      <a:pt x="427" y="16417"/>
                      <a:pt x="1655" y="17620"/>
                      <a:pt x="3158" y="17620"/>
                    </a:cubicBezTo>
                    <a:cubicBezTo>
                      <a:pt x="4637" y="17620"/>
                      <a:pt x="5865" y="16417"/>
                      <a:pt x="5865" y="14913"/>
                    </a:cubicBezTo>
                    <a:lnTo>
                      <a:pt x="5865" y="1154"/>
                    </a:lnTo>
                    <a:cubicBezTo>
                      <a:pt x="6116" y="1078"/>
                      <a:pt x="6291" y="853"/>
                      <a:pt x="6291" y="577"/>
                    </a:cubicBezTo>
                    <a:cubicBezTo>
                      <a:pt x="6291" y="251"/>
                      <a:pt x="6041" y="1"/>
                      <a:pt x="5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4"/>
              <p:cNvSpPr/>
              <p:nvPr/>
            </p:nvSpPr>
            <p:spPr>
              <a:xfrm>
                <a:off x="4435738" y="3308923"/>
                <a:ext cx="377475" cy="1205593"/>
              </a:xfrm>
              <a:custGeom>
                <a:rect b="b" l="l" r="r" t="t"/>
                <a:pathLst>
                  <a:path extrusionOk="0" h="14813" w="4638">
                    <a:moveTo>
                      <a:pt x="1" y="1"/>
                    </a:moveTo>
                    <a:lnTo>
                      <a:pt x="1" y="12507"/>
                    </a:lnTo>
                    <a:cubicBezTo>
                      <a:pt x="1" y="13785"/>
                      <a:pt x="1053" y="14813"/>
                      <a:pt x="2331" y="14813"/>
                    </a:cubicBezTo>
                    <a:cubicBezTo>
                      <a:pt x="3585" y="14813"/>
                      <a:pt x="4637" y="13785"/>
                      <a:pt x="4637" y="12507"/>
                    </a:cubicBezTo>
                    <a:lnTo>
                      <a:pt x="46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4"/>
              <p:cNvSpPr/>
              <p:nvPr/>
            </p:nvSpPr>
            <p:spPr>
              <a:xfrm>
                <a:off x="4517370" y="4089267"/>
                <a:ext cx="224467" cy="235861"/>
              </a:xfrm>
              <a:custGeom>
                <a:rect b="b" l="l" r="r" t="t"/>
                <a:pathLst>
                  <a:path extrusionOk="0" h="2898" w="2758">
                    <a:moveTo>
                      <a:pt x="1999" y="0"/>
                    </a:moveTo>
                    <a:cubicBezTo>
                      <a:pt x="1969" y="0"/>
                      <a:pt x="1938" y="3"/>
                      <a:pt x="1905" y="12"/>
                    </a:cubicBezTo>
                    <a:cubicBezTo>
                      <a:pt x="1729" y="37"/>
                      <a:pt x="1579" y="137"/>
                      <a:pt x="1429" y="237"/>
                    </a:cubicBezTo>
                    <a:cubicBezTo>
                      <a:pt x="827" y="638"/>
                      <a:pt x="226" y="989"/>
                      <a:pt x="75" y="1766"/>
                    </a:cubicBezTo>
                    <a:cubicBezTo>
                      <a:pt x="0" y="2117"/>
                      <a:pt x="25" y="2593"/>
                      <a:pt x="351" y="2794"/>
                    </a:cubicBezTo>
                    <a:cubicBezTo>
                      <a:pt x="472" y="2868"/>
                      <a:pt x="607" y="2898"/>
                      <a:pt x="745" y="2898"/>
                    </a:cubicBezTo>
                    <a:cubicBezTo>
                      <a:pt x="979" y="2898"/>
                      <a:pt x="1224" y="2813"/>
                      <a:pt x="1429" y="2718"/>
                    </a:cubicBezTo>
                    <a:cubicBezTo>
                      <a:pt x="2030" y="2418"/>
                      <a:pt x="2632" y="1641"/>
                      <a:pt x="2707" y="939"/>
                    </a:cubicBezTo>
                    <a:cubicBezTo>
                      <a:pt x="2757" y="588"/>
                      <a:pt x="2531" y="137"/>
                      <a:pt x="2181" y="12"/>
                    </a:cubicBezTo>
                    <a:cubicBezTo>
                      <a:pt x="2114" y="12"/>
                      <a:pt x="2058" y="0"/>
                      <a:pt x="1999" y="0"/>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4"/>
              <p:cNvSpPr/>
              <p:nvPr/>
            </p:nvSpPr>
            <p:spPr>
              <a:xfrm>
                <a:off x="4435738" y="3290530"/>
                <a:ext cx="377475" cy="36869"/>
              </a:xfrm>
              <a:custGeom>
                <a:rect b="b" l="l" r="r" t="t"/>
                <a:pathLst>
                  <a:path extrusionOk="0" h="453" w="4638">
                    <a:moveTo>
                      <a:pt x="2331" y="1"/>
                    </a:moveTo>
                    <a:cubicBezTo>
                      <a:pt x="1053" y="1"/>
                      <a:pt x="1" y="101"/>
                      <a:pt x="1" y="227"/>
                    </a:cubicBezTo>
                    <a:cubicBezTo>
                      <a:pt x="1" y="352"/>
                      <a:pt x="1053" y="452"/>
                      <a:pt x="2331" y="452"/>
                    </a:cubicBezTo>
                    <a:cubicBezTo>
                      <a:pt x="3585" y="452"/>
                      <a:pt x="4637" y="352"/>
                      <a:pt x="4637" y="227"/>
                    </a:cubicBezTo>
                    <a:cubicBezTo>
                      <a:pt x="4637" y="101"/>
                      <a:pt x="3585" y="1"/>
                      <a:pt x="2331" y="1"/>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4"/>
              <p:cNvSpPr/>
              <p:nvPr/>
            </p:nvSpPr>
            <p:spPr>
              <a:xfrm>
                <a:off x="4384790" y="3145741"/>
                <a:ext cx="63238" cy="45984"/>
              </a:xfrm>
              <a:custGeom>
                <a:rect b="b" l="l" r="r" t="t"/>
                <a:pathLst>
                  <a:path extrusionOk="0" h="565" w="777">
                    <a:moveTo>
                      <a:pt x="251" y="0"/>
                    </a:moveTo>
                    <a:cubicBezTo>
                      <a:pt x="150" y="0"/>
                      <a:pt x="50" y="76"/>
                      <a:pt x="25" y="176"/>
                    </a:cubicBezTo>
                    <a:cubicBezTo>
                      <a:pt x="0" y="276"/>
                      <a:pt x="25" y="401"/>
                      <a:pt x="125" y="452"/>
                    </a:cubicBezTo>
                    <a:cubicBezTo>
                      <a:pt x="175" y="477"/>
                      <a:pt x="251" y="502"/>
                      <a:pt x="301" y="527"/>
                    </a:cubicBezTo>
                    <a:cubicBezTo>
                      <a:pt x="351" y="527"/>
                      <a:pt x="401" y="552"/>
                      <a:pt x="426" y="552"/>
                    </a:cubicBezTo>
                    <a:cubicBezTo>
                      <a:pt x="457" y="561"/>
                      <a:pt x="486" y="565"/>
                      <a:pt x="515" y="565"/>
                    </a:cubicBezTo>
                    <a:cubicBezTo>
                      <a:pt x="650" y="565"/>
                      <a:pt x="756" y="471"/>
                      <a:pt x="777" y="326"/>
                    </a:cubicBezTo>
                    <a:cubicBezTo>
                      <a:pt x="777" y="251"/>
                      <a:pt x="777" y="176"/>
                      <a:pt x="727" y="126"/>
                    </a:cubicBezTo>
                    <a:cubicBezTo>
                      <a:pt x="677" y="51"/>
                      <a:pt x="602" y="26"/>
                      <a:pt x="501" y="26"/>
                    </a:cubicBezTo>
                    <a:cubicBezTo>
                      <a:pt x="476" y="26"/>
                      <a:pt x="426" y="0"/>
                      <a:pt x="37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4"/>
              <p:cNvSpPr/>
              <p:nvPr/>
            </p:nvSpPr>
            <p:spPr>
              <a:xfrm>
                <a:off x="4472444" y="3145497"/>
                <a:ext cx="123221" cy="41101"/>
              </a:xfrm>
              <a:custGeom>
                <a:rect b="b" l="l" r="r" t="t"/>
                <a:pathLst>
                  <a:path extrusionOk="0" h="505" w="1514">
                    <a:moveTo>
                      <a:pt x="1153" y="0"/>
                    </a:moveTo>
                    <a:cubicBezTo>
                      <a:pt x="1137" y="0"/>
                      <a:pt x="1121" y="1"/>
                      <a:pt x="1103" y="3"/>
                    </a:cubicBezTo>
                    <a:cubicBezTo>
                      <a:pt x="828" y="54"/>
                      <a:pt x="527" y="79"/>
                      <a:pt x="251" y="104"/>
                    </a:cubicBezTo>
                    <a:cubicBezTo>
                      <a:pt x="76" y="104"/>
                      <a:pt x="1" y="404"/>
                      <a:pt x="201" y="430"/>
                    </a:cubicBezTo>
                    <a:cubicBezTo>
                      <a:pt x="527" y="480"/>
                      <a:pt x="853" y="505"/>
                      <a:pt x="1179" y="505"/>
                    </a:cubicBezTo>
                    <a:cubicBezTo>
                      <a:pt x="1514" y="481"/>
                      <a:pt x="1483" y="0"/>
                      <a:pt x="115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4"/>
              <p:cNvSpPr/>
              <p:nvPr/>
            </p:nvSpPr>
            <p:spPr>
              <a:xfrm>
                <a:off x="4684621" y="4263517"/>
                <a:ext cx="57215" cy="55181"/>
              </a:xfrm>
              <a:custGeom>
                <a:rect b="b" l="l" r="r" t="t"/>
                <a:pathLst>
                  <a:path extrusionOk="0" h="678" w="703">
                    <a:moveTo>
                      <a:pt x="351" y="1"/>
                    </a:moveTo>
                    <a:cubicBezTo>
                      <a:pt x="251" y="1"/>
                      <a:pt x="176" y="26"/>
                      <a:pt x="101" y="101"/>
                    </a:cubicBezTo>
                    <a:cubicBezTo>
                      <a:pt x="50" y="151"/>
                      <a:pt x="0" y="252"/>
                      <a:pt x="0" y="327"/>
                    </a:cubicBezTo>
                    <a:cubicBezTo>
                      <a:pt x="0" y="427"/>
                      <a:pt x="25" y="527"/>
                      <a:pt x="101" y="577"/>
                    </a:cubicBezTo>
                    <a:cubicBezTo>
                      <a:pt x="176" y="653"/>
                      <a:pt x="251" y="678"/>
                      <a:pt x="351" y="678"/>
                    </a:cubicBezTo>
                    <a:cubicBezTo>
                      <a:pt x="426" y="678"/>
                      <a:pt x="527" y="653"/>
                      <a:pt x="602" y="577"/>
                    </a:cubicBezTo>
                    <a:cubicBezTo>
                      <a:pt x="652" y="527"/>
                      <a:pt x="702" y="427"/>
                      <a:pt x="702" y="327"/>
                    </a:cubicBezTo>
                    <a:cubicBezTo>
                      <a:pt x="702" y="252"/>
                      <a:pt x="652" y="151"/>
                      <a:pt x="602" y="101"/>
                    </a:cubicBezTo>
                    <a:cubicBezTo>
                      <a:pt x="527" y="26"/>
                      <a:pt x="451" y="1"/>
                      <a:pt x="351"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4"/>
              <p:cNvSpPr/>
              <p:nvPr/>
            </p:nvSpPr>
            <p:spPr>
              <a:xfrm>
                <a:off x="4547972" y="4375751"/>
                <a:ext cx="61203" cy="62261"/>
              </a:xfrm>
              <a:custGeom>
                <a:rect b="b" l="l" r="r" t="t"/>
                <a:pathLst>
                  <a:path extrusionOk="0" h="765" w="752">
                    <a:moveTo>
                      <a:pt x="376" y="0"/>
                    </a:moveTo>
                    <a:cubicBezTo>
                      <a:pt x="251" y="0"/>
                      <a:pt x="125" y="76"/>
                      <a:pt x="50" y="201"/>
                    </a:cubicBezTo>
                    <a:cubicBezTo>
                      <a:pt x="25" y="251"/>
                      <a:pt x="0" y="326"/>
                      <a:pt x="0" y="376"/>
                    </a:cubicBezTo>
                    <a:cubicBezTo>
                      <a:pt x="0" y="451"/>
                      <a:pt x="25" y="527"/>
                      <a:pt x="50" y="577"/>
                    </a:cubicBezTo>
                    <a:cubicBezTo>
                      <a:pt x="50" y="602"/>
                      <a:pt x="75" y="602"/>
                      <a:pt x="75" y="627"/>
                    </a:cubicBezTo>
                    <a:cubicBezTo>
                      <a:pt x="100" y="652"/>
                      <a:pt x="150" y="702"/>
                      <a:pt x="175" y="727"/>
                    </a:cubicBezTo>
                    <a:lnTo>
                      <a:pt x="201" y="727"/>
                    </a:lnTo>
                    <a:cubicBezTo>
                      <a:pt x="251" y="752"/>
                      <a:pt x="313" y="765"/>
                      <a:pt x="376" y="765"/>
                    </a:cubicBezTo>
                    <a:cubicBezTo>
                      <a:pt x="439" y="765"/>
                      <a:pt x="501" y="752"/>
                      <a:pt x="551" y="727"/>
                    </a:cubicBezTo>
                    <a:cubicBezTo>
                      <a:pt x="576" y="702"/>
                      <a:pt x="602" y="677"/>
                      <a:pt x="627" y="652"/>
                    </a:cubicBezTo>
                    <a:cubicBezTo>
                      <a:pt x="652" y="627"/>
                      <a:pt x="677" y="602"/>
                      <a:pt x="702" y="577"/>
                    </a:cubicBezTo>
                    <a:cubicBezTo>
                      <a:pt x="727" y="527"/>
                      <a:pt x="752" y="451"/>
                      <a:pt x="752" y="376"/>
                    </a:cubicBezTo>
                    <a:cubicBezTo>
                      <a:pt x="752" y="326"/>
                      <a:pt x="727" y="251"/>
                      <a:pt x="702" y="201"/>
                    </a:cubicBezTo>
                    <a:cubicBezTo>
                      <a:pt x="627" y="76"/>
                      <a:pt x="501" y="0"/>
                      <a:pt x="37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4"/>
              <p:cNvSpPr/>
              <p:nvPr/>
            </p:nvSpPr>
            <p:spPr>
              <a:xfrm>
                <a:off x="4662158" y="4398214"/>
                <a:ext cx="63319" cy="48995"/>
              </a:xfrm>
              <a:custGeom>
                <a:rect b="b" l="l" r="r" t="t"/>
                <a:pathLst>
                  <a:path extrusionOk="0" h="602" w="778">
                    <a:moveTo>
                      <a:pt x="402" y="0"/>
                    </a:moveTo>
                    <a:cubicBezTo>
                      <a:pt x="1" y="0"/>
                      <a:pt x="1" y="602"/>
                      <a:pt x="402" y="602"/>
                    </a:cubicBezTo>
                    <a:cubicBezTo>
                      <a:pt x="778" y="602"/>
                      <a:pt x="778" y="0"/>
                      <a:pt x="40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4"/>
              <p:cNvSpPr/>
              <p:nvPr/>
            </p:nvSpPr>
            <p:spPr>
              <a:xfrm>
                <a:off x="4409206" y="3645461"/>
                <a:ext cx="95956" cy="28648"/>
              </a:xfrm>
              <a:custGeom>
                <a:rect b="b" l="l" r="r" t="t"/>
                <a:pathLst>
                  <a:path extrusionOk="0" h="352" w="1179">
                    <a:moveTo>
                      <a:pt x="151" y="1"/>
                    </a:moveTo>
                    <a:cubicBezTo>
                      <a:pt x="76" y="1"/>
                      <a:pt x="1" y="76"/>
                      <a:pt x="1" y="176"/>
                    </a:cubicBezTo>
                    <a:cubicBezTo>
                      <a:pt x="1" y="277"/>
                      <a:pt x="76" y="352"/>
                      <a:pt x="151" y="352"/>
                    </a:cubicBezTo>
                    <a:lnTo>
                      <a:pt x="1003" y="352"/>
                    </a:lnTo>
                    <a:cubicBezTo>
                      <a:pt x="1104" y="352"/>
                      <a:pt x="1179" y="277"/>
                      <a:pt x="1179" y="176"/>
                    </a:cubicBezTo>
                    <a:cubicBezTo>
                      <a:pt x="1179" y="76"/>
                      <a:pt x="1104"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4"/>
              <p:cNvSpPr/>
              <p:nvPr/>
            </p:nvSpPr>
            <p:spPr>
              <a:xfrm>
                <a:off x="4409206" y="3731162"/>
                <a:ext cx="95956" cy="26614"/>
              </a:xfrm>
              <a:custGeom>
                <a:rect b="b" l="l" r="r" t="t"/>
                <a:pathLst>
                  <a:path extrusionOk="0" h="327" w="1179">
                    <a:moveTo>
                      <a:pt x="151" y="1"/>
                    </a:moveTo>
                    <a:cubicBezTo>
                      <a:pt x="76" y="1"/>
                      <a:pt x="1" y="76"/>
                      <a:pt x="1" y="176"/>
                    </a:cubicBezTo>
                    <a:cubicBezTo>
                      <a:pt x="1" y="251"/>
                      <a:pt x="76" y="326"/>
                      <a:pt x="151" y="326"/>
                    </a:cubicBezTo>
                    <a:lnTo>
                      <a:pt x="1003" y="326"/>
                    </a:lnTo>
                    <a:cubicBezTo>
                      <a:pt x="1104" y="326"/>
                      <a:pt x="1179" y="251"/>
                      <a:pt x="1179" y="176"/>
                    </a:cubicBezTo>
                    <a:cubicBezTo>
                      <a:pt x="1179" y="76"/>
                      <a:pt x="1104"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4"/>
              <p:cNvSpPr/>
              <p:nvPr/>
            </p:nvSpPr>
            <p:spPr>
              <a:xfrm>
                <a:off x="4409206" y="3945374"/>
                <a:ext cx="95956" cy="26532"/>
              </a:xfrm>
              <a:custGeom>
                <a:rect b="b" l="l" r="r" t="t"/>
                <a:pathLst>
                  <a:path extrusionOk="0" h="326" w="1179">
                    <a:moveTo>
                      <a:pt x="151" y="0"/>
                    </a:moveTo>
                    <a:cubicBezTo>
                      <a:pt x="76" y="0"/>
                      <a:pt x="1" y="75"/>
                      <a:pt x="1" y="176"/>
                    </a:cubicBezTo>
                    <a:cubicBezTo>
                      <a:pt x="1" y="251"/>
                      <a:pt x="76" y="326"/>
                      <a:pt x="151" y="326"/>
                    </a:cubicBezTo>
                    <a:lnTo>
                      <a:pt x="1003" y="326"/>
                    </a:lnTo>
                    <a:cubicBezTo>
                      <a:pt x="1104" y="326"/>
                      <a:pt x="1179" y="251"/>
                      <a:pt x="1179" y="176"/>
                    </a:cubicBezTo>
                    <a:cubicBezTo>
                      <a:pt x="1179" y="75"/>
                      <a:pt x="1104" y="0"/>
                      <a:pt x="10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4"/>
              <p:cNvSpPr/>
              <p:nvPr/>
            </p:nvSpPr>
            <p:spPr>
              <a:xfrm>
                <a:off x="4409206" y="3861707"/>
                <a:ext cx="95956" cy="26614"/>
              </a:xfrm>
              <a:custGeom>
                <a:rect b="b" l="l" r="r" t="t"/>
                <a:pathLst>
                  <a:path extrusionOk="0" h="327" w="1179">
                    <a:moveTo>
                      <a:pt x="151" y="1"/>
                    </a:moveTo>
                    <a:cubicBezTo>
                      <a:pt x="76" y="1"/>
                      <a:pt x="1" y="76"/>
                      <a:pt x="1" y="151"/>
                    </a:cubicBezTo>
                    <a:cubicBezTo>
                      <a:pt x="1" y="251"/>
                      <a:pt x="76" y="326"/>
                      <a:pt x="151" y="326"/>
                    </a:cubicBezTo>
                    <a:lnTo>
                      <a:pt x="1003" y="326"/>
                    </a:lnTo>
                    <a:cubicBezTo>
                      <a:pt x="1104" y="326"/>
                      <a:pt x="1179" y="251"/>
                      <a:pt x="1179" y="151"/>
                    </a:cubicBezTo>
                    <a:cubicBezTo>
                      <a:pt x="1179" y="76"/>
                      <a:pt x="1104"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4"/>
              <p:cNvSpPr/>
              <p:nvPr/>
            </p:nvSpPr>
            <p:spPr>
              <a:xfrm>
                <a:off x="4945712" y="3119209"/>
                <a:ext cx="512090" cy="1434048"/>
              </a:xfrm>
              <a:custGeom>
                <a:rect b="b" l="l" r="r" t="t"/>
                <a:pathLst>
                  <a:path extrusionOk="0" h="17620" w="6292">
                    <a:moveTo>
                      <a:pt x="577" y="1"/>
                    </a:moveTo>
                    <a:cubicBezTo>
                      <a:pt x="251" y="1"/>
                      <a:pt x="0" y="251"/>
                      <a:pt x="0" y="577"/>
                    </a:cubicBezTo>
                    <a:cubicBezTo>
                      <a:pt x="0" y="853"/>
                      <a:pt x="176" y="1078"/>
                      <a:pt x="451" y="1154"/>
                    </a:cubicBezTo>
                    <a:lnTo>
                      <a:pt x="451" y="14913"/>
                    </a:lnTo>
                    <a:cubicBezTo>
                      <a:pt x="451" y="16417"/>
                      <a:pt x="1654" y="17620"/>
                      <a:pt x="3158" y="17620"/>
                    </a:cubicBezTo>
                    <a:cubicBezTo>
                      <a:pt x="4637" y="17620"/>
                      <a:pt x="5865" y="16417"/>
                      <a:pt x="5865" y="14913"/>
                    </a:cubicBezTo>
                    <a:lnTo>
                      <a:pt x="5865" y="1154"/>
                    </a:lnTo>
                    <a:cubicBezTo>
                      <a:pt x="6116" y="1078"/>
                      <a:pt x="6291" y="853"/>
                      <a:pt x="6291" y="577"/>
                    </a:cubicBezTo>
                    <a:cubicBezTo>
                      <a:pt x="6291" y="251"/>
                      <a:pt x="6040" y="1"/>
                      <a:pt x="5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4"/>
              <p:cNvSpPr/>
              <p:nvPr/>
            </p:nvSpPr>
            <p:spPr>
              <a:xfrm>
                <a:off x="5015054" y="4010646"/>
                <a:ext cx="375359" cy="503870"/>
              </a:xfrm>
              <a:custGeom>
                <a:rect b="b" l="l" r="r" t="t"/>
                <a:pathLst>
                  <a:path extrusionOk="0" h="6191" w="4612">
                    <a:moveTo>
                      <a:pt x="0" y="0"/>
                    </a:moveTo>
                    <a:lnTo>
                      <a:pt x="0" y="3885"/>
                    </a:lnTo>
                    <a:cubicBezTo>
                      <a:pt x="0" y="5163"/>
                      <a:pt x="1028" y="6191"/>
                      <a:pt x="2306" y="6191"/>
                    </a:cubicBezTo>
                    <a:cubicBezTo>
                      <a:pt x="3584" y="6191"/>
                      <a:pt x="4612" y="5163"/>
                      <a:pt x="4612" y="3885"/>
                    </a:cubicBezTo>
                    <a:lnTo>
                      <a:pt x="46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4"/>
              <p:cNvSpPr/>
              <p:nvPr/>
            </p:nvSpPr>
            <p:spPr>
              <a:xfrm>
                <a:off x="5092535" y="4089185"/>
                <a:ext cx="216328" cy="222920"/>
              </a:xfrm>
              <a:custGeom>
                <a:rect b="b" l="l" r="r" t="t"/>
                <a:pathLst>
                  <a:path extrusionOk="0" h="2739" w="2658">
                    <a:moveTo>
                      <a:pt x="1933" y="0"/>
                    </a:moveTo>
                    <a:cubicBezTo>
                      <a:pt x="1731" y="0"/>
                      <a:pt x="1513" y="61"/>
                      <a:pt x="1329" y="163"/>
                    </a:cubicBezTo>
                    <a:cubicBezTo>
                      <a:pt x="878" y="389"/>
                      <a:pt x="277" y="1065"/>
                      <a:pt x="101" y="1642"/>
                    </a:cubicBezTo>
                    <a:cubicBezTo>
                      <a:pt x="1" y="1942"/>
                      <a:pt x="1" y="2343"/>
                      <a:pt x="277" y="2569"/>
                    </a:cubicBezTo>
                    <a:cubicBezTo>
                      <a:pt x="401" y="2678"/>
                      <a:pt x="604" y="2739"/>
                      <a:pt x="793" y="2739"/>
                    </a:cubicBezTo>
                    <a:cubicBezTo>
                      <a:pt x="908" y="2739"/>
                      <a:pt x="1018" y="2717"/>
                      <a:pt x="1104" y="2669"/>
                    </a:cubicBezTo>
                    <a:cubicBezTo>
                      <a:pt x="1605" y="2394"/>
                      <a:pt x="2106" y="1993"/>
                      <a:pt x="2382" y="1516"/>
                    </a:cubicBezTo>
                    <a:cubicBezTo>
                      <a:pt x="2657" y="990"/>
                      <a:pt x="2632" y="739"/>
                      <a:pt x="2557" y="439"/>
                    </a:cubicBezTo>
                    <a:cubicBezTo>
                      <a:pt x="2483" y="127"/>
                      <a:pt x="2225" y="0"/>
                      <a:pt x="1933"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4"/>
              <p:cNvSpPr/>
              <p:nvPr/>
            </p:nvSpPr>
            <p:spPr>
              <a:xfrm>
                <a:off x="5015054" y="3992253"/>
                <a:ext cx="375359" cy="36787"/>
              </a:xfrm>
              <a:custGeom>
                <a:rect b="b" l="l" r="r" t="t"/>
                <a:pathLst>
                  <a:path extrusionOk="0" h="452" w="4612">
                    <a:moveTo>
                      <a:pt x="2306" y="1"/>
                    </a:moveTo>
                    <a:cubicBezTo>
                      <a:pt x="1028" y="1"/>
                      <a:pt x="0" y="101"/>
                      <a:pt x="0" y="226"/>
                    </a:cubicBezTo>
                    <a:cubicBezTo>
                      <a:pt x="0" y="351"/>
                      <a:pt x="1028" y="452"/>
                      <a:pt x="2306" y="452"/>
                    </a:cubicBezTo>
                    <a:cubicBezTo>
                      <a:pt x="3584" y="452"/>
                      <a:pt x="4612" y="351"/>
                      <a:pt x="4612" y="226"/>
                    </a:cubicBezTo>
                    <a:cubicBezTo>
                      <a:pt x="4612" y="101"/>
                      <a:pt x="3584" y="1"/>
                      <a:pt x="2306"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4"/>
              <p:cNvSpPr/>
              <p:nvPr/>
            </p:nvSpPr>
            <p:spPr>
              <a:xfrm>
                <a:off x="4968094" y="3139637"/>
                <a:ext cx="57215" cy="41263"/>
              </a:xfrm>
              <a:custGeom>
                <a:rect b="b" l="l" r="r" t="t"/>
                <a:pathLst>
                  <a:path extrusionOk="0" h="507" w="703">
                    <a:moveTo>
                      <a:pt x="452" y="0"/>
                    </a:moveTo>
                    <a:cubicBezTo>
                      <a:pt x="427" y="25"/>
                      <a:pt x="377" y="25"/>
                      <a:pt x="352" y="25"/>
                    </a:cubicBezTo>
                    <a:lnTo>
                      <a:pt x="302" y="25"/>
                    </a:lnTo>
                    <a:cubicBezTo>
                      <a:pt x="252" y="50"/>
                      <a:pt x="201" y="50"/>
                      <a:pt x="176" y="75"/>
                    </a:cubicBezTo>
                    <a:cubicBezTo>
                      <a:pt x="76" y="101"/>
                      <a:pt x="1" y="226"/>
                      <a:pt x="76" y="326"/>
                    </a:cubicBezTo>
                    <a:cubicBezTo>
                      <a:pt x="142" y="435"/>
                      <a:pt x="264" y="506"/>
                      <a:pt x="394" y="506"/>
                    </a:cubicBezTo>
                    <a:cubicBezTo>
                      <a:pt x="413" y="506"/>
                      <a:pt x="433" y="505"/>
                      <a:pt x="452" y="502"/>
                    </a:cubicBezTo>
                    <a:cubicBezTo>
                      <a:pt x="527" y="502"/>
                      <a:pt x="577" y="476"/>
                      <a:pt x="628" y="426"/>
                    </a:cubicBezTo>
                    <a:cubicBezTo>
                      <a:pt x="678" y="376"/>
                      <a:pt x="703" y="326"/>
                      <a:pt x="703" y="251"/>
                    </a:cubicBezTo>
                    <a:cubicBezTo>
                      <a:pt x="703" y="126"/>
                      <a:pt x="602" y="0"/>
                      <a:pt x="452"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4"/>
              <p:cNvSpPr/>
              <p:nvPr/>
            </p:nvSpPr>
            <p:spPr>
              <a:xfrm>
                <a:off x="5045656" y="3147776"/>
                <a:ext cx="134696" cy="34752"/>
              </a:xfrm>
              <a:custGeom>
                <a:rect b="b" l="l" r="r" t="t"/>
                <a:pathLst>
                  <a:path extrusionOk="0" h="427" w="1655">
                    <a:moveTo>
                      <a:pt x="1404" y="1"/>
                    </a:moveTo>
                    <a:cubicBezTo>
                      <a:pt x="978" y="26"/>
                      <a:pt x="552" y="51"/>
                      <a:pt x="126" y="51"/>
                    </a:cubicBezTo>
                    <a:cubicBezTo>
                      <a:pt x="25" y="51"/>
                      <a:pt x="0" y="226"/>
                      <a:pt x="101" y="251"/>
                    </a:cubicBezTo>
                    <a:cubicBezTo>
                      <a:pt x="527" y="351"/>
                      <a:pt x="953" y="402"/>
                      <a:pt x="1404" y="427"/>
                    </a:cubicBezTo>
                    <a:cubicBezTo>
                      <a:pt x="1655" y="427"/>
                      <a:pt x="1655" y="1"/>
                      <a:pt x="1404"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4"/>
              <p:cNvSpPr/>
              <p:nvPr/>
            </p:nvSpPr>
            <p:spPr>
              <a:xfrm>
                <a:off x="5127206" y="4277842"/>
                <a:ext cx="51111" cy="51030"/>
              </a:xfrm>
              <a:custGeom>
                <a:rect b="b" l="l" r="r" t="t"/>
                <a:pathLst>
                  <a:path extrusionOk="0" h="627" w="628">
                    <a:moveTo>
                      <a:pt x="327" y="0"/>
                    </a:moveTo>
                    <a:cubicBezTo>
                      <a:pt x="201" y="0"/>
                      <a:pt x="101" y="76"/>
                      <a:pt x="51" y="151"/>
                    </a:cubicBezTo>
                    <a:cubicBezTo>
                      <a:pt x="26" y="201"/>
                      <a:pt x="1" y="251"/>
                      <a:pt x="1" y="301"/>
                    </a:cubicBezTo>
                    <a:cubicBezTo>
                      <a:pt x="1" y="376"/>
                      <a:pt x="26" y="426"/>
                      <a:pt x="51" y="477"/>
                    </a:cubicBezTo>
                    <a:cubicBezTo>
                      <a:pt x="51" y="477"/>
                      <a:pt x="51" y="477"/>
                      <a:pt x="76" y="502"/>
                    </a:cubicBezTo>
                    <a:cubicBezTo>
                      <a:pt x="101" y="577"/>
                      <a:pt x="226" y="627"/>
                      <a:pt x="327" y="627"/>
                    </a:cubicBezTo>
                    <a:cubicBezTo>
                      <a:pt x="402" y="627"/>
                      <a:pt x="527" y="577"/>
                      <a:pt x="552" y="502"/>
                    </a:cubicBezTo>
                    <a:cubicBezTo>
                      <a:pt x="577" y="477"/>
                      <a:pt x="577" y="477"/>
                      <a:pt x="577" y="477"/>
                    </a:cubicBezTo>
                    <a:cubicBezTo>
                      <a:pt x="602" y="426"/>
                      <a:pt x="627" y="376"/>
                      <a:pt x="627" y="301"/>
                    </a:cubicBezTo>
                    <a:cubicBezTo>
                      <a:pt x="627" y="251"/>
                      <a:pt x="602" y="201"/>
                      <a:pt x="577" y="151"/>
                    </a:cubicBezTo>
                    <a:cubicBezTo>
                      <a:pt x="527" y="76"/>
                      <a:pt x="427" y="0"/>
                      <a:pt x="327"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4"/>
              <p:cNvSpPr/>
              <p:nvPr/>
            </p:nvSpPr>
            <p:spPr>
              <a:xfrm>
                <a:off x="5235370" y="4200849"/>
                <a:ext cx="71458" cy="69586"/>
              </a:xfrm>
              <a:custGeom>
                <a:rect b="b" l="l" r="r" t="t"/>
                <a:pathLst>
                  <a:path extrusionOk="0" h="855" w="878">
                    <a:moveTo>
                      <a:pt x="489" y="0"/>
                    </a:moveTo>
                    <a:cubicBezTo>
                      <a:pt x="451" y="0"/>
                      <a:pt x="414" y="6"/>
                      <a:pt x="376" y="19"/>
                    </a:cubicBezTo>
                    <a:lnTo>
                      <a:pt x="326" y="19"/>
                    </a:lnTo>
                    <a:cubicBezTo>
                      <a:pt x="201" y="44"/>
                      <a:pt x="75" y="194"/>
                      <a:pt x="50" y="320"/>
                    </a:cubicBezTo>
                    <a:cubicBezTo>
                      <a:pt x="0" y="470"/>
                      <a:pt x="50" y="621"/>
                      <a:pt x="151" y="721"/>
                    </a:cubicBezTo>
                    <a:cubicBezTo>
                      <a:pt x="228" y="818"/>
                      <a:pt x="351" y="855"/>
                      <a:pt x="461" y="855"/>
                    </a:cubicBezTo>
                    <a:cubicBezTo>
                      <a:pt x="493" y="855"/>
                      <a:pt x="523" y="852"/>
                      <a:pt x="552" y="846"/>
                    </a:cubicBezTo>
                    <a:cubicBezTo>
                      <a:pt x="702" y="796"/>
                      <a:pt x="827" y="696"/>
                      <a:pt x="852" y="545"/>
                    </a:cubicBezTo>
                    <a:cubicBezTo>
                      <a:pt x="852" y="520"/>
                      <a:pt x="852" y="520"/>
                      <a:pt x="877" y="495"/>
                    </a:cubicBezTo>
                    <a:cubicBezTo>
                      <a:pt x="877" y="420"/>
                      <a:pt x="877" y="370"/>
                      <a:pt x="877" y="295"/>
                    </a:cubicBezTo>
                    <a:cubicBezTo>
                      <a:pt x="852" y="220"/>
                      <a:pt x="802" y="169"/>
                      <a:pt x="777" y="119"/>
                    </a:cubicBezTo>
                    <a:cubicBezTo>
                      <a:pt x="727" y="69"/>
                      <a:pt x="652" y="44"/>
                      <a:pt x="602" y="19"/>
                    </a:cubicBezTo>
                    <a:cubicBezTo>
                      <a:pt x="564" y="6"/>
                      <a:pt x="527" y="0"/>
                      <a:pt x="489"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4"/>
              <p:cNvSpPr/>
              <p:nvPr/>
            </p:nvSpPr>
            <p:spPr>
              <a:xfrm>
                <a:off x="5229266" y="4347184"/>
                <a:ext cx="67389" cy="53146"/>
              </a:xfrm>
              <a:custGeom>
                <a:rect b="b" l="l" r="r" t="t"/>
                <a:pathLst>
                  <a:path extrusionOk="0" h="653" w="828">
                    <a:moveTo>
                      <a:pt x="401" y="0"/>
                    </a:moveTo>
                    <a:cubicBezTo>
                      <a:pt x="0" y="0"/>
                      <a:pt x="0" y="652"/>
                      <a:pt x="401" y="652"/>
                    </a:cubicBezTo>
                    <a:cubicBezTo>
                      <a:pt x="827" y="652"/>
                      <a:pt x="827" y="0"/>
                      <a:pt x="401"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4"/>
              <p:cNvSpPr/>
              <p:nvPr/>
            </p:nvSpPr>
            <p:spPr>
              <a:xfrm>
                <a:off x="4986487" y="3645461"/>
                <a:ext cx="95956" cy="28648"/>
              </a:xfrm>
              <a:custGeom>
                <a:rect b="b" l="l" r="r" t="t"/>
                <a:pathLst>
                  <a:path extrusionOk="0" h="352" w="1179">
                    <a:moveTo>
                      <a:pt x="151" y="1"/>
                    </a:moveTo>
                    <a:cubicBezTo>
                      <a:pt x="76" y="1"/>
                      <a:pt x="1" y="76"/>
                      <a:pt x="1" y="176"/>
                    </a:cubicBezTo>
                    <a:cubicBezTo>
                      <a:pt x="1" y="277"/>
                      <a:pt x="76" y="352"/>
                      <a:pt x="151" y="352"/>
                    </a:cubicBezTo>
                    <a:lnTo>
                      <a:pt x="1003" y="352"/>
                    </a:lnTo>
                    <a:cubicBezTo>
                      <a:pt x="1103" y="352"/>
                      <a:pt x="1179" y="277"/>
                      <a:pt x="1179" y="176"/>
                    </a:cubicBezTo>
                    <a:cubicBezTo>
                      <a:pt x="1179"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4"/>
              <p:cNvSpPr/>
              <p:nvPr/>
            </p:nvSpPr>
            <p:spPr>
              <a:xfrm>
                <a:off x="4986487" y="3731162"/>
                <a:ext cx="95956" cy="26614"/>
              </a:xfrm>
              <a:custGeom>
                <a:rect b="b" l="l" r="r" t="t"/>
                <a:pathLst>
                  <a:path extrusionOk="0" h="327" w="1179">
                    <a:moveTo>
                      <a:pt x="151" y="1"/>
                    </a:moveTo>
                    <a:cubicBezTo>
                      <a:pt x="76" y="1"/>
                      <a:pt x="1" y="76"/>
                      <a:pt x="1" y="176"/>
                    </a:cubicBezTo>
                    <a:cubicBezTo>
                      <a:pt x="1" y="251"/>
                      <a:pt x="76" y="326"/>
                      <a:pt x="151" y="326"/>
                    </a:cubicBezTo>
                    <a:lnTo>
                      <a:pt x="1003" y="326"/>
                    </a:lnTo>
                    <a:cubicBezTo>
                      <a:pt x="1103" y="326"/>
                      <a:pt x="1179" y="251"/>
                      <a:pt x="1179" y="176"/>
                    </a:cubicBezTo>
                    <a:cubicBezTo>
                      <a:pt x="1179"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4"/>
              <p:cNvSpPr/>
              <p:nvPr/>
            </p:nvSpPr>
            <p:spPr>
              <a:xfrm>
                <a:off x="4986487" y="3945374"/>
                <a:ext cx="95956" cy="26532"/>
              </a:xfrm>
              <a:custGeom>
                <a:rect b="b" l="l" r="r" t="t"/>
                <a:pathLst>
                  <a:path extrusionOk="0" h="326" w="1179">
                    <a:moveTo>
                      <a:pt x="151" y="0"/>
                    </a:moveTo>
                    <a:cubicBezTo>
                      <a:pt x="76" y="0"/>
                      <a:pt x="1" y="75"/>
                      <a:pt x="1" y="176"/>
                    </a:cubicBezTo>
                    <a:cubicBezTo>
                      <a:pt x="1" y="251"/>
                      <a:pt x="76" y="326"/>
                      <a:pt x="151" y="326"/>
                    </a:cubicBezTo>
                    <a:lnTo>
                      <a:pt x="1003" y="326"/>
                    </a:lnTo>
                    <a:cubicBezTo>
                      <a:pt x="1103" y="326"/>
                      <a:pt x="1179" y="251"/>
                      <a:pt x="1179" y="176"/>
                    </a:cubicBezTo>
                    <a:cubicBezTo>
                      <a:pt x="1179" y="75"/>
                      <a:pt x="1103" y="0"/>
                      <a:pt x="10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4"/>
              <p:cNvSpPr/>
              <p:nvPr/>
            </p:nvSpPr>
            <p:spPr>
              <a:xfrm>
                <a:off x="4986487" y="3861707"/>
                <a:ext cx="95956" cy="26614"/>
              </a:xfrm>
              <a:custGeom>
                <a:rect b="b" l="l" r="r" t="t"/>
                <a:pathLst>
                  <a:path extrusionOk="0" h="327" w="1179">
                    <a:moveTo>
                      <a:pt x="151" y="1"/>
                    </a:moveTo>
                    <a:cubicBezTo>
                      <a:pt x="76" y="1"/>
                      <a:pt x="1" y="76"/>
                      <a:pt x="1" y="151"/>
                    </a:cubicBezTo>
                    <a:cubicBezTo>
                      <a:pt x="1" y="251"/>
                      <a:pt x="76" y="326"/>
                      <a:pt x="151" y="326"/>
                    </a:cubicBezTo>
                    <a:lnTo>
                      <a:pt x="1003" y="326"/>
                    </a:lnTo>
                    <a:cubicBezTo>
                      <a:pt x="1103" y="326"/>
                      <a:pt x="1179" y="251"/>
                      <a:pt x="1179" y="151"/>
                    </a:cubicBezTo>
                    <a:cubicBezTo>
                      <a:pt x="1179" y="76"/>
                      <a:pt x="1103" y="1"/>
                      <a:pt x="10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4"/>
              <p:cNvSpPr/>
              <p:nvPr/>
            </p:nvSpPr>
            <p:spPr>
              <a:xfrm>
                <a:off x="3597366" y="3488464"/>
                <a:ext cx="57215" cy="1246368"/>
              </a:xfrm>
              <a:custGeom>
                <a:rect b="b" l="l" r="r" t="t"/>
                <a:pathLst>
                  <a:path extrusionOk="0" h="15314" w="703">
                    <a:moveTo>
                      <a:pt x="1" y="0"/>
                    </a:moveTo>
                    <a:lnTo>
                      <a:pt x="1" y="15313"/>
                    </a:lnTo>
                    <a:lnTo>
                      <a:pt x="703" y="15313"/>
                    </a:lnTo>
                    <a:lnTo>
                      <a:pt x="7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4"/>
              <p:cNvSpPr/>
              <p:nvPr/>
            </p:nvSpPr>
            <p:spPr>
              <a:xfrm>
                <a:off x="5575977" y="3488464"/>
                <a:ext cx="57215" cy="1246368"/>
              </a:xfrm>
              <a:custGeom>
                <a:rect b="b" l="l" r="r" t="t"/>
                <a:pathLst>
                  <a:path extrusionOk="0" h="15314" w="703">
                    <a:moveTo>
                      <a:pt x="1" y="0"/>
                    </a:moveTo>
                    <a:lnTo>
                      <a:pt x="1" y="15313"/>
                    </a:lnTo>
                    <a:lnTo>
                      <a:pt x="702" y="15313"/>
                    </a:lnTo>
                    <a:lnTo>
                      <a:pt x="7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4"/>
              <p:cNvSpPr/>
              <p:nvPr/>
            </p:nvSpPr>
            <p:spPr>
              <a:xfrm>
                <a:off x="3597366" y="4608275"/>
                <a:ext cx="2035827" cy="126558"/>
              </a:xfrm>
              <a:custGeom>
                <a:rect b="b" l="l" r="r" t="t"/>
                <a:pathLst>
                  <a:path extrusionOk="0" h="1555" w="25014">
                    <a:moveTo>
                      <a:pt x="703" y="1"/>
                    </a:moveTo>
                    <a:lnTo>
                      <a:pt x="1" y="1554"/>
                    </a:lnTo>
                    <a:lnTo>
                      <a:pt x="25013" y="1554"/>
                    </a:lnTo>
                    <a:lnTo>
                      <a:pt x="24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4"/>
              <p:cNvSpPr/>
              <p:nvPr/>
            </p:nvSpPr>
            <p:spPr>
              <a:xfrm>
                <a:off x="3515815" y="3441504"/>
                <a:ext cx="2198927" cy="91886"/>
              </a:xfrm>
              <a:custGeom>
                <a:rect b="b" l="l" r="r" t="t"/>
                <a:pathLst>
                  <a:path extrusionOk="0" h="1129" w="27018">
                    <a:moveTo>
                      <a:pt x="577" y="1"/>
                    </a:moveTo>
                    <a:cubicBezTo>
                      <a:pt x="251" y="1"/>
                      <a:pt x="0" y="251"/>
                      <a:pt x="0" y="577"/>
                    </a:cubicBezTo>
                    <a:cubicBezTo>
                      <a:pt x="0" y="878"/>
                      <a:pt x="251" y="1128"/>
                      <a:pt x="577" y="1128"/>
                    </a:cubicBezTo>
                    <a:lnTo>
                      <a:pt x="26442" y="1128"/>
                    </a:lnTo>
                    <a:cubicBezTo>
                      <a:pt x="26767" y="1128"/>
                      <a:pt x="27018" y="878"/>
                      <a:pt x="27018" y="577"/>
                    </a:cubicBezTo>
                    <a:cubicBezTo>
                      <a:pt x="27018" y="251"/>
                      <a:pt x="26767" y="1"/>
                      <a:pt x="264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44"/>
            <p:cNvGrpSpPr/>
            <p:nvPr/>
          </p:nvGrpSpPr>
          <p:grpSpPr>
            <a:xfrm>
              <a:off x="5921413" y="1548129"/>
              <a:ext cx="2765397" cy="3186600"/>
              <a:chOff x="5705115" y="1548083"/>
              <a:chExt cx="2462289" cy="2837325"/>
            </a:xfrm>
          </p:grpSpPr>
          <p:sp>
            <p:nvSpPr>
              <p:cNvPr id="2138" name="Google Shape;2138;p44"/>
              <p:cNvSpPr/>
              <p:nvPr/>
            </p:nvSpPr>
            <p:spPr>
              <a:xfrm>
                <a:off x="6855453" y="2174407"/>
                <a:ext cx="1311941" cy="1895987"/>
              </a:xfrm>
              <a:custGeom>
                <a:rect b="b" l="l" r="r" t="t"/>
                <a:pathLst>
                  <a:path extrusionOk="0" h="82193" w="56874">
                    <a:moveTo>
                      <a:pt x="0" y="1"/>
                    </a:moveTo>
                    <a:lnTo>
                      <a:pt x="0" y="5905"/>
                    </a:lnTo>
                    <a:lnTo>
                      <a:pt x="30022" y="5905"/>
                    </a:lnTo>
                    <a:cubicBezTo>
                      <a:pt x="38661" y="5905"/>
                      <a:pt x="45666" y="12910"/>
                      <a:pt x="45666" y="21550"/>
                    </a:cubicBezTo>
                    <a:lnTo>
                      <a:pt x="45666" y="30089"/>
                    </a:lnTo>
                    <a:lnTo>
                      <a:pt x="27253" y="82193"/>
                    </a:lnTo>
                    <a:lnTo>
                      <a:pt x="56874" y="82193"/>
                    </a:lnTo>
                    <a:lnTo>
                      <a:pt x="51604" y="30089"/>
                    </a:lnTo>
                    <a:lnTo>
                      <a:pt x="51604" y="21550"/>
                    </a:lnTo>
                    <a:cubicBezTo>
                      <a:pt x="51604" y="9675"/>
                      <a:pt x="41930" y="1"/>
                      <a:pt x="300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6109068" y="4064540"/>
                <a:ext cx="2058336" cy="320869"/>
              </a:xfrm>
              <a:custGeom>
                <a:rect b="b" l="l" r="r" t="t"/>
                <a:pathLst>
                  <a:path extrusionOk="0" h="13910" w="89231">
                    <a:moveTo>
                      <a:pt x="2769" y="0"/>
                    </a:moveTo>
                    <a:cubicBezTo>
                      <a:pt x="1268" y="0"/>
                      <a:pt x="1" y="1201"/>
                      <a:pt x="1" y="2735"/>
                    </a:cubicBezTo>
                    <a:lnTo>
                      <a:pt x="1" y="11175"/>
                    </a:lnTo>
                    <a:cubicBezTo>
                      <a:pt x="1" y="12676"/>
                      <a:pt x="1235" y="13910"/>
                      <a:pt x="2769" y="13910"/>
                    </a:cubicBezTo>
                    <a:lnTo>
                      <a:pt x="86496" y="13910"/>
                    </a:lnTo>
                    <a:cubicBezTo>
                      <a:pt x="87997" y="13910"/>
                      <a:pt x="89231" y="12709"/>
                      <a:pt x="89231" y="11208"/>
                    </a:cubicBezTo>
                    <a:lnTo>
                      <a:pt x="892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4"/>
              <p:cNvSpPr/>
              <p:nvPr/>
            </p:nvSpPr>
            <p:spPr>
              <a:xfrm>
                <a:off x="5705115" y="3631014"/>
                <a:ext cx="1640514" cy="116975"/>
              </a:xfrm>
              <a:custGeom>
                <a:rect b="b" l="l" r="r" t="t"/>
                <a:pathLst>
                  <a:path extrusionOk="0" h="5071" w="71118">
                    <a:moveTo>
                      <a:pt x="1401" y="0"/>
                    </a:moveTo>
                    <a:cubicBezTo>
                      <a:pt x="634" y="0"/>
                      <a:pt x="0" y="634"/>
                      <a:pt x="0" y="1401"/>
                    </a:cubicBezTo>
                    <a:lnTo>
                      <a:pt x="0" y="3703"/>
                    </a:lnTo>
                    <a:cubicBezTo>
                      <a:pt x="0" y="4437"/>
                      <a:pt x="634" y="5070"/>
                      <a:pt x="1401" y="5070"/>
                    </a:cubicBezTo>
                    <a:lnTo>
                      <a:pt x="69683" y="5070"/>
                    </a:lnTo>
                    <a:cubicBezTo>
                      <a:pt x="70484" y="5070"/>
                      <a:pt x="71118" y="4437"/>
                      <a:pt x="71051" y="3703"/>
                    </a:cubicBezTo>
                    <a:lnTo>
                      <a:pt x="71051" y="1401"/>
                    </a:lnTo>
                    <a:cubicBezTo>
                      <a:pt x="71051" y="634"/>
                      <a:pt x="70450" y="0"/>
                      <a:pt x="696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4"/>
              <p:cNvSpPr/>
              <p:nvPr/>
            </p:nvSpPr>
            <p:spPr>
              <a:xfrm>
                <a:off x="6292960" y="1728908"/>
                <a:ext cx="561740" cy="1026481"/>
              </a:xfrm>
              <a:custGeom>
                <a:rect b="b" l="l" r="r" t="t"/>
                <a:pathLst>
                  <a:path extrusionOk="0" h="44499" w="24352">
                    <a:moveTo>
                      <a:pt x="2036" y="0"/>
                    </a:moveTo>
                    <a:cubicBezTo>
                      <a:pt x="935" y="0"/>
                      <a:pt x="1" y="934"/>
                      <a:pt x="1" y="2035"/>
                    </a:cubicBezTo>
                    <a:lnTo>
                      <a:pt x="1" y="42464"/>
                    </a:lnTo>
                    <a:cubicBezTo>
                      <a:pt x="1" y="43565"/>
                      <a:pt x="935" y="44499"/>
                      <a:pt x="2036" y="44499"/>
                    </a:cubicBezTo>
                    <a:lnTo>
                      <a:pt x="22317" y="44499"/>
                    </a:lnTo>
                    <a:cubicBezTo>
                      <a:pt x="23451" y="44499"/>
                      <a:pt x="24352" y="43565"/>
                      <a:pt x="24352" y="42464"/>
                    </a:cubicBezTo>
                    <a:lnTo>
                      <a:pt x="24352" y="2035"/>
                    </a:lnTo>
                    <a:cubicBezTo>
                      <a:pt x="24352" y="934"/>
                      <a:pt x="23451" y="0"/>
                      <a:pt x="22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6385298" y="1548083"/>
                <a:ext cx="376300" cy="180826"/>
              </a:xfrm>
              <a:custGeom>
                <a:rect b="b" l="l" r="r" t="t"/>
                <a:pathLst>
                  <a:path extrusionOk="0" h="7839" w="16313">
                    <a:moveTo>
                      <a:pt x="2036" y="0"/>
                    </a:moveTo>
                    <a:cubicBezTo>
                      <a:pt x="935" y="0"/>
                      <a:pt x="1" y="934"/>
                      <a:pt x="1" y="2035"/>
                    </a:cubicBezTo>
                    <a:lnTo>
                      <a:pt x="1" y="7839"/>
                    </a:lnTo>
                    <a:lnTo>
                      <a:pt x="16313" y="7839"/>
                    </a:lnTo>
                    <a:lnTo>
                      <a:pt x="16313" y="2035"/>
                    </a:lnTo>
                    <a:cubicBezTo>
                      <a:pt x="16313" y="901"/>
                      <a:pt x="15379" y="0"/>
                      <a:pt x="14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6373764" y="2755356"/>
                <a:ext cx="400913" cy="95430"/>
              </a:xfrm>
              <a:custGeom>
                <a:rect b="b" l="l" r="r" t="t"/>
                <a:pathLst>
                  <a:path extrusionOk="0" h="4137" w="17380">
                    <a:moveTo>
                      <a:pt x="0" y="1"/>
                    </a:moveTo>
                    <a:lnTo>
                      <a:pt x="0" y="2069"/>
                    </a:lnTo>
                    <a:cubicBezTo>
                      <a:pt x="0" y="3203"/>
                      <a:pt x="901" y="4137"/>
                      <a:pt x="2035" y="4137"/>
                    </a:cubicBezTo>
                    <a:lnTo>
                      <a:pt x="15345" y="4137"/>
                    </a:lnTo>
                    <a:cubicBezTo>
                      <a:pt x="16479" y="4137"/>
                      <a:pt x="17380" y="3203"/>
                      <a:pt x="17380" y="2069"/>
                    </a:cubicBezTo>
                    <a:lnTo>
                      <a:pt x="173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6564599" y="1977827"/>
                <a:ext cx="578648" cy="527092"/>
              </a:xfrm>
              <a:custGeom>
                <a:rect b="b" l="l" r="r" t="t"/>
                <a:pathLst>
                  <a:path extrusionOk="0" h="22850" w="25085">
                    <a:moveTo>
                      <a:pt x="12559" y="0"/>
                    </a:moveTo>
                    <a:cubicBezTo>
                      <a:pt x="9632" y="0"/>
                      <a:pt x="6705" y="1118"/>
                      <a:pt x="4470" y="3353"/>
                    </a:cubicBezTo>
                    <a:cubicBezTo>
                      <a:pt x="0" y="7822"/>
                      <a:pt x="0" y="15061"/>
                      <a:pt x="4470" y="19497"/>
                    </a:cubicBezTo>
                    <a:cubicBezTo>
                      <a:pt x="6705" y="21732"/>
                      <a:pt x="9632" y="22850"/>
                      <a:pt x="12559" y="22850"/>
                    </a:cubicBezTo>
                    <a:cubicBezTo>
                      <a:pt x="15486" y="22850"/>
                      <a:pt x="18413" y="21732"/>
                      <a:pt x="20648" y="19497"/>
                    </a:cubicBezTo>
                    <a:cubicBezTo>
                      <a:pt x="25085" y="15061"/>
                      <a:pt x="25085" y="7822"/>
                      <a:pt x="20648" y="3353"/>
                    </a:cubicBezTo>
                    <a:cubicBezTo>
                      <a:pt x="18413" y="1118"/>
                      <a:pt x="15486" y="0"/>
                      <a:pt x="125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4"/>
              <p:cNvSpPr/>
              <p:nvPr/>
            </p:nvSpPr>
            <p:spPr>
              <a:xfrm>
                <a:off x="6676936" y="2080154"/>
                <a:ext cx="354732" cy="323199"/>
              </a:xfrm>
              <a:custGeom>
                <a:rect b="b" l="l" r="r" t="t"/>
                <a:pathLst>
                  <a:path extrusionOk="0" h="14011" w="15378">
                    <a:moveTo>
                      <a:pt x="7689" y="1"/>
                    </a:moveTo>
                    <a:cubicBezTo>
                      <a:pt x="5896" y="1"/>
                      <a:pt x="4103" y="684"/>
                      <a:pt x="2736" y="2052"/>
                    </a:cubicBezTo>
                    <a:cubicBezTo>
                      <a:pt x="0" y="4787"/>
                      <a:pt x="0" y="9224"/>
                      <a:pt x="2736" y="11959"/>
                    </a:cubicBezTo>
                    <a:cubicBezTo>
                      <a:pt x="4103" y="13327"/>
                      <a:pt x="5896" y="14011"/>
                      <a:pt x="7689" y="14011"/>
                    </a:cubicBezTo>
                    <a:cubicBezTo>
                      <a:pt x="9482" y="14011"/>
                      <a:pt x="11275" y="13327"/>
                      <a:pt x="12643" y="11959"/>
                    </a:cubicBezTo>
                    <a:cubicBezTo>
                      <a:pt x="15378" y="9224"/>
                      <a:pt x="15378" y="4787"/>
                      <a:pt x="12643" y="2052"/>
                    </a:cubicBezTo>
                    <a:cubicBezTo>
                      <a:pt x="11275" y="684"/>
                      <a:pt x="9482" y="1"/>
                      <a:pt x="76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4"/>
              <p:cNvSpPr/>
              <p:nvPr/>
            </p:nvSpPr>
            <p:spPr>
              <a:xfrm>
                <a:off x="6854669" y="3747965"/>
                <a:ext cx="263177" cy="322414"/>
              </a:xfrm>
              <a:custGeom>
                <a:rect b="b" l="l" r="r" t="t"/>
                <a:pathLst>
                  <a:path extrusionOk="0" h="13977" w="11409">
                    <a:moveTo>
                      <a:pt x="1" y="0"/>
                    </a:moveTo>
                    <a:lnTo>
                      <a:pt x="1" y="13977"/>
                    </a:lnTo>
                    <a:lnTo>
                      <a:pt x="11409" y="13977"/>
                    </a:lnTo>
                    <a:lnTo>
                      <a:pt x="114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7621053" y="3367078"/>
                <a:ext cx="507093" cy="314733"/>
              </a:xfrm>
              <a:custGeom>
                <a:rect b="b" l="l" r="r" t="t"/>
                <a:pathLst>
                  <a:path extrusionOk="0" h="13644" w="21983">
                    <a:moveTo>
                      <a:pt x="4804" y="1"/>
                    </a:moveTo>
                    <a:lnTo>
                      <a:pt x="0" y="13644"/>
                    </a:lnTo>
                    <a:lnTo>
                      <a:pt x="21983" y="13644"/>
                    </a:lnTo>
                    <a:lnTo>
                      <a:pt x="205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7601815" y="3681785"/>
                <a:ext cx="530945" cy="51579"/>
              </a:xfrm>
              <a:custGeom>
                <a:rect b="b" l="l" r="r" t="t"/>
                <a:pathLst>
                  <a:path extrusionOk="0" h="2236" w="23017">
                    <a:moveTo>
                      <a:pt x="834" y="1"/>
                    </a:moveTo>
                    <a:lnTo>
                      <a:pt x="1" y="2236"/>
                    </a:lnTo>
                    <a:lnTo>
                      <a:pt x="23017" y="2236"/>
                    </a:lnTo>
                    <a:lnTo>
                      <a:pt x="22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6180622" y="3532517"/>
                <a:ext cx="787963" cy="97737"/>
              </a:xfrm>
              <a:custGeom>
                <a:rect b="b" l="l" r="r" t="t"/>
                <a:pathLst>
                  <a:path extrusionOk="0" h="4237" w="34159">
                    <a:moveTo>
                      <a:pt x="2136" y="0"/>
                    </a:moveTo>
                    <a:cubicBezTo>
                      <a:pt x="968" y="0"/>
                      <a:pt x="1" y="968"/>
                      <a:pt x="1" y="2135"/>
                    </a:cubicBezTo>
                    <a:cubicBezTo>
                      <a:pt x="1" y="3303"/>
                      <a:pt x="968" y="4237"/>
                      <a:pt x="2136" y="4237"/>
                    </a:cubicBezTo>
                    <a:lnTo>
                      <a:pt x="32024" y="4237"/>
                    </a:lnTo>
                    <a:cubicBezTo>
                      <a:pt x="33158" y="4237"/>
                      <a:pt x="34092" y="3303"/>
                      <a:pt x="34159" y="2135"/>
                    </a:cubicBezTo>
                    <a:cubicBezTo>
                      <a:pt x="34159" y="968"/>
                      <a:pt x="33191" y="0"/>
                      <a:pt x="320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6362992" y="3454388"/>
                <a:ext cx="426310" cy="78914"/>
              </a:xfrm>
              <a:custGeom>
                <a:rect b="b" l="l" r="r" t="t"/>
                <a:pathLst>
                  <a:path extrusionOk="0" h="3421" w="18481">
                    <a:moveTo>
                      <a:pt x="14610" y="1"/>
                    </a:moveTo>
                    <a:cubicBezTo>
                      <a:pt x="14089" y="1"/>
                      <a:pt x="13573" y="82"/>
                      <a:pt x="13110" y="252"/>
                    </a:cubicBezTo>
                    <a:cubicBezTo>
                      <a:pt x="11809" y="719"/>
                      <a:pt x="10842" y="1786"/>
                      <a:pt x="9441" y="1853"/>
                    </a:cubicBezTo>
                    <a:cubicBezTo>
                      <a:pt x="9404" y="1854"/>
                      <a:pt x="9368" y="1855"/>
                      <a:pt x="9332" y="1855"/>
                    </a:cubicBezTo>
                    <a:cubicBezTo>
                      <a:pt x="7458" y="1855"/>
                      <a:pt x="6202" y="182"/>
                      <a:pt x="4304" y="18"/>
                    </a:cubicBezTo>
                    <a:cubicBezTo>
                      <a:pt x="4206" y="10"/>
                      <a:pt x="4109" y="6"/>
                      <a:pt x="4013" y="6"/>
                    </a:cubicBezTo>
                    <a:cubicBezTo>
                      <a:pt x="2994" y="6"/>
                      <a:pt x="2075" y="476"/>
                      <a:pt x="1435" y="1086"/>
                    </a:cubicBezTo>
                    <a:cubicBezTo>
                      <a:pt x="701" y="1753"/>
                      <a:pt x="401" y="2587"/>
                      <a:pt x="0" y="3387"/>
                    </a:cubicBezTo>
                    <a:cubicBezTo>
                      <a:pt x="34" y="3387"/>
                      <a:pt x="101" y="3421"/>
                      <a:pt x="101" y="3421"/>
                    </a:cubicBezTo>
                    <a:lnTo>
                      <a:pt x="18180" y="3421"/>
                    </a:lnTo>
                    <a:cubicBezTo>
                      <a:pt x="18480" y="2553"/>
                      <a:pt x="18147" y="1553"/>
                      <a:pt x="17346" y="886"/>
                    </a:cubicBezTo>
                    <a:cubicBezTo>
                      <a:pt x="16662" y="312"/>
                      <a:pt x="15628" y="1"/>
                      <a:pt x="14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44"/>
            <p:cNvSpPr/>
            <p:nvPr/>
          </p:nvSpPr>
          <p:spPr>
            <a:xfrm>
              <a:off x="457225" y="3303050"/>
              <a:ext cx="1869900" cy="49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txBox="1"/>
            <p:nvPr/>
          </p:nvSpPr>
          <p:spPr>
            <a:xfrm>
              <a:off x="457225" y="3344991"/>
              <a:ext cx="1869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nton"/>
                  <a:ea typeface="Anton"/>
                  <a:cs typeface="Anton"/>
                  <a:sym typeface="Anton"/>
                </a:rPr>
                <a:t>MERCURY</a:t>
              </a:r>
              <a:endParaRPr sz="1600">
                <a:solidFill>
                  <a:schemeClr val="lt1"/>
                </a:solidFill>
                <a:latin typeface="Anton"/>
                <a:ea typeface="Anton"/>
                <a:cs typeface="Anton"/>
                <a:sym typeface="Anton"/>
              </a:endParaRPr>
            </a:p>
          </p:txBody>
        </p:sp>
        <p:sp>
          <p:nvSpPr>
            <p:cNvPr id="2153" name="Google Shape;2153;p44"/>
            <p:cNvSpPr txBox="1"/>
            <p:nvPr/>
          </p:nvSpPr>
          <p:spPr>
            <a:xfrm>
              <a:off x="457200" y="3918450"/>
              <a:ext cx="1869900" cy="8166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2"/>
                  </a:solidFill>
                  <a:latin typeface="Advent Pro"/>
                  <a:ea typeface="Advent Pro"/>
                  <a:cs typeface="Advent Pro"/>
                  <a:sym typeface="Advent Pro"/>
                </a:rPr>
                <a:t>It’</a:t>
              </a:r>
              <a:r>
                <a:rPr lang="en" sz="1200">
                  <a:solidFill>
                    <a:schemeClr val="dk2"/>
                  </a:solidFill>
                  <a:latin typeface="Advent Pro"/>
                  <a:ea typeface="Advent Pro"/>
                  <a:cs typeface="Advent Pro"/>
                  <a:sym typeface="Advent Pro"/>
                </a:rPr>
                <a:t>s the closest planet to the Sun and the smallest one in the Solar System</a:t>
              </a:r>
              <a:endParaRPr sz="1200">
                <a:solidFill>
                  <a:schemeClr val="dk2"/>
                </a:solidFill>
                <a:latin typeface="Advent Pro"/>
                <a:ea typeface="Advent Pro"/>
                <a:cs typeface="Advent Pro"/>
                <a:sym typeface="Advent Pro"/>
              </a:endParaRPr>
            </a:p>
          </p:txBody>
        </p:sp>
        <p:sp>
          <p:nvSpPr>
            <p:cNvPr id="2154" name="Google Shape;2154;p44"/>
            <p:cNvSpPr/>
            <p:nvPr/>
          </p:nvSpPr>
          <p:spPr>
            <a:xfrm>
              <a:off x="457225" y="1548125"/>
              <a:ext cx="1869900" cy="49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txBox="1"/>
            <p:nvPr/>
          </p:nvSpPr>
          <p:spPr>
            <a:xfrm>
              <a:off x="457225" y="1590066"/>
              <a:ext cx="1869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nton"/>
                  <a:ea typeface="Anton"/>
                  <a:cs typeface="Anton"/>
                  <a:sym typeface="Anton"/>
                </a:rPr>
                <a:t>MARS</a:t>
              </a:r>
              <a:endParaRPr sz="1600">
                <a:solidFill>
                  <a:schemeClr val="lt1"/>
                </a:solidFill>
                <a:latin typeface="Anton"/>
                <a:ea typeface="Anton"/>
                <a:cs typeface="Anton"/>
                <a:sym typeface="Anton"/>
              </a:endParaRPr>
            </a:p>
          </p:txBody>
        </p:sp>
        <p:sp>
          <p:nvSpPr>
            <p:cNvPr id="2156" name="Google Shape;2156;p44"/>
            <p:cNvSpPr txBox="1"/>
            <p:nvPr/>
          </p:nvSpPr>
          <p:spPr>
            <a:xfrm>
              <a:off x="457200" y="2163525"/>
              <a:ext cx="1869900" cy="8166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spcBef>
                  <a:spcPts val="0"/>
                </a:spcBef>
                <a:spcAft>
                  <a:spcPts val="0"/>
                </a:spcAft>
                <a:buNone/>
              </a:pPr>
              <a:r>
                <a:rPr lang="en" sz="1200">
                  <a:solidFill>
                    <a:schemeClr val="dk2"/>
                  </a:solidFill>
                  <a:latin typeface="Advent Pro"/>
                  <a:ea typeface="Advent Pro"/>
                  <a:cs typeface="Advent Pro"/>
                  <a:sym typeface="Advent Pro"/>
                </a:rPr>
                <a:t>I</a:t>
              </a:r>
              <a:r>
                <a:rPr lang="en" sz="1200">
                  <a:solidFill>
                    <a:schemeClr val="dk2"/>
                  </a:solidFill>
                  <a:latin typeface="Advent Pro"/>
                  <a:ea typeface="Advent Pro"/>
                  <a:cs typeface="Advent Pro"/>
                  <a:sym typeface="Advent Pro"/>
                </a:rPr>
                <a:t>t’s full of iron oxide dust, which gives the planet its reddish cast</a:t>
              </a:r>
              <a:endParaRPr sz="1200">
                <a:solidFill>
                  <a:schemeClr val="dk2"/>
                </a:solidFill>
                <a:latin typeface="Advent Pro"/>
                <a:ea typeface="Advent Pro"/>
                <a:cs typeface="Advent Pro"/>
                <a:sym typeface="Advent Pro"/>
              </a:endParaRPr>
            </a:p>
          </p:txBody>
        </p:sp>
        <p:cxnSp>
          <p:nvCxnSpPr>
            <p:cNvPr id="2157" name="Google Shape;2157;p44"/>
            <p:cNvCxnSpPr/>
            <p:nvPr/>
          </p:nvCxnSpPr>
          <p:spPr>
            <a:xfrm>
              <a:off x="2327125" y="1797966"/>
              <a:ext cx="4137000" cy="0"/>
            </a:xfrm>
            <a:prstGeom prst="straightConnector1">
              <a:avLst/>
            </a:prstGeom>
            <a:noFill/>
            <a:ln cap="flat" cmpd="sng" w="19050">
              <a:solidFill>
                <a:schemeClr val="accent2"/>
              </a:solidFill>
              <a:prstDash val="solid"/>
              <a:round/>
              <a:headEnd len="med" w="med" type="none"/>
              <a:tailEnd len="med" w="med" type="diamond"/>
            </a:ln>
          </p:spPr>
        </p:cxnSp>
        <p:cxnSp>
          <p:nvCxnSpPr>
            <p:cNvPr id="2158" name="Google Shape;2158;p44"/>
            <p:cNvCxnSpPr>
              <a:stCxn id="2152" idx="3"/>
            </p:cNvCxnSpPr>
            <p:nvPr/>
          </p:nvCxnSpPr>
          <p:spPr>
            <a:xfrm>
              <a:off x="2327125" y="3552891"/>
              <a:ext cx="1026600" cy="0"/>
            </a:xfrm>
            <a:prstGeom prst="straightConnector1">
              <a:avLst/>
            </a:prstGeom>
            <a:noFill/>
            <a:ln cap="flat" cmpd="sng" w="19050">
              <a:solidFill>
                <a:schemeClr val="accent2"/>
              </a:solidFill>
              <a:prstDash val="solid"/>
              <a:round/>
              <a:headEnd len="med" w="med" type="none"/>
              <a:tailEnd len="med" w="med" type="diamond"/>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45"/>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2164" name="Google Shape;2164;p45"/>
          <p:cNvGrpSpPr/>
          <p:nvPr/>
        </p:nvGrpSpPr>
        <p:grpSpPr>
          <a:xfrm>
            <a:off x="457200" y="1377708"/>
            <a:ext cx="8229492" cy="3169628"/>
            <a:chOff x="457200" y="1377708"/>
            <a:chExt cx="8229492" cy="3169628"/>
          </a:xfrm>
        </p:grpSpPr>
        <p:grpSp>
          <p:nvGrpSpPr>
            <p:cNvPr id="2165" name="Google Shape;2165;p45"/>
            <p:cNvGrpSpPr/>
            <p:nvPr/>
          </p:nvGrpSpPr>
          <p:grpSpPr>
            <a:xfrm>
              <a:off x="963329" y="2167201"/>
              <a:ext cx="799550" cy="1229626"/>
              <a:chOff x="1152554" y="1494242"/>
              <a:chExt cx="1401245" cy="2154970"/>
            </a:xfrm>
          </p:grpSpPr>
          <p:sp>
            <p:nvSpPr>
              <p:cNvPr id="2166" name="Google Shape;2166;p4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9" name="Google Shape;2169;p45"/>
            <p:cNvSpPr/>
            <p:nvPr/>
          </p:nvSpPr>
          <p:spPr>
            <a:xfrm>
              <a:off x="1009633" y="2658678"/>
              <a:ext cx="708000" cy="708000"/>
            </a:xfrm>
            <a:prstGeom prst="pie">
              <a:avLst>
                <a:gd fmla="val 0"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5"/>
            <p:cNvSpPr/>
            <p:nvPr/>
          </p:nvSpPr>
          <p:spPr>
            <a:xfrm>
              <a:off x="1055088" y="2642322"/>
              <a:ext cx="707794" cy="754501"/>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1" name="Google Shape;2171;p45"/>
            <p:cNvGrpSpPr/>
            <p:nvPr/>
          </p:nvGrpSpPr>
          <p:grpSpPr>
            <a:xfrm>
              <a:off x="3102519" y="2167201"/>
              <a:ext cx="799550" cy="1229626"/>
              <a:chOff x="1152554" y="1494242"/>
              <a:chExt cx="1401245" cy="2154970"/>
            </a:xfrm>
          </p:grpSpPr>
          <p:sp>
            <p:nvSpPr>
              <p:cNvPr id="2172" name="Google Shape;2172;p4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5" name="Google Shape;2175;p45"/>
            <p:cNvSpPr/>
            <p:nvPr/>
          </p:nvSpPr>
          <p:spPr>
            <a:xfrm>
              <a:off x="3148823" y="2658678"/>
              <a:ext cx="708000" cy="708000"/>
            </a:xfrm>
            <a:prstGeom prst="pie">
              <a:avLst>
                <a:gd fmla="val 5411040" name="adj1"/>
                <a:gd fmla="val 1620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5"/>
            <p:cNvSpPr/>
            <p:nvPr/>
          </p:nvSpPr>
          <p:spPr>
            <a:xfrm>
              <a:off x="3194278" y="2642322"/>
              <a:ext cx="707794" cy="754501"/>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7" name="Google Shape;2177;p45"/>
            <p:cNvGrpSpPr/>
            <p:nvPr/>
          </p:nvGrpSpPr>
          <p:grpSpPr>
            <a:xfrm>
              <a:off x="5241848" y="2167201"/>
              <a:ext cx="799550" cy="1229626"/>
              <a:chOff x="1152554" y="1494242"/>
              <a:chExt cx="1401245" cy="2154970"/>
            </a:xfrm>
          </p:grpSpPr>
          <p:sp>
            <p:nvSpPr>
              <p:cNvPr id="2178" name="Google Shape;2178;p4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45"/>
            <p:cNvSpPr/>
            <p:nvPr/>
          </p:nvSpPr>
          <p:spPr>
            <a:xfrm>
              <a:off x="5288152" y="2658678"/>
              <a:ext cx="708000" cy="708000"/>
            </a:xfrm>
            <a:prstGeom prst="pie">
              <a:avLst>
                <a:gd fmla="val 10766139"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5333607" y="2642322"/>
              <a:ext cx="707794" cy="754501"/>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3" name="Google Shape;2183;p45"/>
            <p:cNvGrpSpPr/>
            <p:nvPr/>
          </p:nvGrpSpPr>
          <p:grpSpPr>
            <a:xfrm>
              <a:off x="7381108" y="2167201"/>
              <a:ext cx="799550" cy="1229626"/>
              <a:chOff x="1152554" y="1494242"/>
              <a:chExt cx="1401245" cy="2154970"/>
            </a:xfrm>
          </p:grpSpPr>
          <p:sp>
            <p:nvSpPr>
              <p:cNvPr id="2184" name="Google Shape;2184;p45"/>
              <p:cNvSpPr/>
              <p:nvPr/>
            </p:nvSpPr>
            <p:spPr>
              <a:xfrm>
                <a:off x="1715363" y="1494242"/>
                <a:ext cx="275701" cy="427900"/>
              </a:xfrm>
              <a:custGeom>
                <a:rect b="b" l="l" r="r" t="t"/>
                <a:pathLst>
                  <a:path extrusionOk="0" h="7470" w="4813">
                    <a:moveTo>
                      <a:pt x="0" y="1"/>
                    </a:moveTo>
                    <a:lnTo>
                      <a:pt x="0" y="7469"/>
                    </a:lnTo>
                    <a:lnTo>
                      <a:pt x="4812" y="7469"/>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1152554" y="1667982"/>
                <a:ext cx="1401245" cy="1981230"/>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1577539" y="1669414"/>
                <a:ext cx="552776" cy="124933"/>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7" name="Google Shape;2187;p45"/>
            <p:cNvSpPr/>
            <p:nvPr/>
          </p:nvSpPr>
          <p:spPr>
            <a:xfrm>
              <a:off x="7427411" y="2658678"/>
              <a:ext cx="708000" cy="708000"/>
            </a:xfrm>
            <a:prstGeom prst="pie">
              <a:avLst>
                <a:gd fmla="val 2072620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7472866" y="2642322"/>
              <a:ext cx="707794" cy="754501"/>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2596460" y="4064035"/>
              <a:ext cx="1811700" cy="4833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Advent Pro"/>
                  <a:ea typeface="Advent Pro"/>
                  <a:cs typeface="Advent Pro"/>
                  <a:sym typeface="Advent Pro"/>
                </a:rPr>
                <a:t>Jupiter i</a:t>
              </a:r>
              <a:r>
                <a:rPr lang="en">
                  <a:latin typeface="Advent Pro"/>
                  <a:ea typeface="Advent Pro"/>
                  <a:cs typeface="Advent Pro"/>
                  <a:sym typeface="Advent Pro"/>
                </a:rPr>
                <a:t>s a gas giant and the biggest planet</a:t>
              </a:r>
              <a:endParaRPr>
                <a:solidFill>
                  <a:srgbClr val="000000"/>
                </a:solidFill>
                <a:latin typeface="Advent Pro"/>
                <a:ea typeface="Advent Pro"/>
                <a:cs typeface="Advent Pro"/>
                <a:sym typeface="Advent Pro"/>
              </a:endParaRPr>
            </a:p>
          </p:txBody>
        </p:sp>
        <p:sp>
          <p:nvSpPr>
            <p:cNvPr id="2190" name="Google Shape;2190;p45"/>
            <p:cNvSpPr/>
            <p:nvPr/>
          </p:nvSpPr>
          <p:spPr>
            <a:xfrm>
              <a:off x="2596460" y="3666412"/>
              <a:ext cx="1811700" cy="3975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JUPITER</a:t>
              </a:r>
              <a:endParaRPr>
                <a:solidFill>
                  <a:schemeClr val="dk1"/>
                </a:solidFill>
                <a:latin typeface="Anton"/>
                <a:ea typeface="Anton"/>
                <a:cs typeface="Anton"/>
                <a:sym typeface="Anton"/>
              </a:endParaRPr>
            </a:p>
          </p:txBody>
        </p:sp>
        <p:sp>
          <p:nvSpPr>
            <p:cNvPr id="2191" name="Google Shape;2191;p45"/>
            <p:cNvSpPr/>
            <p:nvPr/>
          </p:nvSpPr>
          <p:spPr>
            <a:xfrm>
              <a:off x="457200" y="4064035"/>
              <a:ext cx="1811700" cy="4833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Advent Pro"/>
                  <a:ea typeface="Advent Pro"/>
                  <a:cs typeface="Advent Pro"/>
                  <a:sym typeface="Advent Pro"/>
                </a:rPr>
                <a:t>Despite being red, Mars is actually a cold planet</a:t>
              </a:r>
              <a:endParaRPr>
                <a:solidFill>
                  <a:srgbClr val="000000"/>
                </a:solidFill>
                <a:latin typeface="Advent Pro"/>
                <a:ea typeface="Advent Pro"/>
                <a:cs typeface="Advent Pro"/>
                <a:sym typeface="Advent Pro"/>
              </a:endParaRPr>
            </a:p>
          </p:txBody>
        </p:sp>
        <p:sp>
          <p:nvSpPr>
            <p:cNvPr id="2192" name="Google Shape;2192;p45"/>
            <p:cNvSpPr/>
            <p:nvPr/>
          </p:nvSpPr>
          <p:spPr>
            <a:xfrm>
              <a:off x="457200" y="3666412"/>
              <a:ext cx="1811700" cy="3975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MARS</a:t>
              </a:r>
              <a:endParaRPr>
                <a:solidFill>
                  <a:schemeClr val="dk1"/>
                </a:solidFill>
                <a:latin typeface="Anton"/>
                <a:ea typeface="Anton"/>
                <a:cs typeface="Anton"/>
                <a:sym typeface="Anton"/>
              </a:endParaRPr>
            </a:p>
          </p:txBody>
        </p:sp>
        <p:sp>
          <p:nvSpPr>
            <p:cNvPr id="2193" name="Google Shape;2193;p45"/>
            <p:cNvSpPr/>
            <p:nvPr/>
          </p:nvSpPr>
          <p:spPr>
            <a:xfrm>
              <a:off x="6874979" y="4064035"/>
              <a:ext cx="1811700" cy="4833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Advent Pro"/>
                  <a:ea typeface="Advent Pro"/>
                  <a:cs typeface="Advent Pro"/>
                  <a:sym typeface="Advent Pro"/>
                </a:rPr>
                <a:t>It h</a:t>
              </a:r>
              <a:r>
                <a:rPr lang="en">
                  <a:latin typeface="Advent Pro"/>
                  <a:ea typeface="Advent Pro"/>
                  <a:cs typeface="Advent Pro"/>
                  <a:sym typeface="Advent Pro"/>
                </a:rPr>
                <a:t>as a beautiful name, but it’s terribly hot</a:t>
              </a:r>
              <a:endParaRPr>
                <a:solidFill>
                  <a:srgbClr val="000000"/>
                </a:solidFill>
                <a:latin typeface="Advent Pro"/>
                <a:ea typeface="Advent Pro"/>
                <a:cs typeface="Advent Pro"/>
                <a:sym typeface="Advent Pro"/>
              </a:endParaRPr>
            </a:p>
          </p:txBody>
        </p:sp>
        <p:sp>
          <p:nvSpPr>
            <p:cNvPr id="2194" name="Google Shape;2194;p45"/>
            <p:cNvSpPr/>
            <p:nvPr/>
          </p:nvSpPr>
          <p:spPr>
            <a:xfrm>
              <a:off x="6874979" y="3666412"/>
              <a:ext cx="1811700" cy="3975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VENUS</a:t>
              </a:r>
              <a:endParaRPr>
                <a:solidFill>
                  <a:schemeClr val="dk1"/>
                </a:solidFill>
                <a:latin typeface="Anton"/>
                <a:ea typeface="Anton"/>
                <a:cs typeface="Anton"/>
                <a:sym typeface="Anton"/>
              </a:endParaRPr>
            </a:p>
          </p:txBody>
        </p:sp>
        <p:sp>
          <p:nvSpPr>
            <p:cNvPr id="2195" name="Google Shape;2195;p45"/>
            <p:cNvSpPr/>
            <p:nvPr/>
          </p:nvSpPr>
          <p:spPr>
            <a:xfrm>
              <a:off x="4735719" y="4064035"/>
              <a:ext cx="1811700" cy="4833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Advent Pro"/>
                  <a:ea typeface="Advent Pro"/>
                  <a:cs typeface="Advent Pro"/>
                  <a:sym typeface="Advent Pro"/>
                </a:rPr>
                <a:t>Mercury is the closest planet to the Sun</a:t>
              </a:r>
              <a:endParaRPr>
                <a:solidFill>
                  <a:srgbClr val="000000"/>
                </a:solidFill>
                <a:latin typeface="Advent Pro"/>
                <a:ea typeface="Advent Pro"/>
                <a:cs typeface="Advent Pro"/>
                <a:sym typeface="Advent Pro"/>
              </a:endParaRPr>
            </a:p>
          </p:txBody>
        </p:sp>
        <p:sp>
          <p:nvSpPr>
            <p:cNvPr id="2196" name="Google Shape;2196;p45"/>
            <p:cNvSpPr/>
            <p:nvPr/>
          </p:nvSpPr>
          <p:spPr>
            <a:xfrm>
              <a:off x="4735719" y="3666412"/>
              <a:ext cx="1811700" cy="3975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MERCURY</a:t>
              </a:r>
              <a:endParaRPr>
                <a:solidFill>
                  <a:schemeClr val="dk1"/>
                </a:solidFill>
                <a:latin typeface="Anton"/>
                <a:ea typeface="Anton"/>
                <a:cs typeface="Anton"/>
                <a:sym typeface="Anton"/>
              </a:endParaRPr>
            </a:p>
          </p:txBody>
        </p:sp>
        <p:sp>
          <p:nvSpPr>
            <p:cNvPr id="2197" name="Google Shape;2197;p45"/>
            <p:cNvSpPr/>
            <p:nvPr/>
          </p:nvSpPr>
          <p:spPr>
            <a:xfrm>
              <a:off x="2596472" y="1377708"/>
              <a:ext cx="1811700" cy="5196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accent5"/>
                  </a:solidFill>
                  <a:latin typeface="Anton"/>
                  <a:ea typeface="Anton"/>
                  <a:cs typeface="Anton"/>
                  <a:sym typeface="Anton"/>
                </a:rPr>
                <a:t>50%</a:t>
              </a:r>
              <a:endParaRPr sz="1800">
                <a:solidFill>
                  <a:schemeClr val="accent5"/>
                </a:solidFill>
                <a:latin typeface="Anton"/>
                <a:ea typeface="Anton"/>
                <a:cs typeface="Anton"/>
                <a:sym typeface="Anton"/>
              </a:endParaRPr>
            </a:p>
          </p:txBody>
        </p:sp>
        <p:sp>
          <p:nvSpPr>
            <p:cNvPr id="2198" name="Google Shape;2198;p45"/>
            <p:cNvSpPr/>
            <p:nvPr/>
          </p:nvSpPr>
          <p:spPr>
            <a:xfrm>
              <a:off x="457213" y="1377708"/>
              <a:ext cx="1811700" cy="5196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2"/>
                  </a:solidFill>
                  <a:latin typeface="Anton"/>
                  <a:ea typeface="Anton"/>
                  <a:cs typeface="Anton"/>
                  <a:sym typeface="Anton"/>
                </a:rPr>
                <a:t>75%</a:t>
              </a:r>
              <a:endParaRPr sz="1800">
                <a:solidFill>
                  <a:schemeClr val="dk2"/>
                </a:solidFill>
                <a:latin typeface="Anton"/>
                <a:ea typeface="Anton"/>
                <a:cs typeface="Anton"/>
                <a:sym typeface="Anton"/>
              </a:endParaRPr>
            </a:p>
          </p:txBody>
        </p:sp>
        <p:sp>
          <p:nvSpPr>
            <p:cNvPr id="2199" name="Google Shape;2199;p45"/>
            <p:cNvSpPr/>
            <p:nvPr/>
          </p:nvSpPr>
          <p:spPr>
            <a:xfrm>
              <a:off x="6874992" y="1377708"/>
              <a:ext cx="1811700" cy="5196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2"/>
                  </a:solidFill>
                  <a:latin typeface="Anton"/>
                  <a:ea typeface="Anton"/>
                  <a:cs typeface="Anton"/>
                  <a:sym typeface="Anton"/>
                </a:rPr>
                <a:t>80%</a:t>
              </a:r>
              <a:endParaRPr sz="1800">
                <a:solidFill>
                  <a:schemeClr val="lt2"/>
                </a:solidFill>
                <a:latin typeface="Anton"/>
                <a:ea typeface="Anton"/>
                <a:cs typeface="Anton"/>
                <a:sym typeface="Anton"/>
              </a:endParaRPr>
            </a:p>
          </p:txBody>
        </p:sp>
        <p:sp>
          <p:nvSpPr>
            <p:cNvPr id="2200" name="Google Shape;2200;p45"/>
            <p:cNvSpPr/>
            <p:nvPr/>
          </p:nvSpPr>
          <p:spPr>
            <a:xfrm>
              <a:off x="4735732" y="1377708"/>
              <a:ext cx="1811700" cy="519600"/>
            </a:xfrm>
            <a:prstGeom prst="roundRect">
              <a:avLst>
                <a:gd fmla="val 0"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Anton"/>
                  <a:ea typeface="Anton"/>
                  <a:cs typeface="Anton"/>
                  <a:sym typeface="Anton"/>
                </a:rPr>
                <a:t>25%</a:t>
              </a:r>
              <a:endParaRPr sz="1800">
                <a:solidFill>
                  <a:schemeClr val="dk1"/>
                </a:solidFill>
                <a:latin typeface="Anton"/>
                <a:ea typeface="Anton"/>
                <a:cs typeface="Anton"/>
                <a:sym typeface="Anton"/>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46"/>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2206" name="Google Shape;2206;p46"/>
          <p:cNvGrpSpPr/>
          <p:nvPr/>
        </p:nvGrpSpPr>
        <p:grpSpPr>
          <a:xfrm>
            <a:off x="457207" y="1676725"/>
            <a:ext cx="8229468" cy="3051250"/>
            <a:chOff x="457207" y="1676725"/>
            <a:chExt cx="8229468" cy="3051250"/>
          </a:xfrm>
        </p:grpSpPr>
        <p:sp>
          <p:nvSpPr>
            <p:cNvPr id="2207" name="Google Shape;2207;p46"/>
            <p:cNvSpPr txBox="1"/>
            <p:nvPr/>
          </p:nvSpPr>
          <p:spPr>
            <a:xfrm flipH="1">
              <a:off x="5302675" y="1676725"/>
              <a:ext cx="3384000" cy="54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It’s a gas giant and has several rings. It's composed mostly of hydrogen and helium</a:t>
              </a:r>
              <a:endParaRPr sz="1200">
                <a:solidFill>
                  <a:schemeClr val="dk1"/>
                </a:solidFill>
                <a:latin typeface="Advent Pro"/>
                <a:ea typeface="Advent Pro"/>
                <a:cs typeface="Advent Pro"/>
                <a:sym typeface="Advent Pro"/>
              </a:endParaRPr>
            </a:p>
          </p:txBody>
        </p:sp>
        <p:sp>
          <p:nvSpPr>
            <p:cNvPr id="2208" name="Google Shape;2208;p46"/>
            <p:cNvSpPr txBox="1"/>
            <p:nvPr/>
          </p:nvSpPr>
          <p:spPr>
            <a:xfrm flipH="1">
              <a:off x="5300275" y="4182275"/>
              <a:ext cx="3386400" cy="54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Despite being red, it’s actually a cold place. It is full of iron oxide dust, giving the planet its characteristic reddish cast</a:t>
              </a:r>
              <a:endParaRPr sz="1200">
                <a:solidFill>
                  <a:schemeClr val="dk1"/>
                </a:solidFill>
                <a:latin typeface="Advent Pro"/>
                <a:ea typeface="Advent Pro"/>
                <a:cs typeface="Advent Pro"/>
                <a:sym typeface="Advent Pro"/>
              </a:endParaRPr>
            </a:p>
          </p:txBody>
        </p:sp>
        <p:sp>
          <p:nvSpPr>
            <p:cNvPr id="2209" name="Google Shape;2209;p46"/>
            <p:cNvSpPr txBox="1"/>
            <p:nvPr/>
          </p:nvSpPr>
          <p:spPr>
            <a:xfrm flipH="1">
              <a:off x="5300275" y="2929500"/>
              <a:ext cx="3386400" cy="54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Advent Pro"/>
                  <a:ea typeface="Advent Pro"/>
                  <a:cs typeface="Advent Pro"/>
                  <a:sym typeface="Advent Pro"/>
                </a:rPr>
                <a:t>Mercury is the closest planet to the Sun and the smallest one in the Solar System. It was named after a god</a:t>
              </a:r>
              <a:endParaRPr sz="1200">
                <a:solidFill>
                  <a:schemeClr val="dk1"/>
                </a:solidFill>
                <a:latin typeface="Advent Pro"/>
                <a:ea typeface="Advent Pro"/>
                <a:cs typeface="Advent Pro"/>
                <a:sym typeface="Advent Pro"/>
              </a:endParaRPr>
            </a:p>
          </p:txBody>
        </p:sp>
        <p:sp>
          <p:nvSpPr>
            <p:cNvPr id="2210" name="Google Shape;2210;p46"/>
            <p:cNvSpPr/>
            <p:nvPr/>
          </p:nvSpPr>
          <p:spPr>
            <a:xfrm flipH="1">
              <a:off x="4572000" y="1676725"/>
              <a:ext cx="545700" cy="545700"/>
            </a:xfrm>
            <a:prstGeom prst="rect">
              <a:avLst/>
            </a:prstGeom>
            <a:solidFill>
              <a:schemeClr val="l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80%</a:t>
              </a:r>
              <a:endParaRPr>
                <a:solidFill>
                  <a:schemeClr val="dk1"/>
                </a:solidFill>
                <a:latin typeface="Anton"/>
                <a:ea typeface="Anton"/>
                <a:cs typeface="Anton"/>
                <a:sym typeface="Anton"/>
              </a:endParaRPr>
            </a:p>
          </p:txBody>
        </p:sp>
        <p:sp>
          <p:nvSpPr>
            <p:cNvPr id="2211" name="Google Shape;2211;p46"/>
            <p:cNvSpPr/>
            <p:nvPr/>
          </p:nvSpPr>
          <p:spPr>
            <a:xfrm flipH="1">
              <a:off x="4572000" y="2929500"/>
              <a:ext cx="545700" cy="545700"/>
            </a:xfrm>
            <a:prstGeom prst="rect">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45</a:t>
              </a:r>
              <a:r>
                <a:rPr lang="en">
                  <a:solidFill>
                    <a:schemeClr val="dk1"/>
                  </a:solidFill>
                  <a:latin typeface="Anton"/>
                  <a:ea typeface="Anton"/>
                  <a:cs typeface="Anton"/>
                  <a:sym typeface="Anton"/>
                </a:rPr>
                <a:t>%</a:t>
              </a:r>
              <a:endParaRPr/>
            </a:p>
          </p:txBody>
        </p:sp>
        <p:sp>
          <p:nvSpPr>
            <p:cNvPr id="2212" name="Google Shape;2212;p46"/>
            <p:cNvSpPr/>
            <p:nvPr/>
          </p:nvSpPr>
          <p:spPr>
            <a:xfrm flipH="1">
              <a:off x="4572000" y="4182175"/>
              <a:ext cx="545700" cy="545700"/>
            </a:xfrm>
            <a:prstGeom prst="rect">
              <a:avLst/>
            </a:pr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Anton"/>
                  <a:ea typeface="Anton"/>
                  <a:cs typeface="Anton"/>
                  <a:sym typeface="Anton"/>
                </a:rPr>
                <a:t>2</a:t>
              </a:r>
              <a:r>
                <a:rPr lang="en">
                  <a:solidFill>
                    <a:schemeClr val="dk1"/>
                  </a:solidFill>
                  <a:latin typeface="Anton"/>
                  <a:ea typeface="Anton"/>
                  <a:cs typeface="Anton"/>
                  <a:sym typeface="Anton"/>
                </a:rPr>
                <a:t>0%</a:t>
              </a:r>
              <a:endParaRPr/>
            </a:p>
          </p:txBody>
        </p:sp>
        <p:grpSp>
          <p:nvGrpSpPr>
            <p:cNvPr id="2213" name="Google Shape;2213;p46"/>
            <p:cNvGrpSpPr/>
            <p:nvPr/>
          </p:nvGrpSpPr>
          <p:grpSpPr>
            <a:xfrm>
              <a:off x="457207" y="1676787"/>
              <a:ext cx="3254892" cy="3051186"/>
              <a:chOff x="695344" y="1325813"/>
              <a:chExt cx="3629047" cy="3401925"/>
            </a:xfrm>
          </p:grpSpPr>
          <p:sp>
            <p:nvSpPr>
              <p:cNvPr id="2214" name="Google Shape;2214;p46"/>
              <p:cNvSpPr/>
              <p:nvPr/>
            </p:nvSpPr>
            <p:spPr>
              <a:xfrm>
                <a:off x="1183937" y="1760196"/>
                <a:ext cx="699592" cy="2621484"/>
              </a:xfrm>
              <a:custGeom>
                <a:rect b="b" l="l" r="r" t="t"/>
                <a:pathLst>
                  <a:path extrusionOk="0" h="11219" w="2994">
                    <a:moveTo>
                      <a:pt x="62" y="1"/>
                    </a:moveTo>
                    <a:lnTo>
                      <a:pt x="62" y="9745"/>
                    </a:lnTo>
                    <a:cubicBezTo>
                      <a:pt x="62" y="9745"/>
                      <a:pt x="0" y="11218"/>
                      <a:pt x="1482" y="11218"/>
                    </a:cubicBezTo>
                    <a:cubicBezTo>
                      <a:pt x="2994" y="11218"/>
                      <a:pt x="2924" y="9745"/>
                      <a:pt x="2924" y="9745"/>
                    </a:cubicBezTo>
                    <a:lnTo>
                      <a:pt x="29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1259644" y="1325813"/>
                <a:ext cx="548177" cy="750064"/>
              </a:xfrm>
              <a:custGeom>
                <a:rect b="b" l="l" r="r" t="t"/>
                <a:pathLst>
                  <a:path extrusionOk="0" h="3210" w="2346">
                    <a:moveTo>
                      <a:pt x="448" y="0"/>
                    </a:moveTo>
                    <a:cubicBezTo>
                      <a:pt x="193" y="0"/>
                      <a:pt x="0" y="193"/>
                      <a:pt x="0" y="448"/>
                    </a:cubicBezTo>
                    <a:lnTo>
                      <a:pt x="0" y="2762"/>
                    </a:lnTo>
                    <a:cubicBezTo>
                      <a:pt x="0" y="3017"/>
                      <a:pt x="193" y="3210"/>
                      <a:pt x="448" y="3210"/>
                    </a:cubicBezTo>
                    <a:lnTo>
                      <a:pt x="1898" y="3210"/>
                    </a:lnTo>
                    <a:cubicBezTo>
                      <a:pt x="2153" y="3210"/>
                      <a:pt x="2346" y="3017"/>
                      <a:pt x="2346" y="2762"/>
                    </a:cubicBezTo>
                    <a:lnTo>
                      <a:pt x="2346" y="448"/>
                    </a:lnTo>
                    <a:cubicBezTo>
                      <a:pt x="2346" y="193"/>
                      <a:pt x="2153" y="0"/>
                      <a:pt x="18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6"/>
              <p:cNvSpPr/>
              <p:nvPr/>
            </p:nvSpPr>
            <p:spPr>
              <a:xfrm>
                <a:off x="1131596" y="1641261"/>
                <a:ext cx="804274" cy="119169"/>
              </a:xfrm>
              <a:custGeom>
                <a:rect b="b" l="l" r="r" t="t"/>
                <a:pathLst>
                  <a:path extrusionOk="0" h="510" w="3442">
                    <a:moveTo>
                      <a:pt x="255" y="1"/>
                    </a:moveTo>
                    <a:cubicBezTo>
                      <a:pt x="93" y="1"/>
                      <a:pt x="1" y="124"/>
                      <a:pt x="1" y="255"/>
                    </a:cubicBezTo>
                    <a:cubicBezTo>
                      <a:pt x="1" y="386"/>
                      <a:pt x="93" y="510"/>
                      <a:pt x="255" y="510"/>
                    </a:cubicBezTo>
                    <a:lnTo>
                      <a:pt x="3179" y="510"/>
                    </a:lnTo>
                    <a:cubicBezTo>
                      <a:pt x="3341" y="510"/>
                      <a:pt x="3441" y="386"/>
                      <a:pt x="3441" y="255"/>
                    </a:cubicBezTo>
                    <a:cubicBezTo>
                      <a:pt x="3441" y="124"/>
                      <a:pt x="3341" y="1"/>
                      <a:pt x="31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6"/>
              <p:cNvSpPr/>
              <p:nvPr/>
            </p:nvSpPr>
            <p:spPr>
              <a:xfrm>
                <a:off x="2160889" y="1760196"/>
                <a:ext cx="697956" cy="2621484"/>
              </a:xfrm>
              <a:custGeom>
                <a:rect b="b" l="l" r="r" t="t"/>
                <a:pathLst>
                  <a:path extrusionOk="0" h="11219" w="2987">
                    <a:moveTo>
                      <a:pt x="63" y="1"/>
                    </a:moveTo>
                    <a:lnTo>
                      <a:pt x="63" y="9745"/>
                    </a:lnTo>
                    <a:cubicBezTo>
                      <a:pt x="63" y="9745"/>
                      <a:pt x="1" y="11218"/>
                      <a:pt x="1513" y="11218"/>
                    </a:cubicBezTo>
                    <a:cubicBezTo>
                      <a:pt x="2986" y="11218"/>
                      <a:pt x="2925" y="9745"/>
                      <a:pt x="2925" y="9745"/>
                    </a:cubicBezTo>
                    <a:lnTo>
                      <a:pt x="29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6"/>
              <p:cNvSpPr/>
              <p:nvPr/>
            </p:nvSpPr>
            <p:spPr>
              <a:xfrm>
                <a:off x="2234960" y="1325813"/>
                <a:ext cx="550047" cy="750064"/>
              </a:xfrm>
              <a:custGeom>
                <a:rect b="b" l="l" r="r" t="t"/>
                <a:pathLst>
                  <a:path extrusionOk="0" h="3210" w="2354">
                    <a:moveTo>
                      <a:pt x="455" y="0"/>
                    </a:moveTo>
                    <a:cubicBezTo>
                      <a:pt x="193" y="0"/>
                      <a:pt x="0" y="193"/>
                      <a:pt x="0" y="448"/>
                    </a:cubicBezTo>
                    <a:lnTo>
                      <a:pt x="0" y="2762"/>
                    </a:lnTo>
                    <a:cubicBezTo>
                      <a:pt x="0" y="3017"/>
                      <a:pt x="193" y="3210"/>
                      <a:pt x="455" y="3210"/>
                    </a:cubicBezTo>
                    <a:lnTo>
                      <a:pt x="1898" y="3210"/>
                    </a:lnTo>
                    <a:cubicBezTo>
                      <a:pt x="2160" y="3210"/>
                      <a:pt x="2353" y="3017"/>
                      <a:pt x="2353" y="2762"/>
                    </a:cubicBezTo>
                    <a:lnTo>
                      <a:pt x="2353" y="448"/>
                    </a:lnTo>
                    <a:cubicBezTo>
                      <a:pt x="2353" y="193"/>
                      <a:pt x="2160" y="0"/>
                      <a:pt x="18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6"/>
              <p:cNvSpPr/>
              <p:nvPr/>
            </p:nvSpPr>
            <p:spPr>
              <a:xfrm>
                <a:off x="2108782" y="1641261"/>
                <a:ext cx="802405" cy="119169"/>
              </a:xfrm>
              <a:custGeom>
                <a:rect b="b" l="l" r="r" t="t"/>
                <a:pathLst>
                  <a:path extrusionOk="0" h="510" w="3434">
                    <a:moveTo>
                      <a:pt x="255" y="1"/>
                    </a:moveTo>
                    <a:cubicBezTo>
                      <a:pt x="93" y="1"/>
                      <a:pt x="0" y="124"/>
                      <a:pt x="0" y="255"/>
                    </a:cubicBezTo>
                    <a:cubicBezTo>
                      <a:pt x="0" y="386"/>
                      <a:pt x="93" y="510"/>
                      <a:pt x="255" y="510"/>
                    </a:cubicBezTo>
                    <a:lnTo>
                      <a:pt x="3179" y="510"/>
                    </a:lnTo>
                    <a:cubicBezTo>
                      <a:pt x="3341" y="510"/>
                      <a:pt x="3433" y="386"/>
                      <a:pt x="3433" y="255"/>
                    </a:cubicBezTo>
                    <a:cubicBezTo>
                      <a:pt x="3433" y="124"/>
                      <a:pt x="3341" y="1"/>
                      <a:pt x="31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6"/>
              <p:cNvSpPr/>
              <p:nvPr/>
            </p:nvSpPr>
            <p:spPr>
              <a:xfrm>
                <a:off x="3136205" y="1760196"/>
                <a:ext cx="699592" cy="2621484"/>
              </a:xfrm>
              <a:custGeom>
                <a:rect b="b" l="l" r="r" t="t"/>
                <a:pathLst>
                  <a:path extrusionOk="0" h="11219" w="2994">
                    <a:moveTo>
                      <a:pt x="70" y="1"/>
                    </a:moveTo>
                    <a:lnTo>
                      <a:pt x="70" y="9745"/>
                    </a:lnTo>
                    <a:cubicBezTo>
                      <a:pt x="70" y="9745"/>
                      <a:pt x="1" y="11218"/>
                      <a:pt x="1513" y="11218"/>
                    </a:cubicBezTo>
                    <a:cubicBezTo>
                      <a:pt x="2994" y="11218"/>
                      <a:pt x="2932" y="9745"/>
                      <a:pt x="2932" y="9745"/>
                    </a:cubicBezTo>
                    <a:lnTo>
                      <a:pt x="29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6"/>
              <p:cNvSpPr/>
              <p:nvPr/>
            </p:nvSpPr>
            <p:spPr>
              <a:xfrm>
                <a:off x="3211913" y="1325813"/>
                <a:ext cx="548177" cy="750064"/>
              </a:xfrm>
              <a:custGeom>
                <a:rect b="b" l="l" r="r" t="t"/>
                <a:pathLst>
                  <a:path extrusionOk="0" h="3210" w="2346">
                    <a:moveTo>
                      <a:pt x="487" y="0"/>
                    </a:moveTo>
                    <a:cubicBezTo>
                      <a:pt x="224" y="0"/>
                      <a:pt x="1" y="193"/>
                      <a:pt x="1" y="448"/>
                    </a:cubicBezTo>
                    <a:lnTo>
                      <a:pt x="1" y="2762"/>
                    </a:lnTo>
                    <a:cubicBezTo>
                      <a:pt x="1" y="3017"/>
                      <a:pt x="224" y="3210"/>
                      <a:pt x="487" y="3210"/>
                    </a:cubicBezTo>
                    <a:lnTo>
                      <a:pt x="1898" y="3210"/>
                    </a:lnTo>
                    <a:cubicBezTo>
                      <a:pt x="2153" y="3210"/>
                      <a:pt x="2346" y="3017"/>
                      <a:pt x="2346" y="2762"/>
                    </a:cubicBezTo>
                    <a:lnTo>
                      <a:pt x="2346" y="448"/>
                    </a:lnTo>
                    <a:cubicBezTo>
                      <a:pt x="2346" y="193"/>
                      <a:pt x="2153" y="0"/>
                      <a:pt x="18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6"/>
              <p:cNvSpPr/>
              <p:nvPr/>
            </p:nvSpPr>
            <p:spPr>
              <a:xfrm>
                <a:off x="3083864" y="1641261"/>
                <a:ext cx="804274" cy="119169"/>
              </a:xfrm>
              <a:custGeom>
                <a:rect b="b" l="l" r="r" t="t"/>
                <a:pathLst>
                  <a:path extrusionOk="0" h="510" w="3442">
                    <a:moveTo>
                      <a:pt x="263" y="1"/>
                    </a:moveTo>
                    <a:cubicBezTo>
                      <a:pt x="132" y="1"/>
                      <a:pt x="1" y="124"/>
                      <a:pt x="1" y="255"/>
                    </a:cubicBezTo>
                    <a:cubicBezTo>
                      <a:pt x="1" y="386"/>
                      <a:pt x="132" y="510"/>
                      <a:pt x="263" y="510"/>
                    </a:cubicBezTo>
                    <a:lnTo>
                      <a:pt x="3218" y="510"/>
                    </a:lnTo>
                    <a:cubicBezTo>
                      <a:pt x="3349" y="510"/>
                      <a:pt x="3442" y="386"/>
                      <a:pt x="3442" y="255"/>
                    </a:cubicBezTo>
                    <a:cubicBezTo>
                      <a:pt x="3442" y="124"/>
                      <a:pt x="3349" y="1"/>
                      <a:pt x="3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6"/>
              <p:cNvSpPr/>
              <p:nvPr/>
            </p:nvSpPr>
            <p:spPr>
              <a:xfrm>
                <a:off x="785538" y="2046902"/>
                <a:ext cx="3448657" cy="2680835"/>
              </a:xfrm>
              <a:custGeom>
                <a:rect b="b" l="l" r="r" t="t"/>
                <a:pathLst>
                  <a:path extrusionOk="0" h="11473" w="14759">
                    <a:moveTo>
                      <a:pt x="1806" y="0"/>
                    </a:moveTo>
                    <a:cubicBezTo>
                      <a:pt x="803" y="0"/>
                      <a:pt x="0" y="803"/>
                      <a:pt x="0" y="1798"/>
                    </a:cubicBezTo>
                    <a:lnTo>
                      <a:pt x="0" y="11472"/>
                    </a:lnTo>
                    <a:lnTo>
                      <a:pt x="648" y="11472"/>
                    </a:lnTo>
                    <a:lnTo>
                      <a:pt x="648" y="1798"/>
                    </a:lnTo>
                    <a:cubicBezTo>
                      <a:pt x="648" y="1158"/>
                      <a:pt x="1158" y="641"/>
                      <a:pt x="1806" y="641"/>
                    </a:cubicBezTo>
                    <a:lnTo>
                      <a:pt x="12954" y="641"/>
                    </a:lnTo>
                    <a:cubicBezTo>
                      <a:pt x="13602" y="641"/>
                      <a:pt x="14111" y="1158"/>
                      <a:pt x="14111" y="1798"/>
                    </a:cubicBezTo>
                    <a:lnTo>
                      <a:pt x="14111" y="11472"/>
                    </a:lnTo>
                    <a:lnTo>
                      <a:pt x="14759" y="11472"/>
                    </a:lnTo>
                    <a:lnTo>
                      <a:pt x="14759" y="1798"/>
                    </a:lnTo>
                    <a:cubicBezTo>
                      <a:pt x="14759" y="803"/>
                      <a:pt x="13957" y="0"/>
                      <a:pt x="12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6"/>
              <p:cNvSpPr/>
              <p:nvPr/>
            </p:nvSpPr>
            <p:spPr>
              <a:xfrm>
                <a:off x="695344" y="4584969"/>
                <a:ext cx="3629047" cy="142769"/>
              </a:xfrm>
              <a:custGeom>
                <a:rect b="b" l="l" r="r" t="t"/>
                <a:pathLst>
                  <a:path extrusionOk="0" h="611" w="15531">
                    <a:moveTo>
                      <a:pt x="1" y="1"/>
                    </a:moveTo>
                    <a:lnTo>
                      <a:pt x="1" y="610"/>
                    </a:lnTo>
                    <a:lnTo>
                      <a:pt x="15531" y="610"/>
                    </a:lnTo>
                    <a:lnTo>
                      <a:pt x="15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6"/>
              <p:cNvSpPr/>
              <p:nvPr/>
            </p:nvSpPr>
            <p:spPr>
              <a:xfrm flipH="1" rot="10800000">
                <a:off x="1268375" y="2504275"/>
                <a:ext cx="530700" cy="17967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6"/>
              <p:cNvSpPr/>
              <p:nvPr/>
            </p:nvSpPr>
            <p:spPr>
              <a:xfrm flipH="1" rot="10800000">
                <a:off x="2244525" y="3014875"/>
                <a:ext cx="530700" cy="12861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6"/>
              <p:cNvSpPr/>
              <p:nvPr/>
            </p:nvSpPr>
            <p:spPr>
              <a:xfrm flipH="1" rot="10800000">
                <a:off x="3220675" y="3605575"/>
                <a:ext cx="530700" cy="6954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8" name="Google Shape;2228;p46"/>
            <p:cNvCxnSpPr>
              <a:stCxn id="2210" idx="2"/>
              <a:endCxn id="2211" idx="0"/>
            </p:cNvCxnSpPr>
            <p:nvPr/>
          </p:nvCxnSpPr>
          <p:spPr>
            <a:xfrm>
              <a:off x="4844850" y="2222425"/>
              <a:ext cx="0" cy="707100"/>
            </a:xfrm>
            <a:prstGeom prst="straightConnector1">
              <a:avLst/>
            </a:prstGeom>
            <a:noFill/>
            <a:ln cap="flat" cmpd="sng" w="19050">
              <a:solidFill>
                <a:schemeClr val="accent1"/>
              </a:solidFill>
              <a:prstDash val="solid"/>
              <a:round/>
              <a:headEnd len="med" w="med" type="none"/>
              <a:tailEnd len="med" w="med" type="none"/>
            </a:ln>
          </p:spPr>
        </p:cxnSp>
        <p:cxnSp>
          <p:nvCxnSpPr>
            <p:cNvPr id="2229" name="Google Shape;2229;p46"/>
            <p:cNvCxnSpPr>
              <a:endCxn id="2212" idx="0"/>
            </p:cNvCxnSpPr>
            <p:nvPr/>
          </p:nvCxnSpPr>
          <p:spPr>
            <a:xfrm>
              <a:off x="4844850" y="3475075"/>
              <a:ext cx="0" cy="707100"/>
            </a:xfrm>
            <a:prstGeom prst="straightConnector1">
              <a:avLst/>
            </a:prstGeom>
            <a:noFill/>
            <a:ln cap="flat" cmpd="sng" w="19050">
              <a:solidFill>
                <a:schemeClr val="accent1"/>
              </a:solidFill>
              <a:prstDash val="solid"/>
              <a:round/>
              <a:headEnd len="med" w="med" type="none"/>
              <a:tailEnd len="med" w="med" type="non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33" name="Shape 2233"/>
        <p:cNvGrpSpPr/>
        <p:nvPr/>
      </p:nvGrpSpPr>
      <p:grpSpPr>
        <a:xfrm>
          <a:off x="0" y="0"/>
          <a:ext cx="0" cy="0"/>
          <a:chOff x="0" y="0"/>
          <a:chExt cx="0" cy="0"/>
        </a:xfrm>
      </p:grpSpPr>
      <p:sp>
        <p:nvSpPr>
          <p:cNvPr id="2234" name="Google Shape;2234;p47"/>
          <p:cNvSpPr txBox="1"/>
          <p:nvPr>
            <p:ph idx="4294967295"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35" name="Google Shape;2235;p47"/>
          <p:cNvSpPr txBox="1"/>
          <p:nvPr>
            <p:ph idx="4294967295" type="body"/>
          </p:nvPr>
        </p:nvSpPr>
        <p:spPr>
          <a:xfrm>
            <a:off x="1048350" y="690275"/>
            <a:ext cx="7047300" cy="44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b="1" lang="en" sz="1000" u="sng">
                <a:solidFill>
                  <a:srgbClr val="869FB2"/>
                </a:solidFill>
                <a:latin typeface="Arial"/>
                <a:ea typeface="Arial"/>
                <a:cs typeface="Arial"/>
                <a:sym typeface="Arial"/>
              </a:rPr>
              <a:t>S</a:t>
            </a:r>
            <a:r>
              <a:rPr b="1" lang="en" u="sng">
                <a:solidFill>
                  <a:srgbClr val="869FB2"/>
                </a:solidFill>
                <a:latin typeface="Arial"/>
                <a:ea typeface="Arial"/>
                <a:cs typeface="Arial"/>
                <a:sym typeface="Arial"/>
                <a:hlinkClick r:id="rId3">
                  <a:extLst>
                    <a:ext uri="{A12FA001-AC4F-418D-AE19-62706E023703}">
                      <ahyp:hlinkCl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indent="0" lvl="0" marL="0" marR="0" rtl="0" algn="l">
              <a:lnSpc>
                <a:spcPct val="115000"/>
              </a:lnSpc>
              <a:spcBef>
                <a:spcPts val="1400"/>
              </a:spcBef>
              <a:spcAft>
                <a:spcPts val="0"/>
              </a:spcAft>
              <a:buNone/>
            </a:pPr>
            <a:r>
              <a:rPr b="1" lang="en" sz="1000">
                <a:solidFill>
                  <a:srgbClr val="869FB2"/>
                </a:solidFill>
                <a:latin typeface="Arial"/>
                <a:ea typeface="Arial"/>
                <a:cs typeface="Arial"/>
                <a:sym typeface="Arial"/>
              </a:rPr>
              <a:t>You are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None/>
            </a:pPr>
            <a:r>
              <a:rPr b="1" lang="en" sz="1000">
                <a:solidFill>
                  <a:srgbClr val="869FB2"/>
                </a:solidFill>
                <a:latin typeface="Arial"/>
                <a:ea typeface="Arial"/>
                <a:cs typeface="Arial"/>
                <a:sym typeface="Arial"/>
              </a:rPr>
              <a:t>You are not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FFFFFF"/>
              </a:solidFill>
              <a:latin typeface="Arial"/>
              <a:ea typeface="Arial"/>
              <a:cs typeface="Arial"/>
              <a:sym typeface="Arial"/>
            </a:endParaRPr>
          </a:p>
          <a:p>
            <a:pPr indent="0" lvl="0" marL="0" rtl="0" algn="ctr">
              <a:spcBef>
                <a:spcPts val="0"/>
              </a:spcBef>
              <a:spcAft>
                <a:spcPts val="0"/>
              </a:spcAft>
              <a:buNone/>
            </a:pPr>
            <a:r>
              <a:t/>
            </a:r>
            <a:endParaRPr sz="1000">
              <a:solidFill>
                <a:srgbClr val="435D74"/>
              </a:solidFill>
              <a:latin typeface="Arial"/>
              <a:ea typeface="Arial"/>
              <a:cs typeface="Arial"/>
              <a:sym typeface="Arial"/>
            </a:endParaRPr>
          </a:p>
          <a:p>
            <a:pPr indent="0" lvl="0" marL="0" rtl="0" algn="ctr">
              <a:spcBef>
                <a:spcPts val="0"/>
              </a:spcBef>
              <a:spcAft>
                <a:spcPts val="0"/>
              </a:spcAft>
              <a:buNone/>
            </a:pPr>
            <a:r>
              <a:t/>
            </a:r>
            <a:endParaRPr sz="1300">
              <a:solidFill>
                <a:srgbClr val="435D74"/>
              </a:solidFill>
              <a:latin typeface="Arial"/>
              <a:ea typeface="Arial"/>
              <a:cs typeface="Arial"/>
              <a:sym typeface="Arial"/>
            </a:endParaRPr>
          </a:p>
          <a:p>
            <a:pPr indent="0" lvl="0" marL="0" rtl="0" algn="l">
              <a:spcBef>
                <a:spcPts val="0"/>
              </a:spcBef>
              <a:spcAft>
                <a:spcPts val="0"/>
              </a:spcAft>
              <a:buNone/>
            </a:pPr>
            <a:r>
              <a:t/>
            </a:r>
            <a:endParaRPr sz="1300">
              <a:solidFill>
                <a:srgbClr val="435D74"/>
              </a:solidFill>
              <a:latin typeface="Arial"/>
              <a:ea typeface="Arial"/>
              <a:cs typeface="Arial"/>
              <a:sym typeface="Arial"/>
            </a:endParaRPr>
          </a:p>
        </p:txBody>
      </p:sp>
      <p:sp>
        <p:nvSpPr>
          <p:cNvPr id="2236" name="Google Shape;2236;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40" name="Shape 2240"/>
        <p:cNvGrpSpPr/>
        <p:nvPr/>
      </p:nvGrpSpPr>
      <p:grpSpPr>
        <a:xfrm>
          <a:off x="0" y="0"/>
          <a:ext cx="0" cy="0"/>
          <a:chOff x="0" y="0"/>
          <a:chExt cx="0" cy="0"/>
        </a:xfrm>
      </p:grpSpPr>
      <p:sp>
        <p:nvSpPr>
          <p:cNvPr id="2241" name="Google Shape;2241;p48"/>
          <p:cNvSpPr txBox="1"/>
          <p:nvPr>
            <p:ph idx="4294967295"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242" name="Google Shape;2242;p48"/>
          <p:cNvSpPr txBox="1"/>
          <p:nvPr>
            <p:ph idx="4294967295" type="body"/>
          </p:nvPr>
        </p:nvSpPr>
        <p:spPr>
          <a:xfrm>
            <a:off x="1048350" y="690275"/>
            <a:ext cx="7047300" cy="44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b="1" lang="en" sz="1000" u="sng">
                <a:solidFill>
                  <a:srgbClr val="869FB2"/>
                </a:solidFill>
                <a:latin typeface="Arial"/>
                <a:ea typeface="Arial"/>
                <a:cs typeface="Arial"/>
                <a:sym typeface="Arial"/>
              </a:rPr>
              <a:t>S</a:t>
            </a:r>
            <a:r>
              <a:rPr b="1" lang="en" u="sng">
                <a:solidFill>
                  <a:srgbClr val="869FB2"/>
                </a:solidFill>
                <a:latin typeface="Arial"/>
                <a:ea typeface="Arial"/>
                <a:cs typeface="Arial"/>
                <a:sym typeface="Arial"/>
                <a:hlinkClick r:id="rId3">
                  <a:extLst>
                    <a:ext uri="{A12FA001-AC4F-418D-AE19-62706E023703}">
                      <ahyp:hlinkCl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marR="0" rtl="0" algn="l">
              <a:lnSpc>
                <a:spcPct val="115000"/>
              </a:lnSpc>
              <a:spcBef>
                <a:spcPts val="1400"/>
              </a:spcBef>
              <a:spcAft>
                <a:spcPts val="0"/>
              </a:spcAft>
              <a:buNone/>
            </a:pPr>
            <a:r>
              <a:rPr b="1" lang="en" sz="1000">
                <a:solidFill>
                  <a:srgbClr val="869FB2"/>
                </a:solidFill>
                <a:latin typeface="Arial"/>
                <a:ea typeface="Arial"/>
                <a:cs typeface="Arial"/>
                <a:sym typeface="Arial"/>
              </a:rPr>
              <a:t>You are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None/>
            </a:pPr>
            <a:r>
              <a:rPr b="1" lang="en" sz="1000">
                <a:solidFill>
                  <a:srgbClr val="869FB2"/>
                </a:solidFill>
                <a:latin typeface="Arial"/>
                <a:ea typeface="Arial"/>
                <a:cs typeface="Arial"/>
                <a:sym typeface="Arial"/>
              </a:rPr>
              <a:t>You are not allowed to:</a:t>
            </a:r>
            <a:endParaRPr b="1" sz="1000">
              <a:solidFill>
                <a:srgbClr val="869FB2"/>
              </a:solidFill>
              <a:latin typeface="Arial"/>
              <a:ea typeface="Arial"/>
              <a:cs typeface="Arial"/>
              <a:sym typeface="Arial"/>
            </a:endParaRPr>
          </a:p>
          <a:p>
            <a:pPr indent="-292100" lvl="0" marL="457200" rtl="0" algn="l">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p:txBody>
      </p:sp>
      <p:sp>
        <p:nvSpPr>
          <p:cNvPr id="2243" name="Google Shape;2243;p48"/>
          <p:cNvSpPr txBox="1"/>
          <p:nvPr>
            <p:ph idx="4294967295" type="body"/>
          </p:nvPr>
        </p:nvSpPr>
        <p:spPr>
          <a:xfrm>
            <a:off x="1048350" y="4314290"/>
            <a:ext cx="7047300" cy="4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indent="0" lvl="0" marL="0" rtl="0" algn="ctr">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47" name="Shape 2247"/>
        <p:cNvGrpSpPr/>
        <p:nvPr/>
      </p:nvGrpSpPr>
      <p:grpSpPr>
        <a:xfrm>
          <a:off x="0" y="0"/>
          <a:ext cx="0" cy="0"/>
          <a:chOff x="0" y="0"/>
          <a:chExt cx="0" cy="0"/>
        </a:xfrm>
      </p:grpSpPr>
      <p:sp>
        <p:nvSpPr>
          <p:cNvPr id="2248" name="Google Shape;2248;p49"/>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249" name="Google Shape;2249;p49"/>
          <p:cNvSpPr txBox="1"/>
          <p:nvPr>
            <p:ph idx="4294967295" type="body"/>
          </p:nvPr>
        </p:nvSpPr>
        <p:spPr>
          <a:xfrm>
            <a:off x="715075" y="1275800"/>
            <a:ext cx="7079400" cy="318300"/>
          </a:xfrm>
          <a:prstGeom prst="rect">
            <a:avLst/>
          </a:prstGeom>
          <a:solidFill>
            <a:srgbClr val="0E2A47"/>
          </a:solidFill>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2250" name="Google Shape;2250;p49"/>
          <p:cNvSpPr txBox="1"/>
          <p:nvPr/>
        </p:nvSpPr>
        <p:spPr>
          <a:xfrm>
            <a:off x="715075" y="1640334"/>
            <a:ext cx="5571300" cy="2931900"/>
          </a:xfrm>
          <a:prstGeom prst="rect">
            <a:avLst/>
          </a:prstGeom>
          <a:solidFill>
            <a:srgbClr val="0E2A47"/>
          </a:solid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2251" name="Google Shape;2251;p49"/>
          <p:cNvGrpSpPr/>
          <p:nvPr/>
        </p:nvGrpSpPr>
        <p:grpSpPr>
          <a:xfrm>
            <a:off x="6874322" y="1724357"/>
            <a:ext cx="1446116" cy="2863897"/>
            <a:chOff x="6529419" y="1724307"/>
            <a:chExt cx="1480463" cy="2931917"/>
          </a:xfrm>
        </p:grpSpPr>
        <p:grpSp>
          <p:nvGrpSpPr>
            <p:cNvPr id="2252" name="Google Shape;2252;p49"/>
            <p:cNvGrpSpPr/>
            <p:nvPr/>
          </p:nvGrpSpPr>
          <p:grpSpPr>
            <a:xfrm>
              <a:off x="6556827" y="1724307"/>
              <a:ext cx="956596" cy="944294"/>
              <a:chOff x="3800349" y="1238762"/>
              <a:chExt cx="1098904" cy="1084772"/>
            </a:xfrm>
          </p:grpSpPr>
          <p:grpSp>
            <p:nvGrpSpPr>
              <p:cNvPr id="2253" name="Google Shape;2253;p49"/>
              <p:cNvGrpSpPr/>
              <p:nvPr/>
            </p:nvGrpSpPr>
            <p:grpSpPr>
              <a:xfrm>
                <a:off x="3800349" y="1238762"/>
                <a:ext cx="1098904" cy="1084772"/>
                <a:chOff x="3800349" y="1238762"/>
                <a:chExt cx="1098904" cy="1084772"/>
              </a:xfrm>
            </p:grpSpPr>
            <p:sp>
              <p:nvSpPr>
                <p:cNvPr id="2254" name="Google Shape;2254;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6" name="Google Shape;2256;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7" name="Google Shape;2257;p49"/>
            <p:cNvGrpSpPr/>
            <p:nvPr/>
          </p:nvGrpSpPr>
          <p:grpSpPr>
            <a:xfrm>
              <a:off x="7053286" y="2227254"/>
              <a:ext cx="956596" cy="944252"/>
              <a:chOff x="4370663" y="1816530"/>
              <a:chExt cx="1098904" cy="1084724"/>
            </a:xfrm>
          </p:grpSpPr>
          <p:grpSp>
            <p:nvGrpSpPr>
              <p:cNvPr id="2258" name="Google Shape;2258;p49"/>
              <p:cNvGrpSpPr/>
              <p:nvPr/>
            </p:nvGrpSpPr>
            <p:grpSpPr>
              <a:xfrm>
                <a:off x="4370663" y="1816530"/>
                <a:ext cx="1098904" cy="1084724"/>
                <a:chOff x="4370663" y="1816530"/>
                <a:chExt cx="1098904" cy="1084724"/>
              </a:xfrm>
            </p:grpSpPr>
            <p:sp>
              <p:nvSpPr>
                <p:cNvPr id="2259" name="Google Shape;2259;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1" name="Google Shape;2261;p49"/>
              <p:cNvGrpSpPr/>
              <p:nvPr/>
            </p:nvGrpSpPr>
            <p:grpSpPr>
              <a:xfrm>
                <a:off x="4732628" y="2171596"/>
                <a:ext cx="374986" cy="374572"/>
                <a:chOff x="3303268" y="3817349"/>
                <a:chExt cx="346056" cy="345674"/>
              </a:xfrm>
            </p:grpSpPr>
            <p:sp>
              <p:nvSpPr>
                <p:cNvPr id="2262" name="Google Shape;2262;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6" name="Google Shape;2266;p49"/>
            <p:cNvGrpSpPr/>
            <p:nvPr/>
          </p:nvGrpSpPr>
          <p:grpSpPr>
            <a:xfrm>
              <a:off x="6547098" y="2715744"/>
              <a:ext cx="956596" cy="944315"/>
              <a:chOff x="3789173" y="2377690"/>
              <a:chExt cx="1098904" cy="1084796"/>
            </a:xfrm>
          </p:grpSpPr>
          <p:grpSp>
            <p:nvGrpSpPr>
              <p:cNvPr id="2267" name="Google Shape;2267;p49"/>
              <p:cNvGrpSpPr/>
              <p:nvPr/>
            </p:nvGrpSpPr>
            <p:grpSpPr>
              <a:xfrm>
                <a:off x="3789173" y="2377690"/>
                <a:ext cx="1098904" cy="1084796"/>
                <a:chOff x="3789173" y="2377690"/>
                <a:chExt cx="1098904" cy="1084796"/>
              </a:xfrm>
            </p:grpSpPr>
            <p:sp>
              <p:nvSpPr>
                <p:cNvPr id="2268" name="Google Shape;2268;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0" name="Google Shape;2270;p49"/>
              <p:cNvGrpSpPr/>
              <p:nvPr/>
            </p:nvGrpSpPr>
            <p:grpSpPr>
              <a:xfrm>
                <a:off x="4151137" y="2732796"/>
                <a:ext cx="374986" cy="374572"/>
                <a:chOff x="3752358" y="3817349"/>
                <a:chExt cx="346056" cy="345674"/>
              </a:xfrm>
            </p:grpSpPr>
            <p:sp>
              <p:nvSpPr>
                <p:cNvPr id="2271" name="Google Shape;2271;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5" name="Google Shape;2275;p49"/>
            <p:cNvGrpSpPr/>
            <p:nvPr/>
          </p:nvGrpSpPr>
          <p:grpSpPr>
            <a:xfrm>
              <a:off x="7034853" y="3222917"/>
              <a:ext cx="956596" cy="944252"/>
              <a:chOff x="4349489" y="2960313"/>
              <a:chExt cx="1098904" cy="1084724"/>
            </a:xfrm>
          </p:grpSpPr>
          <p:grpSp>
            <p:nvGrpSpPr>
              <p:cNvPr id="2276" name="Google Shape;2276;p49"/>
              <p:cNvGrpSpPr/>
              <p:nvPr/>
            </p:nvGrpSpPr>
            <p:grpSpPr>
              <a:xfrm>
                <a:off x="4349489" y="2960313"/>
                <a:ext cx="1098904" cy="1084724"/>
                <a:chOff x="4349489" y="2960313"/>
                <a:chExt cx="1098904" cy="1084724"/>
              </a:xfrm>
            </p:grpSpPr>
            <p:sp>
              <p:nvSpPr>
                <p:cNvPr id="2277" name="Google Shape;2277;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9" name="Google Shape;2279;p49"/>
              <p:cNvGrpSpPr/>
              <p:nvPr/>
            </p:nvGrpSpPr>
            <p:grpSpPr>
              <a:xfrm>
                <a:off x="4732657" y="3315384"/>
                <a:ext cx="374952" cy="374572"/>
                <a:chOff x="4201447" y="3817349"/>
                <a:chExt cx="346024" cy="345674"/>
              </a:xfrm>
            </p:grpSpPr>
            <p:sp>
              <p:nvSpPr>
                <p:cNvPr id="2280" name="Google Shape;2280;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82" name="Google Shape;2282;p49"/>
            <p:cNvGrpSpPr/>
            <p:nvPr/>
          </p:nvGrpSpPr>
          <p:grpSpPr>
            <a:xfrm>
              <a:off x="6529419" y="3711909"/>
              <a:ext cx="956596" cy="944315"/>
              <a:chOff x="3768864" y="3522050"/>
              <a:chExt cx="1098904" cy="1084796"/>
            </a:xfrm>
          </p:grpSpPr>
          <p:grpSp>
            <p:nvGrpSpPr>
              <p:cNvPr id="2283" name="Google Shape;2283;p49"/>
              <p:cNvGrpSpPr/>
              <p:nvPr/>
            </p:nvGrpSpPr>
            <p:grpSpPr>
              <a:xfrm>
                <a:off x="3768864" y="3522050"/>
                <a:ext cx="1098904" cy="1084796"/>
                <a:chOff x="3768864" y="3522050"/>
                <a:chExt cx="1098904" cy="1084796"/>
              </a:xfrm>
            </p:grpSpPr>
            <p:sp>
              <p:nvSpPr>
                <p:cNvPr id="2284" name="Google Shape;2284;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6" name="Google Shape;2286;p49"/>
              <p:cNvGrpSpPr/>
              <p:nvPr/>
            </p:nvGrpSpPr>
            <p:grpSpPr>
              <a:xfrm>
                <a:off x="4139616" y="3871555"/>
                <a:ext cx="357419" cy="357005"/>
                <a:chOff x="7482229" y="3351230"/>
                <a:chExt cx="357419" cy="357005"/>
              </a:xfrm>
            </p:grpSpPr>
            <p:sp>
              <p:nvSpPr>
                <p:cNvPr id="2287" name="Google Shape;2287;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172" name="Google Shape;172;p18"/>
          <p:cNvGrpSpPr/>
          <p:nvPr/>
        </p:nvGrpSpPr>
        <p:grpSpPr>
          <a:xfrm>
            <a:off x="457188" y="1451125"/>
            <a:ext cx="8229362" cy="3283528"/>
            <a:chOff x="457188" y="1451125"/>
            <a:chExt cx="8229362" cy="3283528"/>
          </a:xfrm>
        </p:grpSpPr>
        <p:grpSp>
          <p:nvGrpSpPr>
            <p:cNvPr id="173" name="Google Shape;173;p18"/>
            <p:cNvGrpSpPr/>
            <p:nvPr/>
          </p:nvGrpSpPr>
          <p:grpSpPr>
            <a:xfrm>
              <a:off x="457188" y="1451135"/>
              <a:ext cx="2537066" cy="3283518"/>
              <a:chOff x="402000" y="4072663"/>
              <a:chExt cx="889325" cy="1150900"/>
            </a:xfrm>
          </p:grpSpPr>
          <p:sp>
            <p:nvSpPr>
              <p:cNvPr id="174" name="Google Shape;174;p18"/>
              <p:cNvSpPr/>
              <p:nvPr/>
            </p:nvSpPr>
            <p:spPr>
              <a:xfrm>
                <a:off x="1064809" y="4956115"/>
                <a:ext cx="177850" cy="224350"/>
              </a:xfrm>
              <a:custGeom>
                <a:rect b="b" l="l" r="r" t="t"/>
                <a:pathLst>
                  <a:path extrusionOk="0" h="8974" w="6952">
                    <a:moveTo>
                      <a:pt x="6951" y="0"/>
                    </a:moveTo>
                    <a:cubicBezTo>
                      <a:pt x="4807" y="1523"/>
                      <a:pt x="2458" y="2754"/>
                      <a:pt x="0" y="3686"/>
                    </a:cubicBezTo>
                    <a:lnTo>
                      <a:pt x="0" y="8974"/>
                    </a:lnTo>
                    <a:lnTo>
                      <a:pt x="6951" y="8974"/>
                    </a:lnTo>
                    <a:lnTo>
                      <a:pt x="69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68850" y="4904113"/>
                <a:ext cx="173800" cy="144150"/>
              </a:xfrm>
              <a:custGeom>
                <a:rect b="b" l="l" r="r" t="t"/>
                <a:pathLst>
                  <a:path extrusionOk="0" h="5766" w="6952">
                    <a:moveTo>
                      <a:pt x="0" y="0"/>
                    </a:moveTo>
                    <a:lnTo>
                      <a:pt x="0" y="5766"/>
                    </a:lnTo>
                    <a:cubicBezTo>
                      <a:pt x="2458" y="4834"/>
                      <a:pt x="4807" y="3603"/>
                      <a:pt x="6951" y="2080"/>
                    </a:cubicBezTo>
                    <a:lnTo>
                      <a:pt x="6951" y="0"/>
                    </a:ln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919500" y="5048238"/>
                <a:ext cx="149375" cy="129975"/>
              </a:xfrm>
              <a:custGeom>
                <a:rect b="b" l="l" r="r" t="t"/>
                <a:pathLst>
                  <a:path extrusionOk="0" h="5199" w="5975">
                    <a:moveTo>
                      <a:pt x="5974" y="1"/>
                    </a:moveTo>
                    <a:cubicBezTo>
                      <a:pt x="5588" y="149"/>
                      <a:pt x="5194" y="289"/>
                      <a:pt x="4804" y="417"/>
                    </a:cubicBezTo>
                    <a:cubicBezTo>
                      <a:pt x="3948" y="2906"/>
                      <a:pt x="2490" y="5198"/>
                      <a:pt x="0" y="5198"/>
                    </a:cubicBezTo>
                    <a:lnTo>
                      <a:pt x="5974" y="5198"/>
                    </a:lnTo>
                    <a:lnTo>
                      <a:pt x="59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039597" y="4904108"/>
                <a:ext cx="30671" cy="154590"/>
              </a:xfrm>
              <a:custGeom>
                <a:rect b="b" l="l" r="r" t="t"/>
                <a:pathLst>
                  <a:path extrusionOk="0" h="6183" w="1171">
                    <a:moveTo>
                      <a:pt x="1170" y="0"/>
                    </a:moveTo>
                    <a:cubicBezTo>
                      <a:pt x="1170" y="0"/>
                      <a:pt x="1011" y="3232"/>
                      <a:pt x="0" y="6182"/>
                    </a:cubicBezTo>
                    <a:cubicBezTo>
                      <a:pt x="390" y="6054"/>
                      <a:pt x="784" y="5914"/>
                      <a:pt x="1170" y="5766"/>
                    </a:cubicBezTo>
                    <a:lnTo>
                      <a:pt x="1170" y="0"/>
                    </a:ln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664300" y="4811213"/>
                <a:ext cx="225325" cy="100700"/>
              </a:xfrm>
              <a:custGeom>
                <a:rect b="b" l="l" r="r" t="t"/>
                <a:pathLst>
                  <a:path extrusionOk="0" h="4028" w="9013">
                    <a:moveTo>
                      <a:pt x="4026" y="1"/>
                    </a:moveTo>
                    <a:cubicBezTo>
                      <a:pt x="1804" y="1"/>
                      <a:pt x="0" y="1803"/>
                      <a:pt x="0" y="4027"/>
                    </a:cubicBezTo>
                    <a:lnTo>
                      <a:pt x="9012" y="4027"/>
                    </a:lnTo>
                    <a:cubicBezTo>
                      <a:pt x="9012" y="1803"/>
                      <a:pt x="7208" y="1"/>
                      <a:pt x="49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835875" y="4377213"/>
                <a:ext cx="148050" cy="104750"/>
              </a:xfrm>
              <a:custGeom>
                <a:rect b="b" l="l" r="r" t="t"/>
                <a:pathLst>
                  <a:path extrusionOk="0" h="4190" w="5922">
                    <a:moveTo>
                      <a:pt x="1" y="0"/>
                    </a:moveTo>
                    <a:lnTo>
                      <a:pt x="209" y="3080"/>
                    </a:lnTo>
                    <a:cubicBezTo>
                      <a:pt x="2630" y="3080"/>
                      <a:pt x="4486" y="3508"/>
                      <a:pt x="5922" y="4189"/>
                    </a:cubicBezTo>
                    <a:cubicBezTo>
                      <a:pt x="5796" y="2845"/>
                      <a:pt x="5418" y="1542"/>
                      <a:pt x="4686" y="402"/>
                    </a:cubicBezTo>
                    <a:cubicBezTo>
                      <a:pt x="3308" y="144"/>
                      <a:pt x="1754" y="0"/>
                      <a:pt x="1" y="0"/>
                    </a:cubicBezTo>
                    <a:close/>
                  </a:path>
                </a:pathLst>
              </a:custGeom>
              <a:solidFill>
                <a:srgbClr val="48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953025" y="4387263"/>
                <a:ext cx="293675" cy="489975"/>
              </a:xfrm>
              <a:custGeom>
                <a:rect b="b" l="l" r="r" t="t"/>
                <a:pathLst>
                  <a:path extrusionOk="0" h="19599" w="11747">
                    <a:moveTo>
                      <a:pt x="0" y="0"/>
                    </a:moveTo>
                    <a:lnTo>
                      <a:pt x="0" y="0"/>
                    </a:lnTo>
                    <a:cubicBezTo>
                      <a:pt x="732" y="1140"/>
                      <a:pt x="1110" y="2443"/>
                      <a:pt x="1236" y="3787"/>
                    </a:cubicBezTo>
                    <a:cubicBezTo>
                      <a:pt x="5315" y="5735"/>
                      <a:pt x="5974" y="9777"/>
                      <a:pt x="6364" y="12118"/>
                    </a:cubicBezTo>
                    <a:cubicBezTo>
                      <a:pt x="6921" y="15474"/>
                      <a:pt x="6432" y="19599"/>
                      <a:pt x="6432" y="19599"/>
                    </a:cubicBezTo>
                    <a:lnTo>
                      <a:pt x="11747" y="19599"/>
                    </a:lnTo>
                    <a:cubicBezTo>
                      <a:pt x="11747" y="19599"/>
                      <a:pt x="11539" y="14841"/>
                      <a:pt x="10978" y="10974"/>
                    </a:cubicBezTo>
                    <a:cubicBezTo>
                      <a:pt x="10523" y="7822"/>
                      <a:pt x="8766" y="1628"/>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658125" y="4226463"/>
                <a:ext cx="199575" cy="428225"/>
              </a:xfrm>
              <a:custGeom>
                <a:rect b="b" l="l" r="r" t="t"/>
                <a:pathLst>
                  <a:path extrusionOk="0" h="17129" w="7983">
                    <a:moveTo>
                      <a:pt x="20" y="0"/>
                    </a:moveTo>
                    <a:cubicBezTo>
                      <a:pt x="9" y="0"/>
                      <a:pt x="1" y="8"/>
                      <a:pt x="1" y="19"/>
                    </a:cubicBezTo>
                    <a:lnTo>
                      <a:pt x="1" y="17111"/>
                    </a:lnTo>
                    <a:cubicBezTo>
                      <a:pt x="1" y="17121"/>
                      <a:pt x="9" y="17129"/>
                      <a:pt x="20" y="17129"/>
                    </a:cubicBezTo>
                    <a:lnTo>
                      <a:pt x="7964" y="17129"/>
                    </a:lnTo>
                    <a:cubicBezTo>
                      <a:pt x="7974" y="17129"/>
                      <a:pt x="7983" y="17121"/>
                      <a:pt x="7983" y="17111"/>
                    </a:cubicBezTo>
                    <a:lnTo>
                      <a:pt x="7983" y="19"/>
                    </a:lnTo>
                    <a:cubicBezTo>
                      <a:pt x="7983" y="8"/>
                      <a:pt x="7974" y="0"/>
                      <a:pt x="79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658125" y="4311488"/>
                <a:ext cx="199575" cy="343200"/>
              </a:xfrm>
              <a:custGeom>
                <a:rect b="b" l="l" r="r" t="t"/>
                <a:pathLst>
                  <a:path extrusionOk="0" h="13728" w="7983">
                    <a:moveTo>
                      <a:pt x="7983" y="0"/>
                    </a:moveTo>
                    <a:cubicBezTo>
                      <a:pt x="6422" y="4194"/>
                      <a:pt x="3853" y="8129"/>
                      <a:pt x="153" y="10432"/>
                    </a:cubicBezTo>
                    <a:cubicBezTo>
                      <a:pt x="58" y="10489"/>
                      <a:pt x="1" y="10596"/>
                      <a:pt x="1" y="10705"/>
                    </a:cubicBezTo>
                    <a:lnTo>
                      <a:pt x="1" y="13402"/>
                    </a:lnTo>
                    <a:cubicBezTo>
                      <a:pt x="1" y="13584"/>
                      <a:pt x="145" y="13728"/>
                      <a:pt x="327" y="13728"/>
                    </a:cubicBezTo>
                    <a:lnTo>
                      <a:pt x="7656" y="13728"/>
                    </a:lnTo>
                    <a:cubicBezTo>
                      <a:pt x="7838" y="13728"/>
                      <a:pt x="7983" y="13584"/>
                      <a:pt x="7983" y="13402"/>
                    </a:cubicBezTo>
                    <a:lnTo>
                      <a:pt x="7983" y="0"/>
                    </a:ln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702000" y="4654663"/>
                <a:ext cx="111750" cy="31200"/>
              </a:xfrm>
              <a:custGeom>
                <a:rect b="b" l="l" r="r" t="t"/>
                <a:pathLst>
                  <a:path extrusionOk="0" h="1248" w="4470">
                    <a:moveTo>
                      <a:pt x="0" y="1"/>
                    </a:moveTo>
                    <a:lnTo>
                      <a:pt x="0" y="1221"/>
                    </a:lnTo>
                    <a:cubicBezTo>
                      <a:pt x="0" y="1236"/>
                      <a:pt x="11" y="1247"/>
                      <a:pt x="27" y="1247"/>
                    </a:cubicBezTo>
                    <a:lnTo>
                      <a:pt x="4443" y="1247"/>
                    </a:lnTo>
                    <a:cubicBezTo>
                      <a:pt x="4459" y="1247"/>
                      <a:pt x="4469" y="1236"/>
                      <a:pt x="4469" y="1221"/>
                    </a:cubicBezTo>
                    <a:lnTo>
                      <a:pt x="44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721675" y="4685838"/>
                <a:ext cx="72400" cy="15000"/>
              </a:xfrm>
              <a:custGeom>
                <a:rect b="b" l="l" r="r" t="t"/>
                <a:pathLst>
                  <a:path extrusionOk="0" h="600" w="2896">
                    <a:moveTo>
                      <a:pt x="1" y="0"/>
                    </a:moveTo>
                    <a:cubicBezTo>
                      <a:pt x="1" y="330"/>
                      <a:pt x="270" y="599"/>
                      <a:pt x="600" y="599"/>
                    </a:cubicBezTo>
                    <a:lnTo>
                      <a:pt x="2300" y="599"/>
                    </a:lnTo>
                    <a:cubicBezTo>
                      <a:pt x="2630" y="599"/>
                      <a:pt x="2895" y="330"/>
                      <a:pt x="28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798675" y="4344263"/>
                <a:ext cx="163750" cy="163750"/>
              </a:xfrm>
              <a:custGeom>
                <a:rect b="b" l="l" r="r" t="t"/>
                <a:pathLst>
                  <a:path extrusionOk="0" h="6550" w="6550">
                    <a:moveTo>
                      <a:pt x="3277" y="0"/>
                    </a:moveTo>
                    <a:cubicBezTo>
                      <a:pt x="1466" y="0"/>
                      <a:pt x="1" y="1467"/>
                      <a:pt x="1" y="3277"/>
                    </a:cubicBezTo>
                    <a:cubicBezTo>
                      <a:pt x="1" y="5084"/>
                      <a:pt x="1466" y="6549"/>
                      <a:pt x="3277" y="6549"/>
                    </a:cubicBezTo>
                    <a:cubicBezTo>
                      <a:pt x="5083" y="6549"/>
                      <a:pt x="6550" y="5084"/>
                      <a:pt x="6550" y="3277"/>
                    </a:cubicBezTo>
                    <a:cubicBezTo>
                      <a:pt x="6550" y="1467"/>
                      <a:pt x="5083" y="0"/>
                      <a:pt x="3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811175" y="4356763"/>
                <a:ext cx="138850" cy="138750"/>
              </a:xfrm>
              <a:custGeom>
                <a:rect b="b" l="l" r="r" t="t"/>
                <a:pathLst>
                  <a:path extrusionOk="0" h="5550" w="5554">
                    <a:moveTo>
                      <a:pt x="2777" y="0"/>
                    </a:moveTo>
                    <a:cubicBezTo>
                      <a:pt x="1242" y="0"/>
                      <a:pt x="1" y="1243"/>
                      <a:pt x="1" y="2777"/>
                    </a:cubicBezTo>
                    <a:cubicBezTo>
                      <a:pt x="1" y="4307"/>
                      <a:pt x="1242" y="5549"/>
                      <a:pt x="2777" y="5549"/>
                    </a:cubicBezTo>
                    <a:cubicBezTo>
                      <a:pt x="4307" y="5549"/>
                      <a:pt x="5553" y="4307"/>
                      <a:pt x="5553" y="2777"/>
                    </a:cubicBezTo>
                    <a:cubicBezTo>
                      <a:pt x="5553" y="1243"/>
                      <a:pt x="4307" y="0"/>
                      <a:pt x="2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712800" y="4095288"/>
                <a:ext cx="90150" cy="131200"/>
              </a:xfrm>
              <a:custGeom>
                <a:rect b="b" l="l" r="r" t="t"/>
                <a:pathLst>
                  <a:path extrusionOk="0" h="5248" w="3606">
                    <a:moveTo>
                      <a:pt x="0" y="1"/>
                    </a:moveTo>
                    <a:lnTo>
                      <a:pt x="0" y="5247"/>
                    </a:lnTo>
                    <a:lnTo>
                      <a:pt x="3606" y="5247"/>
                    </a:lnTo>
                    <a:lnTo>
                      <a:pt x="36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680675" y="4072663"/>
                <a:ext cx="154475" cy="22650"/>
              </a:xfrm>
              <a:custGeom>
                <a:rect b="b" l="l" r="r" t="t"/>
                <a:pathLst>
                  <a:path extrusionOk="0" h="906" w="6179">
                    <a:moveTo>
                      <a:pt x="1" y="0"/>
                    </a:moveTo>
                    <a:cubicBezTo>
                      <a:pt x="1" y="500"/>
                      <a:pt x="406" y="906"/>
                      <a:pt x="906" y="906"/>
                    </a:cubicBezTo>
                    <a:lnTo>
                      <a:pt x="5273" y="906"/>
                    </a:lnTo>
                    <a:cubicBezTo>
                      <a:pt x="5773" y="906"/>
                      <a:pt x="6179" y="500"/>
                      <a:pt x="61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37300" y="4868888"/>
                <a:ext cx="733275" cy="55125"/>
              </a:xfrm>
              <a:custGeom>
                <a:rect b="b" l="l" r="r" t="t"/>
                <a:pathLst>
                  <a:path extrusionOk="0" h="2205" w="29331">
                    <a:moveTo>
                      <a:pt x="65" y="0"/>
                    </a:moveTo>
                    <a:cubicBezTo>
                      <a:pt x="27" y="0"/>
                      <a:pt x="1" y="27"/>
                      <a:pt x="1" y="65"/>
                    </a:cubicBezTo>
                    <a:lnTo>
                      <a:pt x="1" y="2141"/>
                    </a:lnTo>
                    <a:cubicBezTo>
                      <a:pt x="1" y="2175"/>
                      <a:pt x="27" y="2205"/>
                      <a:pt x="65" y="2205"/>
                    </a:cubicBezTo>
                    <a:lnTo>
                      <a:pt x="29266" y="2205"/>
                    </a:lnTo>
                    <a:cubicBezTo>
                      <a:pt x="29304" y="2205"/>
                      <a:pt x="29330" y="2175"/>
                      <a:pt x="29330" y="2141"/>
                    </a:cubicBezTo>
                    <a:lnTo>
                      <a:pt x="29330" y="65"/>
                    </a:lnTo>
                    <a:cubicBezTo>
                      <a:pt x="29330" y="27"/>
                      <a:pt x="29304" y="0"/>
                      <a:pt x="29266" y="0"/>
                    </a:cubicBezTo>
                    <a:close/>
                  </a:path>
                </a:pathLst>
              </a:custGeom>
              <a:solidFill>
                <a:srgbClr val="56C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402000" y="5169663"/>
                <a:ext cx="889325" cy="53900"/>
              </a:xfrm>
              <a:custGeom>
                <a:rect b="b" l="l" r="r" t="t"/>
                <a:pathLst>
                  <a:path extrusionOk="0" h="2156" w="35573">
                    <a:moveTo>
                      <a:pt x="3682" y="0"/>
                    </a:moveTo>
                    <a:cubicBezTo>
                      <a:pt x="2155" y="0"/>
                      <a:pt x="750" y="826"/>
                      <a:pt x="0" y="2156"/>
                    </a:cubicBezTo>
                    <a:lnTo>
                      <a:pt x="34898" y="2156"/>
                    </a:lnTo>
                    <a:cubicBezTo>
                      <a:pt x="35269" y="2156"/>
                      <a:pt x="35572" y="1852"/>
                      <a:pt x="35572" y="1481"/>
                    </a:cubicBezTo>
                    <a:lnTo>
                      <a:pt x="35572" y="674"/>
                    </a:lnTo>
                    <a:cubicBezTo>
                      <a:pt x="35572" y="303"/>
                      <a:pt x="35269" y="0"/>
                      <a:pt x="348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666650" y="4465888"/>
                <a:ext cx="18675" cy="70225"/>
              </a:xfrm>
              <a:custGeom>
                <a:rect b="b" l="l" r="r" t="t"/>
                <a:pathLst>
                  <a:path extrusionOk="0" h="2809" w="747">
                    <a:moveTo>
                      <a:pt x="373" y="0"/>
                    </a:moveTo>
                    <a:cubicBezTo>
                      <a:pt x="186" y="0"/>
                      <a:pt x="1" y="121"/>
                      <a:pt x="1" y="362"/>
                    </a:cubicBezTo>
                    <a:lnTo>
                      <a:pt x="1" y="2446"/>
                    </a:lnTo>
                    <a:cubicBezTo>
                      <a:pt x="1" y="2687"/>
                      <a:pt x="188" y="2808"/>
                      <a:pt x="375" y="2808"/>
                    </a:cubicBezTo>
                    <a:cubicBezTo>
                      <a:pt x="561" y="2808"/>
                      <a:pt x="747" y="2688"/>
                      <a:pt x="747" y="2446"/>
                    </a:cubicBezTo>
                    <a:lnTo>
                      <a:pt x="747" y="362"/>
                    </a:lnTo>
                    <a:cubicBezTo>
                      <a:pt x="747" y="122"/>
                      <a:pt x="560" y="0"/>
                      <a:pt x="373" y="0"/>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66650" y="4247788"/>
                <a:ext cx="18675" cy="167650"/>
              </a:xfrm>
              <a:custGeom>
                <a:rect b="b" l="l" r="r" t="t"/>
                <a:pathLst>
                  <a:path extrusionOk="0" h="6706" w="747">
                    <a:moveTo>
                      <a:pt x="373" y="1"/>
                    </a:moveTo>
                    <a:cubicBezTo>
                      <a:pt x="186" y="1"/>
                      <a:pt x="1" y="121"/>
                      <a:pt x="1" y="363"/>
                    </a:cubicBezTo>
                    <a:lnTo>
                      <a:pt x="1" y="6344"/>
                    </a:lnTo>
                    <a:cubicBezTo>
                      <a:pt x="1" y="6585"/>
                      <a:pt x="187" y="6705"/>
                      <a:pt x="374" y="6705"/>
                    </a:cubicBezTo>
                    <a:cubicBezTo>
                      <a:pt x="560" y="6705"/>
                      <a:pt x="747" y="6585"/>
                      <a:pt x="747" y="6344"/>
                    </a:cubicBezTo>
                    <a:lnTo>
                      <a:pt x="747" y="363"/>
                    </a:lnTo>
                    <a:cubicBezTo>
                      <a:pt x="747" y="122"/>
                      <a:pt x="560" y="1"/>
                      <a:pt x="373" y="1"/>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548025" y="4874163"/>
                <a:ext cx="36550" cy="34325"/>
              </a:xfrm>
              <a:custGeom>
                <a:rect b="b" l="l" r="r" t="t"/>
                <a:pathLst>
                  <a:path extrusionOk="0" h="1373" w="1462">
                    <a:moveTo>
                      <a:pt x="855" y="738"/>
                    </a:moveTo>
                    <a:cubicBezTo>
                      <a:pt x="860" y="740"/>
                      <a:pt x="864" y="742"/>
                      <a:pt x="868" y="743"/>
                    </a:cubicBezTo>
                    <a:lnTo>
                      <a:pt x="868" y="743"/>
                    </a:lnTo>
                    <a:cubicBezTo>
                      <a:pt x="867" y="743"/>
                      <a:pt x="867" y="743"/>
                      <a:pt x="866" y="743"/>
                    </a:cubicBezTo>
                    <a:lnTo>
                      <a:pt x="866" y="743"/>
                    </a:lnTo>
                    <a:cubicBezTo>
                      <a:pt x="864" y="742"/>
                      <a:pt x="860" y="740"/>
                      <a:pt x="855" y="738"/>
                    </a:cubicBezTo>
                    <a:close/>
                    <a:moveTo>
                      <a:pt x="806" y="755"/>
                    </a:moveTo>
                    <a:cubicBezTo>
                      <a:pt x="806" y="756"/>
                      <a:pt x="806" y="756"/>
                      <a:pt x="806" y="757"/>
                    </a:cubicBezTo>
                    <a:lnTo>
                      <a:pt x="806" y="757"/>
                    </a:lnTo>
                    <a:cubicBezTo>
                      <a:pt x="806" y="757"/>
                      <a:pt x="806" y="757"/>
                      <a:pt x="806" y="757"/>
                    </a:cubicBezTo>
                    <a:lnTo>
                      <a:pt x="806" y="757"/>
                    </a:lnTo>
                    <a:cubicBezTo>
                      <a:pt x="806" y="756"/>
                      <a:pt x="806" y="756"/>
                      <a:pt x="806" y="755"/>
                    </a:cubicBezTo>
                    <a:close/>
                    <a:moveTo>
                      <a:pt x="805" y="771"/>
                    </a:moveTo>
                    <a:cubicBezTo>
                      <a:pt x="805" y="773"/>
                      <a:pt x="804" y="774"/>
                      <a:pt x="804" y="775"/>
                    </a:cubicBezTo>
                    <a:lnTo>
                      <a:pt x="804" y="775"/>
                    </a:lnTo>
                    <a:cubicBezTo>
                      <a:pt x="804" y="774"/>
                      <a:pt x="805" y="773"/>
                      <a:pt x="805" y="772"/>
                    </a:cubicBezTo>
                    <a:lnTo>
                      <a:pt x="805" y="772"/>
                    </a:lnTo>
                    <a:cubicBezTo>
                      <a:pt x="805" y="772"/>
                      <a:pt x="805" y="772"/>
                      <a:pt x="805" y="771"/>
                    </a:cubicBezTo>
                    <a:close/>
                    <a:moveTo>
                      <a:pt x="840" y="1"/>
                    </a:moveTo>
                    <a:cubicBezTo>
                      <a:pt x="641" y="1"/>
                      <a:pt x="446" y="70"/>
                      <a:pt x="291" y="221"/>
                    </a:cubicBezTo>
                    <a:cubicBezTo>
                      <a:pt x="30" y="475"/>
                      <a:pt x="0" y="876"/>
                      <a:pt x="163" y="1187"/>
                    </a:cubicBezTo>
                    <a:cubicBezTo>
                      <a:pt x="226" y="1308"/>
                      <a:pt x="358" y="1372"/>
                      <a:pt x="488" y="1372"/>
                    </a:cubicBezTo>
                    <a:cubicBezTo>
                      <a:pt x="554" y="1372"/>
                      <a:pt x="618" y="1356"/>
                      <a:pt x="674" y="1324"/>
                    </a:cubicBezTo>
                    <a:cubicBezTo>
                      <a:pt x="852" y="1219"/>
                      <a:pt x="899" y="998"/>
                      <a:pt x="815" y="822"/>
                    </a:cubicBezTo>
                    <a:lnTo>
                      <a:pt x="815" y="822"/>
                    </a:lnTo>
                    <a:cubicBezTo>
                      <a:pt x="818" y="828"/>
                      <a:pt x="820" y="831"/>
                      <a:pt x="821" y="831"/>
                    </a:cubicBezTo>
                    <a:cubicBezTo>
                      <a:pt x="823" y="831"/>
                      <a:pt x="812" y="804"/>
                      <a:pt x="807" y="804"/>
                    </a:cubicBezTo>
                    <a:cubicBezTo>
                      <a:pt x="805" y="804"/>
                      <a:pt x="804" y="810"/>
                      <a:pt x="806" y="831"/>
                    </a:cubicBezTo>
                    <a:lnTo>
                      <a:pt x="806" y="831"/>
                    </a:lnTo>
                    <a:cubicBezTo>
                      <a:pt x="804" y="815"/>
                      <a:pt x="803" y="801"/>
                      <a:pt x="804" y="787"/>
                    </a:cubicBezTo>
                    <a:lnTo>
                      <a:pt x="804" y="787"/>
                    </a:lnTo>
                    <a:cubicBezTo>
                      <a:pt x="804" y="784"/>
                      <a:pt x="806" y="776"/>
                      <a:pt x="807" y="769"/>
                    </a:cubicBezTo>
                    <a:lnTo>
                      <a:pt x="807" y="769"/>
                    </a:lnTo>
                    <a:cubicBezTo>
                      <a:pt x="809" y="765"/>
                      <a:pt x="811" y="762"/>
                      <a:pt x="813" y="758"/>
                    </a:cubicBezTo>
                    <a:lnTo>
                      <a:pt x="813" y="758"/>
                    </a:lnTo>
                    <a:cubicBezTo>
                      <a:pt x="816" y="757"/>
                      <a:pt x="818" y="754"/>
                      <a:pt x="822" y="752"/>
                    </a:cubicBezTo>
                    <a:cubicBezTo>
                      <a:pt x="823" y="751"/>
                      <a:pt x="823" y="750"/>
                      <a:pt x="824" y="749"/>
                    </a:cubicBezTo>
                    <a:lnTo>
                      <a:pt x="824" y="749"/>
                    </a:lnTo>
                    <a:cubicBezTo>
                      <a:pt x="826" y="749"/>
                      <a:pt x="827" y="749"/>
                      <a:pt x="829" y="748"/>
                    </a:cubicBezTo>
                    <a:lnTo>
                      <a:pt x="829" y="748"/>
                    </a:lnTo>
                    <a:cubicBezTo>
                      <a:pt x="836" y="748"/>
                      <a:pt x="846" y="747"/>
                      <a:pt x="855" y="746"/>
                    </a:cubicBezTo>
                    <a:lnTo>
                      <a:pt x="855" y="746"/>
                    </a:lnTo>
                    <a:cubicBezTo>
                      <a:pt x="856" y="748"/>
                      <a:pt x="866" y="751"/>
                      <a:pt x="872" y="751"/>
                    </a:cubicBezTo>
                    <a:cubicBezTo>
                      <a:pt x="876" y="751"/>
                      <a:pt x="877" y="749"/>
                      <a:pt x="869" y="745"/>
                    </a:cubicBezTo>
                    <a:lnTo>
                      <a:pt x="869" y="745"/>
                    </a:lnTo>
                    <a:cubicBezTo>
                      <a:pt x="869" y="744"/>
                      <a:pt x="870" y="744"/>
                      <a:pt x="871" y="744"/>
                    </a:cubicBezTo>
                    <a:lnTo>
                      <a:pt x="871" y="744"/>
                    </a:lnTo>
                    <a:cubicBezTo>
                      <a:pt x="929" y="768"/>
                      <a:pt x="990" y="780"/>
                      <a:pt x="1049" y="780"/>
                    </a:cubicBezTo>
                    <a:cubicBezTo>
                      <a:pt x="1175" y="780"/>
                      <a:pt x="1295" y="724"/>
                      <a:pt x="1367" y="600"/>
                    </a:cubicBezTo>
                    <a:cubicBezTo>
                      <a:pt x="1462" y="441"/>
                      <a:pt x="1416" y="175"/>
                      <a:pt x="1231" y="89"/>
                    </a:cubicBezTo>
                    <a:cubicBezTo>
                      <a:pt x="1106" y="31"/>
                      <a:pt x="972" y="1"/>
                      <a:pt x="840" y="1"/>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591200" y="4874388"/>
                <a:ext cx="205225" cy="18675"/>
              </a:xfrm>
              <a:custGeom>
                <a:rect b="b" l="l" r="r" t="t"/>
                <a:pathLst>
                  <a:path extrusionOk="0" h="747" w="8209">
                    <a:moveTo>
                      <a:pt x="485" y="0"/>
                    </a:moveTo>
                    <a:cubicBezTo>
                      <a:pt x="4" y="0"/>
                      <a:pt x="0" y="746"/>
                      <a:pt x="485" y="746"/>
                    </a:cubicBezTo>
                    <a:lnTo>
                      <a:pt x="7728" y="746"/>
                    </a:lnTo>
                    <a:cubicBezTo>
                      <a:pt x="8209" y="746"/>
                      <a:pt x="8209" y="0"/>
                      <a:pt x="7728" y="0"/>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1112550" y="4635813"/>
                <a:ext cx="44950" cy="219825"/>
              </a:xfrm>
              <a:custGeom>
                <a:rect b="b" l="l" r="r" t="t"/>
                <a:pathLst>
                  <a:path extrusionOk="0" h="8793" w="1798">
                    <a:moveTo>
                      <a:pt x="454" y="0"/>
                    </a:moveTo>
                    <a:cubicBezTo>
                      <a:pt x="230" y="0"/>
                      <a:pt x="1" y="183"/>
                      <a:pt x="79" y="464"/>
                    </a:cubicBezTo>
                    <a:cubicBezTo>
                      <a:pt x="806" y="3073"/>
                      <a:pt x="1044" y="5737"/>
                      <a:pt x="801" y="8433"/>
                    </a:cubicBezTo>
                    <a:cubicBezTo>
                      <a:pt x="781" y="8673"/>
                      <a:pt x="956" y="8792"/>
                      <a:pt x="1143" y="8792"/>
                    </a:cubicBezTo>
                    <a:cubicBezTo>
                      <a:pt x="1330" y="8792"/>
                      <a:pt x="1528" y="8672"/>
                      <a:pt x="1551" y="8433"/>
                    </a:cubicBezTo>
                    <a:cubicBezTo>
                      <a:pt x="1798" y="5668"/>
                      <a:pt x="1544" y="2937"/>
                      <a:pt x="798" y="267"/>
                    </a:cubicBezTo>
                    <a:cubicBezTo>
                      <a:pt x="747" y="81"/>
                      <a:pt x="601" y="0"/>
                      <a:pt x="454" y="0"/>
                    </a:cubicBezTo>
                    <a:close/>
                  </a:path>
                </a:pathLst>
              </a:custGeom>
              <a:solidFill>
                <a:srgbClr val="7E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8"/>
            <p:cNvSpPr txBox="1"/>
            <p:nvPr/>
          </p:nvSpPr>
          <p:spPr>
            <a:xfrm>
              <a:off x="5769050" y="1451125"/>
              <a:ext cx="2917500" cy="9567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dk2"/>
                  </a:solidFill>
                  <a:latin typeface="Advent Pro"/>
                  <a:ea typeface="Advent Pro"/>
                  <a:cs typeface="Advent Pro"/>
                  <a:sym typeface="Advent Pro"/>
                </a:rPr>
                <a:t>It’</a:t>
              </a:r>
              <a:r>
                <a:rPr lang="en">
                  <a:solidFill>
                    <a:schemeClr val="dk2"/>
                  </a:solidFill>
                  <a:latin typeface="Advent Pro"/>
                  <a:ea typeface="Advent Pro"/>
                  <a:cs typeface="Advent Pro"/>
                  <a:sym typeface="Advent Pro"/>
                </a:rPr>
                <a:t>s the closest planet to the Sun and the smallest one in the Solar System</a:t>
              </a:r>
              <a:endParaRPr>
                <a:solidFill>
                  <a:schemeClr val="dk2"/>
                </a:solidFill>
                <a:latin typeface="Advent Pro"/>
                <a:ea typeface="Advent Pro"/>
                <a:cs typeface="Advent Pro"/>
                <a:sym typeface="Advent Pro"/>
              </a:endParaRPr>
            </a:p>
          </p:txBody>
        </p:sp>
        <p:sp>
          <p:nvSpPr>
            <p:cNvPr id="197" name="Google Shape;197;p18"/>
            <p:cNvSpPr txBox="1"/>
            <p:nvPr/>
          </p:nvSpPr>
          <p:spPr>
            <a:xfrm>
              <a:off x="5769050" y="2614500"/>
              <a:ext cx="2917500" cy="9567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lt1"/>
                  </a:solidFill>
                  <a:latin typeface="Advent Pro"/>
                  <a:ea typeface="Advent Pro"/>
                  <a:cs typeface="Advent Pro"/>
                  <a:sym typeface="Advent Pro"/>
                </a:rPr>
                <a:t>Venus has a beautiful name and is the second planet from the Sun</a:t>
              </a:r>
              <a:endParaRPr>
                <a:solidFill>
                  <a:schemeClr val="lt1"/>
                </a:solidFill>
                <a:latin typeface="Advent Pro"/>
                <a:ea typeface="Advent Pro"/>
                <a:cs typeface="Advent Pro"/>
                <a:sym typeface="Advent Pro"/>
              </a:endParaRPr>
            </a:p>
          </p:txBody>
        </p:sp>
        <p:sp>
          <p:nvSpPr>
            <p:cNvPr id="198" name="Google Shape;198;p18"/>
            <p:cNvSpPr txBox="1"/>
            <p:nvPr/>
          </p:nvSpPr>
          <p:spPr>
            <a:xfrm>
              <a:off x="5769050" y="3777875"/>
              <a:ext cx="2917500" cy="956700"/>
            </a:xfrm>
            <a:prstGeom prst="rect">
              <a:avLst/>
            </a:prstGeom>
            <a:solidFill>
              <a:schemeClr val="accent4"/>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a:solidFill>
                    <a:schemeClr val="dk1"/>
                  </a:solidFill>
                  <a:latin typeface="Advent Pro"/>
                  <a:ea typeface="Advent Pro"/>
                  <a:cs typeface="Advent Pro"/>
                  <a:sym typeface="Advent Pro"/>
                </a:rPr>
                <a:t>Despite being red, it’s a cold place, not hot. It’s full of iron oxide dust</a:t>
              </a:r>
              <a:endParaRPr>
                <a:solidFill>
                  <a:schemeClr val="dk1"/>
                </a:solidFill>
                <a:latin typeface="Advent Pro"/>
                <a:ea typeface="Advent Pro"/>
                <a:cs typeface="Advent Pro"/>
                <a:sym typeface="Advent Pro"/>
              </a:endParaRPr>
            </a:p>
          </p:txBody>
        </p:sp>
        <p:sp>
          <p:nvSpPr>
            <p:cNvPr id="199" name="Google Shape;199;p18"/>
            <p:cNvSpPr txBox="1"/>
            <p:nvPr/>
          </p:nvSpPr>
          <p:spPr>
            <a:xfrm>
              <a:off x="3951975" y="1633400"/>
              <a:ext cx="645300" cy="592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2"/>
                  </a:solidFill>
                  <a:latin typeface="Anton"/>
                  <a:ea typeface="Anton"/>
                  <a:cs typeface="Anton"/>
                  <a:sym typeface="Anton"/>
                </a:rPr>
                <a:t>1</a:t>
              </a:r>
              <a:endParaRPr sz="1600">
                <a:solidFill>
                  <a:schemeClr val="dk2"/>
                </a:solidFill>
                <a:latin typeface="Anton"/>
                <a:ea typeface="Anton"/>
                <a:cs typeface="Anton"/>
                <a:sym typeface="Anton"/>
              </a:endParaRPr>
            </a:p>
          </p:txBody>
        </p:sp>
        <p:sp>
          <p:nvSpPr>
            <p:cNvPr id="200" name="Google Shape;200;p18"/>
            <p:cNvSpPr txBox="1"/>
            <p:nvPr/>
          </p:nvSpPr>
          <p:spPr>
            <a:xfrm>
              <a:off x="3951975" y="2796750"/>
              <a:ext cx="645300" cy="592200"/>
            </a:xfrm>
            <a:prstGeom prst="rect">
              <a:avLst/>
            </a:prstGeom>
            <a:solidFill>
              <a:schemeClr val="accent2"/>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lt1"/>
                  </a:solidFill>
                  <a:latin typeface="Anton"/>
                  <a:ea typeface="Anton"/>
                  <a:cs typeface="Anton"/>
                  <a:sym typeface="Anton"/>
                </a:rPr>
                <a:t>2</a:t>
              </a:r>
              <a:endParaRPr sz="1600">
                <a:solidFill>
                  <a:schemeClr val="lt1"/>
                </a:solidFill>
                <a:latin typeface="Anton"/>
                <a:ea typeface="Anton"/>
                <a:cs typeface="Anton"/>
                <a:sym typeface="Anton"/>
              </a:endParaRPr>
            </a:p>
          </p:txBody>
        </p:sp>
        <p:sp>
          <p:nvSpPr>
            <p:cNvPr id="201" name="Google Shape;201;p18"/>
            <p:cNvSpPr txBox="1"/>
            <p:nvPr/>
          </p:nvSpPr>
          <p:spPr>
            <a:xfrm>
              <a:off x="3951975" y="3960100"/>
              <a:ext cx="645300" cy="592200"/>
            </a:xfrm>
            <a:prstGeom prst="rect">
              <a:avLst/>
            </a:prstGeom>
            <a:solidFill>
              <a:schemeClr val="accent4"/>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3</a:t>
              </a:r>
              <a:endParaRPr sz="1600">
                <a:solidFill>
                  <a:schemeClr val="dk1"/>
                </a:solidFill>
                <a:latin typeface="Anton"/>
                <a:ea typeface="Anton"/>
                <a:cs typeface="Anton"/>
                <a:sym typeface="Anton"/>
              </a:endParaRPr>
            </a:p>
          </p:txBody>
        </p:sp>
        <p:cxnSp>
          <p:nvCxnSpPr>
            <p:cNvPr id="202" name="Google Shape;202;p18"/>
            <p:cNvCxnSpPr>
              <a:stCxn id="196" idx="1"/>
              <a:endCxn id="199" idx="3"/>
            </p:cNvCxnSpPr>
            <p:nvPr/>
          </p:nvCxnSpPr>
          <p:spPr>
            <a:xfrm rot="10800000">
              <a:off x="4597250" y="1929475"/>
              <a:ext cx="1171800" cy="0"/>
            </a:xfrm>
            <a:prstGeom prst="straightConnector1">
              <a:avLst/>
            </a:prstGeom>
            <a:noFill/>
            <a:ln cap="flat" cmpd="sng" w="19050">
              <a:solidFill>
                <a:schemeClr val="accent1"/>
              </a:solidFill>
              <a:prstDash val="solid"/>
              <a:round/>
              <a:headEnd len="med" w="med" type="none"/>
              <a:tailEnd len="med" w="med" type="none"/>
            </a:ln>
          </p:spPr>
        </p:cxnSp>
        <p:cxnSp>
          <p:nvCxnSpPr>
            <p:cNvPr id="203" name="Google Shape;203;p18"/>
            <p:cNvCxnSpPr>
              <a:stCxn id="197" idx="1"/>
              <a:endCxn id="200" idx="3"/>
            </p:cNvCxnSpPr>
            <p:nvPr/>
          </p:nvCxnSpPr>
          <p:spPr>
            <a:xfrm rot="10800000">
              <a:off x="4597250" y="3092850"/>
              <a:ext cx="1171800" cy="0"/>
            </a:xfrm>
            <a:prstGeom prst="straightConnector1">
              <a:avLst/>
            </a:prstGeom>
            <a:noFill/>
            <a:ln cap="flat" cmpd="sng" w="19050">
              <a:solidFill>
                <a:schemeClr val="accent2"/>
              </a:solidFill>
              <a:prstDash val="solid"/>
              <a:round/>
              <a:headEnd len="med" w="med" type="none"/>
              <a:tailEnd len="med" w="med" type="none"/>
            </a:ln>
          </p:spPr>
        </p:cxnSp>
        <p:cxnSp>
          <p:nvCxnSpPr>
            <p:cNvPr id="204" name="Google Shape;204;p18"/>
            <p:cNvCxnSpPr>
              <a:stCxn id="198" idx="1"/>
              <a:endCxn id="201" idx="3"/>
            </p:cNvCxnSpPr>
            <p:nvPr/>
          </p:nvCxnSpPr>
          <p:spPr>
            <a:xfrm rot="10800000">
              <a:off x="4597250" y="4256225"/>
              <a:ext cx="1171800" cy="0"/>
            </a:xfrm>
            <a:prstGeom prst="straightConnector1">
              <a:avLst/>
            </a:prstGeom>
            <a:noFill/>
            <a:ln cap="flat" cmpd="sng" w="19050">
              <a:solidFill>
                <a:schemeClr val="accent4"/>
              </a:solidFill>
              <a:prstDash val="solid"/>
              <a:round/>
              <a:headEnd len="med" w="med" type="none"/>
              <a:tailEnd len="med" w="med" type="none"/>
            </a:ln>
          </p:spPr>
        </p:cxnSp>
        <p:cxnSp>
          <p:nvCxnSpPr>
            <p:cNvPr id="205" name="Google Shape;205;p18"/>
            <p:cNvCxnSpPr>
              <a:stCxn id="199" idx="1"/>
            </p:cNvCxnSpPr>
            <p:nvPr/>
          </p:nvCxnSpPr>
          <p:spPr>
            <a:xfrm rot="10800000">
              <a:off x="1989675" y="1929500"/>
              <a:ext cx="1962300" cy="0"/>
            </a:xfrm>
            <a:prstGeom prst="straightConnector1">
              <a:avLst/>
            </a:prstGeom>
            <a:noFill/>
            <a:ln cap="flat" cmpd="sng" w="19050">
              <a:solidFill>
                <a:schemeClr val="accent1"/>
              </a:solidFill>
              <a:prstDash val="solid"/>
              <a:round/>
              <a:headEnd len="med" w="med" type="none"/>
              <a:tailEnd len="med" w="med" type="diamond"/>
            </a:ln>
          </p:spPr>
        </p:cxnSp>
        <p:cxnSp>
          <p:nvCxnSpPr>
            <p:cNvPr id="206" name="Google Shape;206;p18"/>
            <p:cNvCxnSpPr>
              <a:stCxn id="200" idx="1"/>
            </p:cNvCxnSpPr>
            <p:nvPr/>
          </p:nvCxnSpPr>
          <p:spPr>
            <a:xfrm rot="10800000">
              <a:off x="2979975" y="3092850"/>
              <a:ext cx="972000" cy="0"/>
            </a:xfrm>
            <a:prstGeom prst="straightConnector1">
              <a:avLst/>
            </a:prstGeom>
            <a:noFill/>
            <a:ln cap="flat" cmpd="sng" w="19050">
              <a:solidFill>
                <a:schemeClr val="accent2"/>
              </a:solidFill>
              <a:prstDash val="solid"/>
              <a:round/>
              <a:headEnd len="med" w="med" type="none"/>
              <a:tailEnd len="med" w="med" type="diamond"/>
            </a:ln>
          </p:spPr>
        </p:cxnSp>
        <p:cxnSp>
          <p:nvCxnSpPr>
            <p:cNvPr id="207" name="Google Shape;207;p18"/>
            <p:cNvCxnSpPr>
              <a:stCxn id="201" idx="1"/>
            </p:cNvCxnSpPr>
            <p:nvPr/>
          </p:nvCxnSpPr>
          <p:spPr>
            <a:xfrm rot="10800000">
              <a:off x="3014775" y="4256200"/>
              <a:ext cx="937200" cy="0"/>
            </a:xfrm>
            <a:prstGeom prst="straightConnector1">
              <a:avLst/>
            </a:prstGeom>
            <a:noFill/>
            <a:ln cap="flat" cmpd="sng" w="19050">
              <a:solidFill>
                <a:schemeClr val="accent4"/>
              </a:solidFill>
              <a:prstDash val="solid"/>
              <a:round/>
              <a:headEnd len="med" w="med" type="none"/>
              <a:tailEnd len="med" w="med" type="diamond"/>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213" name="Google Shape;213;p19"/>
          <p:cNvGrpSpPr/>
          <p:nvPr/>
        </p:nvGrpSpPr>
        <p:grpSpPr>
          <a:xfrm>
            <a:off x="457200" y="1876324"/>
            <a:ext cx="8229575" cy="2858250"/>
            <a:chOff x="457200" y="1876324"/>
            <a:chExt cx="8229575" cy="2858250"/>
          </a:xfrm>
        </p:grpSpPr>
        <p:sp>
          <p:nvSpPr>
            <p:cNvPr id="214" name="Google Shape;214;p19"/>
            <p:cNvSpPr/>
            <p:nvPr/>
          </p:nvSpPr>
          <p:spPr>
            <a:xfrm>
              <a:off x="457225" y="2050450"/>
              <a:ext cx="1869900" cy="6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txBox="1"/>
            <p:nvPr/>
          </p:nvSpPr>
          <p:spPr>
            <a:xfrm>
              <a:off x="457225" y="2100850"/>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nton"/>
                  <a:ea typeface="Anton"/>
                  <a:cs typeface="Anton"/>
                  <a:sym typeface="Anton"/>
                </a:rPr>
                <a:t>MERCURY</a:t>
              </a:r>
              <a:endParaRPr sz="1600">
                <a:solidFill>
                  <a:schemeClr val="lt1"/>
                </a:solidFill>
                <a:latin typeface="Anton"/>
                <a:ea typeface="Anton"/>
                <a:cs typeface="Anton"/>
                <a:sym typeface="Anton"/>
              </a:endParaRPr>
            </a:p>
          </p:txBody>
        </p:sp>
        <p:grpSp>
          <p:nvGrpSpPr>
            <p:cNvPr id="216" name="Google Shape;216;p19"/>
            <p:cNvGrpSpPr/>
            <p:nvPr/>
          </p:nvGrpSpPr>
          <p:grpSpPr>
            <a:xfrm>
              <a:off x="3087225" y="1876324"/>
              <a:ext cx="2969547" cy="2858250"/>
              <a:chOff x="3087225" y="1876324"/>
              <a:chExt cx="2969547" cy="2858250"/>
            </a:xfrm>
          </p:grpSpPr>
          <p:sp>
            <p:nvSpPr>
              <p:cNvPr id="217" name="Google Shape;217;p19"/>
              <p:cNvSpPr/>
              <p:nvPr/>
            </p:nvSpPr>
            <p:spPr>
              <a:xfrm>
                <a:off x="5252953" y="4300208"/>
                <a:ext cx="92697" cy="76478"/>
              </a:xfrm>
              <a:custGeom>
                <a:rect b="b" l="l" r="r" t="t"/>
                <a:pathLst>
                  <a:path extrusionOk="0" h="1655" w="2006">
                    <a:moveTo>
                      <a:pt x="476" y="1"/>
                    </a:moveTo>
                    <a:lnTo>
                      <a:pt x="0" y="1555"/>
                    </a:lnTo>
                    <a:lnTo>
                      <a:pt x="2005" y="1655"/>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4883511" y="4448446"/>
                <a:ext cx="831595" cy="158731"/>
              </a:xfrm>
              <a:custGeom>
                <a:rect b="b" l="l" r="r" t="t"/>
                <a:pathLst>
                  <a:path extrusionOk="0" h="3435" w="17996">
                    <a:moveTo>
                      <a:pt x="0" y="1"/>
                    </a:moveTo>
                    <a:lnTo>
                      <a:pt x="3584" y="3434"/>
                    </a:lnTo>
                    <a:lnTo>
                      <a:pt x="14461" y="3409"/>
                    </a:lnTo>
                    <a:lnTo>
                      <a:pt x="17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047970" y="4448446"/>
                <a:ext cx="667134" cy="158731"/>
              </a:xfrm>
              <a:custGeom>
                <a:rect b="b" l="l" r="r" t="t"/>
                <a:pathLst>
                  <a:path extrusionOk="0" h="3435" w="14437">
                    <a:moveTo>
                      <a:pt x="11880" y="1"/>
                    </a:moveTo>
                    <a:lnTo>
                      <a:pt x="8346" y="3409"/>
                    </a:lnTo>
                    <a:lnTo>
                      <a:pt x="0" y="3434"/>
                    </a:lnTo>
                    <a:lnTo>
                      <a:pt x="25" y="3434"/>
                    </a:lnTo>
                    <a:lnTo>
                      <a:pt x="10902" y="3409"/>
                    </a:lnTo>
                    <a:lnTo>
                      <a:pt x="14436" y="1"/>
                    </a:lnTo>
                    <a:close/>
                  </a:path>
                </a:pathLst>
              </a:custGeom>
              <a:solidFill>
                <a:srgbClr val="3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5204295" y="3995646"/>
                <a:ext cx="189969" cy="311594"/>
              </a:xfrm>
              <a:custGeom>
                <a:rect b="b" l="l" r="r" t="t"/>
                <a:pathLst>
                  <a:path extrusionOk="0" h="6743" w="4111">
                    <a:moveTo>
                      <a:pt x="2056" y="0"/>
                    </a:moveTo>
                    <a:cubicBezTo>
                      <a:pt x="2056" y="0"/>
                      <a:pt x="1" y="3685"/>
                      <a:pt x="1" y="4762"/>
                    </a:cubicBezTo>
                    <a:cubicBezTo>
                      <a:pt x="1" y="5865"/>
                      <a:pt x="928" y="6742"/>
                      <a:pt x="2056" y="6742"/>
                    </a:cubicBezTo>
                    <a:cubicBezTo>
                      <a:pt x="3183" y="6742"/>
                      <a:pt x="4111" y="5865"/>
                      <a:pt x="4111" y="4762"/>
                    </a:cubicBezTo>
                    <a:cubicBezTo>
                      <a:pt x="4111" y="3685"/>
                      <a:pt x="2056" y="0"/>
                      <a:pt x="2056" y="0"/>
                    </a:cubicBezTo>
                    <a:close/>
                  </a:path>
                </a:pathLst>
              </a:custGeom>
              <a:solidFill>
                <a:srgbClr val="FFC8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5251798" y="4139263"/>
                <a:ext cx="95008" cy="155219"/>
              </a:xfrm>
              <a:custGeom>
                <a:rect b="b" l="l" r="r" t="t"/>
                <a:pathLst>
                  <a:path extrusionOk="0" h="3359" w="2056">
                    <a:moveTo>
                      <a:pt x="1028" y="0"/>
                    </a:moveTo>
                    <a:cubicBezTo>
                      <a:pt x="1028" y="0"/>
                      <a:pt x="0" y="1830"/>
                      <a:pt x="0" y="2381"/>
                    </a:cubicBezTo>
                    <a:cubicBezTo>
                      <a:pt x="0" y="2932"/>
                      <a:pt x="451" y="3358"/>
                      <a:pt x="1028" y="3358"/>
                    </a:cubicBezTo>
                    <a:cubicBezTo>
                      <a:pt x="1604" y="3358"/>
                      <a:pt x="2055" y="2932"/>
                      <a:pt x="2055" y="2381"/>
                    </a:cubicBezTo>
                    <a:cubicBezTo>
                      <a:pt x="2055" y="1830"/>
                      <a:pt x="1028" y="0"/>
                      <a:pt x="1028"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4883511" y="4345401"/>
                <a:ext cx="831595" cy="103095"/>
              </a:xfrm>
              <a:custGeom>
                <a:rect b="b" l="l" r="r" t="t"/>
                <a:pathLst>
                  <a:path extrusionOk="0" h="2231" w="17996">
                    <a:moveTo>
                      <a:pt x="14411" y="0"/>
                    </a:moveTo>
                    <a:lnTo>
                      <a:pt x="3534" y="25"/>
                    </a:lnTo>
                    <a:lnTo>
                      <a:pt x="0" y="2231"/>
                    </a:lnTo>
                    <a:lnTo>
                      <a:pt x="17995" y="2231"/>
                    </a:lnTo>
                    <a:lnTo>
                      <a:pt x="144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432429" y="4345401"/>
                <a:ext cx="282667" cy="103095"/>
              </a:xfrm>
              <a:custGeom>
                <a:rect b="b" l="l" r="r" t="t"/>
                <a:pathLst>
                  <a:path extrusionOk="0" h="2231" w="6117">
                    <a:moveTo>
                      <a:pt x="1" y="0"/>
                    </a:moveTo>
                    <a:lnTo>
                      <a:pt x="3560" y="2231"/>
                    </a:lnTo>
                    <a:lnTo>
                      <a:pt x="6116" y="2231"/>
                    </a:lnTo>
                    <a:lnTo>
                      <a:pt x="2532" y="0"/>
                    </a:ln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801803" y="1876324"/>
                <a:ext cx="1516058" cy="1782412"/>
              </a:xfrm>
              <a:custGeom>
                <a:rect b="b" l="l" r="r" t="t"/>
                <a:pathLst>
                  <a:path extrusionOk="0" h="38572" w="32808">
                    <a:moveTo>
                      <a:pt x="29394" y="0"/>
                    </a:moveTo>
                    <a:cubicBezTo>
                      <a:pt x="28959" y="0"/>
                      <a:pt x="28520" y="82"/>
                      <a:pt x="28096" y="250"/>
                    </a:cubicBezTo>
                    <a:lnTo>
                      <a:pt x="2156" y="10300"/>
                    </a:lnTo>
                    <a:cubicBezTo>
                      <a:pt x="853" y="10801"/>
                      <a:pt x="0" y="12004"/>
                      <a:pt x="0" y="13358"/>
                    </a:cubicBezTo>
                    <a:lnTo>
                      <a:pt x="0" y="38571"/>
                    </a:lnTo>
                    <a:lnTo>
                      <a:pt x="1279" y="38571"/>
                    </a:lnTo>
                    <a:lnTo>
                      <a:pt x="1279" y="13358"/>
                    </a:lnTo>
                    <a:cubicBezTo>
                      <a:pt x="1279" y="12506"/>
                      <a:pt x="1805" y="11754"/>
                      <a:pt x="2632" y="11453"/>
                    </a:cubicBezTo>
                    <a:lnTo>
                      <a:pt x="28572" y="1378"/>
                    </a:lnTo>
                    <a:cubicBezTo>
                      <a:pt x="28832" y="1281"/>
                      <a:pt x="29104" y="1233"/>
                      <a:pt x="29373" y="1233"/>
                    </a:cubicBezTo>
                    <a:cubicBezTo>
                      <a:pt x="29805" y="1233"/>
                      <a:pt x="30232" y="1357"/>
                      <a:pt x="30602" y="1603"/>
                    </a:cubicBezTo>
                    <a:cubicBezTo>
                      <a:pt x="31204" y="1979"/>
                      <a:pt x="31529" y="2606"/>
                      <a:pt x="31529" y="3308"/>
                    </a:cubicBezTo>
                    <a:lnTo>
                      <a:pt x="31529" y="10751"/>
                    </a:lnTo>
                    <a:lnTo>
                      <a:pt x="32808" y="10751"/>
                    </a:lnTo>
                    <a:lnTo>
                      <a:pt x="32808" y="3308"/>
                    </a:lnTo>
                    <a:cubicBezTo>
                      <a:pt x="32808" y="2205"/>
                      <a:pt x="32256" y="1177"/>
                      <a:pt x="31304" y="576"/>
                    </a:cubicBezTo>
                    <a:cubicBezTo>
                      <a:pt x="30726" y="196"/>
                      <a:pt x="30065" y="0"/>
                      <a:pt x="29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5177679" y="2303617"/>
                <a:ext cx="222409" cy="345189"/>
              </a:xfrm>
              <a:custGeom>
                <a:rect b="b" l="l" r="r" t="t"/>
                <a:pathLst>
                  <a:path extrusionOk="0" h="7470" w="4813">
                    <a:moveTo>
                      <a:pt x="0" y="1"/>
                    </a:moveTo>
                    <a:lnTo>
                      <a:pt x="0" y="7469"/>
                    </a:lnTo>
                    <a:lnTo>
                      <a:pt x="4812" y="7469"/>
                    </a:lnTo>
                    <a:lnTo>
                      <a:pt x="48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3720752" y="3410781"/>
                <a:ext cx="221253" cy="345189"/>
              </a:xfrm>
              <a:custGeom>
                <a:rect b="b" l="l" r="r" t="t"/>
                <a:pathLst>
                  <a:path extrusionOk="0" h="7470" w="4788">
                    <a:moveTo>
                      <a:pt x="0" y="1"/>
                    </a:moveTo>
                    <a:lnTo>
                      <a:pt x="0" y="7469"/>
                    </a:lnTo>
                    <a:lnTo>
                      <a:pt x="4787" y="7469"/>
                    </a:lnTo>
                    <a:lnTo>
                      <a:pt x="47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723674" y="2443769"/>
                <a:ext cx="1130389" cy="1598265"/>
              </a:xfrm>
              <a:custGeom>
                <a:rect b="b" l="l" r="r" t="t"/>
                <a:pathLst>
                  <a:path extrusionOk="0" h="34587" w="24462">
                    <a:moveTo>
                      <a:pt x="8547" y="0"/>
                    </a:moveTo>
                    <a:cubicBezTo>
                      <a:pt x="7920" y="0"/>
                      <a:pt x="7394" y="501"/>
                      <a:pt x="7394" y="1103"/>
                    </a:cubicBezTo>
                    <a:cubicBezTo>
                      <a:pt x="7394" y="1729"/>
                      <a:pt x="7920" y="2231"/>
                      <a:pt x="8547" y="2231"/>
                    </a:cubicBezTo>
                    <a:lnTo>
                      <a:pt x="8797" y="2231"/>
                    </a:lnTo>
                    <a:lnTo>
                      <a:pt x="8797" y="11479"/>
                    </a:lnTo>
                    <a:cubicBezTo>
                      <a:pt x="3710" y="12907"/>
                      <a:pt x="0" y="17419"/>
                      <a:pt x="0" y="22782"/>
                    </a:cubicBezTo>
                    <a:cubicBezTo>
                      <a:pt x="0" y="29299"/>
                      <a:pt x="5464" y="34587"/>
                      <a:pt x="12231" y="34587"/>
                    </a:cubicBezTo>
                    <a:cubicBezTo>
                      <a:pt x="18998" y="34587"/>
                      <a:pt x="24462" y="29299"/>
                      <a:pt x="24462" y="22782"/>
                    </a:cubicBezTo>
                    <a:cubicBezTo>
                      <a:pt x="24462" y="17419"/>
                      <a:pt x="20752" y="12907"/>
                      <a:pt x="15665" y="11479"/>
                    </a:cubicBezTo>
                    <a:lnTo>
                      <a:pt x="15665" y="2231"/>
                    </a:lnTo>
                    <a:lnTo>
                      <a:pt x="15890" y="2231"/>
                    </a:lnTo>
                    <a:cubicBezTo>
                      <a:pt x="16542" y="2231"/>
                      <a:pt x="17068" y="1729"/>
                      <a:pt x="17068" y="1103"/>
                    </a:cubicBezTo>
                    <a:cubicBezTo>
                      <a:pt x="17068" y="501"/>
                      <a:pt x="16542" y="0"/>
                      <a:pt x="158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853383" y="2975309"/>
                <a:ext cx="1000678" cy="1066712"/>
              </a:xfrm>
              <a:custGeom>
                <a:rect b="b" l="l" r="r" t="t"/>
                <a:pathLst>
                  <a:path extrusionOk="0" h="23084" w="21655">
                    <a:moveTo>
                      <a:pt x="12983" y="1"/>
                    </a:moveTo>
                    <a:cubicBezTo>
                      <a:pt x="14737" y="2031"/>
                      <a:pt x="15790" y="4663"/>
                      <a:pt x="15790" y="7520"/>
                    </a:cubicBezTo>
                    <a:cubicBezTo>
                      <a:pt x="15790" y="14036"/>
                      <a:pt x="10326" y="19299"/>
                      <a:pt x="3559" y="19299"/>
                    </a:cubicBezTo>
                    <a:cubicBezTo>
                      <a:pt x="2331" y="19299"/>
                      <a:pt x="1128" y="19124"/>
                      <a:pt x="0" y="18798"/>
                    </a:cubicBezTo>
                    <a:lnTo>
                      <a:pt x="0" y="18798"/>
                    </a:lnTo>
                    <a:cubicBezTo>
                      <a:pt x="2231" y="21405"/>
                      <a:pt x="5640" y="23084"/>
                      <a:pt x="9424" y="23084"/>
                    </a:cubicBezTo>
                    <a:cubicBezTo>
                      <a:pt x="16191" y="23084"/>
                      <a:pt x="21655" y="17796"/>
                      <a:pt x="21655" y="11279"/>
                    </a:cubicBezTo>
                    <a:cubicBezTo>
                      <a:pt x="21655" y="5966"/>
                      <a:pt x="17996" y="1480"/>
                      <a:pt x="12983" y="1"/>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4809392" y="3327420"/>
                <a:ext cx="958996" cy="630073"/>
              </a:xfrm>
              <a:custGeom>
                <a:rect b="b" l="l" r="r" t="t"/>
                <a:pathLst>
                  <a:path extrusionOk="0" h="13635" w="20753">
                    <a:moveTo>
                      <a:pt x="702" y="0"/>
                    </a:moveTo>
                    <a:cubicBezTo>
                      <a:pt x="251" y="1128"/>
                      <a:pt x="0" y="2356"/>
                      <a:pt x="0" y="3634"/>
                    </a:cubicBezTo>
                    <a:cubicBezTo>
                      <a:pt x="0" y="9148"/>
                      <a:pt x="4637" y="13634"/>
                      <a:pt x="10376" y="13634"/>
                    </a:cubicBezTo>
                    <a:cubicBezTo>
                      <a:pt x="16115" y="13634"/>
                      <a:pt x="20752" y="9148"/>
                      <a:pt x="20752" y="3634"/>
                    </a:cubicBezTo>
                    <a:cubicBezTo>
                      <a:pt x="20752" y="2356"/>
                      <a:pt x="20501" y="1128"/>
                      <a:pt x="20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4988868" y="3327420"/>
                <a:ext cx="779516" cy="630073"/>
              </a:xfrm>
              <a:custGeom>
                <a:rect b="b" l="l" r="r" t="t"/>
                <a:pathLst>
                  <a:path extrusionOk="0" h="13635" w="16869">
                    <a:moveTo>
                      <a:pt x="12808" y="0"/>
                    </a:moveTo>
                    <a:cubicBezTo>
                      <a:pt x="12908" y="576"/>
                      <a:pt x="12958" y="1153"/>
                      <a:pt x="12958" y="1754"/>
                    </a:cubicBezTo>
                    <a:cubicBezTo>
                      <a:pt x="12958" y="7268"/>
                      <a:pt x="8322" y="11754"/>
                      <a:pt x="2582" y="11754"/>
                    </a:cubicBezTo>
                    <a:cubicBezTo>
                      <a:pt x="1705" y="11754"/>
                      <a:pt x="828" y="11654"/>
                      <a:pt x="1" y="11454"/>
                    </a:cubicBezTo>
                    <a:lnTo>
                      <a:pt x="1" y="11454"/>
                    </a:lnTo>
                    <a:cubicBezTo>
                      <a:pt x="1780" y="12807"/>
                      <a:pt x="4036" y="13634"/>
                      <a:pt x="6492" y="13634"/>
                    </a:cubicBezTo>
                    <a:cubicBezTo>
                      <a:pt x="12231" y="13634"/>
                      <a:pt x="16868" y="9148"/>
                      <a:pt x="16868" y="3634"/>
                    </a:cubicBezTo>
                    <a:cubicBezTo>
                      <a:pt x="16868" y="2356"/>
                      <a:pt x="16617" y="1128"/>
                      <a:pt x="1616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5082673" y="3460132"/>
                <a:ext cx="148288" cy="126384"/>
              </a:xfrm>
              <a:custGeom>
                <a:rect b="b" l="l" r="r" t="t"/>
                <a:pathLst>
                  <a:path extrusionOk="0" h="2735" w="3209">
                    <a:moveTo>
                      <a:pt x="1607" y="0"/>
                    </a:moveTo>
                    <a:cubicBezTo>
                      <a:pt x="1322" y="0"/>
                      <a:pt x="1033" y="85"/>
                      <a:pt x="778" y="261"/>
                    </a:cubicBezTo>
                    <a:cubicBezTo>
                      <a:pt x="151" y="687"/>
                      <a:pt x="1" y="1539"/>
                      <a:pt x="452" y="2166"/>
                    </a:cubicBezTo>
                    <a:cubicBezTo>
                      <a:pt x="729" y="2535"/>
                      <a:pt x="1167" y="2734"/>
                      <a:pt x="1615" y="2734"/>
                    </a:cubicBezTo>
                    <a:cubicBezTo>
                      <a:pt x="1896" y="2734"/>
                      <a:pt x="2181" y="2656"/>
                      <a:pt x="2432" y="2491"/>
                    </a:cubicBezTo>
                    <a:cubicBezTo>
                      <a:pt x="3059" y="2040"/>
                      <a:pt x="3209" y="1188"/>
                      <a:pt x="2758" y="587"/>
                    </a:cubicBezTo>
                    <a:cubicBezTo>
                      <a:pt x="2483" y="205"/>
                      <a:pt x="2050" y="0"/>
                      <a:pt x="160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4969183" y="3638590"/>
                <a:ext cx="111227" cy="93760"/>
              </a:xfrm>
              <a:custGeom>
                <a:rect b="b" l="l" r="r" t="t"/>
                <a:pathLst>
                  <a:path extrusionOk="0" h="2029" w="2407">
                    <a:moveTo>
                      <a:pt x="1196" y="0"/>
                    </a:moveTo>
                    <a:cubicBezTo>
                      <a:pt x="991" y="0"/>
                      <a:pt x="784" y="59"/>
                      <a:pt x="602" y="183"/>
                    </a:cubicBezTo>
                    <a:cubicBezTo>
                      <a:pt x="126" y="509"/>
                      <a:pt x="1" y="1136"/>
                      <a:pt x="352" y="1612"/>
                    </a:cubicBezTo>
                    <a:cubicBezTo>
                      <a:pt x="548" y="1884"/>
                      <a:pt x="864" y="2029"/>
                      <a:pt x="1188" y="2029"/>
                    </a:cubicBezTo>
                    <a:cubicBezTo>
                      <a:pt x="1400" y="2029"/>
                      <a:pt x="1617" y="1967"/>
                      <a:pt x="1805" y="1838"/>
                    </a:cubicBezTo>
                    <a:cubicBezTo>
                      <a:pt x="2281" y="1512"/>
                      <a:pt x="2407" y="885"/>
                      <a:pt x="2056" y="434"/>
                    </a:cubicBezTo>
                    <a:cubicBezTo>
                      <a:pt x="1854" y="155"/>
                      <a:pt x="1528" y="0"/>
                      <a:pt x="1196" y="0"/>
                    </a:cubicBezTo>
                    <a:close/>
                  </a:path>
                </a:pathLst>
              </a:custGeom>
              <a:solidFill>
                <a:srgbClr val="E6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5243665" y="3725463"/>
                <a:ext cx="111227" cy="93760"/>
              </a:xfrm>
              <a:custGeom>
                <a:rect b="b" l="l" r="r" t="t"/>
                <a:pathLst>
                  <a:path extrusionOk="0" h="2029" w="2407">
                    <a:moveTo>
                      <a:pt x="1196" y="0"/>
                    </a:moveTo>
                    <a:cubicBezTo>
                      <a:pt x="991" y="0"/>
                      <a:pt x="784" y="59"/>
                      <a:pt x="602" y="183"/>
                    </a:cubicBezTo>
                    <a:cubicBezTo>
                      <a:pt x="126" y="509"/>
                      <a:pt x="1" y="1135"/>
                      <a:pt x="352" y="1612"/>
                    </a:cubicBezTo>
                    <a:cubicBezTo>
                      <a:pt x="548" y="1884"/>
                      <a:pt x="864" y="2029"/>
                      <a:pt x="1188" y="2029"/>
                    </a:cubicBezTo>
                    <a:cubicBezTo>
                      <a:pt x="1400" y="2029"/>
                      <a:pt x="1617" y="1966"/>
                      <a:pt x="1805" y="1837"/>
                    </a:cubicBezTo>
                    <a:cubicBezTo>
                      <a:pt x="2281" y="1511"/>
                      <a:pt x="2407" y="885"/>
                      <a:pt x="2056" y="434"/>
                    </a:cubicBezTo>
                    <a:cubicBezTo>
                      <a:pt x="1854" y="155"/>
                      <a:pt x="1528" y="0"/>
                      <a:pt x="1196"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5066499" y="2444924"/>
                <a:ext cx="445926" cy="100784"/>
              </a:xfrm>
              <a:custGeom>
                <a:rect b="b" l="l" r="r" t="t"/>
                <a:pathLst>
                  <a:path extrusionOk="0" h="2181" w="9650">
                    <a:moveTo>
                      <a:pt x="8822" y="0"/>
                    </a:moveTo>
                    <a:cubicBezTo>
                      <a:pt x="8847" y="100"/>
                      <a:pt x="8872" y="201"/>
                      <a:pt x="8872" y="326"/>
                    </a:cubicBezTo>
                    <a:cubicBezTo>
                      <a:pt x="8872" y="928"/>
                      <a:pt x="8371" y="1429"/>
                      <a:pt x="7719" y="1429"/>
                    </a:cubicBezTo>
                    <a:lnTo>
                      <a:pt x="301" y="1429"/>
                    </a:lnTo>
                    <a:cubicBezTo>
                      <a:pt x="201" y="1429"/>
                      <a:pt x="100" y="1404"/>
                      <a:pt x="0" y="1379"/>
                    </a:cubicBezTo>
                    <a:lnTo>
                      <a:pt x="0" y="1379"/>
                    </a:lnTo>
                    <a:cubicBezTo>
                      <a:pt x="125" y="1830"/>
                      <a:pt x="576" y="2181"/>
                      <a:pt x="1103" y="2181"/>
                    </a:cubicBezTo>
                    <a:lnTo>
                      <a:pt x="8521" y="2181"/>
                    </a:lnTo>
                    <a:cubicBezTo>
                      <a:pt x="9148" y="2181"/>
                      <a:pt x="9649" y="1679"/>
                      <a:pt x="9649" y="1078"/>
                    </a:cubicBezTo>
                    <a:cubicBezTo>
                      <a:pt x="9649" y="577"/>
                      <a:pt x="9298" y="151"/>
                      <a:pt x="8822"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4924037" y="3416557"/>
                <a:ext cx="59103" cy="56792"/>
              </a:xfrm>
              <a:custGeom>
                <a:rect b="b" l="l" r="r" t="t"/>
                <a:pathLst>
                  <a:path extrusionOk="0" h="1229" w="1279">
                    <a:moveTo>
                      <a:pt x="652" y="1"/>
                    </a:moveTo>
                    <a:cubicBezTo>
                      <a:pt x="301" y="1"/>
                      <a:pt x="0" y="277"/>
                      <a:pt x="0" y="627"/>
                    </a:cubicBezTo>
                    <a:cubicBezTo>
                      <a:pt x="0" y="953"/>
                      <a:pt x="301" y="1229"/>
                      <a:pt x="652" y="1229"/>
                    </a:cubicBezTo>
                    <a:cubicBezTo>
                      <a:pt x="1003" y="1229"/>
                      <a:pt x="1279" y="953"/>
                      <a:pt x="1279" y="627"/>
                    </a:cubicBezTo>
                    <a:cubicBezTo>
                      <a:pt x="1279" y="277"/>
                      <a:pt x="1003" y="1"/>
                      <a:pt x="652" y="1"/>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5398882" y="3511562"/>
                <a:ext cx="59103" cy="56792"/>
              </a:xfrm>
              <a:custGeom>
                <a:rect b="b" l="l" r="r" t="t"/>
                <a:pathLst>
                  <a:path extrusionOk="0" h="1229" w="1279">
                    <a:moveTo>
                      <a:pt x="627" y="0"/>
                    </a:moveTo>
                    <a:cubicBezTo>
                      <a:pt x="276" y="0"/>
                      <a:pt x="0" y="276"/>
                      <a:pt x="0" y="602"/>
                    </a:cubicBezTo>
                    <a:cubicBezTo>
                      <a:pt x="0" y="952"/>
                      <a:pt x="276" y="1228"/>
                      <a:pt x="627" y="1228"/>
                    </a:cubicBezTo>
                    <a:cubicBezTo>
                      <a:pt x="978" y="1228"/>
                      <a:pt x="1278" y="952"/>
                      <a:pt x="1278" y="602"/>
                    </a:cubicBezTo>
                    <a:cubicBezTo>
                      <a:pt x="1278" y="276"/>
                      <a:pt x="978" y="0"/>
                      <a:pt x="627" y="0"/>
                    </a:cubicBezTo>
                    <a:close/>
                  </a:path>
                </a:pathLst>
              </a:custGeom>
              <a:solidFill>
                <a:srgbClr val="CCC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5545965" y="3657444"/>
                <a:ext cx="59103" cy="56838"/>
              </a:xfrm>
              <a:custGeom>
                <a:rect b="b" l="l" r="r" t="t"/>
                <a:pathLst>
                  <a:path extrusionOk="0" h="1230" w="1279">
                    <a:moveTo>
                      <a:pt x="652" y="1"/>
                    </a:moveTo>
                    <a:cubicBezTo>
                      <a:pt x="276" y="1"/>
                      <a:pt x="0" y="277"/>
                      <a:pt x="0" y="602"/>
                    </a:cubicBezTo>
                    <a:cubicBezTo>
                      <a:pt x="0" y="953"/>
                      <a:pt x="276" y="1229"/>
                      <a:pt x="652" y="1229"/>
                    </a:cubicBezTo>
                    <a:cubicBezTo>
                      <a:pt x="1003" y="1229"/>
                      <a:pt x="1278" y="953"/>
                      <a:pt x="1278" y="602"/>
                    </a:cubicBezTo>
                    <a:cubicBezTo>
                      <a:pt x="1278" y="277"/>
                      <a:pt x="1003" y="1"/>
                      <a:pt x="652" y="1"/>
                    </a:cubicBezTo>
                    <a:close/>
                  </a:path>
                </a:pathLst>
              </a:custGeom>
              <a:solidFill>
                <a:srgbClr val="E6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087225" y="4607127"/>
                <a:ext cx="2969547" cy="127447"/>
              </a:xfrm>
              <a:custGeom>
                <a:rect b="b" l="l" r="r" t="t"/>
                <a:pathLst>
                  <a:path extrusionOk="0" h="2758" w="64262">
                    <a:moveTo>
                      <a:pt x="1" y="0"/>
                    </a:moveTo>
                    <a:lnTo>
                      <a:pt x="1" y="2757"/>
                    </a:lnTo>
                    <a:lnTo>
                      <a:pt x="64262" y="2757"/>
                    </a:lnTo>
                    <a:lnTo>
                      <a:pt x="64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4537220" y="2457631"/>
                <a:ext cx="61413" cy="2135688"/>
              </a:xfrm>
              <a:custGeom>
                <a:rect b="b" l="l" r="r" t="t"/>
                <a:pathLst>
                  <a:path extrusionOk="0" h="46217" w="1329">
                    <a:moveTo>
                      <a:pt x="0" y="1"/>
                    </a:moveTo>
                    <a:lnTo>
                      <a:pt x="0" y="46217"/>
                    </a:lnTo>
                    <a:lnTo>
                      <a:pt x="1329" y="46217"/>
                    </a:lnTo>
                    <a:lnTo>
                      <a:pt x="1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458480" y="4522565"/>
                <a:ext cx="228185" cy="84611"/>
              </a:xfrm>
              <a:custGeom>
                <a:rect b="b" l="l" r="r" t="t"/>
                <a:pathLst>
                  <a:path extrusionOk="0" h="1831" w="4938">
                    <a:moveTo>
                      <a:pt x="1379" y="1"/>
                    </a:moveTo>
                    <a:cubicBezTo>
                      <a:pt x="602" y="1"/>
                      <a:pt x="0" y="602"/>
                      <a:pt x="0" y="1379"/>
                    </a:cubicBezTo>
                    <a:lnTo>
                      <a:pt x="0" y="1830"/>
                    </a:lnTo>
                    <a:lnTo>
                      <a:pt x="4937" y="1830"/>
                    </a:lnTo>
                    <a:lnTo>
                      <a:pt x="4937" y="1379"/>
                    </a:lnTo>
                    <a:cubicBezTo>
                      <a:pt x="4937" y="602"/>
                      <a:pt x="4311" y="1"/>
                      <a:pt x="3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4390137" y="3642426"/>
                <a:ext cx="1470911" cy="113538"/>
              </a:xfrm>
              <a:custGeom>
                <a:rect b="b" l="l" r="r" t="t"/>
                <a:pathLst>
                  <a:path extrusionOk="0" h="2457" w="31831">
                    <a:moveTo>
                      <a:pt x="301" y="0"/>
                    </a:moveTo>
                    <a:cubicBezTo>
                      <a:pt x="126" y="0"/>
                      <a:pt x="0" y="125"/>
                      <a:pt x="0" y="276"/>
                    </a:cubicBezTo>
                    <a:lnTo>
                      <a:pt x="0" y="351"/>
                    </a:lnTo>
                    <a:cubicBezTo>
                      <a:pt x="0" y="501"/>
                      <a:pt x="126" y="627"/>
                      <a:pt x="301" y="627"/>
                    </a:cubicBezTo>
                    <a:lnTo>
                      <a:pt x="7319" y="627"/>
                    </a:lnTo>
                    <a:cubicBezTo>
                      <a:pt x="7469" y="978"/>
                      <a:pt x="7720" y="1629"/>
                      <a:pt x="7870" y="1980"/>
                    </a:cubicBezTo>
                    <a:cubicBezTo>
                      <a:pt x="7970" y="2281"/>
                      <a:pt x="8271" y="2456"/>
                      <a:pt x="8572" y="2456"/>
                    </a:cubicBezTo>
                    <a:lnTo>
                      <a:pt x="30502" y="2456"/>
                    </a:lnTo>
                    <a:cubicBezTo>
                      <a:pt x="30803" y="2456"/>
                      <a:pt x="31078" y="2281"/>
                      <a:pt x="31204" y="1980"/>
                    </a:cubicBezTo>
                    <a:lnTo>
                      <a:pt x="31830" y="426"/>
                    </a:lnTo>
                    <a:lnTo>
                      <a:pt x="31805" y="426"/>
                    </a:lnTo>
                    <a:cubicBezTo>
                      <a:pt x="31830" y="401"/>
                      <a:pt x="31830" y="376"/>
                      <a:pt x="31830" y="351"/>
                    </a:cubicBezTo>
                    <a:lnTo>
                      <a:pt x="31830" y="276"/>
                    </a:lnTo>
                    <a:cubicBezTo>
                      <a:pt x="31830" y="125"/>
                      <a:pt x="31705" y="0"/>
                      <a:pt x="31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4494385" y="3568307"/>
                <a:ext cx="143621" cy="164508"/>
              </a:xfrm>
              <a:custGeom>
                <a:rect b="b" l="l" r="r" t="t"/>
                <a:pathLst>
                  <a:path extrusionOk="0" h="3560" w="3108">
                    <a:moveTo>
                      <a:pt x="576" y="0"/>
                    </a:moveTo>
                    <a:cubicBezTo>
                      <a:pt x="251" y="0"/>
                      <a:pt x="0" y="251"/>
                      <a:pt x="0" y="577"/>
                    </a:cubicBezTo>
                    <a:lnTo>
                      <a:pt x="0" y="3008"/>
                    </a:lnTo>
                    <a:cubicBezTo>
                      <a:pt x="0" y="3308"/>
                      <a:pt x="251" y="3559"/>
                      <a:pt x="576" y="3559"/>
                    </a:cubicBezTo>
                    <a:lnTo>
                      <a:pt x="2531" y="3559"/>
                    </a:lnTo>
                    <a:cubicBezTo>
                      <a:pt x="2832" y="3559"/>
                      <a:pt x="3108" y="3308"/>
                      <a:pt x="3108" y="3008"/>
                    </a:cubicBezTo>
                    <a:lnTo>
                      <a:pt x="3108" y="577"/>
                    </a:lnTo>
                    <a:cubicBezTo>
                      <a:pt x="3108" y="251"/>
                      <a:pt x="2832" y="0"/>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424886" y="3583325"/>
                <a:ext cx="44038" cy="147133"/>
              </a:xfrm>
              <a:custGeom>
                <a:rect b="b" l="l" r="r" t="t"/>
                <a:pathLst>
                  <a:path extrusionOk="0" h="3184" w="953">
                    <a:moveTo>
                      <a:pt x="376" y="1"/>
                    </a:moveTo>
                    <a:cubicBezTo>
                      <a:pt x="151" y="1"/>
                      <a:pt x="0" y="176"/>
                      <a:pt x="0" y="377"/>
                    </a:cubicBezTo>
                    <a:lnTo>
                      <a:pt x="0" y="2808"/>
                    </a:lnTo>
                    <a:cubicBezTo>
                      <a:pt x="0" y="3008"/>
                      <a:pt x="151" y="3184"/>
                      <a:pt x="376" y="3184"/>
                    </a:cubicBezTo>
                    <a:lnTo>
                      <a:pt x="577" y="3184"/>
                    </a:lnTo>
                    <a:cubicBezTo>
                      <a:pt x="802" y="3184"/>
                      <a:pt x="953" y="3008"/>
                      <a:pt x="953" y="2808"/>
                    </a:cubicBezTo>
                    <a:lnTo>
                      <a:pt x="953" y="377"/>
                    </a:lnTo>
                    <a:cubicBezTo>
                      <a:pt x="953" y="176"/>
                      <a:pt x="802" y="1"/>
                      <a:pt x="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292209" y="3568307"/>
                <a:ext cx="1111905" cy="1038893"/>
              </a:xfrm>
              <a:custGeom>
                <a:rect b="b" l="l" r="r" t="t"/>
                <a:pathLst>
                  <a:path extrusionOk="0" h="22482" w="24062">
                    <a:moveTo>
                      <a:pt x="8046" y="0"/>
                    </a:moveTo>
                    <a:cubicBezTo>
                      <a:pt x="7419" y="0"/>
                      <a:pt x="6868" y="476"/>
                      <a:pt x="6843" y="1078"/>
                    </a:cubicBezTo>
                    <a:cubicBezTo>
                      <a:pt x="6818" y="1704"/>
                      <a:pt x="7344" y="2231"/>
                      <a:pt x="7996" y="2231"/>
                    </a:cubicBezTo>
                    <a:lnTo>
                      <a:pt x="8221" y="2231"/>
                    </a:lnTo>
                    <a:lnTo>
                      <a:pt x="8221" y="7719"/>
                    </a:lnTo>
                    <a:lnTo>
                      <a:pt x="652" y="20126"/>
                    </a:lnTo>
                    <a:cubicBezTo>
                      <a:pt x="1" y="21178"/>
                      <a:pt x="803" y="22481"/>
                      <a:pt x="2056" y="22481"/>
                    </a:cubicBezTo>
                    <a:lnTo>
                      <a:pt x="21981" y="22481"/>
                    </a:lnTo>
                    <a:cubicBezTo>
                      <a:pt x="23284" y="22481"/>
                      <a:pt x="24061" y="21103"/>
                      <a:pt x="23359" y="20050"/>
                    </a:cubicBezTo>
                    <a:lnTo>
                      <a:pt x="15114" y="7719"/>
                    </a:lnTo>
                    <a:lnTo>
                      <a:pt x="15114" y="2231"/>
                    </a:lnTo>
                    <a:lnTo>
                      <a:pt x="15289" y="2231"/>
                    </a:lnTo>
                    <a:cubicBezTo>
                      <a:pt x="15916" y="2231"/>
                      <a:pt x="16467" y="1754"/>
                      <a:pt x="16492" y="1153"/>
                    </a:cubicBezTo>
                    <a:cubicBezTo>
                      <a:pt x="16517" y="526"/>
                      <a:pt x="15991" y="0"/>
                      <a:pt x="153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3303807" y="3670197"/>
                <a:ext cx="1100306" cy="937000"/>
              </a:xfrm>
              <a:custGeom>
                <a:rect b="b" l="l" r="r" t="t"/>
                <a:pathLst>
                  <a:path extrusionOk="0" h="20277" w="23811">
                    <a:moveTo>
                      <a:pt x="12231" y="1"/>
                    </a:moveTo>
                    <a:lnTo>
                      <a:pt x="12281" y="5640"/>
                    </a:lnTo>
                    <a:lnTo>
                      <a:pt x="19199" y="15966"/>
                    </a:lnTo>
                    <a:cubicBezTo>
                      <a:pt x="19900" y="17018"/>
                      <a:pt x="19123" y="18397"/>
                      <a:pt x="17820" y="18397"/>
                    </a:cubicBezTo>
                    <a:lnTo>
                      <a:pt x="201" y="18397"/>
                    </a:lnTo>
                    <a:cubicBezTo>
                      <a:pt x="0" y="19324"/>
                      <a:pt x="727" y="20276"/>
                      <a:pt x="1805" y="20276"/>
                    </a:cubicBezTo>
                    <a:lnTo>
                      <a:pt x="21730" y="20276"/>
                    </a:lnTo>
                    <a:cubicBezTo>
                      <a:pt x="23033" y="20276"/>
                      <a:pt x="23810" y="18898"/>
                      <a:pt x="23108" y="17845"/>
                    </a:cubicBezTo>
                    <a:lnTo>
                      <a:pt x="14863" y="5514"/>
                    </a:lnTo>
                    <a:lnTo>
                      <a:pt x="14863" y="26"/>
                    </a:lnTo>
                    <a:lnTo>
                      <a:pt x="14863" y="1"/>
                    </a:ln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3608371" y="3570617"/>
                <a:ext cx="447128" cy="99629"/>
              </a:xfrm>
              <a:custGeom>
                <a:rect b="b" l="l" r="r" t="t"/>
                <a:pathLst>
                  <a:path extrusionOk="0" h="2156" w="9676">
                    <a:moveTo>
                      <a:pt x="8848" y="0"/>
                    </a:moveTo>
                    <a:lnTo>
                      <a:pt x="8848" y="0"/>
                    </a:lnTo>
                    <a:cubicBezTo>
                      <a:pt x="8873" y="100"/>
                      <a:pt x="8898" y="201"/>
                      <a:pt x="8898" y="301"/>
                    </a:cubicBezTo>
                    <a:cubicBezTo>
                      <a:pt x="8898" y="902"/>
                      <a:pt x="8372" y="1404"/>
                      <a:pt x="7745" y="1404"/>
                    </a:cubicBezTo>
                    <a:lnTo>
                      <a:pt x="327" y="1404"/>
                    </a:lnTo>
                    <a:cubicBezTo>
                      <a:pt x="227" y="1404"/>
                      <a:pt x="101" y="1379"/>
                      <a:pt x="1" y="1354"/>
                    </a:cubicBezTo>
                    <a:lnTo>
                      <a:pt x="1" y="1354"/>
                    </a:lnTo>
                    <a:cubicBezTo>
                      <a:pt x="151" y="1830"/>
                      <a:pt x="577" y="2156"/>
                      <a:pt x="1104" y="2156"/>
                    </a:cubicBezTo>
                    <a:lnTo>
                      <a:pt x="8522" y="2156"/>
                    </a:lnTo>
                    <a:cubicBezTo>
                      <a:pt x="9149" y="2156"/>
                      <a:pt x="9675" y="1654"/>
                      <a:pt x="9675" y="1053"/>
                    </a:cubicBezTo>
                    <a:cubicBezTo>
                      <a:pt x="9675" y="552"/>
                      <a:pt x="9324" y="126"/>
                      <a:pt x="8848" y="0"/>
                    </a:cubicBezTo>
                    <a:close/>
                  </a:path>
                </a:pathLst>
              </a:custGeom>
              <a:solidFill>
                <a:srgbClr val="4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438137" y="4235377"/>
                <a:ext cx="811910" cy="287241"/>
              </a:xfrm>
              <a:custGeom>
                <a:rect b="b" l="l" r="r" t="t"/>
                <a:pathLst>
                  <a:path extrusionOk="0" h="6216" w="17570">
                    <a:moveTo>
                      <a:pt x="3459" y="0"/>
                    </a:moveTo>
                    <a:lnTo>
                      <a:pt x="276" y="5163"/>
                    </a:lnTo>
                    <a:cubicBezTo>
                      <a:pt x="1" y="5639"/>
                      <a:pt x="352" y="6216"/>
                      <a:pt x="903" y="6216"/>
                    </a:cubicBezTo>
                    <a:lnTo>
                      <a:pt x="16642" y="6216"/>
                    </a:lnTo>
                    <a:cubicBezTo>
                      <a:pt x="17219" y="6216"/>
                      <a:pt x="17570" y="5614"/>
                      <a:pt x="17244" y="5138"/>
                    </a:cubicBezTo>
                    <a:lnTo>
                      <a:pt x="138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3608371" y="4285144"/>
                <a:ext cx="67236" cy="64925"/>
              </a:xfrm>
              <a:custGeom>
                <a:rect b="b" l="l" r="r" t="t"/>
                <a:pathLst>
                  <a:path extrusionOk="0" h="1405" w="1455">
                    <a:moveTo>
                      <a:pt x="728" y="1"/>
                    </a:moveTo>
                    <a:cubicBezTo>
                      <a:pt x="327" y="1"/>
                      <a:pt x="1" y="302"/>
                      <a:pt x="1" y="703"/>
                    </a:cubicBezTo>
                    <a:cubicBezTo>
                      <a:pt x="1" y="1079"/>
                      <a:pt x="327" y="1404"/>
                      <a:pt x="728" y="1404"/>
                    </a:cubicBezTo>
                    <a:cubicBezTo>
                      <a:pt x="1129" y="1404"/>
                      <a:pt x="1455" y="1079"/>
                      <a:pt x="1455" y="703"/>
                    </a:cubicBezTo>
                    <a:cubicBezTo>
                      <a:pt x="1455" y="302"/>
                      <a:pt x="1129" y="1"/>
                      <a:pt x="728"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3814556" y="4384770"/>
                <a:ext cx="67189" cy="64879"/>
              </a:xfrm>
              <a:custGeom>
                <a:rect b="b" l="l" r="r" t="t"/>
                <a:pathLst>
                  <a:path extrusionOk="0" h="1404" w="1454">
                    <a:moveTo>
                      <a:pt x="727" y="0"/>
                    </a:moveTo>
                    <a:cubicBezTo>
                      <a:pt x="326" y="0"/>
                      <a:pt x="0" y="326"/>
                      <a:pt x="0" y="702"/>
                    </a:cubicBezTo>
                    <a:cubicBezTo>
                      <a:pt x="0" y="1103"/>
                      <a:pt x="326" y="1404"/>
                      <a:pt x="727" y="1404"/>
                    </a:cubicBezTo>
                    <a:cubicBezTo>
                      <a:pt x="1128" y="1404"/>
                      <a:pt x="1454" y="1103"/>
                      <a:pt x="1454" y="702"/>
                    </a:cubicBezTo>
                    <a:cubicBezTo>
                      <a:pt x="1454" y="326"/>
                      <a:pt x="1128" y="0"/>
                      <a:pt x="727"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664007" y="4434584"/>
                <a:ext cx="46349" cy="44038"/>
              </a:xfrm>
              <a:custGeom>
                <a:rect b="b" l="l" r="r" t="t"/>
                <a:pathLst>
                  <a:path extrusionOk="0" h="953" w="1003">
                    <a:moveTo>
                      <a:pt x="501" y="0"/>
                    </a:moveTo>
                    <a:cubicBezTo>
                      <a:pt x="226" y="0"/>
                      <a:pt x="0" y="201"/>
                      <a:pt x="0" y="476"/>
                    </a:cubicBezTo>
                    <a:cubicBezTo>
                      <a:pt x="0" y="752"/>
                      <a:pt x="226" y="952"/>
                      <a:pt x="501" y="952"/>
                    </a:cubicBezTo>
                    <a:cubicBezTo>
                      <a:pt x="777" y="952"/>
                      <a:pt x="1003" y="752"/>
                      <a:pt x="1003" y="476"/>
                    </a:cubicBezTo>
                    <a:cubicBezTo>
                      <a:pt x="1003" y="201"/>
                      <a:pt x="777" y="0"/>
                      <a:pt x="501" y="0"/>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990567" y="4295587"/>
                <a:ext cx="46395" cy="44038"/>
              </a:xfrm>
              <a:custGeom>
                <a:rect b="b" l="l" r="r" t="t"/>
                <a:pathLst>
                  <a:path extrusionOk="0" h="953" w="1004">
                    <a:moveTo>
                      <a:pt x="502" y="1"/>
                    </a:moveTo>
                    <a:cubicBezTo>
                      <a:pt x="226" y="1"/>
                      <a:pt x="1" y="201"/>
                      <a:pt x="1" y="477"/>
                    </a:cubicBezTo>
                    <a:cubicBezTo>
                      <a:pt x="1" y="727"/>
                      <a:pt x="226" y="953"/>
                      <a:pt x="502" y="953"/>
                    </a:cubicBezTo>
                    <a:cubicBezTo>
                      <a:pt x="778" y="953"/>
                      <a:pt x="1003" y="727"/>
                      <a:pt x="1003" y="477"/>
                    </a:cubicBezTo>
                    <a:cubicBezTo>
                      <a:pt x="1003" y="201"/>
                      <a:pt x="778"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4094814" y="4412542"/>
                <a:ext cx="46349" cy="44084"/>
              </a:xfrm>
              <a:custGeom>
                <a:rect b="b" l="l" r="r" t="t"/>
                <a:pathLst>
                  <a:path extrusionOk="0" h="954" w="1003">
                    <a:moveTo>
                      <a:pt x="502" y="1"/>
                    </a:moveTo>
                    <a:cubicBezTo>
                      <a:pt x="226" y="1"/>
                      <a:pt x="0" y="201"/>
                      <a:pt x="0" y="477"/>
                    </a:cubicBezTo>
                    <a:cubicBezTo>
                      <a:pt x="0" y="728"/>
                      <a:pt x="226" y="953"/>
                      <a:pt x="502" y="953"/>
                    </a:cubicBezTo>
                    <a:cubicBezTo>
                      <a:pt x="777" y="953"/>
                      <a:pt x="1003" y="728"/>
                      <a:pt x="1003" y="477"/>
                    </a:cubicBezTo>
                    <a:cubicBezTo>
                      <a:pt x="1003" y="201"/>
                      <a:pt x="777" y="1"/>
                      <a:pt x="502"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756656" y="2662660"/>
                <a:ext cx="151754" cy="255957"/>
              </a:xfrm>
              <a:custGeom>
                <a:rect b="b" l="l" r="r" t="t"/>
                <a:pathLst>
                  <a:path extrusionOk="0" h="5539" w="3284">
                    <a:moveTo>
                      <a:pt x="1278" y="0"/>
                    </a:moveTo>
                    <a:cubicBezTo>
                      <a:pt x="576" y="0"/>
                      <a:pt x="0" y="576"/>
                      <a:pt x="0" y="1253"/>
                    </a:cubicBezTo>
                    <a:lnTo>
                      <a:pt x="0" y="4261"/>
                    </a:lnTo>
                    <a:cubicBezTo>
                      <a:pt x="0" y="4962"/>
                      <a:pt x="576" y="5539"/>
                      <a:pt x="1278" y="5539"/>
                    </a:cubicBezTo>
                    <a:lnTo>
                      <a:pt x="2005" y="5539"/>
                    </a:lnTo>
                    <a:cubicBezTo>
                      <a:pt x="2707" y="5539"/>
                      <a:pt x="3283" y="4962"/>
                      <a:pt x="3283" y="4261"/>
                    </a:cubicBezTo>
                    <a:lnTo>
                      <a:pt x="3283" y="1253"/>
                    </a:lnTo>
                    <a:cubicBezTo>
                      <a:pt x="3283" y="576"/>
                      <a:pt x="2707" y="0"/>
                      <a:pt x="2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3528476" y="2776149"/>
                <a:ext cx="325503" cy="28974"/>
              </a:xfrm>
              <a:custGeom>
                <a:rect b="b" l="l" r="r" t="t"/>
                <a:pathLst>
                  <a:path extrusionOk="0" h="627" w="7044">
                    <a:moveTo>
                      <a:pt x="1" y="0"/>
                    </a:moveTo>
                    <a:lnTo>
                      <a:pt x="1" y="627"/>
                    </a:lnTo>
                    <a:lnTo>
                      <a:pt x="7043" y="627"/>
                    </a:lnTo>
                    <a:lnTo>
                      <a:pt x="70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3294519" y="2620933"/>
                <a:ext cx="352166" cy="339412"/>
              </a:xfrm>
              <a:custGeom>
                <a:rect b="b" l="l" r="r" t="t"/>
                <a:pathLst>
                  <a:path extrusionOk="0" h="7345" w="7621">
                    <a:moveTo>
                      <a:pt x="3811" y="1"/>
                    </a:moveTo>
                    <a:cubicBezTo>
                      <a:pt x="1705" y="1"/>
                      <a:pt x="1" y="1655"/>
                      <a:pt x="1" y="3660"/>
                    </a:cubicBezTo>
                    <a:cubicBezTo>
                      <a:pt x="1" y="5690"/>
                      <a:pt x="1705" y="7344"/>
                      <a:pt x="3811" y="7344"/>
                    </a:cubicBezTo>
                    <a:cubicBezTo>
                      <a:pt x="5916" y="7344"/>
                      <a:pt x="7620" y="5690"/>
                      <a:pt x="7620" y="3660"/>
                    </a:cubicBezTo>
                    <a:cubicBezTo>
                      <a:pt x="7620" y="1655"/>
                      <a:pt x="5916" y="1"/>
                      <a:pt x="3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3333935" y="2659148"/>
                <a:ext cx="273332" cy="262981"/>
              </a:xfrm>
              <a:custGeom>
                <a:rect b="b" l="l" r="r" t="t"/>
                <a:pathLst>
                  <a:path extrusionOk="0" h="5691" w="5915">
                    <a:moveTo>
                      <a:pt x="2958" y="1"/>
                    </a:moveTo>
                    <a:cubicBezTo>
                      <a:pt x="1328" y="1"/>
                      <a:pt x="0" y="1279"/>
                      <a:pt x="0" y="2833"/>
                    </a:cubicBezTo>
                    <a:cubicBezTo>
                      <a:pt x="0" y="4412"/>
                      <a:pt x="1328" y="5690"/>
                      <a:pt x="2958" y="5690"/>
                    </a:cubicBezTo>
                    <a:cubicBezTo>
                      <a:pt x="4587" y="5690"/>
                      <a:pt x="5915" y="4412"/>
                      <a:pt x="5915" y="2833"/>
                    </a:cubicBezTo>
                    <a:cubicBezTo>
                      <a:pt x="5915" y="1279"/>
                      <a:pt x="4587" y="1"/>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3430050" y="2721715"/>
                <a:ext cx="63724" cy="84564"/>
              </a:xfrm>
              <a:custGeom>
                <a:rect b="b" l="l" r="r" t="t"/>
                <a:pathLst>
                  <a:path extrusionOk="0" h="1830" w="1379">
                    <a:moveTo>
                      <a:pt x="0" y="0"/>
                    </a:moveTo>
                    <a:lnTo>
                      <a:pt x="527" y="1830"/>
                    </a:lnTo>
                    <a:lnTo>
                      <a:pt x="1379" y="135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3443959" y="2764550"/>
                <a:ext cx="54482" cy="52171"/>
              </a:xfrm>
              <a:custGeom>
                <a:rect b="b" l="l" r="r" t="t"/>
                <a:pathLst>
                  <a:path extrusionOk="0" h="1129" w="1179">
                    <a:moveTo>
                      <a:pt x="577" y="1"/>
                    </a:moveTo>
                    <a:cubicBezTo>
                      <a:pt x="251" y="1"/>
                      <a:pt x="0" y="251"/>
                      <a:pt x="0" y="552"/>
                    </a:cubicBezTo>
                    <a:cubicBezTo>
                      <a:pt x="0" y="878"/>
                      <a:pt x="251" y="1128"/>
                      <a:pt x="577" y="1128"/>
                    </a:cubicBezTo>
                    <a:cubicBezTo>
                      <a:pt x="902" y="1128"/>
                      <a:pt x="1178" y="878"/>
                      <a:pt x="1178" y="552"/>
                    </a:cubicBezTo>
                    <a:cubicBezTo>
                      <a:pt x="1178" y="251"/>
                      <a:pt x="902" y="1"/>
                      <a:pt x="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465955" y="2673057"/>
                <a:ext cx="10443" cy="30175"/>
              </a:xfrm>
              <a:custGeom>
                <a:rect b="b" l="l" r="r" t="t"/>
                <a:pathLst>
                  <a:path extrusionOk="0" h="653" w="226">
                    <a:moveTo>
                      <a:pt x="0" y="1"/>
                    </a:moveTo>
                    <a:lnTo>
                      <a:pt x="0" y="652"/>
                    </a:lnTo>
                    <a:lnTo>
                      <a:pt x="226" y="652"/>
                    </a:lnTo>
                    <a:lnTo>
                      <a:pt x="2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3405744" y="2685811"/>
                <a:ext cx="24353" cy="32486"/>
              </a:xfrm>
              <a:custGeom>
                <a:rect b="b" l="l" r="r" t="t"/>
                <a:pathLst>
                  <a:path extrusionOk="0" h="703" w="527">
                    <a:moveTo>
                      <a:pt x="201" y="0"/>
                    </a:moveTo>
                    <a:lnTo>
                      <a:pt x="0" y="126"/>
                    </a:lnTo>
                    <a:lnTo>
                      <a:pt x="326" y="702"/>
                    </a:lnTo>
                    <a:lnTo>
                      <a:pt x="526" y="577"/>
                    </a:lnTo>
                    <a:lnTo>
                      <a:pt x="2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62862" y="2727491"/>
                <a:ext cx="32486" cy="24353"/>
              </a:xfrm>
              <a:custGeom>
                <a:rect b="b" l="l" r="r" t="t"/>
                <a:pathLst>
                  <a:path extrusionOk="0" h="527" w="703">
                    <a:moveTo>
                      <a:pt x="101" y="1"/>
                    </a:moveTo>
                    <a:lnTo>
                      <a:pt x="1" y="201"/>
                    </a:lnTo>
                    <a:lnTo>
                      <a:pt x="602" y="527"/>
                    </a:lnTo>
                    <a:lnTo>
                      <a:pt x="702" y="326"/>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3348953" y="2785391"/>
                <a:ext cx="31330" cy="10490"/>
              </a:xfrm>
              <a:custGeom>
                <a:rect b="b" l="l" r="r" t="t"/>
                <a:pathLst>
                  <a:path extrusionOk="0" h="227" w="678">
                    <a:moveTo>
                      <a:pt x="1" y="1"/>
                    </a:moveTo>
                    <a:lnTo>
                      <a:pt x="1" y="226"/>
                    </a:lnTo>
                    <a:lnTo>
                      <a:pt x="678" y="226"/>
                    </a:lnTo>
                    <a:lnTo>
                      <a:pt x="6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362862" y="2829428"/>
                <a:ext cx="32486" cy="24353"/>
              </a:xfrm>
              <a:custGeom>
                <a:rect b="b" l="l" r="r" t="t"/>
                <a:pathLst>
                  <a:path extrusionOk="0" h="527" w="703">
                    <a:moveTo>
                      <a:pt x="602" y="0"/>
                    </a:moveTo>
                    <a:lnTo>
                      <a:pt x="1" y="326"/>
                    </a:lnTo>
                    <a:lnTo>
                      <a:pt x="101" y="526"/>
                    </a:lnTo>
                    <a:lnTo>
                      <a:pt x="702" y="201"/>
                    </a:lnTo>
                    <a:lnTo>
                      <a:pt x="6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3405744" y="2862975"/>
                <a:ext cx="24353" cy="32486"/>
              </a:xfrm>
              <a:custGeom>
                <a:rect b="b" l="l" r="r" t="t"/>
                <a:pathLst>
                  <a:path extrusionOk="0" h="703" w="527">
                    <a:moveTo>
                      <a:pt x="326" y="1"/>
                    </a:moveTo>
                    <a:lnTo>
                      <a:pt x="0" y="577"/>
                    </a:lnTo>
                    <a:lnTo>
                      <a:pt x="201" y="703"/>
                    </a:lnTo>
                    <a:lnTo>
                      <a:pt x="526" y="126"/>
                    </a:lnTo>
                    <a:lnTo>
                      <a:pt x="3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3465955" y="2878039"/>
                <a:ext cx="10443" cy="30175"/>
              </a:xfrm>
              <a:custGeom>
                <a:rect b="b" l="l" r="r" t="t"/>
                <a:pathLst>
                  <a:path extrusionOk="0" h="653" w="226">
                    <a:moveTo>
                      <a:pt x="0" y="1"/>
                    </a:moveTo>
                    <a:lnTo>
                      <a:pt x="0" y="652"/>
                    </a:lnTo>
                    <a:lnTo>
                      <a:pt x="226" y="652"/>
                    </a:lnTo>
                    <a:lnTo>
                      <a:pt x="2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3511101" y="2862975"/>
                <a:ext cx="25554" cy="32486"/>
              </a:xfrm>
              <a:custGeom>
                <a:rect b="b" l="l" r="r" t="t"/>
                <a:pathLst>
                  <a:path extrusionOk="0" h="703" w="553">
                    <a:moveTo>
                      <a:pt x="201" y="1"/>
                    </a:moveTo>
                    <a:lnTo>
                      <a:pt x="1" y="126"/>
                    </a:lnTo>
                    <a:lnTo>
                      <a:pt x="352" y="703"/>
                    </a:lnTo>
                    <a:lnTo>
                      <a:pt x="552" y="577"/>
                    </a:lnTo>
                    <a:lnTo>
                      <a:pt x="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3547006" y="2829428"/>
                <a:ext cx="32486" cy="24353"/>
              </a:xfrm>
              <a:custGeom>
                <a:rect b="b" l="l" r="r" t="t"/>
                <a:pathLst>
                  <a:path extrusionOk="0" h="527" w="703">
                    <a:moveTo>
                      <a:pt x="101" y="0"/>
                    </a:moveTo>
                    <a:lnTo>
                      <a:pt x="1" y="201"/>
                    </a:lnTo>
                    <a:lnTo>
                      <a:pt x="577" y="526"/>
                    </a:lnTo>
                    <a:lnTo>
                      <a:pt x="702" y="326"/>
                    </a:lnTo>
                    <a:lnTo>
                      <a:pt x="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3560915" y="2785391"/>
                <a:ext cx="32486" cy="10490"/>
              </a:xfrm>
              <a:custGeom>
                <a:rect b="b" l="l" r="r" t="t"/>
                <a:pathLst>
                  <a:path extrusionOk="0" h="227" w="703">
                    <a:moveTo>
                      <a:pt x="0" y="1"/>
                    </a:moveTo>
                    <a:lnTo>
                      <a:pt x="0" y="226"/>
                    </a:lnTo>
                    <a:lnTo>
                      <a:pt x="702" y="226"/>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547006" y="2727491"/>
                <a:ext cx="32486" cy="24353"/>
              </a:xfrm>
              <a:custGeom>
                <a:rect b="b" l="l" r="r" t="t"/>
                <a:pathLst>
                  <a:path extrusionOk="0" h="527" w="703">
                    <a:moveTo>
                      <a:pt x="577" y="1"/>
                    </a:moveTo>
                    <a:lnTo>
                      <a:pt x="1" y="326"/>
                    </a:lnTo>
                    <a:lnTo>
                      <a:pt x="101" y="527"/>
                    </a:lnTo>
                    <a:lnTo>
                      <a:pt x="702" y="201"/>
                    </a:lnTo>
                    <a:lnTo>
                      <a:pt x="5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3511101" y="2685811"/>
                <a:ext cx="25554" cy="32486"/>
              </a:xfrm>
              <a:custGeom>
                <a:rect b="b" l="l" r="r" t="t"/>
                <a:pathLst>
                  <a:path extrusionOk="0" h="703" w="553">
                    <a:moveTo>
                      <a:pt x="352" y="0"/>
                    </a:moveTo>
                    <a:lnTo>
                      <a:pt x="1" y="577"/>
                    </a:lnTo>
                    <a:lnTo>
                      <a:pt x="201" y="702"/>
                    </a:lnTo>
                    <a:lnTo>
                      <a:pt x="552" y="126"/>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9"/>
            <p:cNvSpPr txBox="1"/>
            <p:nvPr/>
          </p:nvSpPr>
          <p:spPr>
            <a:xfrm>
              <a:off x="457200" y="2798887"/>
              <a:ext cx="1869900" cy="1201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2"/>
                  </a:solidFill>
                  <a:latin typeface="Advent Pro"/>
                  <a:ea typeface="Advent Pro"/>
                  <a:cs typeface="Advent Pro"/>
                  <a:sym typeface="Advent Pro"/>
                </a:rPr>
                <a:t>Mercury is the closest planet to the Sun and the smallest one in the Solar System—it’s only a bit larger than the Moon</a:t>
              </a:r>
              <a:endParaRPr sz="1200">
                <a:solidFill>
                  <a:schemeClr val="dk2"/>
                </a:solidFill>
                <a:latin typeface="Advent Pro"/>
                <a:ea typeface="Advent Pro"/>
                <a:cs typeface="Advent Pro"/>
                <a:sym typeface="Advent Pro"/>
              </a:endParaRPr>
            </a:p>
          </p:txBody>
        </p:sp>
        <p:sp>
          <p:nvSpPr>
            <p:cNvPr id="272" name="Google Shape;272;p19"/>
            <p:cNvSpPr txBox="1"/>
            <p:nvPr/>
          </p:nvSpPr>
          <p:spPr>
            <a:xfrm>
              <a:off x="6816875" y="2798887"/>
              <a:ext cx="1869900" cy="1201200"/>
            </a:xfrm>
            <a:prstGeom prst="rect">
              <a:avLst/>
            </a:prstGeom>
            <a:solidFill>
              <a:schemeClr val="accent1"/>
            </a:solidFill>
            <a:ln>
              <a:noFill/>
            </a:ln>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2"/>
                  </a:solidFill>
                  <a:latin typeface="Advent Pro"/>
                  <a:ea typeface="Advent Pro"/>
                  <a:cs typeface="Advent Pro"/>
                  <a:sym typeface="Advent Pro"/>
                </a:rPr>
                <a:t>Despite being red, Mars is a cold place, not hot. It’s full of iron oxide dust, which gives the planet its reddish cast</a:t>
              </a:r>
              <a:endParaRPr sz="1200">
                <a:solidFill>
                  <a:schemeClr val="dk2"/>
                </a:solidFill>
                <a:latin typeface="Advent Pro"/>
                <a:ea typeface="Advent Pro"/>
                <a:cs typeface="Advent Pro"/>
                <a:sym typeface="Advent Pro"/>
              </a:endParaRPr>
            </a:p>
          </p:txBody>
        </p:sp>
        <p:sp>
          <p:nvSpPr>
            <p:cNvPr id="273" name="Google Shape;273;p19"/>
            <p:cNvSpPr/>
            <p:nvPr/>
          </p:nvSpPr>
          <p:spPr>
            <a:xfrm>
              <a:off x="6816875" y="2050450"/>
              <a:ext cx="1869900" cy="6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txBox="1"/>
            <p:nvPr/>
          </p:nvSpPr>
          <p:spPr>
            <a:xfrm>
              <a:off x="6816875" y="2100850"/>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nton"/>
                  <a:ea typeface="Anton"/>
                  <a:cs typeface="Anton"/>
                  <a:sym typeface="Anton"/>
                </a:rPr>
                <a:t>MARS</a:t>
              </a:r>
              <a:endParaRPr sz="1600">
                <a:solidFill>
                  <a:schemeClr val="lt1"/>
                </a:solidFill>
                <a:latin typeface="Anton"/>
                <a:ea typeface="Anton"/>
                <a:cs typeface="Anton"/>
                <a:sym typeface="Anton"/>
              </a:endParaRPr>
            </a:p>
          </p:txBody>
        </p:sp>
        <p:cxnSp>
          <p:nvCxnSpPr>
            <p:cNvPr id="275" name="Google Shape;275;p19"/>
            <p:cNvCxnSpPr>
              <a:stCxn id="215" idx="3"/>
            </p:cNvCxnSpPr>
            <p:nvPr/>
          </p:nvCxnSpPr>
          <p:spPr>
            <a:xfrm>
              <a:off x="2327125" y="2350750"/>
              <a:ext cx="1539300" cy="1489500"/>
            </a:xfrm>
            <a:prstGeom prst="bentConnector3">
              <a:avLst>
                <a:gd fmla="val 50000" name="adj1"/>
              </a:avLst>
            </a:prstGeom>
            <a:noFill/>
            <a:ln cap="flat" cmpd="sng" w="19050">
              <a:solidFill>
                <a:schemeClr val="accent2"/>
              </a:solidFill>
              <a:prstDash val="solid"/>
              <a:round/>
              <a:headEnd len="med" w="med" type="none"/>
              <a:tailEnd len="med" w="med" type="diamond"/>
            </a:ln>
          </p:spPr>
        </p:cxnSp>
        <p:cxnSp>
          <p:nvCxnSpPr>
            <p:cNvPr id="276" name="Google Shape;276;p19"/>
            <p:cNvCxnSpPr/>
            <p:nvPr/>
          </p:nvCxnSpPr>
          <p:spPr>
            <a:xfrm flipH="1">
              <a:off x="5534375" y="2350750"/>
              <a:ext cx="1282500" cy="846600"/>
            </a:xfrm>
            <a:prstGeom prst="bentConnector3">
              <a:avLst>
                <a:gd fmla="val 50000" name="adj1"/>
              </a:avLst>
            </a:prstGeom>
            <a:noFill/>
            <a:ln cap="flat" cmpd="sng" w="19050">
              <a:solidFill>
                <a:schemeClr val="accent2"/>
              </a:solidFill>
              <a:prstDash val="solid"/>
              <a:round/>
              <a:headEnd len="med" w="med" type="none"/>
              <a:tailEnd len="med" w="med" type="diamond"/>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282" name="Google Shape;282;p20"/>
          <p:cNvSpPr/>
          <p:nvPr/>
        </p:nvSpPr>
        <p:spPr>
          <a:xfrm>
            <a:off x="3110763" y="3919025"/>
            <a:ext cx="469950" cy="385350"/>
          </a:xfrm>
          <a:custGeom>
            <a:rect b="b" l="l" r="r" t="t"/>
            <a:pathLst>
              <a:path extrusionOk="0" h="15414" w="18798">
                <a:moveTo>
                  <a:pt x="5088" y="552"/>
                </a:moveTo>
                <a:cubicBezTo>
                  <a:pt x="5765" y="552"/>
                  <a:pt x="6291" y="1078"/>
                  <a:pt x="6291" y="1729"/>
                </a:cubicBezTo>
                <a:cubicBezTo>
                  <a:pt x="6291" y="2381"/>
                  <a:pt x="5765" y="2933"/>
                  <a:pt x="5088" y="2933"/>
                </a:cubicBezTo>
                <a:cubicBezTo>
                  <a:pt x="4437" y="2933"/>
                  <a:pt x="3910" y="2381"/>
                  <a:pt x="3910" y="1729"/>
                </a:cubicBezTo>
                <a:cubicBezTo>
                  <a:pt x="3910" y="1078"/>
                  <a:pt x="4437" y="552"/>
                  <a:pt x="5088" y="552"/>
                </a:cubicBezTo>
                <a:close/>
                <a:moveTo>
                  <a:pt x="10502" y="4361"/>
                </a:moveTo>
                <a:cubicBezTo>
                  <a:pt x="12056" y="4361"/>
                  <a:pt x="13334" y="5639"/>
                  <a:pt x="13334" y="7218"/>
                </a:cubicBezTo>
                <a:cubicBezTo>
                  <a:pt x="13334" y="8772"/>
                  <a:pt x="12056" y="10050"/>
                  <a:pt x="10502" y="10050"/>
                </a:cubicBezTo>
                <a:cubicBezTo>
                  <a:pt x="8923" y="10050"/>
                  <a:pt x="7645" y="8772"/>
                  <a:pt x="7645" y="7218"/>
                </a:cubicBezTo>
                <a:cubicBezTo>
                  <a:pt x="7645" y="5639"/>
                  <a:pt x="8923" y="4361"/>
                  <a:pt x="10502" y="4361"/>
                </a:cubicBezTo>
                <a:close/>
                <a:moveTo>
                  <a:pt x="16667" y="11755"/>
                </a:moveTo>
                <a:cubicBezTo>
                  <a:pt x="17544" y="11755"/>
                  <a:pt x="18246" y="12456"/>
                  <a:pt x="18246" y="13309"/>
                </a:cubicBezTo>
                <a:cubicBezTo>
                  <a:pt x="18246" y="14161"/>
                  <a:pt x="17544" y="14862"/>
                  <a:pt x="16667" y="14862"/>
                </a:cubicBezTo>
                <a:cubicBezTo>
                  <a:pt x="15815" y="14862"/>
                  <a:pt x="15113" y="14161"/>
                  <a:pt x="15113" y="13309"/>
                </a:cubicBezTo>
                <a:cubicBezTo>
                  <a:pt x="15113" y="12456"/>
                  <a:pt x="15815" y="11755"/>
                  <a:pt x="16667" y="11755"/>
                </a:cubicBezTo>
                <a:close/>
                <a:moveTo>
                  <a:pt x="5088" y="0"/>
                </a:moveTo>
                <a:cubicBezTo>
                  <a:pt x="4136" y="0"/>
                  <a:pt x="3359" y="777"/>
                  <a:pt x="3359" y="1729"/>
                </a:cubicBezTo>
                <a:cubicBezTo>
                  <a:pt x="3359" y="2682"/>
                  <a:pt x="4136" y="3484"/>
                  <a:pt x="5088" y="3484"/>
                </a:cubicBezTo>
                <a:cubicBezTo>
                  <a:pt x="5464" y="3484"/>
                  <a:pt x="5790" y="3359"/>
                  <a:pt x="6066" y="3183"/>
                </a:cubicBezTo>
                <a:lnTo>
                  <a:pt x="7895" y="5013"/>
                </a:lnTo>
                <a:cubicBezTo>
                  <a:pt x="7444" y="5539"/>
                  <a:pt x="7168" y="6216"/>
                  <a:pt x="7093" y="6943"/>
                </a:cubicBezTo>
                <a:lnTo>
                  <a:pt x="3935" y="6943"/>
                </a:lnTo>
                <a:cubicBezTo>
                  <a:pt x="3785" y="6943"/>
                  <a:pt x="3660" y="7068"/>
                  <a:pt x="3660" y="7218"/>
                </a:cubicBezTo>
                <a:cubicBezTo>
                  <a:pt x="3660" y="8070"/>
                  <a:pt x="2958" y="8772"/>
                  <a:pt x="2106" y="8772"/>
                </a:cubicBezTo>
                <a:cubicBezTo>
                  <a:pt x="1229" y="8772"/>
                  <a:pt x="552" y="8070"/>
                  <a:pt x="552" y="7218"/>
                </a:cubicBezTo>
                <a:cubicBezTo>
                  <a:pt x="552" y="6341"/>
                  <a:pt x="1229" y="5664"/>
                  <a:pt x="2106" y="5664"/>
                </a:cubicBezTo>
                <a:cubicBezTo>
                  <a:pt x="2607" y="5664"/>
                  <a:pt x="3108" y="5915"/>
                  <a:pt x="3384" y="6341"/>
                </a:cubicBezTo>
                <a:cubicBezTo>
                  <a:pt x="3434" y="6416"/>
                  <a:pt x="3534" y="6441"/>
                  <a:pt x="3609" y="6441"/>
                </a:cubicBezTo>
                <a:cubicBezTo>
                  <a:pt x="3685" y="6441"/>
                  <a:pt x="3735" y="6441"/>
                  <a:pt x="3760" y="6391"/>
                </a:cubicBezTo>
                <a:cubicBezTo>
                  <a:pt x="3885" y="6316"/>
                  <a:pt x="3935" y="6141"/>
                  <a:pt x="3835" y="6015"/>
                </a:cubicBezTo>
                <a:cubicBezTo>
                  <a:pt x="3459" y="5439"/>
                  <a:pt x="2807" y="5113"/>
                  <a:pt x="2106" y="5113"/>
                </a:cubicBezTo>
                <a:cubicBezTo>
                  <a:pt x="928" y="5113"/>
                  <a:pt x="0" y="6040"/>
                  <a:pt x="0" y="7218"/>
                </a:cubicBezTo>
                <a:cubicBezTo>
                  <a:pt x="0" y="8371"/>
                  <a:pt x="928" y="9324"/>
                  <a:pt x="2106" y="9324"/>
                </a:cubicBezTo>
                <a:cubicBezTo>
                  <a:pt x="3183" y="9324"/>
                  <a:pt x="4061" y="8522"/>
                  <a:pt x="4186" y="7494"/>
                </a:cubicBezTo>
                <a:lnTo>
                  <a:pt x="7093" y="7494"/>
                </a:lnTo>
                <a:cubicBezTo>
                  <a:pt x="7168" y="8221"/>
                  <a:pt x="7444" y="8872"/>
                  <a:pt x="7895" y="9399"/>
                </a:cubicBezTo>
                <a:lnTo>
                  <a:pt x="5088" y="12231"/>
                </a:lnTo>
                <a:cubicBezTo>
                  <a:pt x="4988" y="12331"/>
                  <a:pt x="4988" y="12506"/>
                  <a:pt x="5088" y="12607"/>
                </a:cubicBezTo>
                <a:cubicBezTo>
                  <a:pt x="5314" y="12832"/>
                  <a:pt x="5439" y="13133"/>
                  <a:pt x="5439" y="13459"/>
                </a:cubicBezTo>
                <a:cubicBezTo>
                  <a:pt x="5439" y="14111"/>
                  <a:pt x="4913" y="14637"/>
                  <a:pt x="4261" y="14637"/>
                </a:cubicBezTo>
                <a:cubicBezTo>
                  <a:pt x="3584" y="14637"/>
                  <a:pt x="3058" y="14111"/>
                  <a:pt x="3058" y="13459"/>
                </a:cubicBezTo>
                <a:cubicBezTo>
                  <a:pt x="3058" y="12821"/>
                  <a:pt x="3563" y="12255"/>
                  <a:pt x="4242" y="12255"/>
                </a:cubicBezTo>
                <a:cubicBezTo>
                  <a:pt x="4257" y="12255"/>
                  <a:pt x="4271" y="12255"/>
                  <a:pt x="4286" y="12256"/>
                </a:cubicBezTo>
                <a:cubicBezTo>
                  <a:pt x="4462" y="12256"/>
                  <a:pt x="4562" y="12131"/>
                  <a:pt x="4587" y="12005"/>
                </a:cubicBezTo>
                <a:cubicBezTo>
                  <a:pt x="4587" y="11855"/>
                  <a:pt x="4462" y="11704"/>
                  <a:pt x="4311" y="11704"/>
                </a:cubicBezTo>
                <a:cubicBezTo>
                  <a:pt x="4296" y="11704"/>
                  <a:pt x="4281" y="11704"/>
                  <a:pt x="4266" y="11704"/>
                </a:cubicBezTo>
                <a:cubicBezTo>
                  <a:pt x="3284" y="11704"/>
                  <a:pt x="2507" y="12496"/>
                  <a:pt x="2507" y="13459"/>
                </a:cubicBezTo>
                <a:cubicBezTo>
                  <a:pt x="2507" y="14411"/>
                  <a:pt x="3284" y="15188"/>
                  <a:pt x="4261" y="15188"/>
                </a:cubicBezTo>
                <a:cubicBezTo>
                  <a:pt x="5213" y="15188"/>
                  <a:pt x="5990" y="14411"/>
                  <a:pt x="5990" y="13459"/>
                </a:cubicBezTo>
                <a:cubicBezTo>
                  <a:pt x="5990" y="13083"/>
                  <a:pt x="5865" y="12707"/>
                  <a:pt x="5665" y="12431"/>
                </a:cubicBezTo>
                <a:lnTo>
                  <a:pt x="8296" y="9800"/>
                </a:lnTo>
                <a:cubicBezTo>
                  <a:pt x="8898" y="10301"/>
                  <a:pt x="9650" y="10602"/>
                  <a:pt x="10502" y="10602"/>
                </a:cubicBezTo>
                <a:cubicBezTo>
                  <a:pt x="11329" y="10602"/>
                  <a:pt x="12106" y="10301"/>
                  <a:pt x="12682" y="9800"/>
                </a:cubicBezTo>
                <a:lnTo>
                  <a:pt x="14963" y="12080"/>
                </a:lnTo>
                <a:cubicBezTo>
                  <a:pt x="14712" y="12431"/>
                  <a:pt x="14562" y="12857"/>
                  <a:pt x="14562" y="13309"/>
                </a:cubicBezTo>
                <a:cubicBezTo>
                  <a:pt x="14562" y="14486"/>
                  <a:pt x="15514" y="15414"/>
                  <a:pt x="16667" y="15414"/>
                </a:cubicBezTo>
                <a:cubicBezTo>
                  <a:pt x="17845" y="15414"/>
                  <a:pt x="18798" y="14486"/>
                  <a:pt x="18798" y="13309"/>
                </a:cubicBezTo>
                <a:cubicBezTo>
                  <a:pt x="18798" y="12156"/>
                  <a:pt x="17845" y="11203"/>
                  <a:pt x="16667" y="11203"/>
                </a:cubicBezTo>
                <a:cubicBezTo>
                  <a:pt x="16166" y="11203"/>
                  <a:pt x="15715" y="11379"/>
                  <a:pt x="15339" y="11679"/>
                </a:cubicBezTo>
                <a:lnTo>
                  <a:pt x="13083" y="9399"/>
                </a:lnTo>
                <a:cubicBezTo>
                  <a:pt x="13584" y="8822"/>
                  <a:pt x="13885" y="8045"/>
                  <a:pt x="13885" y="7218"/>
                </a:cubicBezTo>
                <a:cubicBezTo>
                  <a:pt x="13885" y="6366"/>
                  <a:pt x="13584" y="5614"/>
                  <a:pt x="13083" y="5013"/>
                </a:cubicBezTo>
                <a:lnTo>
                  <a:pt x="13334" y="4762"/>
                </a:lnTo>
                <a:cubicBezTo>
                  <a:pt x="13650" y="4988"/>
                  <a:pt x="14007" y="5092"/>
                  <a:pt x="14368" y="5092"/>
                </a:cubicBezTo>
                <a:cubicBezTo>
                  <a:pt x="14407" y="5092"/>
                  <a:pt x="14447" y="5090"/>
                  <a:pt x="14487" y="5088"/>
                </a:cubicBezTo>
                <a:cubicBezTo>
                  <a:pt x="14938" y="5038"/>
                  <a:pt x="15339" y="4862"/>
                  <a:pt x="15640" y="4537"/>
                </a:cubicBezTo>
                <a:cubicBezTo>
                  <a:pt x="15940" y="4211"/>
                  <a:pt x="16091" y="3785"/>
                  <a:pt x="16091" y="3359"/>
                </a:cubicBezTo>
                <a:cubicBezTo>
                  <a:pt x="16091" y="2381"/>
                  <a:pt x="15314" y="1604"/>
                  <a:pt x="14361" y="1604"/>
                </a:cubicBezTo>
                <a:cubicBezTo>
                  <a:pt x="13860" y="1604"/>
                  <a:pt x="13409" y="1805"/>
                  <a:pt x="13083" y="2156"/>
                </a:cubicBezTo>
                <a:cubicBezTo>
                  <a:pt x="12782" y="2481"/>
                  <a:pt x="12607" y="2907"/>
                  <a:pt x="12607" y="3334"/>
                </a:cubicBezTo>
                <a:cubicBezTo>
                  <a:pt x="12607" y="3384"/>
                  <a:pt x="12607" y="3434"/>
                  <a:pt x="12607" y="3484"/>
                </a:cubicBezTo>
                <a:cubicBezTo>
                  <a:pt x="12632" y="3609"/>
                  <a:pt x="12757" y="3735"/>
                  <a:pt x="12883" y="3735"/>
                </a:cubicBezTo>
                <a:lnTo>
                  <a:pt x="12908" y="3735"/>
                </a:lnTo>
                <a:cubicBezTo>
                  <a:pt x="13058" y="3709"/>
                  <a:pt x="13183" y="3584"/>
                  <a:pt x="13158" y="3434"/>
                </a:cubicBezTo>
                <a:cubicBezTo>
                  <a:pt x="13158" y="3409"/>
                  <a:pt x="13158" y="3384"/>
                  <a:pt x="13158" y="3334"/>
                </a:cubicBezTo>
                <a:cubicBezTo>
                  <a:pt x="13158" y="2707"/>
                  <a:pt x="13685" y="2156"/>
                  <a:pt x="14361" y="2156"/>
                </a:cubicBezTo>
                <a:cubicBezTo>
                  <a:pt x="15013" y="2156"/>
                  <a:pt x="15539" y="2682"/>
                  <a:pt x="15539" y="3359"/>
                </a:cubicBezTo>
                <a:cubicBezTo>
                  <a:pt x="15539" y="3960"/>
                  <a:pt x="15063" y="4486"/>
                  <a:pt x="14437" y="4537"/>
                </a:cubicBezTo>
                <a:cubicBezTo>
                  <a:pt x="14407" y="4539"/>
                  <a:pt x="14378" y="4540"/>
                  <a:pt x="14349" y="4540"/>
                </a:cubicBezTo>
                <a:cubicBezTo>
                  <a:pt x="14032" y="4540"/>
                  <a:pt x="13739" y="4415"/>
                  <a:pt x="13509" y="4186"/>
                </a:cubicBezTo>
                <a:cubicBezTo>
                  <a:pt x="13459" y="4136"/>
                  <a:pt x="13390" y="4110"/>
                  <a:pt x="13321" y="4110"/>
                </a:cubicBezTo>
                <a:cubicBezTo>
                  <a:pt x="13252" y="4110"/>
                  <a:pt x="13183" y="4136"/>
                  <a:pt x="13133" y="4186"/>
                </a:cubicBezTo>
                <a:lnTo>
                  <a:pt x="12682" y="4637"/>
                </a:lnTo>
                <a:cubicBezTo>
                  <a:pt x="12106" y="4110"/>
                  <a:pt x="11329" y="3810"/>
                  <a:pt x="10502" y="3810"/>
                </a:cubicBezTo>
                <a:cubicBezTo>
                  <a:pt x="9650" y="3810"/>
                  <a:pt x="8898" y="4110"/>
                  <a:pt x="8296" y="4637"/>
                </a:cubicBezTo>
                <a:lnTo>
                  <a:pt x="6467" y="2807"/>
                </a:lnTo>
                <a:cubicBezTo>
                  <a:pt x="6692" y="2506"/>
                  <a:pt x="6843" y="2131"/>
                  <a:pt x="6843" y="1729"/>
                </a:cubicBezTo>
                <a:cubicBezTo>
                  <a:pt x="6843" y="777"/>
                  <a:pt x="6066" y="0"/>
                  <a:pt x="50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a:off x="3134888" y="2214875"/>
            <a:ext cx="421700" cy="469950"/>
            <a:chOff x="3562800" y="2734375"/>
            <a:chExt cx="421700" cy="469950"/>
          </a:xfrm>
        </p:grpSpPr>
        <p:sp>
          <p:nvSpPr>
            <p:cNvPr id="284" name="Google Shape;284;p20"/>
            <p:cNvSpPr/>
            <p:nvPr/>
          </p:nvSpPr>
          <p:spPr>
            <a:xfrm>
              <a:off x="3723825" y="2734375"/>
              <a:ext cx="152300" cy="114050"/>
            </a:xfrm>
            <a:custGeom>
              <a:rect b="b" l="l" r="r" t="t"/>
              <a:pathLst>
                <a:path extrusionOk="0" h="4562" w="6092">
                  <a:moveTo>
                    <a:pt x="2106" y="552"/>
                  </a:moveTo>
                  <a:cubicBezTo>
                    <a:pt x="2958" y="552"/>
                    <a:pt x="3660" y="1228"/>
                    <a:pt x="3660" y="2105"/>
                  </a:cubicBezTo>
                  <a:cubicBezTo>
                    <a:pt x="3660" y="2958"/>
                    <a:pt x="2958" y="3659"/>
                    <a:pt x="2106" y="3659"/>
                  </a:cubicBezTo>
                  <a:cubicBezTo>
                    <a:pt x="1254" y="3659"/>
                    <a:pt x="552" y="2958"/>
                    <a:pt x="552" y="2105"/>
                  </a:cubicBezTo>
                  <a:cubicBezTo>
                    <a:pt x="552" y="1228"/>
                    <a:pt x="1254" y="552"/>
                    <a:pt x="2106" y="552"/>
                  </a:cubicBezTo>
                  <a:close/>
                  <a:moveTo>
                    <a:pt x="2106" y="0"/>
                  </a:moveTo>
                  <a:cubicBezTo>
                    <a:pt x="928" y="0"/>
                    <a:pt x="1" y="927"/>
                    <a:pt x="1" y="2105"/>
                  </a:cubicBezTo>
                  <a:cubicBezTo>
                    <a:pt x="1" y="2456"/>
                    <a:pt x="76" y="2782"/>
                    <a:pt x="226" y="3083"/>
                  </a:cubicBezTo>
                  <a:cubicBezTo>
                    <a:pt x="252" y="3083"/>
                    <a:pt x="252" y="3108"/>
                    <a:pt x="252" y="3108"/>
                  </a:cubicBezTo>
                  <a:cubicBezTo>
                    <a:pt x="602" y="3760"/>
                    <a:pt x="1304" y="4211"/>
                    <a:pt x="2106" y="4211"/>
                  </a:cubicBezTo>
                  <a:cubicBezTo>
                    <a:pt x="2758" y="4211"/>
                    <a:pt x="3359" y="3910"/>
                    <a:pt x="3735" y="3434"/>
                  </a:cubicBezTo>
                  <a:lnTo>
                    <a:pt x="5640" y="4511"/>
                  </a:lnTo>
                  <a:cubicBezTo>
                    <a:pt x="5690" y="4537"/>
                    <a:pt x="5715" y="4562"/>
                    <a:pt x="5765" y="4562"/>
                  </a:cubicBezTo>
                  <a:cubicBezTo>
                    <a:pt x="5866" y="4562"/>
                    <a:pt x="5966" y="4511"/>
                    <a:pt x="6016" y="4411"/>
                  </a:cubicBezTo>
                  <a:cubicBezTo>
                    <a:pt x="6091" y="4286"/>
                    <a:pt x="6041" y="4110"/>
                    <a:pt x="5916" y="4035"/>
                  </a:cubicBezTo>
                  <a:lnTo>
                    <a:pt x="4036" y="2958"/>
                  </a:lnTo>
                  <a:cubicBezTo>
                    <a:pt x="4161" y="2707"/>
                    <a:pt x="4211" y="2406"/>
                    <a:pt x="4211" y="2105"/>
                  </a:cubicBezTo>
                  <a:cubicBezTo>
                    <a:pt x="4211" y="927"/>
                    <a:pt x="3259"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3562800" y="2815200"/>
              <a:ext cx="157300" cy="115925"/>
            </a:xfrm>
            <a:custGeom>
              <a:rect b="b" l="l" r="r" t="t"/>
              <a:pathLst>
                <a:path extrusionOk="0" h="4637" w="6292">
                  <a:moveTo>
                    <a:pt x="2131" y="978"/>
                  </a:moveTo>
                  <a:cubicBezTo>
                    <a:pt x="2983" y="978"/>
                    <a:pt x="3685" y="1679"/>
                    <a:pt x="3685" y="2532"/>
                  </a:cubicBezTo>
                  <a:cubicBezTo>
                    <a:pt x="3685" y="3409"/>
                    <a:pt x="2983" y="4111"/>
                    <a:pt x="2131" y="4111"/>
                  </a:cubicBezTo>
                  <a:cubicBezTo>
                    <a:pt x="1254" y="4111"/>
                    <a:pt x="552" y="3409"/>
                    <a:pt x="552" y="2532"/>
                  </a:cubicBezTo>
                  <a:cubicBezTo>
                    <a:pt x="552" y="1679"/>
                    <a:pt x="1254" y="978"/>
                    <a:pt x="2131" y="978"/>
                  </a:cubicBezTo>
                  <a:close/>
                  <a:moveTo>
                    <a:pt x="5966" y="0"/>
                  </a:moveTo>
                  <a:cubicBezTo>
                    <a:pt x="5916" y="0"/>
                    <a:pt x="5890" y="25"/>
                    <a:pt x="5840" y="50"/>
                  </a:cubicBezTo>
                  <a:lnTo>
                    <a:pt x="3785" y="1228"/>
                  </a:lnTo>
                  <a:cubicBezTo>
                    <a:pt x="3384" y="752"/>
                    <a:pt x="2808" y="426"/>
                    <a:pt x="2131" y="426"/>
                  </a:cubicBezTo>
                  <a:cubicBezTo>
                    <a:pt x="953" y="426"/>
                    <a:pt x="1" y="1379"/>
                    <a:pt x="1" y="2532"/>
                  </a:cubicBezTo>
                  <a:cubicBezTo>
                    <a:pt x="1" y="3710"/>
                    <a:pt x="953" y="4637"/>
                    <a:pt x="2131" y="4637"/>
                  </a:cubicBezTo>
                  <a:cubicBezTo>
                    <a:pt x="3284" y="4637"/>
                    <a:pt x="4236" y="3710"/>
                    <a:pt x="4236" y="2532"/>
                  </a:cubicBezTo>
                  <a:cubicBezTo>
                    <a:pt x="4236" y="2256"/>
                    <a:pt x="4186" y="1955"/>
                    <a:pt x="4061" y="1705"/>
                  </a:cubicBezTo>
                  <a:lnTo>
                    <a:pt x="6116" y="527"/>
                  </a:lnTo>
                  <a:cubicBezTo>
                    <a:pt x="6241" y="451"/>
                    <a:pt x="6291" y="276"/>
                    <a:pt x="6216" y="151"/>
                  </a:cubicBezTo>
                  <a:cubicBezTo>
                    <a:pt x="6166" y="75"/>
                    <a:pt x="6066" y="0"/>
                    <a:pt x="5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3671825" y="3090250"/>
              <a:ext cx="157300" cy="114075"/>
            </a:xfrm>
            <a:custGeom>
              <a:rect b="b" l="l" r="r" t="t"/>
              <a:pathLst>
                <a:path extrusionOk="0" h="4563" w="6292">
                  <a:moveTo>
                    <a:pt x="4186" y="878"/>
                  </a:moveTo>
                  <a:cubicBezTo>
                    <a:pt x="5038" y="878"/>
                    <a:pt x="5740" y="1580"/>
                    <a:pt x="5740" y="2432"/>
                  </a:cubicBezTo>
                  <a:cubicBezTo>
                    <a:pt x="5740" y="3309"/>
                    <a:pt x="5038" y="4011"/>
                    <a:pt x="4186" y="4011"/>
                  </a:cubicBezTo>
                  <a:cubicBezTo>
                    <a:pt x="3334" y="4011"/>
                    <a:pt x="2632" y="3309"/>
                    <a:pt x="2632" y="2432"/>
                  </a:cubicBezTo>
                  <a:cubicBezTo>
                    <a:pt x="2632" y="1580"/>
                    <a:pt x="3334" y="878"/>
                    <a:pt x="4186" y="878"/>
                  </a:cubicBezTo>
                  <a:close/>
                  <a:moveTo>
                    <a:pt x="301" y="1"/>
                  </a:moveTo>
                  <a:cubicBezTo>
                    <a:pt x="201" y="1"/>
                    <a:pt x="126" y="51"/>
                    <a:pt x="76" y="126"/>
                  </a:cubicBezTo>
                  <a:cubicBezTo>
                    <a:pt x="1" y="251"/>
                    <a:pt x="26" y="427"/>
                    <a:pt x="176" y="502"/>
                  </a:cubicBezTo>
                  <a:lnTo>
                    <a:pt x="2206" y="1680"/>
                  </a:lnTo>
                  <a:cubicBezTo>
                    <a:pt x="2131" y="1931"/>
                    <a:pt x="2081" y="2181"/>
                    <a:pt x="2081" y="2432"/>
                  </a:cubicBezTo>
                  <a:cubicBezTo>
                    <a:pt x="2081" y="3610"/>
                    <a:pt x="3008" y="4562"/>
                    <a:pt x="4186" y="4562"/>
                  </a:cubicBezTo>
                  <a:cubicBezTo>
                    <a:pt x="5339" y="4562"/>
                    <a:pt x="6291" y="3610"/>
                    <a:pt x="6291" y="2432"/>
                  </a:cubicBezTo>
                  <a:cubicBezTo>
                    <a:pt x="6291" y="2031"/>
                    <a:pt x="6191" y="1655"/>
                    <a:pt x="5991" y="1354"/>
                  </a:cubicBezTo>
                  <a:cubicBezTo>
                    <a:pt x="5991" y="1354"/>
                    <a:pt x="5991" y="1329"/>
                    <a:pt x="5991" y="1329"/>
                  </a:cubicBezTo>
                  <a:cubicBezTo>
                    <a:pt x="5991" y="1329"/>
                    <a:pt x="5966" y="1329"/>
                    <a:pt x="5966" y="1304"/>
                  </a:cubicBezTo>
                  <a:cubicBezTo>
                    <a:pt x="5590" y="728"/>
                    <a:pt x="4938" y="327"/>
                    <a:pt x="4186" y="327"/>
                  </a:cubicBezTo>
                  <a:cubicBezTo>
                    <a:pt x="3484" y="327"/>
                    <a:pt x="2858" y="678"/>
                    <a:pt x="2482" y="1204"/>
                  </a:cubicBezTo>
                  <a:lnTo>
                    <a:pt x="452" y="26"/>
                  </a:lnTo>
                  <a:cubicBezTo>
                    <a:pt x="402" y="1"/>
                    <a:pt x="352"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3878600" y="2825850"/>
              <a:ext cx="105900" cy="167950"/>
            </a:xfrm>
            <a:custGeom>
              <a:rect b="b" l="l" r="r" t="t"/>
              <a:pathLst>
                <a:path extrusionOk="0" h="6718" w="4236">
                  <a:moveTo>
                    <a:pt x="2106" y="552"/>
                  </a:moveTo>
                  <a:cubicBezTo>
                    <a:pt x="2983" y="552"/>
                    <a:pt x="3685" y="1253"/>
                    <a:pt x="3685" y="2106"/>
                  </a:cubicBezTo>
                  <a:cubicBezTo>
                    <a:pt x="3685" y="2983"/>
                    <a:pt x="2983" y="3685"/>
                    <a:pt x="2106" y="3685"/>
                  </a:cubicBezTo>
                  <a:cubicBezTo>
                    <a:pt x="1254" y="3685"/>
                    <a:pt x="552" y="2983"/>
                    <a:pt x="552" y="2106"/>
                  </a:cubicBezTo>
                  <a:cubicBezTo>
                    <a:pt x="552" y="1253"/>
                    <a:pt x="1254" y="552"/>
                    <a:pt x="2106" y="552"/>
                  </a:cubicBezTo>
                  <a:close/>
                  <a:moveTo>
                    <a:pt x="2106" y="0"/>
                  </a:moveTo>
                  <a:cubicBezTo>
                    <a:pt x="1354" y="0"/>
                    <a:pt x="677" y="401"/>
                    <a:pt x="301" y="1028"/>
                  </a:cubicBezTo>
                  <a:cubicBezTo>
                    <a:pt x="301" y="1053"/>
                    <a:pt x="301" y="1053"/>
                    <a:pt x="301" y="1053"/>
                  </a:cubicBezTo>
                  <a:cubicBezTo>
                    <a:pt x="101" y="1354"/>
                    <a:pt x="0" y="1730"/>
                    <a:pt x="0" y="2106"/>
                  </a:cubicBezTo>
                  <a:cubicBezTo>
                    <a:pt x="0" y="3183"/>
                    <a:pt x="802" y="4061"/>
                    <a:pt x="1830" y="4211"/>
                  </a:cubicBezTo>
                  <a:lnTo>
                    <a:pt x="1830" y="6441"/>
                  </a:lnTo>
                  <a:cubicBezTo>
                    <a:pt x="1830" y="6592"/>
                    <a:pt x="1955" y="6717"/>
                    <a:pt x="2106" y="6717"/>
                  </a:cubicBezTo>
                  <a:cubicBezTo>
                    <a:pt x="2256" y="6717"/>
                    <a:pt x="2381" y="6592"/>
                    <a:pt x="2381" y="6441"/>
                  </a:cubicBezTo>
                  <a:lnTo>
                    <a:pt x="2381" y="4211"/>
                  </a:lnTo>
                  <a:cubicBezTo>
                    <a:pt x="3434" y="4061"/>
                    <a:pt x="4236" y="3183"/>
                    <a:pt x="4236" y="2106"/>
                  </a:cubicBezTo>
                  <a:cubicBezTo>
                    <a:pt x="4236" y="953"/>
                    <a:pt x="3284"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3562800" y="2944900"/>
              <a:ext cx="105925" cy="167950"/>
            </a:xfrm>
            <a:custGeom>
              <a:rect b="b" l="l" r="r" t="t"/>
              <a:pathLst>
                <a:path extrusionOk="0" h="6718" w="4237">
                  <a:moveTo>
                    <a:pt x="2131" y="3058"/>
                  </a:moveTo>
                  <a:cubicBezTo>
                    <a:pt x="2983" y="3058"/>
                    <a:pt x="3685" y="3760"/>
                    <a:pt x="3685" y="4612"/>
                  </a:cubicBezTo>
                  <a:cubicBezTo>
                    <a:pt x="3685" y="5464"/>
                    <a:pt x="2983" y="6166"/>
                    <a:pt x="2131" y="6166"/>
                  </a:cubicBezTo>
                  <a:cubicBezTo>
                    <a:pt x="1254" y="6166"/>
                    <a:pt x="552" y="5464"/>
                    <a:pt x="552" y="4612"/>
                  </a:cubicBezTo>
                  <a:cubicBezTo>
                    <a:pt x="552" y="3760"/>
                    <a:pt x="1254" y="3058"/>
                    <a:pt x="2131" y="3058"/>
                  </a:cubicBezTo>
                  <a:close/>
                  <a:moveTo>
                    <a:pt x="2131" y="0"/>
                  </a:moveTo>
                  <a:cubicBezTo>
                    <a:pt x="1981" y="0"/>
                    <a:pt x="1855" y="126"/>
                    <a:pt x="1855" y="276"/>
                  </a:cubicBezTo>
                  <a:lnTo>
                    <a:pt x="1855" y="2507"/>
                  </a:lnTo>
                  <a:cubicBezTo>
                    <a:pt x="803" y="2657"/>
                    <a:pt x="1" y="3534"/>
                    <a:pt x="1" y="4612"/>
                  </a:cubicBezTo>
                  <a:cubicBezTo>
                    <a:pt x="1" y="5765"/>
                    <a:pt x="953" y="6717"/>
                    <a:pt x="2131" y="6717"/>
                  </a:cubicBezTo>
                  <a:cubicBezTo>
                    <a:pt x="2908" y="6717"/>
                    <a:pt x="3585" y="6291"/>
                    <a:pt x="3936" y="5690"/>
                  </a:cubicBezTo>
                  <a:cubicBezTo>
                    <a:pt x="3936" y="5664"/>
                    <a:pt x="3961" y="5664"/>
                    <a:pt x="3961" y="5664"/>
                  </a:cubicBezTo>
                  <a:cubicBezTo>
                    <a:pt x="3961" y="5664"/>
                    <a:pt x="3961" y="5664"/>
                    <a:pt x="3961" y="5639"/>
                  </a:cubicBezTo>
                  <a:cubicBezTo>
                    <a:pt x="4136" y="5339"/>
                    <a:pt x="4236" y="4988"/>
                    <a:pt x="4236" y="4612"/>
                  </a:cubicBezTo>
                  <a:cubicBezTo>
                    <a:pt x="4236" y="3534"/>
                    <a:pt x="3434" y="2657"/>
                    <a:pt x="2407" y="2507"/>
                  </a:cubicBezTo>
                  <a:lnTo>
                    <a:pt x="2407" y="276"/>
                  </a:lnTo>
                  <a:cubicBezTo>
                    <a:pt x="2407" y="126"/>
                    <a:pt x="2281"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3832225" y="3007550"/>
              <a:ext cx="152275" cy="112800"/>
            </a:xfrm>
            <a:custGeom>
              <a:rect b="b" l="l" r="r" t="t"/>
              <a:pathLst>
                <a:path extrusionOk="0" h="4512" w="6091">
                  <a:moveTo>
                    <a:pt x="3961" y="552"/>
                  </a:moveTo>
                  <a:cubicBezTo>
                    <a:pt x="4838" y="552"/>
                    <a:pt x="5540" y="1254"/>
                    <a:pt x="5540" y="2106"/>
                  </a:cubicBezTo>
                  <a:cubicBezTo>
                    <a:pt x="5540" y="2958"/>
                    <a:pt x="4838" y="3660"/>
                    <a:pt x="3961" y="3660"/>
                  </a:cubicBezTo>
                  <a:cubicBezTo>
                    <a:pt x="3109" y="3660"/>
                    <a:pt x="2407" y="2958"/>
                    <a:pt x="2407" y="2106"/>
                  </a:cubicBezTo>
                  <a:cubicBezTo>
                    <a:pt x="2407" y="1254"/>
                    <a:pt x="3109" y="552"/>
                    <a:pt x="3961" y="552"/>
                  </a:cubicBezTo>
                  <a:close/>
                  <a:moveTo>
                    <a:pt x="3961" y="1"/>
                  </a:moveTo>
                  <a:cubicBezTo>
                    <a:pt x="2808" y="1"/>
                    <a:pt x="1855" y="928"/>
                    <a:pt x="1855" y="2106"/>
                  </a:cubicBezTo>
                  <a:cubicBezTo>
                    <a:pt x="1855" y="2382"/>
                    <a:pt x="1906" y="2657"/>
                    <a:pt x="2031" y="2908"/>
                  </a:cubicBezTo>
                  <a:lnTo>
                    <a:pt x="151" y="3986"/>
                  </a:lnTo>
                  <a:cubicBezTo>
                    <a:pt x="76" y="4036"/>
                    <a:pt x="26" y="4086"/>
                    <a:pt x="26" y="4161"/>
                  </a:cubicBezTo>
                  <a:cubicBezTo>
                    <a:pt x="1" y="4236"/>
                    <a:pt x="1" y="4311"/>
                    <a:pt x="51" y="4361"/>
                  </a:cubicBezTo>
                  <a:cubicBezTo>
                    <a:pt x="101" y="4462"/>
                    <a:pt x="176" y="4512"/>
                    <a:pt x="276" y="4512"/>
                  </a:cubicBezTo>
                  <a:cubicBezTo>
                    <a:pt x="327" y="4512"/>
                    <a:pt x="377" y="4487"/>
                    <a:pt x="427" y="4462"/>
                  </a:cubicBezTo>
                  <a:lnTo>
                    <a:pt x="2307" y="3384"/>
                  </a:lnTo>
                  <a:cubicBezTo>
                    <a:pt x="2682" y="3885"/>
                    <a:pt x="3284" y="4211"/>
                    <a:pt x="3961" y="4211"/>
                  </a:cubicBezTo>
                  <a:cubicBezTo>
                    <a:pt x="5139" y="4211"/>
                    <a:pt x="6091" y="3259"/>
                    <a:pt x="6091" y="2106"/>
                  </a:cubicBezTo>
                  <a:cubicBezTo>
                    <a:pt x="6091" y="928"/>
                    <a:pt x="5139" y="1"/>
                    <a:pt x="3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0"/>
          <p:cNvGrpSpPr/>
          <p:nvPr/>
        </p:nvGrpSpPr>
        <p:grpSpPr>
          <a:xfrm>
            <a:off x="3135200" y="3045800"/>
            <a:ext cx="421075" cy="469950"/>
            <a:chOff x="4041500" y="573325"/>
            <a:chExt cx="421075" cy="469950"/>
          </a:xfrm>
        </p:grpSpPr>
        <p:sp>
          <p:nvSpPr>
            <p:cNvPr id="291" name="Google Shape;291;p20"/>
            <p:cNvSpPr/>
            <p:nvPr/>
          </p:nvSpPr>
          <p:spPr>
            <a:xfrm>
              <a:off x="4097900" y="646000"/>
              <a:ext cx="106550" cy="106550"/>
            </a:xfrm>
            <a:custGeom>
              <a:rect b="b" l="l" r="r" t="t"/>
              <a:pathLst>
                <a:path extrusionOk="0" h="4262" w="4262">
                  <a:moveTo>
                    <a:pt x="2883" y="1"/>
                  </a:moveTo>
                  <a:cubicBezTo>
                    <a:pt x="2732" y="1"/>
                    <a:pt x="2607" y="126"/>
                    <a:pt x="2607" y="277"/>
                  </a:cubicBezTo>
                  <a:cubicBezTo>
                    <a:pt x="2607" y="427"/>
                    <a:pt x="2732" y="552"/>
                    <a:pt x="2883" y="552"/>
                  </a:cubicBezTo>
                  <a:cubicBezTo>
                    <a:pt x="3334" y="552"/>
                    <a:pt x="3710" y="928"/>
                    <a:pt x="3710" y="1379"/>
                  </a:cubicBezTo>
                  <a:cubicBezTo>
                    <a:pt x="3710" y="1830"/>
                    <a:pt x="3334" y="2206"/>
                    <a:pt x="2883" y="2206"/>
                  </a:cubicBezTo>
                  <a:cubicBezTo>
                    <a:pt x="2707" y="2206"/>
                    <a:pt x="2532" y="2282"/>
                    <a:pt x="2406" y="2407"/>
                  </a:cubicBezTo>
                  <a:cubicBezTo>
                    <a:pt x="2256" y="2532"/>
                    <a:pt x="2181" y="2708"/>
                    <a:pt x="2181" y="2908"/>
                  </a:cubicBezTo>
                  <a:cubicBezTo>
                    <a:pt x="2181" y="3359"/>
                    <a:pt x="1830" y="3710"/>
                    <a:pt x="1379" y="3735"/>
                  </a:cubicBezTo>
                  <a:cubicBezTo>
                    <a:pt x="903" y="3710"/>
                    <a:pt x="552" y="3359"/>
                    <a:pt x="552" y="2908"/>
                  </a:cubicBezTo>
                  <a:cubicBezTo>
                    <a:pt x="552" y="1981"/>
                    <a:pt x="1078" y="1129"/>
                    <a:pt x="1930" y="753"/>
                  </a:cubicBezTo>
                  <a:cubicBezTo>
                    <a:pt x="2005" y="728"/>
                    <a:pt x="2056" y="678"/>
                    <a:pt x="2081" y="602"/>
                  </a:cubicBezTo>
                  <a:cubicBezTo>
                    <a:pt x="2106" y="527"/>
                    <a:pt x="2106" y="452"/>
                    <a:pt x="2081" y="402"/>
                  </a:cubicBezTo>
                  <a:cubicBezTo>
                    <a:pt x="2030" y="302"/>
                    <a:pt x="1930" y="226"/>
                    <a:pt x="1830" y="226"/>
                  </a:cubicBezTo>
                  <a:cubicBezTo>
                    <a:pt x="1780" y="226"/>
                    <a:pt x="1730" y="226"/>
                    <a:pt x="1705" y="252"/>
                  </a:cubicBezTo>
                  <a:cubicBezTo>
                    <a:pt x="1203" y="477"/>
                    <a:pt x="777" y="853"/>
                    <a:pt x="477" y="1304"/>
                  </a:cubicBezTo>
                  <a:cubicBezTo>
                    <a:pt x="151" y="1780"/>
                    <a:pt x="0" y="2332"/>
                    <a:pt x="0" y="2908"/>
                  </a:cubicBezTo>
                  <a:cubicBezTo>
                    <a:pt x="0" y="3259"/>
                    <a:pt x="126" y="3610"/>
                    <a:pt x="401" y="3861"/>
                  </a:cubicBezTo>
                  <a:cubicBezTo>
                    <a:pt x="652" y="4136"/>
                    <a:pt x="1003" y="4262"/>
                    <a:pt x="1379" y="4262"/>
                  </a:cubicBezTo>
                  <a:cubicBezTo>
                    <a:pt x="1730" y="4262"/>
                    <a:pt x="2081" y="4136"/>
                    <a:pt x="2331" y="3861"/>
                  </a:cubicBezTo>
                  <a:cubicBezTo>
                    <a:pt x="2607" y="3610"/>
                    <a:pt x="2732" y="3259"/>
                    <a:pt x="2732" y="2908"/>
                  </a:cubicBezTo>
                  <a:cubicBezTo>
                    <a:pt x="2732" y="2808"/>
                    <a:pt x="2807" y="2758"/>
                    <a:pt x="2883" y="2758"/>
                  </a:cubicBezTo>
                  <a:cubicBezTo>
                    <a:pt x="3259" y="2758"/>
                    <a:pt x="3609" y="2607"/>
                    <a:pt x="3860" y="2357"/>
                  </a:cubicBezTo>
                  <a:cubicBezTo>
                    <a:pt x="4111" y="2081"/>
                    <a:pt x="4261" y="1755"/>
                    <a:pt x="4261" y="1379"/>
                  </a:cubicBezTo>
                  <a:cubicBezTo>
                    <a:pt x="4261" y="1003"/>
                    <a:pt x="4111" y="653"/>
                    <a:pt x="3860" y="402"/>
                  </a:cubicBezTo>
                  <a:cubicBezTo>
                    <a:pt x="3609" y="151"/>
                    <a:pt x="3259" y="1"/>
                    <a:pt x="28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4042750" y="829600"/>
              <a:ext cx="106550" cy="106525"/>
            </a:xfrm>
            <a:custGeom>
              <a:rect b="b" l="l" r="r" t="t"/>
              <a:pathLst>
                <a:path extrusionOk="0" h="4261" w="4262">
                  <a:moveTo>
                    <a:pt x="1379" y="0"/>
                  </a:moveTo>
                  <a:cubicBezTo>
                    <a:pt x="1229" y="0"/>
                    <a:pt x="1104" y="126"/>
                    <a:pt x="1104" y="276"/>
                  </a:cubicBezTo>
                  <a:cubicBezTo>
                    <a:pt x="1104" y="426"/>
                    <a:pt x="1229" y="552"/>
                    <a:pt x="1379" y="552"/>
                  </a:cubicBezTo>
                  <a:cubicBezTo>
                    <a:pt x="2006" y="552"/>
                    <a:pt x="2582" y="802"/>
                    <a:pt x="3033" y="1228"/>
                  </a:cubicBezTo>
                  <a:cubicBezTo>
                    <a:pt x="3460" y="1679"/>
                    <a:pt x="3710" y="2281"/>
                    <a:pt x="3710" y="2908"/>
                  </a:cubicBezTo>
                  <a:cubicBezTo>
                    <a:pt x="3710" y="3359"/>
                    <a:pt x="3334" y="3710"/>
                    <a:pt x="2883" y="3710"/>
                  </a:cubicBezTo>
                  <a:cubicBezTo>
                    <a:pt x="2432" y="3710"/>
                    <a:pt x="2056" y="3359"/>
                    <a:pt x="2056" y="2908"/>
                  </a:cubicBezTo>
                  <a:cubicBezTo>
                    <a:pt x="2056" y="2707"/>
                    <a:pt x="1981" y="2532"/>
                    <a:pt x="1855" y="2406"/>
                  </a:cubicBezTo>
                  <a:cubicBezTo>
                    <a:pt x="1730" y="2281"/>
                    <a:pt x="1555" y="2206"/>
                    <a:pt x="1379" y="2206"/>
                  </a:cubicBezTo>
                  <a:cubicBezTo>
                    <a:pt x="903" y="2206"/>
                    <a:pt x="552" y="1830"/>
                    <a:pt x="552" y="1379"/>
                  </a:cubicBezTo>
                  <a:cubicBezTo>
                    <a:pt x="552" y="1228"/>
                    <a:pt x="577" y="1053"/>
                    <a:pt x="678" y="928"/>
                  </a:cubicBezTo>
                  <a:cubicBezTo>
                    <a:pt x="703" y="877"/>
                    <a:pt x="728" y="802"/>
                    <a:pt x="703" y="727"/>
                  </a:cubicBezTo>
                  <a:cubicBezTo>
                    <a:pt x="703" y="652"/>
                    <a:pt x="652" y="577"/>
                    <a:pt x="602" y="552"/>
                  </a:cubicBezTo>
                  <a:cubicBezTo>
                    <a:pt x="552" y="527"/>
                    <a:pt x="502" y="502"/>
                    <a:pt x="452" y="502"/>
                  </a:cubicBezTo>
                  <a:cubicBezTo>
                    <a:pt x="352" y="502"/>
                    <a:pt x="251" y="552"/>
                    <a:pt x="201" y="627"/>
                  </a:cubicBezTo>
                  <a:cubicBezTo>
                    <a:pt x="76" y="852"/>
                    <a:pt x="1" y="1103"/>
                    <a:pt x="1" y="1379"/>
                  </a:cubicBezTo>
                  <a:cubicBezTo>
                    <a:pt x="1" y="1755"/>
                    <a:pt x="126" y="2080"/>
                    <a:pt x="402" y="2356"/>
                  </a:cubicBezTo>
                  <a:cubicBezTo>
                    <a:pt x="652" y="2607"/>
                    <a:pt x="1003" y="2757"/>
                    <a:pt x="1379" y="2757"/>
                  </a:cubicBezTo>
                  <a:cubicBezTo>
                    <a:pt x="1454" y="2757"/>
                    <a:pt x="1505" y="2807"/>
                    <a:pt x="1505" y="2908"/>
                  </a:cubicBezTo>
                  <a:cubicBezTo>
                    <a:pt x="1505" y="3258"/>
                    <a:pt x="1655" y="3609"/>
                    <a:pt x="1906" y="3860"/>
                  </a:cubicBezTo>
                  <a:cubicBezTo>
                    <a:pt x="2181" y="4136"/>
                    <a:pt x="2532" y="4261"/>
                    <a:pt x="2883" y="4261"/>
                  </a:cubicBezTo>
                  <a:cubicBezTo>
                    <a:pt x="3259" y="4261"/>
                    <a:pt x="3610" y="4136"/>
                    <a:pt x="3861" y="3860"/>
                  </a:cubicBezTo>
                  <a:cubicBezTo>
                    <a:pt x="4136" y="3609"/>
                    <a:pt x="4262" y="3258"/>
                    <a:pt x="4262" y="2908"/>
                  </a:cubicBezTo>
                  <a:cubicBezTo>
                    <a:pt x="4262" y="2507"/>
                    <a:pt x="4186" y="2131"/>
                    <a:pt x="4036" y="1780"/>
                  </a:cubicBezTo>
                  <a:cubicBezTo>
                    <a:pt x="3886" y="1429"/>
                    <a:pt x="3685" y="1103"/>
                    <a:pt x="3409" y="852"/>
                  </a:cubicBezTo>
                  <a:cubicBezTo>
                    <a:pt x="3159" y="577"/>
                    <a:pt x="2833" y="376"/>
                    <a:pt x="2507" y="226"/>
                  </a:cubicBezTo>
                  <a:cubicBezTo>
                    <a:pt x="2131" y="75"/>
                    <a:pt x="1755" y="0"/>
                    <a:pt x="1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4321575" y="859050"/>
              <a:ext cx="107175" cy="107150"/>
            </a:xfrm>
            <a:custGeom>
              <a:rect b="b" l="l" r="r" t="t"/>
              <a:pathLst>
                <a:path extrusionOk="0" h="4286" w="4287">
                  <a:moveTo>
                    <a:pt x="2908" y="0"/>
                  </a:moveTo>
                  <a:cubicBezTo>
                    <a:pt x="2758" y="0"/>
                    <a:pt x="2632" y="126"/>
                    <a:pt x="2632" y="276"/>
                  </a:cubicBezTo>
                  <a:cubicBezTo>
                    <a:pt x="2632" y="426"/>
                    <a:pt x="2758" y="552"/>
                    <a:pt x="2908" y="552"/>
                  </a:cubicBezTo>
                  <a:cubicBezTo>
                    <a:pt x="3359" y="552"/>
                    <a:pt x="3735" y="928"/>
                    <a:pt x="3735" y="1379"/>
                  </a:cubicBezTo>
                  <a:cubicBezTo>
                    <a:pt x="3735" y="2005"/>
                    <a:pt x="3485" y="2607"/>
                    <a:pt x="3033" y="3033"/>
                  </a:cubicBezTo>
                  <a:cubicBezTo>
                    <a:pt x="2582" y="3484"/>
                    <a:pt x="2006" y="3735"/>
                    <a:pt x="1379" y="3735"/>
                  </a:cubicBezTo>
                  <a:cubicBezTo>
                    <a:pt x="928" y="3735"/>
                    <a:pt x="552" y="3359"/>
                    <a:pt x="552" y="2908"/>
                  </a:cubicBezTo>
                  <a:cubicBezTo>
                    <a:pt x="552" y="2456"/>
                    <a:pt x="928" y="2080"/>
                    <a:pt x="1379" y="2080"/>
                  </a:cubicBezTo>
                  <a:cubicBezTo>
                    <a:pt x="1555" y="2080"/>
                    <a:pt x="1730" y="2005"/>
                    <a:pt x="1880" y="1880"/>
                  </a:cubicBezTo>
                  <a:cubicBezTo>
                    <a:pt x="2006" y="1755"/>
                    <a:pt x="2081" y="1579"/>
                    <a:pt x="2081" y="1379"/>
                  </a:cubicBezTo>
                  <a:cubicBezTo>
                    <a:pt x="2081" y="1228"/>
                    <a:pt x="2106" y="1078"/>
                    <a:pt x="2206" y="928"/>
                  </a:cubicBezTo>
                  <a:cubicBezTo>
                    <a:pt x="2281" y="802"/>
                    <a:pt x="2256" y="652"/>
                    <a:pt x="2131" y="552"/>
                  </a:cubicBezTo>
                  <a:cubicBezTo>
                    <a:pt x="2081" y="527"/>
                    <a:pt x="2031" y="527"/>
                    <a:pt x="1981" y="527"/>
                  </a:cubicBezTo>
                  <a:cubicBezTo>
                    <a:pt x="1880" y="527"/>
                    <a:pt x="1780" y="552"/>
                    <a:pt x="1730" y="652"/>
                  </a:cubicBezTo>
                  <a:cubicBezTo>
                    <a:pt x="1605" y="852"/>
                    <a:pt x="1530" y="1128"/>
                    <a:pt x="1530" y="1379"/>
                  </a:cubicBezTo>
                  <a:cubicBezTo>
                    <a:pt x="1530" y="1454"/>
                    <a:pt x="1454" y="1529"/>
                    <a:pt x="1379" y="1529"/>
                  </a:cubicBezTo>
                  <a:cubicBezTo>
                    <a:pt x="1003" y="1529"/>
                    <a:pt x="652" y="1679"/>
                    <a:pt x="402" y="1930"/>
                  </a:cubicBezTo>
                  <a:cubicBezTo>
                    <a:pt x="151" y="2181"/>
                    <a:pt x="1" y="2532"/>
                    <a:pt x="1" y="2908"/>
                  </a:cubicBezTo>
                  <a:cubicBezTo>
                    <a:pt x="1" y="3283"/>
                    <a:pt x="151" y="3609"/>
                    <a:pt x="402" y="3885"/>
                  </a:cubicBezTo>
                  <a:cubicBezTo>
                    <a:pt x="652" y="4136"/>
                    <a:pt x="1003" y="4286"/>
                    <a:pt x="1379" y="4286"/>
                  </a:cubicBezTo>
                  <a:cubicBezTo>
                    <a:pt x="1780" y="4286"/>
                    <a:pt x="2156" y="4211"/>
                    <a:pt x="2507" y="4060"/>
                  </a:cubicBezTo>
                  <a:cubicBezTo>
                    <a:pt x="2858" y="3910"/>
                    <a:pt x="3159" y="3710"/>
                    <a:pt x="3434" y="3434"/>
                  </a:cubicBezTo>
                  <a:cubicBezTo>
                    <a:pt x="3685" y="3158"/>
                    <a:pt x="3911" y="2857"/>
                    <a:pt x="4036" y="2507"/>
                  </a:cubicBezTo>
                  <a:cubicBezTo>
                    <a:pt x="4186" y="2156"/>
                    <a:pt x="4287" y="1780"/>
                    <a:pt x="4287" y="1379"/>
                  </a:cubicBezTo>
                  <a:cubicBezTo>
                    <a:pt x="4287" y="1028"/>
                    <a:pt x="4136" y="677"/>
                    <a:pt x="3860" y="401"/>
                  </a:cubicBezTo>
                  <a:cubicBezTo>
                    <a:pt x="3610" y="151"/>
                    <a:pt x="3259" y="0"/>
                    <a:pt x="2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4164950" y="895375"/>
              <a:ext cx="80225" cy="122225"/>
            </a:xfrm>
            <a:custGeom>
              <a:rect b="b" l="l" r="r" t="t"/>
              <a:pathLst>
                <a:path extrusionOk="0" h="4889" w="3209">
                  <a:moveTo>
                    <a:pt x="1830" y="1"/>
                  </a:moveTo>
                  <a:cubicBezTo>
                    <a:pt x="1654" y="1"/>
                    <a:pt x="1479" y="26"/>
                    <a:pt x="1303" y="101"/>
                  </a:cubicBezTo>
                  <a:cubicBezTo>
                    <a:pt x="1153" y="151"/>
                    <a:pt x="978" y="251"/>
                    <a:pt x="852" y="402"/>
                  </a:cubicBezTo>
                  <a:cubicBezTo>
                    <a:pt x="577" y="678"/>
                    <a:pt x="376" y="978"/>
                    <a:pt x="226" y="1354"/>
                  </a:cubicBezTo>
                  <a:cubicBezTo>
                    <a:pt x="75" y="1705"/>
                    <a:pt x="0" y="2056"/>
                    <a:pt x="0" y="2432"/>
                  </a:cubicBezTo>
                  <a:cubicBezTo>
                    <a:pt x="0" y="2808"/>
                    <a:pt x="75" y="3184"/>
                    <a:pt x="226" y="3535"/>
                  </a:cubicBezTo>
                  <a:cubicBezTo>
                    <a:pt x="376" y="3886"/>
                    <a:pt x="577" y="4211"/>
                    <a:pt x="852" y="4487"/>
                  </a:cubicBezTo>
                  <a:cubicBezTo>
                    <a:pt x="978" y="4612"/>
                    <a:pt x="1153" y="4713"/>
                    <a:pt x="1303" y="4788"/>
                  </a:cubicBezTo>
                  <a:cubicBezTo>
                    <a:pt x="1479" y="4863"/>
                    <a:pt x="1654" y="4888"/>
                    <a:pt x="1830" y="4888"/>
                  </a:cubicBezTo>
                  <a:cubicBezTo>
                    <a:pt x="2005" y="4888"/>
                    <a:pt x="2181" y="4863"/>
                    <a:pt x="2356" y="4788"/>
                  </a:cubicBezTo>
                  <a:cubicBezTo>
                    <a:pt x="2531" y="4713"/>
                    <a:pt x="2682" y="4612"/>
                    <a:pt x="2807" y="4487"/>
                  </a:cubicBezTo>
                  <a:cubicBezTo>
                    <a:pt x="2932" y="4362"/>
                    <a:pt x="3033" y="4211"/>
                    <a:pt x="3108" y="4036"/>
                  </a:cubicBezTo>
                  <a:cubicBezTo>
                    <a:pt x="3183" y="3861"/>
                    <a:pt x="3208" y="3685"/>
                    <a:pt x="3208" y="3510"/>
                  </a:cubicBezTo>
                  <a:cubicBezTo>
                    <a:pt x="3208" y="3334"/>
                    <a:pt x="3183" y="3159"/>
                    <a:pt x="3108" y="3008"/>
                  </a:cubicBezTo>
                  <a:cubicBezTo>
                    <a:pt x="3033" y="2833"/>
                    <a:pt x="2932" y="2683"/>
                    <a:pt x="2807" y="2532"/>
                  </a:cubicBezTo>
                  <a:cubicBezTo>
                    <a:pt x="2757" y="2482"/>
                    <a:pt x="2682" y="2457"/>
                    <a:pt x="2607" y="2457"/>
                  </a:cubicBezTo>
                  <a:cubicBezTo>
                    <a:pt x="2531" y="2457"/>
                    <a:pt x="2456" y="2482"/>
                    <a:pt x="2406" y="2532"/>
                  </a:cubicBezTo>
                  <a:cubicBezTo>
                    <a:pt x="2306" y="2658"/>
                    <a:pt x="2306" y="2833"/>
                    <a:pt x="2406" y="2933"/>
                  </a:cubicBezTo>
                  <a:cubicBezTo>
                    <a:pt x="2582" y="3084"/>
                    <a:pt x="2657" y="3284"/>
                    <a:pt x="2657" y="3510"/>
                  </a:cubicBezTo>
                  <a:cubicBezTo>
                    <a:pt x="2657" y="3735"/>
                    <a:pt x="2582" y="3936"/>
                    <a:pt x="2406" y="4111"/>
                  </a:cubicBezTo>
                  <a:cubicBezTo>
                    <a:pt x="2256" y="4262"/>
                    <a:pt x="2055" y="4337"/>
                    <a:pt x="1830" y="4337"/>
                  </a:cubicBezTo>
                  <a:cubicBezTo>
                    <a:pt x="1604" y="4337"/>
                    <a:pt x="1404" y="4262"/>
                    <a:pt x="1253" y="4111"/>
                  </a:cubicBezTo>
                  <a:cubicBezTo>
                    <a:pt x="802" y="3660"/>
                    <a:pt x="551" y="3059"/>
                    <a:pt x="551" y="2432"/>
                  </a:cubicBezTo>
                  <a:cubicBezTo>
                    <a:pt x="551" y="1805"/>
                    <a:pt x="802" y="1229"/>
                    <a:pt x="1253" y="778"/>
                  </a:cubicBezTo>
                  <a:cubicBezTo>
                    <a:pt x="1404" y="627"/>
                    <a:pt x="1604" y="552"/>
                    <a:pt x="1830" y="552"/>
                  </a:cubicBezTo>
                  <a:cubicBezTo>
                    <a:pt x="2055" y="552"/>
                    <a:pt x="2256" y="627"/>
                    <a:pt x="2406" y="778"/>
                  </a:cubicBezTo>
                  <a:cubicBezTo>
                    <a:pt x="2582" y="928"/>
                    <a:pt x="2657" y="1154"/>
                    <a:pt x="2657" y="1379"/>
                  </a:cubicBezTo>
                  <a:cubicBezTo>
                    <a:pt x="2657" y="1480"/>
                    <a:pt x="2632" y="1580"/>
                    <a:pt x="2607" y="1680"/>
                  </a:cubicBezTo>
                  <a:cubicBezTo>
                    <a:pt x="2531" y="1805"/>
                    <a:pt x="2607" y="1981"/>
                    <a:pt x="2757" y="2031"/>
                  </a:cubicBezTo>
                  <a:cubicBezTo>
                    <a:pt x="2782" y="2056"/>
                    <a:pt x="2807" y="2056"/>
                    <a:pt x="2857" y="2056"/>
                  </a:cubicBezTo>
                  <a:cubicBezTo>
                    <a:pt x="2957" y="2056"/>
                    <a:pt x="3058" y="1981"/>
                    <a:pt x="3108" y="1881"/>
                  </a:cubicBezTo>
                  <a:cubicBezTo>
                    <a:pt x="3183" y="1705"/>
                    <a:pt x="3208" y="1555"/>
                    <a:pt x="3208" y="1379"/>
                  </a:cubicBezTo>
                  <a:cubicBezTo>
                    <a:pt x="3208" y="1179"/>
                    <a:pt x="3183" y="1003"/>
                    <a:pt x="3108" y="853"/>
                  </a:cubicBezTo>
                  <a:cubicBezTo>
                    <a:pt x="3033" y="678"/>
                    <a:pt x="2932" y="527"/>
                    <a:pt x="2807" y="402"/>
                  </a:cubicBezTo>
                  <a:cubicBezTo>
                    <a:pt x="2682" y="251"/>
                    <a:pt x="2531" y="151"/>
                    <a:pt x="2356" y="101"/>
                  </a:cubicBezTo>
                  <a:cubicBezTo>
                    <a:pt x="2181" y="26"/>
                    <a:pt x="2005" y="1"/>
                    <a:pt x="1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4181225" y="735600"/>
              <a:ext cx="115950" cy="115950"/>
            </a:xfrm>
            <a:custGeom>
              <a:rect b="b" l="l" r="r" t="t"/>
              <a:pathLst>
                <a:path extrusionOk="0" h="4638" w="4638">
                  <a:moveTo>
                    <a:pt x="2983" y="1"/>
                  </a:moveTo>
                  <a:cubicBezTo>
                    <a:pt x="2707" y="76"/>
                    <a:pt x="2482" y="201"/>
                    <a:pt x="2281" y="377"/>
                  </a:cubicBezTo>
                  <a:lnTo>
                    <a:pt x="402" y="2282"/>
                  </a:lnTo>
                  <a:cubicBezTo>
                    <a:pt x="251" y="2407"/>
                    <a:pt x="151" y="2557"/>
                    <a:pt x="101" y="2733"/>
                  </a:cubicBezTo>
                  <a:cubicBezTo>
                    <a:pt x="26" y="2908"/>
                    <a:pt x="1" y="3084"/>
                    <a:pt x="1" y="3259"/>
                  </a:cubicBezTo>
                  <a:cubicBezTo>
                    <a:pt x="1" y="3434"/>
                    <a:pt x="26" y="3610"/>
                    <a:pt x="101" y="3785"/>
                  </a:cubicBezTo>
                  <a:cubicBezTo>
                    <a:pt x="151" y="3936"/>
                    <a:pt x="251" y="4086"/>
                    <a:pt x="402" y="4236"/>
                  </a:cubicBezTo>
                  <a:cubicBezTo>
                    <a:pt x="527" y="4362"/>
                    <a:pt x="677" y="4462"/>
                    <a:pt x="853" y="4537"/>
                  </a:cubicBezTo>
                  <a:cubicBezTo>
                    <a:pt x="1003" y="4587"/>
                    <a:pt x="1179" y="4637"/>
                    <a:pt x="1354" y="4637"/>
                  </a:cubicBezTo>
                  <a:lnTo>
                    <a:pt x="1379" y="4637"/>
                  </a:lnTo>
                  <a:cubicBezTo>
                    <a:pt x="1555" y="4637"/>
                    <a:pt x="1730" y="4587"/>
                    <a:pt x="1880" y="4537"/>
                  </a:cubicBezTo>
                  <a:cubicBezTo>
                    <a:pt x="2056" y="4462"/>
                    <a:pt x="2206" y="4362"/>
                    <a:pt x="2332" y="4236"/>
                  </a:cubicBezTo>
                  <a:lnTo>
                    <a:pt x="4236" y="2332"/>
                  </a:lnTo>
                  <a:cubicBezTo>
                    <a:pt x="4362" y="2206"/>
                    <a:pt x="4462" y="2056"/>
                    <a:pt x="4537" y="1881"/>
                  </a:cubicBezTo>
                  <a:cubicBezTo>
                    <a:pt x="4612" y="1705"/>
                    <a:pt x="4637" y="1530"/>
                    <a:pt x="4637" y="1354"/>
                  </a:cubicBezTo>
                  <a:cubicBezTo>
                    <a:pt x="4637" y="1179"/>
                    <a:pt x="4612" y="1003"/>
                    <a:pt x="4537" y="853"/>
                  </a:cubicBezTo>
                  <a:cubicBezTo>
                    <a:pt x="4462" y="678"/>
                    <a:pt x="4362" y="527"/>
                    <a:pt x="4236" y="377"/>
                  </a:cubicBezTo>
                  <a:cubicBezTo>
                    <a:pt x="4186" y="327"/>
                    <a:pt x="4111" y="302"/>
                    <a:pt x="4036" y="302"/>
                  </a:cubicBezTo>
                  <a:cubicBezTo>
                    <a:pt x="3961" y="302"/>
                    <a:pt x="3911" y="327"/>
                    <a:pt x="3860" y="377"/>
                  </a:cubicBezTo>
                  <a:cubicBezTo>
                    <a:pt x="3735" y="502"/>
                    <a:pt x="3735" y="678"/>
                    <a:pt x="3860" y="778"/>
                  </a:cubicBezTo>
                  <a:cubicBezTo>
                    <a:pt x="4011" y="928"/>
                    <a:pt x="4086" y="1129"/>
                    <a:pt x="4086" y="1354"/>
                  </a:cubicBezTo>
                  <a:cubicBezTo>
                    <a:pt x="4086" y="1580"/>
                    <a:pt x="4011" y="1780"/>
                    <a:pt x="3860" y="1931"/>
                  </a:cubicBezTo>
                  <a:lnTo>
                    <a:pt x="1956" y="3835"/>
                  </a:lnTo>
                  <a:cubicBezTo>
                    <a:pt x="1805" y="3986"/>
                    <a:pt x="1580" y="4086"/>
                    <a:pt x="1379" y="4086"/>
                  </a:cubicBezTo>
                  <a:cubicBezTo>
                    <a:pt x="1154" y="4086"/>
                    <a:pt x="928" y="3986"/>
                    <a:pt x="778" y="3835"/>
                  </a:cubicBezTo>
                  <a:cubicBezTo>
                    <a:pt x="627" y="3685"/>
                    <a:pt x="552" y="3485"/>
                    <a:pt x="552" y="3259"/>
                  </a:cubicBezTo>
                  <a:cubicBezTo>
                    <a:pt x="552" y="3033"/>
                    <a:pt x="627" y="2833"/>
                    <a:pt x="778" y="2683"/>
                  </a:cubicBezTo>
                  <a:lnTo>
                    <a:pt x="2682" y="778"/>
                  </a:lnTo>
                  <a:cubicBezTo>
                    <a:pt x="2783" y="652"/>
                    <a:pt x="2933" y="577"/>
                    <a:pt x="3083" y="552"/>
                  </a:cubicBezTo>
                  <a:cubicBezTo>
                    <a:pt x="3234" y="527"/>
                    <a:pt x="3334" y="377"/>
                    <a:pt x="3309" y="226"/>
                  </a:cubicBezTo>
                  <a:cubicBezTo>
                    <a:pt x="3284" y="101"/>
                    <a:pt x="3159" y="1"/>
                    <a:pt x="3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4263300" y="634100"/>
              <a:ext cx="116575" cy="116575"/>
            </a:xfrm>
            <a:custGeom>
              <a:rect b="b" l="l" r="r" t="t"/>
              <a:pathLst>
                <a:path extrusionOk="0" h="4663" w="4663">
                  <a:moveTo>
                    <a:pt x="1379" y="1"/>
                  </a:moveTo>
                  <a:cubicBezTo>
                    <a:pt x="1204" y="1"/>
                    <a:pt x="1029" y="26"/>
                    <a:pt x="878" y="101"/>
                  </a:cubicBezTo>
                  <a:cubicBezTo>
                    <a:pt x="703" y="176"/>
                    <a:pt x="552" y="276"/>
                    <a:pt x="427" y="402"/>
                  </a:cubicBezTo>
                  <a:cubicBezTo>
                    <a:pt x="277" y="527"/>
                    <a:pt x="176" y="702"/>
                    <a:pt x="101" y="853"/>
                  </a:cubicBezTo>
                  <a:cubicBezTo>
                    <a:pt x="51" y="1028"/>
                    <a:pt x="1" y="1204"/>
                    <a:pt x="1" y="1379"/>
                  </a:cubicBezTo>
                  <a:cubicBezTo>
                    <a:pt x="1" y="1555"/>
                    <a:pt x="51" y="1730"/>
                    <a:pt x="101" y="1905"/>
                  </a:cubicBezTo>
                  <a:cubicBezTo>
                    <a:pt x="176" y="2081"/>
                    <a:pt x="277" y="2231"/>
                    <a:pt x="427" y="2357"/>
                  </a:cubicBezTo>
                  <a:lnTo>
                    <a:pt x="2307" y="4261"/>
                  </a:lnTo>
                  <a:cubicBezTo>
                    <a:pt x="2432" y="4387"/>
                    <a:pt x="2607" y="4487"/>
                    <a:pt x="2758" y="4562"/>
                  </a:cubicBezTo>
                  <a:cubicBezTo>
                    <a:pt x="2933" y="4612"/>
                    <a:pt x="3109" y="4662"/>
                    <a:pt x="3284" y="4662"/>
                  </a:cubicBezTo>
                  <a:cubicBezTo>
                    <a:pt x="3460" y="4662"/>
                    <a:pt x="3635" y="4612"/>
                    <a:pt x="3810" y="4562"/>
                  </a:cubicBezTo>
                  <a:cubicBezTo>
                    <a:pt x="3986" y="4487"/>
                    <a:pt x="4136" y="4387"/>
                    <a:pt x="4262" y="4261"/>
                  </a:cubicBezTo>
                  <a:cubicBezTo>
                    <a:pt x="4387" y="4111"/>
                    <a:pt x="4487" y="3961"/>
                    <a:pt x="4562" y="3785"/>
                  </a:cubicBezTo>
                  <a:cubicBezTo>
                    <a:pt x="4638" y="3635"/>
                    <a:pt x="4663" y="3459"/>
                    <a:pt x="4663" y="3284"/>
                  </a:cubicBezTo>
                  <a:cubicBezTo>
                    <a:pt x="4663" y="3108"/>
                    <a:pt x="4638" y="2933"/>
                    <a:pt x="4562" y="2758"/>
                  </a:cubicBezTo>
                  <a:cubicBezTo>
                    <a:pt x="4487" y="2582"/>
                    <a:pt x="4387" y="2432"/>
                    <a:pt x="4262" y="2306"/>
                  </a:cubicBezTo>
                  <a:cubicBezTo>
                    <a:pt x="4211" y="2256"/>
                    <a:pt x="4136" y="2231"/>
                    <a:pt x="4061" y="2231"/>
                  </a:cubicBezTo>
                  <a:cubicBezTo>
                    <a:pt x="3986" y="2231"/>
                    <a:pt x="3911" y="2256"/>
                    <a:pt x="3861" y="2306"/>
                  </a:cubicBezTo>
                  <a:cubicBezTo>
                    <a:pt x="3760" y="2407"/>
                    <a:pt x="3760" y="2582"/>
                    <a:pt x="3861" y="2682"/>
                  </a:cubicBezTo>
                  <a:cubicBezTo>
                    <a:pt x="4036" y="2858"/>
                    <a:pt x="4111" y="3058"/>
                    <a:pt x="4111" y="3284"/>
                  </a:cubicBezTo>
                  <a:cubicBezTo>
                    <a:pt x="4111" y="3509"/>
                    <a:pt x="4036" y="3710"/>
                    <a:pt x="3861" y="3860"/>
                  </a:cubicBezTo>
                  <a:cubicBezTo>
                    <a:pt x="3710" y="4011"/>
                    <a:pt x="3510" y="4111"/>
                    <a:pt x="3284" y="4111"/>
                  </a:cubicBezTo>
                  <a:cubicBezTo>
                    <a:pt x="3059" y="4111"/>
                    <a:pt x="2858" y="4011"/>
                    <a:pt x="2708" y="3860"/>
                  </a:cubicBezTo>
                  <a:lnTo>
                    <a:pt x="803" y="1956"/>
                  </a:lnTo>
                  <a:cubicBezTo>
                    <a:pt x="653" y="1805"/>
                    <a:pt x="552" y="1605"/>
                    <a:pt x="552" y="1379"/>
                  </a:cubicBezTo>
                  <a:cubicBezTo>
                    <a:pt x="552" y="1154"/>
                    <a:pt x="653" y="953"/>
                    <a:pt x="803" y="803"/>
                  </a:cubicBezTo>
                  <a:cubicBezTo>
                    <a:pt x="953" y="652"/>
                    <a:pt x="1179" y="552"/>
                    <a:pt x="1379" y="552"/>
                  </a:cubicBezTo>
                  <a:cubicBezTo>
                    <a:pt x="1605" y="552"/>
                    <a:pt x="1805" y="652"/>
                    <a:pt x="1981" y="803"/>
                  </a:cubicBezTo>
                  <a:lnTo>
                    <a:pt x="3084" y="1905"/>
                  </a:lnTo>
                  <a:cubicBezTo>
                    <a:pt x="3134" y="1956"/>
                    <a:pt x="3209" y="2006"/>
                    <a:pt x="3284" y="2006"/>
                  </a:cubicBezTo>
                  <a:cubicBezTo>
                    <a:pt x="3359" y="2006"/>
                    <a:pt x="3435" y="1956"/>
                    <a:pt x="3485" y="1905"/>
                  </a:cubicBezTo>
                  <a:cubicBezTo>
                    <a:pt x="3585" y="1805"/>
                    <a:pt x="3585" y="1630"/>
                    <a:pt x="3485" y="1530"/>
                  </a:cubicBezTo>
                  <a:lnTo>
                    <a:pt x="2357" y="402"/>
                  </a:lnTo>
                  <a:cubicBezTo>
                    <a:pt x="2232" y="276"/>
                    <a:pt x="2081" y="176"/>
                    <a:pt x="1906" y="101"/>
                  </a:cubicBezTo>
                  <a:cubicBezTo>
                    <a:pt x="1730" y="26"/>
                    <a:pt x="1580" y="1"/>
                    <a:pt x="1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4041500" y="745625"/>
              <a:ext cx="41375" cy="41400"/>
            </a:xfrm>
            <a:custGeom>
              <a:rect b="b" l="l" r="r" t="t"/>
              <a:pathLst>
                <a:path extrusionOk="0" h="1656" w="1655">
                  <a:moveTo>
                    <a:pt x="828" y="552"/>
                  </a:moveTo>
                  <a:cubicBezTo>
                    <a:pt x="978" y="552"/>
                    <a:pt x="1103" y="678"/>
                    <a:pt x="1103" y="828"/>
                  </a:cubicBezTo>
                  <a:cubicBezTo>
                    <a:pt x="1103" y="978"/>
                    <a:pt x="978" y="1104"/>
                    <a:pt x="828" y="1104"/>
                  </a:cubicBezTo>
                  <a:cubicBezTo>
                    <a:pt x="677" y="1104"/>
                    <a:pt x="552" y="978"/>
                    <a:pt x="552" y="828"/>
                  </a:cubicBezTo>
                  <a:cubicBezTo>
                    <a:pt x="552" y="678"/>
                    <a:pt x="677" y="552"/>
                    <a:pt x="828" y="552"/>
                  </a:cubicBezTo>
                  <a:close/>
                  <a:moveTo>
                    <a:pt x="828" y="1"/>
                  </a:moveTo>
                  <a:cubicBezTo>
                    <a:pt x="377" y="1"/>
                    <a:pt x="1" y="377"/>
                    <a:pt x="1" y="828"/>
                  </a:cubicBezTo>
                  <a:cubicBezTo>
                    <a:pt x="1" y="1279"/>
                    <a:pt x="377" y="1655"/>
                    <a:pt x="828" y="1655"/>
                  </a:cubicBezTo>
                  <a:cubicBezTo>
                    <a:pt x="1279" y="1655"/>
                    <a:pt x="1655" y="1279"/>
                    <a:pt x="1655" y="828"/>
                  </a:cubicBezTo>
                  <a:cubicBezTo>
                    <a:pt x="1655" y="377"/>
                    <a:pt x="127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4206925" y="599025"/>
              <a:ext cx="41375" cy="41375"/>
            </a:xfrm>
            <a:custGeom>
              <a:rect b="b" l="l" r="r" t="t"/>
              <a:pathLst>
                <a:path extrusionOk="0" h="1655" w="1655">
                  <a:moveTo>
                    <a:pt x="827" y="552"/>
                  </a:moveTo>
                  <a:cubicBezTo>
                    <a:pt x="978" y="552"/>
                    <a:pt x="1103" y="677"/>
                    <a:pt x="1103" y="827"/>
                  </a:cubicBezTo>
                  <a:cubicBezTo>
                    <a:pt x="1103" y="978"/>
                    <a:pt x="978" y="1103"/>
                    <a:pt x="827" y="1103"/>
                  </a:cubicBezTo>
                  <a:cubicBezTo>
                    <a:pt x="677" y="1103"/>
                    <a:pt x="552" y="978"/>
                    <a:pt x="552" y="827"/>
                  </a:cubicBezTo>
                  <a:cubicBezTo>
                    <a:pt x="552" y="677"/>
                    <a:pt x="677" y="552"/>
                    <a:pt x="827" y="552"/>
                  </a:cubicBezTo>
                  <a:close/>
                  <a:moveTo>
                    <a:pt x="827" y="0"/>
                  </a:moveTo>
                  <a:cubicBezTo>
                    <a:pt x="376" y="0"/>
                    <a:pt x="0" y="376"/>
                    <a:pt x="0" y="827"/>
                  </a:cubicBezTo>
                  <a:cubicBezTo>
                    <a:pt x="0" y="1278"/>
                    <a:pt x="376" y="1654"/>
                    <a:pt x="827" y="1654"/>
                  </a:cubicBezTo>
                  <a:cubicBezTo>
                    <a:pt x="1278" y="1654"/>
                    <a:pt x="1654" y="1278"/>
                    <a:pt x="1654" y="827"/>
                  </a:cubicBezTo>
                  <a:cubicBezTo>
                    <a:pt x="1654" y="376"/>
                    <a:pt x="1278" y="0"/>
                    <a:pt x="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4411800" y="736850"/>
              <a:ext cx="41375" cy="41400"/>
            </a:xfrm>
            <a:custGeom>
              <a:rect b="b" l="l" r="r" t="t"/>
              <a:pathLst>
                <a:path extrusionOk="0" h="1656" w="1655">
                  <a:moveTo>
                    <a:pt x="828" y="552"/>
                  </a:moveTo>
                  <a:cubicBezTo>
                    <a:pt x="978" y="552"/>
                    <a:pt x="1104" y="678"/>
                    <a:pt x="1104" y="828"/>
                  </a:cubicBezTo>
                  <a:cubicBezTo>
                    <a:pt x="1104" y="978"/>
                    <a:pt x="978" y="1104"/>
                    <a:pt x="828" y="1104"/>
                  </a:cubicBezTo>
                  <a:cubicBezTo>
                    <a:pt x="678" y="1104"/>
                    <a:pt x="552" y="978"/>
                    <a:pt x="552" y="828"/>
                  </a:cubicBezTo>
                  <a:cubicBezTo>
                    <a:pt x="552" y="678"/>
                    <a:pt x="678" y="552"/>
                    <a:pt x="828" y="552"/>
                  </a:cubicBezTo>
                  <a:close/>
                  <a:moveTo>
                    <a:pt x="828" y="1"/>
                  </a:moveTo>
                  <a:cubicBezTo>
                    <a:pt x="352" y="1"/>
                    <a:pt x="1" y="352"/>
                    <a:pt x="1" y="828"/>
                  </a:cubicBezTo>
                  <a:cubicBezTo>
                    <a:pt x="1" y="1279"/>
                    <a:pt x="352" y="1655"/>
                    <a:pt x="828" y="1655"/>
                  </a:cubicBezTo>
                  <a:cubicBezTo>
                    <a:pt x="1279" y="1655"/>
                    <a:pt x="1655" y="1279"/>
                    <a:pt x="1655" y="828"/>
                  </a:cubicBezTo>
                  <a:cubicBezTo>
                    <a:pt x="1655" y="352"/>
                    <a:pt x="127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4298400" y="966175"/>
              <a:ext cx="41375" cy="41400"/>
            </a:xfrm>
            <a:custGeom>
              <a:rect b="b" l="l" r="r" t="t"/>
              <a:pathLst>
                <a:path extrusionOk="0" h="1656" w="1655">
                  <a:moveTo>
                    <a:pt x="828" y="552"/>
                  </a:moveTo>
                  <a:cubicBezTo>
                    <a:pt x="978" y="552"/>
                    <a:pt x="1103" y="678"/>
                    <a:pt x="1103" y="828"/>
                  </a:cubicBezTo>
                  <a:cubicBezTo>
                    <a:pt x="1103" y="978"/>
                    <a:pt x="978" y="1104"/>
                    <a:pt x="828" y="1104"/>
                  </a:cubicBezTo>
                  <a:cubicBezTo>
                    <a:pt x="677" y="1104"/>
                    <a:pt x="552" y="978"/>
                    <a:pt x="552" y="828"/>
                  </a:cubicBezTo>
                  <a:cubicBezTo>
                    <a:pt x="552" y="678"/>
                    <a:pt x="677" y="552"/>
                    <a:pt x="828" y="552"/>
                  </a:cubicBezTo>
                  <a:close/>
                  <a:moveTo>
                    <a:pt x="828" y="1"/>
                  </a:moveTo>
                  <a:cubicBezTo>
                    <a:pt x="376" y="1"/>
                    <a:pt x="0" y="377"/>
                    <a:pt x="0" y="828"/>
                  </a:cubicBezTo>
                  <a:cubicBezTo>
                    <a:pt x="0" y="1279"/>
                    <a:pt x="376" y="1655"/>
                    <a:pt x="828" y="1655"/>
                  </a:cubicBezTo>
                  <a:cubicBezTo>
                    <a:pt x="1304" y="1655"/>
                    <a:pt x="1655" y="1279"/>
                    <a:pt x="1655" y="828"/>
                  </a:cubicBezTo>
                  <a:cubicBezTo>
                    <a:pt x="1655" y="377"/>
                    <a:pt x="1304"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4292125" y="796375"/>
              <a:ext cx="41375" cy="41400"/>
            </a:xfrm>
            <a:custGeom>
              <a:rect b="b" l="l" r="r" t="t"/>
              <a:pathLst>
                <a:path extrusionOk="0" h="1656" w="1655">
                  <a:moveTo>
                    <a:pt x="828" y="552"/>
                  </a:moveTo>
                  <a:cubicBezTo>
                    <a:pt x="978" y="552"/>
                    <a:pt x="1104" y="678"/>
                    <a:pt x="1104" y="828"/>
                  </a:cubicBezTo>
                  <a:cubicBezTo>
                    <a:pt x="1104" y="978"/>
                    <a:pt x="978" y="1104"/>
                    <a:pt x="828" y="1104"/>
                  </a:cubicBezTo>
                  <a:cubicBezTo>
                    <a:pt x="678" y="1104"/>
                    <a:pt x="552" y="978"/>
                    <a:pt x="552" y="828"/>
                  </a:cubicBezTo>
                  <a:cubicBezTo>
                    <a:pt x="552" y="678"/>
                    <a:pt x="678" y="552"/>
                    <a:pt x="828" y="552"/>
                  </a:cubicBezTo>
                  <a:close/>
                  <a:moveTo>
                    <a:pt x="828" y="1"/>
                  </a:moveTo>
                  <a:cubicBezTo>
                    <a:pt x="352" y="1"/>
                    <a:pt x="1" y="377"/>
                    <a:pt x="1" y="828"/>
                  </a:cubicBezTo>
                  <a:cubicBezTo>
                    <a:pt x="1" y="1279"/>
                    <a:pt x="352" y="1655"/>
                    <a:pt x="828" y="1655"/>
                  </a:cubicBezTo>
                  <a:cubicBezTo>
                    <a:pt x="1279" y="1655"/>
                    <a:pt x="1655" y="1279"/>
                    <a:pt x="1655" y="828"/>
                  </a:cubicBezTo>
                  <a:cubicBezTo>
                    <a:pt x="1655" y="377"/>
                    <a:pt x="127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4114825" y="948025"/>
              <a:ext cx="41375" cy="40750"/>
            </a:xfrm>
            <a:custGeom>
              <a:rect b="b" l="l" r="r" t="t"/>
              <a:pathLst>
                <a:path extrusionOk="0" h="1630" w="1655">
                  <a:moveTo>
                    <a:pt x="827" y="552"/>
                  </a:moveTo>
                  <a:cubicBezTo>
                    <a:pt x="978" y="552"/>
                    <a:pt x="1103" y="652"/>
                    <a:pt x="1103" y="827"/>
                  </a:cubicBezTo>
                  <a:cubicBezTo>
                    <a:pt x="1103" y="978"/>
                    <a:pt x="978" y="1103"/>
                    <a:pt x="827" y="1103"/>
                  </a:cubicBezTo>
                  <a:cubicBezTo>
                    <a:pt x="677" y="1103"/>
                    <a:pt x="551" y="978"/>
                    <a:pt x="551" y="827"/>
                  </a:cubicBezTo>
                  <a:cubicBezTo>
                    <a:pt x="551" y="652"/>
                    <a:pt x="677" y="552"/>
                    <a:pt x="827" y="552"/>
                  </a:cubicBezTo>
                  <a:close/>
                  <a:moveTo>
                    <a:pt x="827" y="0"/>
                  </a:moveTo>
                  <a:cubicBezTo>
                    <a:pt x="376" y="0"/>
                    <a:pt x="0" y="351"/>
                    <a:pt x="0" y="827"/>
                  </a:cubicBezTo>
                  <a:cubicBezTo>
                    <a:pt x="0" y="1278"/>
                    <a:pt x="376" y="1629"/>
                    <a:pt x="827" y="1629"/>
                  </a:cubicBezTo>
                  <a:cubicBezTo>
                    <a:pt x="1303" y="1629"/>
                    <a:pt x="1654" y="1278"/>
                    <a:pt x="1654" y="827"/>
                  </a:cubicBezTo>
                  <a:cubicBezTo>
                    <a:pt x="1654" y="351"/>
                    <a:pt x="1303" y="0"/>
                    <a:pt x="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4401775" y="796375"/>
              <a:ext cx="60800" cy="60175"/>
            </a:xfrm>
            <a:custGeom>
              <a:rect b="b" l="l" r="r" t="t"/>
              <a:pathLst>
                <a:path extrusionOk="0" h="2407" w="2432">
                  <a:moveTo>
                    <a:pt x="1605" y="552"/>
                  </a:moveTo>
                  <a:cubicBezTo>
                    <a:pt x="1755" y="552"/>
                    <a:pt x="1881" y="678"/>
                    <a:pt x="1881" y="828"/>
                  </a:cubicBezTo>
                  <a:cubicBezTo>
                    <a:pt x="1881" y="978"/>
                    <a:pt x="1755" y="1104"/>
                    <a:pt x="1605" y="1104"/>
                  </a:cubicBezTo>
                  <a:cubicBezTo>
                    <a:pt x="1329" y="1104"/>
                    <a:pt x="1104" y="1304"/>
                    <a:pt x="1104" y="1580"/>
                  </a:cubicBezTo>
                  <a:cubicBezTo>
                    <a:pt x="1104" y="1730"/>
                    <a:pt x="1003" y="1856"/>
                    <a:pt x="828" y="1856"/>
                  </a:cubicBezTo>
                  <a:cubicBezTo>
                    <a:pt x="678" y="1856"/>
                    <a:pt x="552" y="1730"/>
                    <a:pt x="552" y="1580"/>
                  </a:cubicBezTo>
                  <a:cubicBezTo>
                    <a:pt x="552" y="1003"/>
                    <a:pt x="1028" y="552"/>
                    <a:pt x="1605" y="552"/>
                  </a:cubicBezTo>
                  <a:close/>
                  <a:moveTo>
                    <a:pt x="1605" y="1"/>
                  </a:moveTo>
                  <a:cubicBezTo>
                    <a:pt x="728" y="1"/>
                    <a:pt x="1" y="703"/>
                    <a:pt x="1" y="1580"/>
                  </a:cubicBezTo>
                  <a:cubicBezTo>
                    <a:pt x="1" y="2031"/>
                    <a:pt x="377" y="2407"/>
                    <a:pt x="828" y="2407"/>
                  </a:cubicBezTo>
                  <a:cubicBezTo>
                    <a:pt x="1279" y="2407"/>
                    <a:pt x="1630" y="2081"/>
                    <a:pt x="1655" y="1655"/>
                  </a:cubicBezTo>
                  <a:cubicBezTo>
                    <a:pt x="2081" y="1605"/>
                    <a:pt x="2432" y="1254"/>
                    <a:pt x="2432" y="828"/>
                  </a:cubicBezTo>
                  <a:cubicBezTo>
                    <a:pt x="2432" y="377"/>
                    <a:pt x="2056" y="1"/>
                    <a:pt x="1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4250775" y="911050"/>
              <a:ext cx="60800" cy="60175"/>
            </a:xfrm>
            <a:custGeom>
              <a:rect b="b" l="l" r="r" t="t"/>
              <a:pathLst>
                <a:path extrusionOk="0" h="2407" w="2432">
                  <a:moveTo>
                    <a:pt x="1605" y="552"/>
                  </a:moveTo>
                  <a:cubicBezTo>
                    <a:pt x="1755" y="552"/>
                    <a:pt x="1880" y="677"/>
                    <a:pt x="1880" y="828"/>
                  </a:cubicBezTo>
                  <a:cubicBezTo>
                    <a:pt x="1880" y="1404"/>
                    <a:pt x="1404" y="1855"/>
                    <a:pt x="828" y="1855"/>
                  </a:cubicBezTo>
                  <a:cubicBezTo>
                    <a:pt x="677" y="1855"/>
                    <a:pt x="552" y="1730"/>
                    <a:pt x="552" y="1579"/>
                  </a:cubicBezTo>
                  <a:cubicBezTo>
                    <a:pt x="552" y="1429"/>
                    <a:pt x="677" y="1304"/>
                    <a:pt x="828" y="1304"/>
                  </a:cubicBezTo>
                  <a:cubicBezTo>
                    <a:pt x="1103" y="1304"/>
                    <a:pt x="1329" y="1078"/>
                    <a:pt x="1329" y="828"/>
                  </a:cubicBezTo>
                  <a:cubicBezTo>
                    <a:pt x="1329" y="677"/>
                    <a:pt x="1454" y="552"/>
                    <a:pt x="1605" y="552"/>
                  </a:cubicBezTo>
                  <a:close/>
                  <a:moveTo>
                    <a:pt x="1605" y="0"/>
                  </a:moveTo>
                  <a:cubicBezTo>
                    <a:pt x="1154" y="0"/>
                    <a:pt x="803" y="326"/>
                    <a:pt x="778" y="752"/>
                  </a:cubicBezTo>
                  <a:cubicBezTo>
                    <a:pt x="352" y="802"/>
                    <a:pt x="1" y="1153"/>
                    <a:pt x="1" y="1579"/>
                  </a:cubicBezTo>
                  <a:cubicBezTo>
                    <a:pt x="1" y="2031"/>
                    <a:pt x="377" y="2406"/>
                    <a:pt x="828" y="2406"/>
                  </a:cubicBezTo>
                  <a:cubicBezTo>
                    <a:pt x="1705" y="2406"/>
                    <a:pt x="2432" y="1705"/>
                    <a:pt x="2432" y="828"/>
                  </a:cubicBezTo>
                  <a:cubicBezTo>
                    <a:pt x="2432" y="376"/>
                    <a:pt x="2056" y="0"/>
                    <a:pt x="1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4111675" y="767725"/>
              <a:ext cx="52675" cy="68150"/>
            </a:xfrm>
            <a:custGeom>
              <a:rect b="b" l="l" r="r" t="t"/>
              <a:pathLst>
                <a:path extrusionOk="0" h="2726" w="2107">
                  <a:moveTo>
                    <a:pt x="1204" y="545"/>
                  </a:moveTo>
                  <a:cubicBezTo>
                    <a:pt x="1254" y="545"/>
                    <a:pt x="1329" y="571"/>
                    <a:pt x="1379" y="621"/>
                  </a:cubicBezTo>
                  <a:cubicBezTo>
                    <a:pt x="1505" y="721"/>
                    <a:pt x="1505" y="896"/>
                    <a:pt x="1379" y="1022"/>
                  </a:cubicBezTo>
                  <a:cubicBezTo>
                    <a:pt x="1304" y="1097"/>
                    <a:pt x="1254" y="1222"/>
                    <a:pt x="1254" y="1347"/>
                  </a:cubicBezTo>
                  <a:cubicBezTo>
                    <a:pt x="1254" y="1473"/>
                    <a:pt x="1304" y="1598"/>
                    <a:pt x="1379" y="1698"/>
                  </a:cubicBezTo>
                  <a:cubicBezTo>
                    <a:pt x="1505" y="1799"/>
                    <a:pt x="1505" y="1974"/>
                    <a:pt x="1379" y="2099"/>
                  </a:cubicBezTo>
                  <a:cubicBezTo>
                    <a:pt x="1329" y="2149"/>
                    <a:pt x="1254" y="2175"/>
                    <a:pt x="1204" y="2175"/>
                  </a:cubicBezTo>
                  <a:cubicBezTo>
                    <a:pt x="1129" y="2175"/>
                    <a:pt x="1053" y="2149"/>
                    <a:pt x="1003" y="2099"/>
                  </a:cubicBezTo>
                  <a:cubicBezTo>
                    <a:pt x="602" y="1673"/>
                    <a:pt x="602" y="1022"/>
                    <a:pt x="1003" y="621"/>
                  </a:cubicBezTo>
                  <a:cubicBezTo>
                    <a:pt x="1053" y="571"/>
                    <a:pt x="1129" y="545"/>
                    <a:pt x="1204" y="545"/>
                  </a:cubicBezTo>
                  <a:close/>
                  <a:moveTo>
                    <a:pt x="1191" y="0"/>
                  </a:moveTo>
                  <a:cubicBezTo>
                    <a:pt x="978" y="0"/>
                    <a:pt x="765" y="82"/>
                    <a:pt x="602" y="245"/>
                  </a:cubicBezTo>
                  <a:cubicBezTo>
                    <a:pt x="1" y="846"/>
                    <a:pt x="1" y="1849"/>
                    <a:pt x="602" y="2475"/>
                  </a:cubicBezTo>
                  <a:cubicBezTo>
                    <a:pt x="778" y="2651"/>
                    <a:pt x="978" y="2726"/>
                    <a:pt x="1204" y="2726"/>
                  </a:cubicBezTo>
                  <a:cubicBezTo>
                    <a:pt x="1404" y="2726"/>
                    <a:pt x="1605" y="2651"/>
                    <a:pt x="1780" y="2475"/>
                  </a:cubicBezTo>
                  <a:cubicBezTo>
                    <a:pt x="2081" y="2175"/>
                    <a:pt x="2106" y="1673"/>
                    <a:pt x="1830" y="1347"/>
                  </a:cubicBezTo>
                  <a:cubicBezTo>
                    <a:pt x="2106" y="1022"/>
                    <a:pt x="2081" y="545"/>
                    <a:pt x="1780" y="245"/>
                  </a:cubicBezTo>
                  <a:cubicBezTo>
                    <a:pt x="1617" y="82"/>
                    <a:pt x="1404" y="0"/>
                    <a:pt x="1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4340375" y="751275"/>
              <a:ext cx="65200" cy="64550"/>
            </a:xfrm>
            <a:custGeom>
              <a:rect b="b" l="l" r="r" t="t"/>
              <a:pathLst>
                <a:path extrusionOk="0" h="2582" w="2608">
                  <a:moveTo>
                    <a:pt x="1780" y="552"/>
                  </a:moveTo>
                  <a:cubicBezTo>
                    <a:pt x="1855" y="552"/>
                    <a:pt x="1930" y="577"/>
                    <a:pt x="1981" y="627"/>
                  </a:cubicBezTo>
                  <a:cubicBezTo>
                    <a:pt x="2031" y="677"/>
                    <a:pt x="2056" y="752"/>
                    <a:pt x="2056" y="827"/>
                  </a:cubicBezTo>
                  <a:cubicBezTo>
                    <a:pt x="2056" y="903"/>
                    <a:pt x="2031" y="953"/>
                    <a:pt x="1981" y="1003"/>
                  </a:cubicBezTo>
                  <a:lnTo>
                    <a:pt x="1028" y="1955"/>
                  </a:lnTo>
                  <a:cubicBezTo>
                    <a:pt x="978" y="2005"/>
                    <a:pt x="903" y="2031"/>
                    <a:pt x="828" y="2031"/>
                  </a:cubicBezTo>
                  <a:cubicBezTo>
                    <a:pt x="753" y="2031"/>
                    <a:pt x="677" y="2005"/>
                    <a:pt x="627" y="1955"/>
                  </a:cubicBezTo>
                  <a:cubicBezTo>
                    <a:pt x="577" y="1905"/>
                    <a:pt x="552" y="1830"/>
                    <a:pt x="552" y="1780"/>
                  </a:cubicBezTo>
                  <a:cubicBezTo>
                    <a:pt x="552" y="1705"/>
                    <a:pt x="577" y="1630"/>
                    <a:pt x="627" y="1579"/>
                  </a:cubicBezTo>
                  <a:lnTo>
                    <a:pt x="1580" y="627"/>
                  </a:lnTo>
                  <a:cubicBezTo>
                    <a:pt x="1630" y="577"/>
                    <a:pt x="1705" y="552"/>
                    <a:pt x="1780" y="552"/>
                  </a:cubicBezTo>
                  <a:close/>
                  <a:moveTo>
                    <a:pt x="1780" y="0"/>
                  </a:moveTo>
                  <a:cubicBezTo>
                    <a:pt x="1555" y="0"/>
                    <a:pt x="1354" y="76"/>
                    <a:pt x="1204" y="226"/>
                  </a:cubicBezTo>
                  <a:lnTo>
                    <a:pt x="251" y="1178"/>
                  </a:lnTo>
                  <a:cubicBezTo>
                    <a:pt x="101" y="1329"/>
                    <a:pt x="1" y="1554"/>
                    <a:pt x="1" y="1780"/>
                  </a:cubicBezTo>
                  <a:cubicBezTo>
                    <a:pt x="1" y="1980"/>
                    <a:pt x="101" y="2206"/>
                    <a:pt x="251" y="2356"/>
                  </a:cubicBezTo>
                  <a:cubicBezTo>
                    <a:pt x="402" y="2507"/>
                    <a:pt x="602" y="2582"/>
                    <a:pt x="828" y="2582"/>
                  </a:cubicBezTo>
                  <a:cubicBezTo>
                    <a:pt x="1053" y="2582"/>
                    <a:pt x="1254" y="2507"/>
                    <a:pt x="1404" y="2356"/>
                  </a:cubicBezTo>
                  <a:lnTo>
                    <a:pt x="2357" y="1404"/>
                  </a:lnTo>
                  <a:cubicBezTo>
                    <a:pt x="2507" y="1254"/>
                    <a:pt x="2607" y="1028"/>
                    <a:pt x="2607" y="827"/>
                  </a:cubicBezTo>
                  <a:cubicBezTo>
                    <a:pt x="2607" y="602"/>
                    <a:pt x="2507" y="401"/>
                    <a:pt x="2357" y="226"/>
                  </a:cubicBezTo>
                  <a:cubicBezTo>
                    <a:pt x="2206" y="76"/>
                    <a:pt x="2006" y="0"/>
                    <a:pt x="1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4248900" y="839000"/>
              <a:ext cx="65200" cy="64550"/>
            </a:xfrm>
            <a:custGeom>
              <a:rect b="b" l="l" r="r" t="t"/>
              <a:pathLst>
                <a:path extrusionOk="0" h="2582" w="2608">
                  <a:moveTo>
                    <a:pt x="828" y="552"/>
                  </a:moveTo>
                  <a:cubicBezTo>
                    <a:pt x="903" y="552"/>
                    <a:pt x="978" y="577"/>
                    <a:pt x="1028" y="627"/>
                  </a:cubicBezTo>
                  <a:lnTo>
                    <a:pt x="1980" y="1579"/>
                  </a:lnTo>
                  <a:cubicBezTo>
                    <a:pt x="2031" y="1629"/>
                    <a:pt x="2056" y="1679"/>
                    <a:pt x="2056" y="1755"/>
                  </a:cubicBezTo>
                  <a:cubicBezTo>
                    <a:pt x="2056" y="1830"/>
                    <a:pt x="2031" y="1905"/>
                    <a:pt x="1980" y="1955"/>
                  </a:cubicBezTo>
                  <a:cubicBezTo>
                    <a:pt x="1930" y="2005"/>
                    <a:pt x="1855" y="2030"/>
                    <a:pt x="1780" y="2030"/>
                  </a:cubicBezTo>
                  <a:cubicBezTo>
                    <a:pt x="1705" y="2030"/>
                    <a:pt x="1630" y="2005"/>
                    <a:pt x="1579" y="1955"/>
                  </a:cubicBezTo>
                  <a:lnTo>
                    <a:pt x="627" y="1003"/>
                  </a:lnTo>
                  <a:cubicBezTo>
                    <a:pt x="577" y="953"/>
                    <a:pt x="552" y="877"/>
                    <a:pt x="552" y="827"/>
                  </a:cubicBezTo>
                  <a:cubicBezTo>
                    <a:pt x="552" y="752"/>
                    <a:pt x="577" y="677"/>
                    <a:pt x="627" y="627"/>
                  </a:cubicBezTo>
                  <a:cubicBezTo>
                    <a:pt x="677" y="577"/>
                    <a:pt x="752" y="552"/>
                    <a:pt x="828" y="552"/>
                  </a:cubicBezTo>
                  <a:close/>
                  <a:moveTo>
                    <a:pt x="828" y="0"/>
                  </a:moveTo>
                  <a:cubicBezTo>
                    <a:pt x="602" y="0"/>
                    <a:pt x="401" y="75"/>
                    <a:pt x="251" y="226"/>
                  </a:cubicBezTo>
                  <a:cubicBezTo>
                    <a:pt x="101" y="376"/>
                    <a:pt x="0" y="602"/>
                    <a:pt x="0" y="827"/>
                  </a:cubicBezTo>
                  <a:cubicBezTo>
                    <a:pt x="0" y="1028"/>
                    <a:pt x="101" y="1253"/>
                    <a:pt x="251" y="1404"/>
                  </a:cubicBezTo>
                  <a:lnTo>
                    <a:pt x="1204" y="2356"/>
                  </a:lnTo>
                  <a:cubicBezTo>
                    <a:pt x="1354" y="2506"/>
                    <a:pt x="1554" y="2582"/>
                    <a:pt x="1780" y="2582"/>
                  </a:cubicBezTo>
                  <a:cubicBezTo>
                    <a:pt x="2006" y="2582"/>
                    <a:pt x="2206" y="2506"/>
                    <a:pt x="2356" y="2356"/>
                  </a:cubicBezTo>
                  <a:cubicBezTo>
                    <a:pt x="2507" y="2181"/>
                    <a:pt x="2607" y="1980"/>
                    <a:pt x="2607" y="1755"/>
                  </a:cubicBezTo>
                  <a:cubicBezTo>
                    <a:pt x="2607" y="1554"/>
                    <a:pt x="2507" y="1329"/>
                    <a:pt x="2356" y="1178"/>
                  </a:cubicBezTo>
                  <a:lnTo>
                    <a:pt x="1404" y="226"/>
                  </a:lnTo>
                  <a:cubicBezTo>
                    <a:pt x="1254" y="75"/>
                    <a:pt x="1053" y="0"/>
                    <a:pt x="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055925" y="708675"/>
              <a:ext cx="13800" cy="13800"/>
            </a:xfrm>
            <a:custGeom>
              <a:rect b="b" l="l" r="r" t="t"/>
              <a:pathLst>
                <a:path extrusionOk="0" h="552" w="552">
                  <a:moveTo>
                    <a:pt x="276" y="0"/>
                  </a:moveTo>
                  <a:cubicBezTo>
                    <a:pt x="125" y="0"/>
                    <a:pt x="0" y="125"/>
                    <a:pt x="0" y="276"/>
                  </a:cubicBezTo>
                  <a:cubicBezTo>
                    <a:pt x="0" y="426"/>
                    <a:pt x="125" y="552"/>
                    <a:pt x="276" y="552"/>
                  </a:cubicBezTo>
                  <a:cubicBezTo>
                    <a:pt x="451" y="552"/>
                    <a:pt x="552" y="426"/>
                    <a:pt x="552" y="276"/>
                  </a:cubicBezTo>
                  <a:cubicBezTo>
                    <a:pt x="552" y="125"/>
                    <a:pt x="451"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4157425" y="617175"/>
              <a:ext cx="13800" cy="13825"/>
            </a:xfrm>
            <a:custGeom>
              <a:rect b="b" l="l" r="r" t="t"/>
              <a:pathLst>
                <a:path extrusionOk="0" h="553" w="552">
                  <a:moveTo>
                    <a:pt x="276" y="1"/>
                  </a:moveTo>
                  <a:cubicBezTo>
                    <a:pt x="126" y="1"/>
                    <a:pt x="0" y="126"/>
                    <a:pt x="0" y="277"/>
                  </a:cubicBezTo>
                  <a:cubicBezTo>
                    <a:pt x="0" y="427"/>
                    <a:pt x="126" y="552"/>
                    <a:pt x="276" y="552"/>
                  </a:cubicBezTo>
                  <a:cubicBezTo>
                    <a:pt x="426" y="552"/>
                    <a:pt x="552" y="427"/>
                    <a:pt x="552" y="277"/>
                  </a:cubicBezTo>
                  <a:cubicBezTo>
                    <a:pt x="552" y="126"/>
                    <a:pt x="426"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4395525" y="685475"/>
              <a:ext cx="13175" cy="13825"/>
            </a:xfrm>
            <a:custGeom>
              <a:rect b="b" l="l" r="r" t="t"/>
              <a:pathLst>
                <a:path extrusionOk="0" h="553" w="527">
                  <a:moveTo>
                    <a:pt x="251" y="1"/>
                  </a:moveTo>
                  <a:cubicBezTo>
                    <a:pt x="100" y="1"/>
                    <a:pt x="0" y="126"/>
                    <a:pt x="0" y="277"/>
                  </a:cubicBezTo>
                  <a:cubicBezTo>
                    <a:pt x="0" y="427"/>
                    <a:pt x="100" y="552"/>
                    <a:pt x="251" y="552"/>
                  </a:cubicBezTo>
                  <a:cubicBezTo>
                    <a:pt x="426" y="552"/>
                    <a:pt x="527" y="427"/>
                    <a:pt x="527" y="277"/>
                  </a:cubicBezTo>
                  <a:cubicBezTo>
                    <a:pt x="527" y="126"/>
                    <a:pt x="426"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334750" y="628475"/>
              <a:ext cx="13800" cy="13800"/>
            </a:xfrm>
            <a:custGeom>
              <a:rect b="b" l="l" r="r" t="t"/>
              <a:pathLst>
                <a:path extrusionOk="0" h="552" w="552">
                  <a:moveTo>
                    <a:pt x="276" y="0"/>
                  </a:moveTo>
                  <a:cubicBezTo>
                    <a:pt x="125" y="0"/>
                    <a:pt x="0" y="125"/>
                    <a:pt x="0" y="276"/>
                  </a:cubicBezTo>
                  <a:cubicBezTo>
                    <a:pt x="0" y="426"/>
                    <a:pt x="125" y="552"/>
                    <a:pt x="276" y="552"/>
                  </a:cubicBezTo>
                  <a:cubicBezTo>
                    <a:pt x="426" y="552"/>
                    <a:pt x="551" y="426"/>
                    <a:pt x="551" y="276"/>
                  </a:cubicBezTo>
                  <a:cubicBezTo>
                    <a:pt x="551" y="125"/>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4216950" y="711175"/>
              <a:ext cx="13800" cy="13800"/>
            </a:xfrm>
            <a:custGeom>
              <a:rect b="b" l="l" r="r" t="t"/>
              <a:pathLst>
                <a:path extrusionOk="0" h="552" w="552">
                  <a:moveTo>
                    <a:pt x="276" y="0"/>
                  </a:moveTo>
                  <a:cubicBezTo>
                    <a:pt x="126" y="0"/>
                    <a:pt x="0" y="126"/>
                    <a:pt x="0" y="276"/>
                  </a:cubicBezTo>
                  <a:cubicBezTo>
                    <a:pt x="0" y="426"/>
                    <a:pt x="126" y="552"/>
                    <a:pt x="276" y="552"/>
                  </a:cubicBezTo>
                  <a:cubicBezTo>
                    <a:pt x="426" y="552"/>
                    <a:pt x="552" y="426"/>
                    <a:pt x="552" y="276"/>
                  </a:cubicBezTo>
                  <a:cubicBezTo>
                    <a:pt x="552" y="126"/>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4238875" y="573325"/>
              <a:ext cx="13800" cy="13800"/>
            </a:xfrm>
            <a:custGeom>
              <a:rect b="b" l="l" r="r" t="t"/>
              <a:pathLst>
                <a:path extrusionOk="0" h="552" w="552">
                  <a:moveTo>
                    <a:pt x="276" y="1"/>
                  </a:moveTo>
                  <a:cubicBezTo>
                    <a:pt x="126" y="1"/>
                    <a:pt x="0" y="126"/>
                    <a:pt x="0" y="276"/>
                  </a:cubicBezTo>
                  <a:cubicBezTo>
                    <a:pt x="0" y="427"/>
                    <a:pt x="126" y="552"/>
                    <a:pt x="276" y="552"/>
                  </a:cubicBezTo>
                  <a:cubicBezTo>
                    <a:pt x="427" y="552"/>
                    <a:pt x="552" y="427"/>
                    <a:pt x="552" y="276"/>
                  </a:cubicBezTo>
                  <a:cubicBezTo>
                    <a:pt x="552" y="126"/>
                    <a:pt x="427" y="1"/>
                    <a:pt x="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4238875" y="1029475"/>
              <a:ext cx="13800" cy="13800"/>
            </a:xfrm>
            <a:custGeom>
              <a:rect b="b" l="l" r="r" t="t"/>
              <a:pathLst>
                <a:path extrusionOk="0" h="552" w="552">
                  <a:moveTo>
                    <a:pt x="276" y="0"/>
                  </a:moveTo>
                  <a:cubicBezTo>
                    <a:pt x="126" y="0"/>
                    <a:pt x="0" y="126"/>
                    <a:pt x="0" y="276"/>
                  </a:cubicBezTo>
                  <a:cubicBezTo>
                    <a:pt x="0" y="426"/>
                    <a:pt x="126" y="552"/>
                    <a:pt x="276" y="552"/>
                  </a:cubicBezTo>
                  <a:cubicBezTo>
                    <a:pt x="427" y="552"/>
                    <a:pt x="552" y="426"/>
                    <a:pt x="552" y="276"/>
                  </a:cubicBezTo>
                  <a:cubicBezTo>
                    <a:pt x="552" y="126"/>
                    <a:pt x="427"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4262675" y="995625"/>
              <a:ext cx="13825" cy="13825"/>
            </a:xfrm>
            <a:custGeom>
              <a:rect b="b" l="l" r="r" t="t"/>
              <a:pathLst>
                <a:path extrusionOk="0" h="553" w="553">
                  <a:moveTo>
                    <a:pt x="277" y="1"/>
                  </a:moveTo>
                  <a:cubicBezTo>
                    <a:pt x="126" y="1"/>
                    <a:pt x="1" y="126"/>
                    <a:pt x="1" y="277"/>
                  </a:cubicBezTo>
                  <a:cubicBezTo>
                    <a:pt x="1" y="427"/>
                    <a:pt x="126" y="552"/>
                    <a:pt x="277" y="552"/>
                  </a:cubicBezTo>
                  <a:cubicBezTo>
                    <a:pt x="427" y="552"/>
                    <a:pt x="552" y="427"/>
                    <a:pt x="552" y="277"/>
                  </a:cubicBezTo>
                  <a:cubicBezTo>
                    <a:pt x="552" y="126"/>
                    <a:pt x="427" y="1"/>
                    <a:pt x="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4164325" y="887875"/>
              <a:ext cx="13800" cy="13800"/>
            </a:xfrm>
            <a:custGeom>
              <a:rect b="b" l="l" r="r" t="t"/>
              <a:pathLst>
                <a:path extrusionOk="0" h="552" w="552">
                  <a:moveTo>
                    <a:pt x="276" y="0"/>
                  </a:moveTo>
                  <a:cubicBezTo>
                    <a:pt x="125" y="0"/>
                    <a:pt x="0" y="125"/>
                    <a:pt x="0" y="276"/>
                  </a:cubicBezTo>
                  <a:cubicBezTo>
                    <a:pt x="0" y="426"/>
                    <a:pt x="125" y="551"/>
                    <a:pt x="276" y="551"/>
                  </a:cubicBezTo>
                  <a:cubicBezTo>
                    <a:pt x="426" y="551"/>
                    <a:pt x="551" y="426"/>
                    <a:pt x="551" y="276"/>
                  </a:cubicBezTo>
                  <a:cubicBezTo>
                    <a:pt x="551" y="125"/>
                    <a:pt x="426" y="0"/>
                    <a:pt x="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0"/>
          <p:cNvGrpSpPr/>
          <p:nvPr/>
        </p:nvGrpSpPr>
        <p:grpSpPr>
          <a:xfrm>
            <a:off x="3110150" y="1384388"/>
            <a:ext cx="471200" cy="469175"/>
            <a:chOff x="3377975" y="573250"/>
            <a:chExt cx="471200" cy="469175"/>
          </a:xfrm>
        </p:grpSpPr>
        <p:sp>
          <p:nvSpPr>
            <p:cNvPr id="318" name="Google Shape;318;p20"/>
            <p:cNvSpPr/>
            <p:nvPr/>
          </p:nvSpPr>
          <p:spPr>
            <a:xfrm>
              <a:off x="3377975" y="573250"/>
              <a:ext cx="471200" cy="469175"/>
            </a:xfrm>
            <a:custGeom>
              <a:rect b="b" l="l" r="r" t="t"/>
              <a:pathLst>
                <a:path extrusionOk="0" h="18767" w="18848">
                  <a:moveTo>
                    <a:pt x="9436" y="553"/>
                  </a:moveTo>
                  <a:cubicBezTo>
                    <a:pt x="10102" y="553"/>
                    <a:pt x="10514" y="1324"/>
                    <a:pt x="10101" y="1883"/>
                  </a:cubicBezTo>
                  <a:cubicBezTo>
                    <a:pt x="9674" y="2435"/>
                    <a:pt x="9700" y="2986"/>
                    <a:pt x="9700" y="3312"/>
                  </a:cubicBezTo>
                  <a:cubicBezTo>
                    <a:pt x="9700" y="3713"/>
                    <a:pt x="9950" y="4064"/>
                    <a:pt x="10301" y="4214"/>
                  </a:cubicBezTo>
                  <a:cubicBezTo>
                    <a:pt x="10326" y="4365"/>
                    <a:pt x="10476" y="4740"/>
                    <a:pt x="10276" y="5217"/>
                  </a:cubicBezTo>
                  <a:lnTo>
                    <a:pt x="10126" y="5568"/>
                  </a:lnTo>
                  <a:cubicBezTo>
                    <a:pt x="10050" y="5768"/>
                    <a:pt x="10176" y="5969"/>
                    <a:pt x="10376" y="5969"/>
                  </a:cubicBezTo>
                  <a:cubicBezTo>
                    <a:pt x="10476" y="5969"/>
                    <a:pt x="10577" y="5893"/>
                    <a:pt x="10627" y="5793"/>
                  </a:cubicBezTo>
                  <a:cubicBezTo>
                    <a:pt x="10777" y="5392"/>
                    <a:pt x="11053" y="4916"/>
                    <a:pt x="10852" y="4239"/>
                  </a:cubicBezTo>
                  <a:cubicBezTo>
                    <a:pt x="10727" y="3713"/>
                    <a:pt x="11103" y="3187"/>
                    <a:pt x="11654" y="3187"/>
                  </a:cubicBezTo>
                  <a:cubicBezTo>
                    <a:pt x="12381" y="3187"/>
                    <a:pt x="12757" y="4064"/>
                    <a:pt x="12256" y="4590"/>
                  </a:cubicBezTo>
                  <a:cubicBezTo>
                    <a:pt x="12106" y="4740"/>
                    <a:pt x="12005" y="4740"/>
                    <a:pt x="11755" y="4966"/>
                  </a:cubicBezTo>
                  <a:cubicBezTo>
                    <a:pt x="11579" y="5141"/>
                    <a:pt x="11705" y="5442"/>
                    <a:pt x="11955" y="5442"/>
                  </a:cubicBezTo>
                  <a:cubicBezTo>
                    <a:pt x="12106" y="5442"/>
                    <a:pt x="12106" y="5342"/>
                    <a:pt x="12356" y="5217"/>
                  </a:cubicBezTo>
                  <a:cubicBezTo>
                    <a:pt x="12406" y="5167"/>
                    <a:pt x="12431" y="5141"/>
                    <a:pt x="12481" y="5116"/>
                  </a:cubicBezTo>
                  <a:cubicBezTo>
                    <a:pt x="12591" y="5156"/>
                    <a:pt x="12708" y="5175"/>
                    <a:pt x="12826" y="5175"/>
                  </a:cubicBezTo>
                  <a:cubicBezTo>
                    <a:pt x="13084" y="5175"/>
                    <a:pt x="13345" y="5080"/>
                    <a:pt x="13534" y="4891"/>
                  </a:cubicBezTo>
                  <a:lnTo>
                    <a:pt x="13735" y="4690"/>
                  </a:lnTo>
                  <a:cubicBezTo>
                    <a:pt x="14035" y="4390"/>
                    <a:pt x="14236" y="4014"/>
                    <a:pt x="14286" y="3613"/>
                  </a:cubicBezTo>
                  <a:cubicBezTo>
                    <a:pt x="14311" y="3437"/>
                    <a:pt x="14386" y="3262"/>
                    <a:pt x="14512" y="3136"/>
                  </a:cubicBezTo>
                  <a:cubicBezTo>
                    <a:pt x="14674" y="2974"/>
                    <a:pt x="14888" y="2892"/>
                    <a:pt x="15101" y="2892"/>
                  </a:cubicBezTo>
                  <a:cubicBezTo>
                    <a:pt x="15314" y="2892"/>
                    <a:pt x="15527" y="2974"/>
                    <a:pt x="15690" y="3136"/>
                  </a:cubicBezTo>
                  <a:cubicBezTo>
                    <a:pt x="16166" y="3613"/>
                    <a:pt x="15890" y="4440"/>
                    <a:pt x="15213" y="4540"/>
                  </a:cubicBezTo>
                  <a:cubicBezTo>
                    <a:pt x="14512" y="4640"/>
                    <a:pt x="14161" y="5066"/>
                    <a:pt x="13935" y="5292"/>
                  </a:cubicBezTo>
                  <a:cubicBezTo>
                    <a:pt x="13634" y="5568"/>
                    <a:pt x="13559" y="5969"/>
                    <a:pt x="13710" y="6344"/>
                  </a:cubicBezTo>
                  <a:cubicBezTo>
                    <a:pt x="13609" y="6470"/>
                    <a:pt x="13434" y="6846"/>
                    <a:pt x="12958" y="7021"/>
                  </a:cubicBezTo>
                  <a:cubicBezTo>
                    <a:pt x="12607" y="7172"/>
                    <a:pt x="12532" y="7197"/>
                    <a:pt x="12456" y="7322"/>
                  </a:cubicBezTo>
                  <a:cubicBezTo>
                    <a:pt x="12381" y="7497"/>
                    <a:pt x="12532" y="7698"/>
                    <a:pt x="12707" y="7698"/>
                  </a:cubicBezTo>
                  <a:cubicBezTo>
                    <a:pt x="12782" y="7698"/>
                    <a:pt x="12782" y="7698"/>
                    <a:pt x="13183" y="7547"/>
                  </a:cubicBezTo>
                  <a:cubicBezTo>
                    <a:pt x="13359" y="7472"/>
                    <a:pt x="13534" y="7347"/>
                    <a:pt x="13710" y="7197"/>
                  </a:cubicBezTo>
                  <a:cubicBezTo>
                    <a:pt x="14136" y="6821"/>
                    <a:pt x="14086" y="6545"/>
                    <a:pt x="14537" y="6370"/>
                  </a:cubicBezTo>
                  <a:cubicBezTo>
                    <a:pt x="14621" y="6341"/>
                    <a:pt x="14707" y="6328"/>
                    <a:pt x="14791" y="6328"/>
                  </a:cubicBezTo>
                  <a:cubicBezTo>
                    <a:pt x="15226" y="6328"/>
                    <a:pt x="15614" y="6688"/>
                    <a:pt x="15614" y="7172"/>
                  </a:cubicBezTo>
                  <a:cubicBezTo>
                    <a:pt x="15614" y="7622"/>
                    <a:pt x="15247" y="7980"/>
                    <a:pt x="14812" y="7980"/>
                  </a:cubicBezTo>
                  <a:cubicBezTo>
                    <a:pt x="14738" y="7980"/>
                    <a:pt x="14663" y="7970"/>
                    <a:pt x="14587" y="7948"/>
                  </a:cubicBezTo>
                  <a:cubicBezTo>
                    <a:pt x="14461" y="7923"/>
                    <a:pt x="14336" y="7898"/>
                    <a:pt x="14211" y="7898"/>
                  </a:cubicBezTo>
                  <a:cubicBezTo>
                    <a:pt x="14060" y="7898"/>
                    <a:pt x="13935" y="8024"/>
                    <a:pt x="13910" y="8174"/>
                  </a:cubicBezTo>
                  <a:cubicBezTo>
                    <a:pt x="13910" y="8324"/>
                    <a:pt x="14035" y="8450"/>
                    <a:pt x="14186" y="8450"/>
                  </a:cubicBezTo>
                  <a:cubicBezTo>
                    <a:pt x="14261" y="8450"/>
                    <a:pt x="14361" y="8475"/>
                    <a:pt x="14461" y="8500"/>
                  </a:cubicBezTo>
                  <a:cubicBezTo>
                    <a:pt x="14512" y="8500"/>
                    <a:pt x="14562" y="8525"/>
                    <a:pt x="14612" y="8525"/>
                  </a:cubicBezTo>
                  <a:cubicBezTo>
                    <a:pt x="14762" y="8876"/>
                    <a:pt x="15113" y="9101"/>
                    <a:pt x="15514" y="9101"/>
                  </a:cubicBezTo>
                  <a:cubicBezTo>
                    <a:pt x="15576" y="9101"/>
                    <a:pt x="15645" y="9103"/>
                    <a:pt x="15721" y="9103"/>
                  </a:cubicBezTo>
                  <a:cubicBezTo>
                    <a:pt x="16042" y="9103"/>
                    <a:pt x="16476" y="9070"/>
                    <a:pt x="16943" y="8725"/>
                  </a:cubicBezTo>
                  <a:cubicBezTo>
                    <a:pt x="17096" y="8616"/>
                    <a:pt x="17267" y="8566"/>
                    <a:pt x="17436" y="8566"/>
                  </a:cubicBezTo>
                  <a:cubicBezTo>
                    <a:pt x="17847" y="8566"/>
                    <a:pt x="18235" y="8865"/>
                    <a:pt x="18271" y="9327"/>
                  </a:cubicBezTo>
                  <a:cubicBezTo>
                    <a:pt x="18307" y="9856"/>
                    <a:pt x="17879" y="10213"/>
                    <a:pt x="17430" y="10213"/>
                  </a:cubicBezTo>
                  <a:cubicBezTo>
                    <a:pt x="17263" y="10213"/>
                    <a:pt x="17093" y="10163"/>
                    <a:pt x="16943" y="10054"/>
                  </a:cubicBezTo>
                  <a:cubicBezTo>
                    <a:pt x="16617" y="9803"/>
                    <a:pt x="16216" y="9653"/>
                    <a:pt x="15790" y="9653"/>
                  </a:cubicBezTo>
                  <a:lnTo>
                    <a:pt x="15514" y="9653"/>
                  </a:lnTo>
                  <a:cubicBezTo>
                    <a:pt x="15113" y="9653"/>
                    <a:pt x="14762" y="9903"/>
                    <a:pt x="14612" y="10254"/>
                  </a:cubicBezTo>
                  <a:cubicBezTo>
                    <a:pt x="14562" y="10254"/>
                    <a:pt x="14512" y="10254"/>
                    <a:pt x="14461" y="10279"/>
                  </a:cubicBezTo>
                  <a:cubicBezTo>
                    <a:pt x="14340" y="10311"/>
                    <a:pt x="14227" y="10324"/>
                    <a:pt x="14121" y="10324"/>
                  </a:cubicBezTo>
                  <a:cubicBezTo>
                    <a:pt x="13638" y="10324"/>
                    <a:pt x="13318" y="10054"/>
                    <a:pt x="13133" y="10054"/>
                  </a:cubicBezTo>
                  <a:cubicBezTo>
                    <a:pt x="12832" y="10054"/>
                    <a:pt x="12757" y="10455"/>
                    <a:pt x="13033" y="10580"/>
                  </a:cubicBezTo>
                  <a:cubicBezTo>
                    <a:pt x="13299" y="10694"/>
                    <a:pt x="13651" y="10866"/>
                    <a:pt x="14112" y="10866"/>
                  </a:cubicBezTo>
                  <a:cubicBezTo>
                    <a:pt x="14259" y="10866"/>
                    <a:pt x="14417" y="10848"/>
                    <a:pt x="14587" y="10806"/>
                  </a:cubicBezTo>
                  <a:cubicBezTo>
                    <a:pt x="14662" y="10781"/>
                    <a:pt x="14737" y="10781"/>
                    <a:pt x="14812" y="10781"/>
                  </a:cubicBezTo>
                  <a:cubicBezTo>
                    <a:pt x="15263" y="10781"/>
                    <a:pt x="15614" y="11157"/>
                    <a:pt x="15614" y="11608"/>
                  </a:cubicBezTo>
                  <a:cubicBezTo>
                    <a:pt x="15614" y="12105"/>
                    <a:pt x="15203" y="12438"/>
                    <a:pt x="14783" y="12438"/>
                  </a:cubicBezTo>
                  <a:cubicBezTo>
                    <a:pt x="14590" y="12438"/>
                    <a:pt x="14394" y="12367"/>
                    <a:pt x="14236" y="12209"/>
                  </a:cubicBezTo>
                  <a:cubicBezTo>
                    <a:pt x="14060" y="12034"/>
                    <a:pt x="14086" y="11959"/>
                    <a:pt x="13860" y="11708"/>
                  </a:cubicBezTo>
                  <a:cubicBezTo>
                    <a:pt x="13804" y="11652"/>
                    <a:pt x="13724" y="11619"/>
                    <a:pt x="13642" y="11619"/>
                  </a:cubicBezTo>
                  <a:cubicBezTo>
                    <a:pt x="13578" y="11619"/>
                    <a:pt x="13514" y="11639"/>
                    <a:pt x="13459" y="11683"/>
                  </a:cubicBezTo>
                  <a:cubicBezTo>
                    <a:pt x="13359" y="11783"/>
                    <a:pt x="13359" y="11959"/>
                    <a:pt x="13459" y="12084"/>
                  </a:cubicBezTo>
                  <a:cubicBezTo>
                    <a:pt x="13584" y="12234"/>
                    <a:pt x="13609" y="12284"/>
                    <a:pt x="13710" y="12435"/>
                  </a:cubicBezTo>
                  <a:cubicBezTo>
                    <a:pt x="13559" y="12786"/>
                    <a:pt x="13659" y="13212"/>
                    <a:pt x="13935" y="13487"/>
                  </a:cubicBezTo>
                  <a:cubicBezTo>
                    <a:pt x="14136" y="13713"/>
                    <a:pt x="14512" y="14139"/>
                    <a:pt x="15213" y="14239"/>
                  </a:cubicBezTo>
                  <a:cubicBezTo>
                    <a:pt x="15890" y="14314"/>
                    <a:pt x="16166" y="15142"/>
                    <a:pt x="15690" y="15618"/>
                  </a:cubicBezTo>
                  <a:cubicBezTo>
                    <a:pt x="15516" y="15791"/>
                    <a:pt x="15303" y="15869"/>
                    <a:pt x="15096" y="15869"/>
                  </a:cubicBezTo>
                  <a:cubicBezTo>
                    <a:pt x="14706" y="15869"/>
                    <a:pt x="14335" y="15593"/>
                    <a:pt x="14286" y="15167"/>
                  </a:cubicBezTo>
                  <a:cubicBezTo>
                    <a:pt x="14186" y="14465"/>
                    <a:pt x="13760" y="14114"/>
                    <a:pt x="13534" y="13863"/>
                  </a:cubicBezTo>
                  <a:cubicBezTo>
                    <a:pt x="13352" y="13681"/>
                    <a:pt x="13105" y="13587"/>
                    <a:pt x="12856" y="13587"/>
                  </a:cubicBezTo>
                  <a:cubicBezTo>
                    <a:pt x="12729" y="13587"/>
                    <a:pt x="12601" y="13612"/>
                    <a:pt x="12481" y="13663"/>
                  </a:cubicBezTo>
                  <a:cubicBezTo>
                    <a:pt x="12331" y="13538"/>
                    <a:pt x="11980" y="13387"/>
                    <a:pt x="11780" y="12911"/>
                  </a:cubicBezTo>
                  <a:lnTo>
                    <a:pt x="11654" y="12560"/>
                  </a:lnTo>
                  <a:cubicBezTo>
                    <a:pt x="11598" y="12447"/>
                    <a:pt x="11499" y="12391"/>
                    <a:pt x="11390" y="12391"/>
                  </a:cubicBezTo>
                  <a:cubicBezTo>
                    <a:pt x="11354" y="12391"/>
                    <a:pt x="11316" y="12397"/>
                    <a:pt x="11278" y="12410"/>
                  </a:cubicBezTo>
                  <a:cubicBezTo>
                    <a:pt x="11153" y="12460"/>
                    <a:pt x="11078" y="12635"/>
                    <a:pt x="11128" y="12761"/>
                  </a:cubicBezTo>
                  <a:cubicBezTo>
                    <a:pt x="11304" y="13162"/>
                    <a:pt x="11454" y="13688"/>
                    <a:pt x="12080" y="14039"/>
                  </a:cubicBezTo>
                  <a:cubicBezTo>
                    <a:pt x="12231" y="14139"/>
                    <a:pt x="12356" y="14264"/>
                    <a:pt x="12431" y="14440"/>
                  </a:cubicBezTo>
                  <a:cubicBezTo>
                    <a:pt x="12657" y="14966"/>
                    <a:pt x="12231" y="15568"/>
                    <a:pt x="11654" y="15568"/>
                  </a:cubicBezTo>
                  <a:cubicBezTo>
                    <a:pt x="11203" y="15568"/>
                    <a:pt x="10827" y="15192"/>
                    <a:pt x="10827" y="14766"/>
                  </a:cubicBezTo>
                  <a:cubicBezTo>
                    <a:pt x="10827" y="14690"/>
                    <a:pt x="10827" y="14615"/>
                    <a:pt x="10852" y="14565"/>
                  </a:cubicBezTo>
                  <a:cubicBezTo>
                    <a:pt x="10877" y="14415"/>
                    <a:pt x="10903" y="14289"/>
                    <a:pt x="10903" y="14164"/>
                  </a:cubicBezTo>
                  <a:cubicBezTo>
                    <a:pt x="10928" y="14089"/>
                    <a:pt x="10903" y="14014"/>
                    <a:pt x="10852" y="13964"/>
                  </a:cubicBezTo>
                  <a:cubicBezTo>
                    <a:pt x="10792" y="13903"/>
                    <a:pt x="10716" y="13875"/>
                    <a:pt x="10643" y="13875"/>
                  </a:cubicBezTo>
                  <a:cubicBezTo>
                    <a:pt x="10505" y="13875"/>
                    <a:pt x="10376" y="13975"/>
                    <a:pt x="10376" y="14139"/>
                  </a:cubicBezTo>
                  <a:cubicBezTo>
                    <a:pt x="10351" y="14239"/>
                    <a:pt x="10351" y="14340"/>
                    <a:pt x="10326" y="14415"/>
                  </a:cubicBezTo>
                  <a:cubicBezTo>
                    <a:pt x="10301" y="14465"/>
                    <a:pt x="10301" y="14515"/>
                    <a:pt x="10301" y="14565"/>
                  </a:cubicBezTo>
                  <a:cubicBezTo>
                    <a:pt x="9950" y="14715"/>
                    <a:pt x="9700" y="15066"/>
                    <a:pt x="9700" y="15467"/>
                  </a:cubicBezTo>
                  <a:lnTo>
                    <a:pt x="9700" y="15743"/>
                  </a:lnTo>
                  <a:cubicBezTo>
                    <a:pt x="9700" y="16169"/>
                    <a:pt x="9850" y="16570"/>
                    <a:pt x="10101" y="16896"/>
                  </a:cubicBezTo>
                  <a:cubicBezTo>
                    <a:pt x="10495" y="17439"/>
                    <a:pt x="10113" y="18225"/>
                    <a:pt x="9407" y="18225"/>
                  </a:cubicBezTo>
                  <a:cubicBezTo>
                    <a:pt x="9396" y="18225"/>
                    <a:pt x="9385" y="18225"/>
                    <a:pt x="9374" y="18224"/>
                  </a:cubicBezTo>
                  <a:cubicBezTo>
                    <a:pt x="8722" y="18174"/>
                    <a:pt x="8396" y="17422"/>
                    <a:pt x="8772" y="16896"/>
                  </a:cubicBezTo>
                  <a:cubicBezTo>
                    <a:pt x="9198" y="16319"/>
                    <a:pt x="9148" y="15793"/>
                    <a:pt x="9148" y="15467"/>
                  </a:cubicBezTo>
                  <a:cubicBezTo>
                    <a:pt x="9148" y="15066"/>
                    <a:pt x="8923" y="14715"/>
                    <a:pt x="8572" y="14565"/>
                  </a:cubicBezTo>
                  <a:cubicBezTo>
                    <a:pt x="8547" y="14390"/>
                    <a:pt x="8396" y="14039"/>
                    <a:pt x="8597" y="13538"/>
                  </a:cubicBezTo>
                  <a:lnTo>
                    <a:pt x="8747" y="13187"/>
                  </a:lnTo>
                  <a:cubicBezTo>
                    <a:pt x="8797" y="13061"/>
                    <a:pt x="8747" y="12886"/>
                    <a:pt x="8597" y="12836"/>
                  </a:cubicBezTo>
                  <a:cubicBezTo>
                    <a:pt x="8565" y="12823"/>
                    <a:pt x="8531" y="12817"/>
                    <a:pt x="8496" y="12817"/>
                  </a:cubicBezTo>
                  <a:cubicBezTo>
                    <a:pt x="8392" y="12817"/>
                    <a:pt x="8283" y="12873"/>
                    <a:pt x="8246" y="12986"/>
                  </a:cubicBezTo>
                  <a:cubicBezTo>
                    <a:pt x="8095" y="13362"/>
                    <a:pt x="7945" y="13638"/>
                    <a:pt x="7945" y="14064"/>
                  </a:cubicBezTo>
                  <a:cubicBezTo>
                    <a:pt x="7945" y="14440"/>
                    <a:pt x="8045" y="14515"/>
                    <a:pt x="8045" y="14741"/>
                  </a:cubicBezTo>
                  <a:cubicBezTo>
                    <a:pt x="8045" y="14866"/>
                    <a:pt x="8020" y="14966"/>
                    <a:pt x="7970" y="15066"/>
                  </a:cubicBezTo>
                  <a:cubicBezTo>
                    <a:pt x="7838" y="15388"/>
                    <a:pt x="7534" y="15581"/>
                    <a:pt x="7210" y="15581"/>
                  </a:cubicBezTo>
                  <a:cubicBezTo>
                    <a:pt x="7105" y="15581"/>
                    <a:pt x="6997" y="15561"/>
                    <a:pt x="6892" y="15517"/>
                  </a:cubicBezTo>
                  <a:cubicBezTo>
                    <a:pt x="6266" y="15242"/>
                    <a:pt x="6216" y="14390"/>
                    <a:pt x="6792" y="14039"/>
                  </a:cubicBezTo>
                  <a:cubicBezTo>
                    <a:pt x="6918" y="13964"/>
                    <a:pt x="7018" y="13888"/>
                    <a:pt x="7118" y="13813"/>
                  </a:cubicBezTo>
                  <a:cubicBezTo>
                    <a:pt x="7218" y="13713"/>
                    <a:pt x="7243" y="13538"/>
                    <a:pt x="7118" y="13412"/>
                  </a:cubicBezTo>
                  <a:cubicBezTo>
                    <a:pt x="7065" y="13359"/>
                    <a:pt x="6991" y="13327"/>
                    <a:pt x="6919" y="13327"/>
                  </a:cubicBezTo>
                  <a:cubicBezTo>
                    <a:pt x="6854" y="13327"/>
                    <a:pt x="6789" y="13353"/>
                    <a:pt x="6742" y="13412"/>
                  </a:cubicBezTo>
                  <a:cubicBezTo>
                    <a:pt x="6592" y="13538"/>
                    <a:pt x="6517" y="13538"/>
                    <a:pt x="6391" y="13663"/>
                  </a:cubicBezTo>
                  <a:cubicBezTo>
                    <a:pt x="6264" y="13612"/>
                    <a:pt x="6133" y="13587"/>
                    <a:pt x="6005" y="13587"/>
                  </a:cubicBezTo>
                  <a:cubicBezTo>
                    <a:pt x="5757" y="13587"/>
                    <a:pt x="5521" y="13681"/>
                    <a:pt x="5339" y="13863"/>
                  </a:cubicBezTo>
                  <a:cubicBezTo>
                    <a:pt x="5113" y="14089"/>
                    <a:pt x="4687" y="14465"/>
                    <a:pt x="4587" y="15167"/>
                  </a:cubicBezTo>
                  <a:cubicBezTo>
                    <a:pt x="4562" y="15342"/>
                    <a:pt x="4486" y="15492"/>
                    <a:pt x="4361" y="15618"/>
                  </a:cubicBezTo>
                  <a:cubicBezTo>
                    <a:pt x="4198" y="15781"/>
                    <a:pt x="3985" y="15862"/>
                    <a:pt x="3772" y="15862"/>
                  </a:cubicBezTo>
                  <a:cubicBezTo>
                    <a:pt x="3559" y="15862"/>
                    <a:pt x="3346" y="15781"/>
                    <a:pt x="3183" y="15618"/>
                  </a:cubicBezTo>
                  <a:cubicBezTo>
                    <a:pt x="2707" y="15142"/>
                    <a:pt x="2983" y="14314"/>
                    <a:pt x="3659" y="14239"/>
                  </a:cubicBezTo>
                  <a:cubicBezTo>
                    <a:pt x="4361" y="14139"/>
                    <a:pt x="4712" y="13713"/>
                    <a:pt x="4938" y="13487"/>
                  </a:cubicBezTo>
                  <a:cubicBezTo>
                    <a:pt x="5213" y="13212"/>
                    <a:pt x="5314" y="12786"/>
                    <a:pt x="5163" y="12435"/>
                  </a:cubicBezTo>
                  <a:cubicBezTo>
                    <a:pt x="5263" y="12284"/>
                    <a:pt x="5414" y="11933"/>
                    <a:pt x="5915" y="11733"/>
                  </a:cubicBezTo>
                  <a:cubicBezTo>
                    <a:pt x="6266" y="11583"/>
                    <a:pt x="6341" y="11583"/>
                    <a:pt x="6416" y="11457"/>
                  </a:cubicBezTo>
                  <a:cubicBezTo>
                    <a:pt x="6491" y="11257"/>
                    <a:pt x="6341" y="11056"/>
                    <a:pt x="6141" y="11056"/>
                  </a:cubicBezTo>
                  <a:cubicBezTo>
                    <a:pt x="6090" y="11056"/>
                    <a:pt x="6090" y="11081"/>
                    <a:pt x="5689" y="11232"/>
                  </a:cubicBezTo>
                  <a:cubicBezTo>
                    <a:pt x="5314" y="11382"/>
                    <a:pt x="4988" y="11658"/>
                    <a:pt x="4787" y="12034"/>
                  </a:cubicBezTo>
                  <a:cubicBezTo>
                    <a:pt x="4623" y="12304"/>
                    <a:pt x="4355" y="12426"/>
                    <a:pt x="4087" y="12426"/>
                  </a:cubicBezTo>
                  <a:cubicBezTo>
                    <a:pt x="3660" y="12426"/>
                    <a:pt x="3233" y="12116"/>
                    <a:pt x="3233" y="11608"/>
                  </a:cubicBezTo>
                  <a:cubicBezTo>
                    <a:pt x="3233" y="11157"/>
                    <a:pt x="3609" y="10781"/>
                    <a:pt x="4060" y="10781"/>
                  </a:cubicBezTo>
                  <a:cubicBezTo>
                    <a:pt x="4286" y="10781"/>
                    <a:pt x="4336" y="10856"/>
                    <a:pt x="4662" y="10856"/>
                  </a:cubicBezTo>
                  <a:cubicBezTo>
                    <a:pt x="4675" y="10858"/>
                    <a:pt x="4688" y="10859"/>
                    <a:pt x="4700" y="10859"/>
                  </a:cubicBezTo>
                  <a:cubicBezTo>
                    <a:pt x="4833" y="10859"/>
                    <a:pt x="4940" y="10743"/>
                    <a:pt x="4963" y="10605"/>
                  </a:cubicBezTo>
                  <a:cubicBezTo>
                    <a:pt x="4963" y="10455"/>
                    <a:pt x="4837" y="10329"/>
                    <a:pt x="4687" y="10304"/>
                  </a:cubicBezTo>
                  <a:cubicBezTo>
                    <a:pt x="4486" y="10304"/>
                    <a:pt x="4411" y="10279"/>
                    <a:pt x="4261" y="10254"/>
                  </a:cubicBezTo>
                  <a:cubicBezTo>
                    <a:pt x="4111" y="9903"/>
                    <a:pt x="3760" y="9653"/>
                    <a:pt x="3359" y="9653"/>
                  </a:cubicBezTo>
                  <a:lnTo>
                    <a:pt x="3083" y="9653"/>
                  </a:lnTo>
                  <a:cubicBezTo>
                    <a:pt x="2657" y="9653"/>
                    <a:pt x="2256" y="9803"/>
                    <a:pt x="1930" y="10054"/>
                  </a:cubicBezTo>
                  <a:cubicBezTo>
                    <a:pt x="1787" y="10153"/>
                    <a:pt x="1614" y="10204"/>
                    <a:pt x="1440" y="10204"/>
                  </a:cubicBezTo>
                  <a:cubicBezTo>
                    <a:pt x="1219" y="10204"/>
                    <a:pt x="996" y="10122"/>
                    <a:pt x="827" y="9954"/>
                  </a:cubicBezTo>
                  <a:cubicBezTo>
                    <a:pt x="351" y="9452"/>
                    <a:pt x="677" y="8600"/>
                    <a:pt x="1379" y="8575"/>
                  </a:cubicBezTo>
                  <a:cubicBezTo>
                    <a:pt x="1412" y="8571"/>
                    <a:pt x="1445" y="8569"/>
                    <a:pt x="1477" y="8569"/>
                  </a:cubicBezTo>
                  <a:cubicBezTo>
                    <a:pt x="1637" y="8569"/>
                    <a:pt x="1780" y="8621"/>
                    <a:pt x="1905" y="8725"/>
                  </a:cubicBezTo>
                  <a:cubicBezTo>
                    <a:pt x="2392" y="9070"/>
                    <a:pt x="2830" y="9103"/>
                    <a:pt x="3151" y="9103"/>
                  </a:cubicBezTo>
                  <a:cubicBezTo>
                    <a:pt x="3227" y="9103"/>
                    <a:pt x="3297" y="9101"/>
                    <a:pt x="3359" y="9101"/>
                  </a:cubicBezTo>
                  <a:cubicBezTo>
                    <a:pt x="3760" y="9101"/>
                    <a:pt x="4111" y="8876"/>
                    <a:pt x="4261" y="8525"/>
                  </a:cubicBezTo>
                  <a:cubicBezTo>
                    <a:pt x="4311" y="8525"/>
                    <a:pt x="4361" y="8500"/>
                    <a:pt x="4411" y="8500"/>
                  </a:cubicBezTo>
                  <a:cubicBezTo>
                    <a:pt x="4533" y="8468"/>
                    <a:pt x="4646" y="8455"/>
                    <a:pt x="4752" y="8455"/>
                  </a:cubicBezTo>
                  <a:cubicBezTo>
                    <a:pt x="5234" y="8455"/>
                    <a:pt x="5555" y="8725"/>
                    <a:pt x="5740" y="8725"/>
                  </a:cubicBezTo>
                  <a:cubicBezTo>
                    <a:pt x="5915" y="8725"/>
                    <a:pt x="6065" y="8525"/>
                    <a:pt x="5990" y="8350"/>
                  </a:cubicBezTo>
                  <a:cubicBezTo>
                    <a:pt x="5940" y="8199"/>
                    <a:pt x="5865" y="8199"/>
                    <a:pt x="5489" y="8049"/>
                  </a:cubicBezTo>
                  <a:cubicBezTo>
                    <a:pt x="5242" y="7941"/>
                    <a:pt x="4986" y="7890"/>
                    <a:pt x="4738" y="7890"/>
                  </a:cubicBezTo>
                  <a:cubicBezTo>
                    <a:pt x="4583" y="7890"/>
                    <a:pt x="4431" y="7910"/>
                    <a:pt x="4286" y="7948"/>
                  </a:cubicBezTo>
                  <a:cubicBezTo>
                    <a:pt x="4210" y="7970"/>
                    <a:pt x="4134" y="7980"/>
                    <a:pt x="4059" y="7980"/>
                  </a:cubicBezTo>
                  <a:cubicBezTo>
                    <a:pt x="3619" y="7980"/>
                    <a:pt x="3233" y="7622"/>
                    <a:pt x="3233" y="7172"/>
                  </a:cubicBezTo>
                  <a:cubicBezTo>
                    <a:pt x="3233" y="6661"/>
                    <a:pt x="3649" y="6336"/>
                    <a:pt x="4072" y="6336"/>
                  </a:cubicBezTo>
                  <a:cubicBezTo>
                    <a:pt x="4273" y="6336"/>
                    <a:pt x="4476" y="6409"/>
                    <a:pt x="4637" y="6570"/>
                  </a:cubicBezTo>
                  <a:cubicBezTo>
                    <a:pt x="4837" y="6771"/>
                    <a:pt x="4938" y="7146"/>
                    <a:pt x="5213" y="7146"/>
                  </a:cubicBezTo>
                  <a:cubicBezTo>
                    <a:pt x="5464" y="7146"/>
                    <a:pt x="5589" y="6871"/>
                    <a:pt x="5414" y="6695"/>
                  </a:cubicBezTo>
                  <a:cubicBezTo>
                    <a:pt x="5288" y="6545"/>
                    <a:pt x="5263" y="6470"/>
                    <a:pt x="5163" y="6344"/>
                  </a:cubicBezTo>
                  <a:cubicBezTo>
                    <a:pt x="5314" y="5969"/>
                    <a:pt x="5213" y="5568"/>
                    <a:pt x="4938" y="5292"/>
                  </a:cubicBezTo>
                  <a:lnTo>
                    <a:pt x="4737" y="5091"/>
                  </a:lnTo>
                  <a:cubicBezTo>
                    <a:pt x="4461" y="4791"/>
                    <a:pt x="4060" y="4590"/>
                    <a:pt x="3659" y="4540"/>
                  </a:cubicBezTo>
                  <a:cubicBezTo>
                    <a:pt x="2983" y="4440"/>
                    <a:pt x="2707" y="3613"/>
                    <a:pt x="3183" y="3136"/>
                  </a:cubicBezTo>
                  <a:cubicBezTo>
                    <a:pt x="3356" y="2972"/>
                    <a:pt x="3564" y="2898"/>
                    <a:pt x="3767" y="2898"/>
                  </a:cubicBezTo>
                  <a:cubicBezTo>
                    <a:pt x="4154" y="2898"/>
                    <a:pt x="4521" y="3169"/>
                    <a:pt x="4587" y="3613"/>
                  </a:cubicBezTo>
                  <a:cubicBezTo>
                    <a:pt x="4687" y="4314"/>
                    <a:pt x="5113" y="4665"/>
                    <a:pt x="5339" y="4891"/>
                  </a:cubicBezTo>
                  <a:cubicBezTo>
                    <a:pt x="5528" y="5080"/>
                    <a:pt x="5777" y="5175"/>
                    <a:pt x="6036" y="5175"/>
                  </a:cubicBezTo>
                  <a:cubicBezTo>
                    <a:pt x="6154" y="5175"/>
                    <a:pt x="6274" y="5156"/>
                    <a:pt x="6391" y="5116"/>
                  </a:cubicBezTo>
                  <a:cubicBezTo>
                    <a:pt x="6416" y="5141"/>
                    <a:pt x="6466" y="5167"/>
                    <a:pt x="6491" y="5192"/>
                  </a:cubicBezTo>
                  <a:cubicBezTo>
                    <a:pt x="6968" y="5467"/>
                    <a:pt x="7068" y="5818"/>
                    <a:pt x="7218" y="6219"/>
                  </a:cubicBezTo>
                  <a:cubicBezTo>
                    <a:pt x="7273" y="6310"/>
                    <a:pt x="7367" y="6374"/>
                    <a:pt x="7472" y="6374"/>
                  </a:cubicBezTo>
                  <a:cubicBezTo>
                    <a:pt x="7511" y="6374"/>
                    <a:pt x="7553" y="6365"/>
                    <a:pt x="7594" y="6344"/>
                  </a:cubicBezTo>
                  <a:cubicBezTo>
                    <a:pt x="7720" y="6294"/>
                    <a:pt x="7795" y="6144"/>
                    <a:pt x="7745" y="5994"/>
                  </a:cubicBezTo>
                  <a:cubicBezTo>
                    <a:pt x="7594" y="5643"/>
                    <a:pt x="7419" y="5116"/>
                    <a:pt x="6792" y="4715"/>
                  </a:cubicBezTo>
                  <a:cubicBezTo>
                    <a:pt x="6216" y="4390"/>
                    <a:pt x="6266" y="3563"/>
                    <a:pt x="6842" y="3287"/>
                  </a:cubicBezTo>
                  <a:cubicBezTo>
                    <a:pt x="6969" y="3223"/>
                    <a:pt x="7100" y="3194"/>
                    <a:pt x="7226" y="3194"/>
                  </a:cubicBezTo>
                  <a:cubicBezTo>
                    <a:pt x="7549" y="3194"/>
                    <a:pt x="7844" y="3389"/>
                    <a:pt x="7970" y="3713"/>
                  </a:cubicBezTo>
                  <a:cubicBezTo>
                    <a:pt x="8121" y="4064"/>
                    <a:pt x="7970" y="4239"/>
                    <a:pt x="7945" y="4615"/>
                  </a:cubicBezTo>
                  <a:cubicBezTo>
                    <a:pt x="7945" y="4766"/>
                    <a:pt x="8070" y="4891"/>
                    <a:pt x="8221" y="4891"/>
                  </a:cubicBezTo>
                  <a:cubicBezTo>
                    <a:pt x="8234" y="4893"/>
                    <a:pt x="8247" y="4894"/>
                    <a:pt x="8259" y="4894"/>
                  </a:cubicBezTo>
                  <a:cubicBezTo>
                    <a:pt x="8392" y="4894"/>
                    <a:pt x="8496" y="4778"/>
                    <a:pt x="8496" y="4640"/>
                  </a:cubicBezTo>
                  <a:cubicBezTo>
                    <a:pt x="8522" y="4440"/>
                    <a:pt x="8547" y="4390"/>
                    <a:pt x="8572" y="4214"/>
                  </a:cubicBezTo>
                  <a:cubicBezTo>
                    <a:pt x="8923" y="4064"/>
                    <a:pt x="9148" y="3713"/>
                    <a:pt x="9148" y="3312"/>
                  </a:cubicBezTo>
                  <a:cubicBezTo>
                    <a:pt x="9148" y="2986"/>
                    <a:pt x="9198" y="2460"/>
                    <a:pt x="8772" y="1858"/>
                  </a:cubicBezTo>
                  <a:cubicBezTo>
                    <a:pt x="8396" y="1332"/>
                    <a:pt x="8722" y="605"/>
                    <a:pt x="9374" y="555"/>
                  </a:cubicBezTo>
                  <a:cubicBezTo>
                    <a:pt x="9395" y="553"/>
                    <a:pt x="9416" y="553"/>
                    <a:pt x="9436" y="553"/>
                  </a:cubicBezTo>
                  <a:close/>
                  <a:moveTo>
                    <a:pt x="9442" y="1"/>
                  </a:moveTo>
                  <a:cubicBezTo>
                    <a:pt x="9411" y="1"/>
                    <a:pt x="9380" y="2"/>
                    <a:pt x="9349" y="4"/>
                  </a:cubicBezTo>
                  <a:cubicBezTo>
                    <a:pt x="8271" y="79"/>
                    <a:pt x="7694" y="1332"/>
                    <a:pt x="8321" y="2184"/>
                  </a:cubicBezTo>
                  <a:cubicBezTo>
                    <a:pt x="8522" y="2435"/>
                    <a:pt x="8622" y="2735"/>
                    <a:pt x="8622" y="3036"/>
                  </a:cubicBezTo>
                  <a:cubicBezTo>
                    <a:pt x="8622" y="3312"/>
                    <a:pt x="8622" y="3437"/>
                    <a:pt x="8522" y="3588"/>
                  </a:cubicBezTo>
                  <a:cubicBezTo>
                    <a:pt x="8319" y="2998"/>
                    <a:pt x="7778" y="2639"/>
                    <a:pt x="7217" y="2639"/>
                  </a:cubicBezTo>
                  <a:cubicBezTo>
                    <a:pt x="7015" y="2639"/>
                    <a:pt x="6810" y="2686"/>
                    <a:pt x="6617" y="2786"/>
                  </a:cubicBezTo>
                  <a:cubicBezTo>
                    <a:pt x="5940" y="3111"/>
                    <a:pt x="5639" y="3938"/>
                    <a:pt x="5990" y="4640"/>
                  </a:cubicBezTo>
                  <a:cubicBezTo>
                    <a:pt x="5790" y="4615"/>
                    <a:pt x="5715" y="4515"/>
                    <a:pt x="5514" y="4314"/>
                  </a:cubicBezTo>
                  <a:cubicBezTo>
                    <a:pt x="4963" y="3738"/>
                    <a:pt x="5314" y="3312"/>
                    <a:pt x="4737" y="2761"/>
                  </a:cubicBezTo>
                  <a:cubicBezTo>
                    <a:pt x="4474" y="2485"/>
                    <a:pt x="4123" y="2347"/>
                    <a:pt x="3772" y="2347"/>
                  </a:cubicBezTo>
                  <a:cubicBezTo>
                    <a:pt x="3421" y="2347"/>
                    <a:pt x="3070" y="2485"/>
                    <a:pt x="2807" y="2761"/>
                  </a:cubicBezTo>
                  <a:cubicBezTo>
                    <a:pt x="2005" y="3563"/>
                    <a:pt x="2456" y="4941"/>
                    <a:pt x="3584" y="5091"/>
                  </a:cubicBezTo>
                  <a:cubicBezTo>
                    <a:pt x="4085" y="5141"/>
                    <a:pt x="4336" y="5467"/>
                    <a:pt x="4562" y="5668"/>
                  </a:cubicBezTo>
                  <a:cubicBezTo>
                    <a:pt x="4637" y="5743"/>
                    <a:pt x="4662" y="5843"/>
                    <a:pt x="4687" y="5943"/>
                  </a:cubicBezTo>
                  <a:cubicBezTo>
                    <a:pt x="4479" y="5837"/>
                    <a:pt x="4265" y="5788"/>
                    <a:pt x="4058" y="5788"/>
                  </a:cubicBezTo>
                  <a:cubicBezTo>
                    <a:pt x="3341" y="5788"/>
                    <a:pt x="2707" y="6374"/>
                    <a:pt x="2707" y="7172"/>
                  </a:cubicBezTo>
                  <a:cubicBezTo>
                    <a:pt x="2707" y="7748"/>
                    <a:pt x="3058" y="8274"/>
                    <a:pt x="3634" y="8475"/>
                  </a:cubicBezTo>
                  <a:cubicBezTo>
                    <a:pt x="3534" y="8542"/>
                    <a:pt x="3445" y="8553"/>
                    <a:pt x="3315" y="8553"/>
                  </a:cubicBezTo>
                  <a:cubicBezTo>
                    <a:pt x="3250" y="8553"/>
                    <a:pt x="3175" y="8550"/>
                    <a:pt x="3083" y="8550"/>
                  </a:cubicBezTo>
                  <a:cubicBezTo>
                    <a:pt x="2782" y="8550"/>
                    <a:pt x="2506" y="8475"/>
                    <a:pt x="2231" y="8274"/>
                  </a:cubicBezTo>
                  <a:cubicBezTo>
                    <a:pt x="1989" y="8096"/>
                    <a:pt x="1715" y="8015"/>
                    <a:pt x="1444" y="8015"/>
                  </a:cubicBezTo>
                  <a:cubicBezTo>
                    <a:pt x="762" y="8015"/>
                    <a:pt x="104" y="8530"/>
                    <a:pt x="50" y="9302"/>
                  </a:cubicBezTo>
                  <a:cubicBezTo>
                    <a:pt x="0" y="10104"/>
                    <a:pt x="652" y="10756"/>
                    <a:pt x="1429" y="10756"/>
                  </a:cubicBezTo>
                  <a:cubicBezTo>
                    <a:pt x="2231" y="10756"/>
                    <a:pt x="2281" y="10204"/>
                    <a:pt x="3083" y="10204"/>
                  </a:cubicBezTo>
                  <a:cubicBezTo>
                    <a:pt x="3162" y="10204"/>
                    <a:pt x="3228" y="10202"/>
                    <a:pt x="3287" y="10202"/>
                  </a:cubicBezTo>
                  <a:cubicBezTo>
                    <a:pt x="3432" y="10202"/>
                    <a:pt x="3527" y="10215"/>
                    <a:pt x="3634" y="10304"/>
                  </a:cubicBezTo>
                  <a:cubicBezTo>
                    <a:pt x="3309" y="10405"/>
                    <a:pt x="3058" y="10630"/>
                    <a:pt x="2907" y="10881"/>
                  </a:cubicBezTo>
                  <a:cubicBezTo>
                    <a:pt x="2302" y="11862"/>
                    <a:pt x="3087" y="12982"/>
                    <a:pt x="4076" y="12982"/>
                  </a:cubicBezTo>
                  <a:cubicBezTo>
                    <a:pt x="4275" y="12982"/>
                    <a:pt x="4481" y="12936"/>
                    <a:pt x="4687" y="12836"/>
                  </a:cubicBezTo>
                  <a:lnTo>
                    <a:pt x="4687" y="12836"/>
                  </a:lnTo>
                  <a:cubicBezTo>
                    <a:pt x="4662" y="13036"/>
                    <a:pt x="4562" y="13086"/>
                    <a:pt x="4361" y="13287"/>
                  </a:cubicBezTo>
                  <a:cubicBezTo>
                    <a:pt x="3785" y="13863"/>
                    <a:pt x="3359" y="13512"/>
                    <a:pt x="2807" y="14064"/>
                  </a:cubicBezTo>
                  <a:cubicBezTo>
                    <a:pt x="2256" y="14615"/>
                    <a:pt x="2256" y="15492"/>
                    <a:pt x="2807" y="16019"/>
                  </a:cubicBezTo>
                  <a:cubicBezTo>
                    <a:pt x="3058" y="16294"/>
                    <a:pt x="3434" y="16420"/>
                    <a:pt x="3785" y="16420"/>
                  </a:cubicBezTo>
                  <a:cubicBezTo>
                    <a:pt x="4461" y="16420"/>
                    <a:pt x="5038" y="15918"/>
                    <a:pt x="5138" y="15242"/>
                  </a:cubicBezTo>
                  <a:cubicBezTo>
                    <a:pt x="5213" y="14741"/>
                    <a:pt x="5514" y="14490"/>
                    <a:pt x="5715" y="14264"/>
                  </a:cubicBezTo>
                  <a:cubicBezTo>
                    <a:pt x="5790" y="14189"/>
                    <a:pt x="5890" y="14139"/>
                    <a:pt x="5990" y="14139"/>
                  </a:cubicBezTo>
                  <a:cubicBezTo>
                    <a:pt x="5539" y="15066"/>
                    <a:pt x="6191" y="16119"/>
                    <a:pt x="7218" y="16119"/>
                  </a:cubicBezTo>
                  <a:cubicBezTo>
                    <a:pt x="7795" y="16119"/>
                    <a:pt x="8321" y="15768"/>
                    <a:pt x="8522" y="15192"/>
                  </a:cubicBezTo>
                  <a:cubicBezTo>
                    <a:pt x="8622" y="15342"/>
                    <a:pt x="8622" y="15442"/>
                    <a:pt x="8622" y="15743"/>
                  </a:cubicBezTo>
                  <a:cubicBezTo>
                    <a:pt x="8622" y="16545"/>
                    <a:pt x="8020" y="16645"/>
                    <a:pt x="8070" y="17472"/>
                  </a:cubicBezTo>
                  <a:cubicBezTo>
                    <a:pt x="8121" y="18268"/>
                    <a:pt x="8767" y="18767"/>
                    <a:pt x="9443" y="18767"/>
                  </a:cubicBezTo>
                  <a:cubicBezTo>
                    <a:pt x="9768" y="18767"/>
                    <a:pt x="10100" y="18652"/>
                    <a:pt x="10376" y="18400"/>
                  </a:cubicBezTo>
                  <a:cubicBezTo>
                    <a:pt x="10877" y="17923"/>
                    <a:pt x="10953" y="17121"/>
                    <a:pt x="10527" y="16570"/>
                  </a:cubicBezTo>
                  <a:cubicBezTo>
                    <a:pt x="10226" y="16169"/>
                    <a:pt x="10251" y="15768"/>
                    <a:pt x="10251" y="15467"/>
                  </a:cubicBezTo>
                  <a:cubicBezTo>
                    <a:pt x="10251" y="15367"/>
                    <a:pt x="10301" y="15267"/>
                    <a:pt x="10351" y="15192"/>
                  </a:cubicBezTo>
                  <a:cubicBezTo>
                    <a:pt x="10549" y="15766"/>
                    <a:pt x="11092" y="16121"/>
                    <a:pt x="11657" y="16121"/>
                  </a:cubicBezTo>
                  <a:cubicBezTo>
                    <a:pt x="11807" y="16121"/>
                    <a:pt x="11958" y="16096"/>
                    <a:pt x="12106" y="16044"/>
                  </a:cubicBezTo>
                  <a:cubicBezTo>
                    <a:pt x="12882" y="15793"/>
                    <a:pt x="13258" y="14891"/>
                    <a:pt x="12882" y="14139"/>
                  </a:cubicBezTo>
                  <a:lnTo>
                    <a:pt x="12882" y="14139"/>
                  </a:lnTo>
                  <a:cubicBezTo>
                    <a:pt x="13083" y="14164"/>
                    <a:pt x="13133" y="14264"/>
                    <a:pt x="13359" y="14465"/>
                  </a:cubicBezTo>
                  <a:cubicBezTo>
                    <a:pt x="13910" y="15041"/>
                    <a:pt x="13559" y="15442"/>
                    <a:pt x="14136" y="16019"/>
                  </a:cubicBezTo>
                  <a:cubicBezTo>
                    <a:pt x="14386" y="16294"/>
                    <a:pt x="14737" y="16420"/>
                    <a:pt x="15088" y="16420"/>
                  </a:cubicBezTo>
                  <a:cubicBezTo>
                    <a:pt x="15439" y="16420"/>
                    <a:pt x="15790" y="16294"/>
                    <a:pt x="16065" y="16019"/>
                  </a:cubicBezTo>
                  <a:cubicBezTo>
                    <a:pt x="16592" y="15492"/>
                    <a:pt x="16592" y="14615"/>
                    <a:pt x="16065" y="14064"/>
                  </a:cubicBezTo>
                  <a:cubicBezTo>
                    <a:pt x="15489" y="13512"/>
                    <a:pt x="15088" y="13863"/>
                    <a:pt x="14512" y="13287"/>
                  </a:cubicBezTo>
                  <a:cubicBezTo>
                    <a:pt x="14311" y="13086"/>
                    <a:pt x="14211" y="13036"/>
                    <a:pt x="14186" y="12836"/>
                  </a:cubicBezTo>
                  <a:lnTo>
                    <a:pt x="14186" y="12836"/>
                  </a:lnTo>
                  <a:cubicBezTo>
                    <a:pt x="14382" y="12934"/>
                    <a:pt x="14588" y="12980"/>
                    <a:pt x="14792" y="12980"/>
                  </a:cubicBezTo>
                  <a:cubicBezTo>
                    <a:pt x="15059" y="12980"/>
                    <a:pt x="15323" y="12902"/>
                    <a:pt x="15564" y="12761"/>
                  </a:cubicBezTo>
                  <a:cubicBezTo>
                    <a:pt x="16517" y="12134"/>
                    <a:pt x="16316" y="10680"/>
                    <a:pt x="15238" y="10304"/>
                  </a:cubicBezTo>
                  <a:cubicBezTo>
                    <a:pt x="15314" y="10254"/>
                    <a:pt x="15414" y="10204"/>
                    <a:pt x="15514" y="10204"/>
                  </a:cubicBezTo>
                  <a:lnTo>
                    <a:pt x="15790" y="10204"/>
                  </a:lnTo>
                  <a:cubicBezTo>
                    <a:pt x="16592" y="10204"/>
                    <a:pt x="16642" y="10756"/>
                    <a:pt x="17444" y="10756"/>
                  </a:cubicBezTo>
                  <a:cubicBezTo>
                    <a:pt x="17820" y="10756"/>
                    <a:pt x="18196" y="10605"/>
                    <a:pt x="18446" y="10329"/>
                  </a:cubicBezTo>
                  <a:cubicBezTo>
                    <a:pt x="18697" y="10054"/>
                    <a:pt x="18847" y="9678"/>
                    <a:pt x="18822" y="9302"/>
                  </a:cubicBezTo>
                  <a:cubicBezTo>
                    <a:pt x="18769" y="8530"/>
                    <a:pt x="18111" y="8015"/>
                    <a:pt x="17429" y="8015"/>
                  </a:cubicBezTo>
                  <a:cubicBezTo>
                    <a:pt x="17158" y="8015"/>
                    <a:pt x="16884" y="8096"/>
                    <a:pt x="16642" y="8274"/>
                  </a:cubicBezTo>
                  <a:cubicBezTo>
                    <a:pt x="16366" y="8475"/>
                    <a:pt x="16091" y="8550"/>
                    <a:pt x="15790" y="8550"/>
                  </a:cubicBezTo>
                  <a:cubicBezTo>
                    <a:pt x="15698" y="8550"/>
                    <a:pt x="15623" y="8553"/>
                    <a:pt x="15558" y="8553"/>
                  </a:cubicBezTo>
                  <a:cubicBezTo>
                    <a:pt x="15428" y="8553"/>
                    <a:pt x="15339" y="8542"/>
                    <a:pt x="15238" y="8475"/>
                  </a:cubicBezTo>
                  <a:cubicBezTo>
                    <a:pt x="15815" y="8274"/>
                    <a:pt x="16166" y="7748"/>
                    <a:pt x="16166" y="7172"/>
                  </a:cubicBezTo>
                  <a:cubicBezTo>
                    <a:pt x="16166" y="6374"/>
                    <a:pt x="15532" y="5788"/>
                    <a:pt x="14814" y="5788"/>
                  </a:cubicBezTo>
                  <a:cubicBezTo>
                    <a:pt x="14607" y="5788"/>
                    <a:pt x="14393" y="5837"/>
                    <a:pt x="14186" y="5943"/>
                  </a:cubicBezTo>
                  <a:cubicBezTo>
                    <a:pt x="14211" y="5743"/>
                    <a:pt x="14311" y="5668"/>
                    <a:pt x="14512" y="5467"/>
                  </a:cubicBezTo>
                  <a:cubicBezTo>
                    <a:pt x="14712" y="5267"/>
                    <a:pt x="14988" y="5116"/>
                    <a:pt x="15289" y="5091"/>
                  </a:cubicBezTo>
                  <a:cubicBezTo>
                    <a:pt x="16391" y="4941"/>
                    <a:pt x="16867" y="3563"/>
                    <a:pt x="16065" y="2761"/>
                  </a:cubicBezTo>
                  <a:cubicBezTo>
                    <a:pt x="15802" y="2485"/>
                    <a:pt x="15451" y="2347"/>
                    <a:pt x="15101" y="2347"/>
                  </a:cubicBezTo>
                  <a:cubicBezTo>
                    <a:pt x="14750" y="2347"/>
                    <a:pt x="14399" y="2485"/>
                    <a:pt x="14136" y="2761"/>
                  </a:cubicBezTo>
                  <a:cubicBezTo>
                    <a:pt x="13910" y="2961"/>
                    <a:pt x="13785" y="3237"/>
                    <a:pt x="13735" y="3537"/>
                  </a:cubicBezTo>
                  <a:cubicBezTo>
                    <a:pt x="13659" y="4039"/>
                    <a:pt x="13359" y="4289"/>
                    <a:pt x="13158" y="4515"/>
                  </a:cubicBezTo>
                  <a:cubicBezTo>
                    <a:pt x="13083" y="4590"/>
                    <a:pt x="12983" y="4615"/>
                    <a:pt x="12882" y="4640"/>
                  </a:cubicBezTo>
                  <a:cubicBezTo>
                    <a:pt x="13334" y="3713"/>
                    <a:pt x="12682" y="2635"/>
                    <a:pt x="11654" y="2635"/>
                  </a:cubicBezTo>
                  <a:cubicBezTo>
                    <a:pt x="11078" y="2635"/>
                    <a:pt x="10552" y="3011"/>
                    <a:pt x="10351" y="3588"/>
                  </a:cubicBezTo>
                  <a:cubicBezTo>
                    <a:pt x="10226" y="3437"/>
                    <a:pt x="10251" y="3312"/>
                    <a:pt x="10251" y="3036"/>
                  </a:cubicBezTo>
                  <a:cubicBezTo>
                    <a:pt x="10251" y="2735"/>
                    <a:pt x="10351" y="2435"/>
                    <a:pt x="10527" y="2209"/>
                  </a:cubicBezTo>
                  <a:cubicBezTo>
                    <a:pt x="11210" y="1307"/>
                    <a:pt x="10563" y="1"/>
                    <a:pt x="94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3624200" y="765675"/>
              <a:ext cx="16950" cy="13850"/>
            </a:xfrm>
            <a:custGeom>
              <a:rect b="b" l="l" r="r" t="t"/>
              <a:pathLst>
                <a:path extrusionOk="0" h="554" w="678">
                  <a:moveTo>
                    <a:pt x="327" y="1"/>
                  </a:moveTo>
                  <a:cubicBezTo>
                    <a:pt x="226" y="1"/>
                    <a:pt x="151" y="51"/>
                    <a:pt x="101" y="101"/>
                  </a:cubicBezTo>
                  <a:cubicBezTo>
                    <a:pt x="1" y="226"/>
                    <a:pt x="26" y="402"/>
                    <a:pt x="151" y="502"/>
                  </a:cubicBezTo>
                  <a:cubicBezTo>
                    <a:pt x="206" y="535"/>
                    <a:pt x="270" y="553"/>
                    <a:pt x="332" y="553"/>
                  </a:cubicBezTo>
                  <a:cubicBezTo>
                    <a:pt x="411" y="553"/>
                    <a:pt x="485" y="523"/>
                    <a:pt x="527" y="452"/>
                  </a:cubicBezTo>
                  <a:cubicBezTo>
                    <a:pt x="678" y="251"/>
                    <a:pt x="527" y="1"/>
                    <a:pt x="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3575975" y="729350"/>
              <a:ext cx="65175" cy="49800"/>
            </a:xfrm>
            <a:custGeom>
              <a:rect b="b" l="l" r="r" t="t"/>
              <a:pathLst>
                <a:path extrusionOk="0" h="1992" w="2607">
                  <a:moveTo>
                    <a:pt x="1429" y="0"/>
                  </a:moveTo>
                  <a:cubicBezTo>
                    <a:pt x="501" y="50"/>
                    <a:pt x="0" y="1128"/>
                    <a:pt x="551" y="1880"/>
                  </a:cubicBezTo>
                  <a:cubicBezTo>
                    <a:pt x="610" y="1953"/>
                    <a:pt x="685" y="1992"/>
                    <a:pt x="768" y="1992"/>
                  </a:cubicBezTo>
                  <a:cubicBezTo>
                    <a:pt x="827" y="1992"/>
                    <a:pt x="890" y="1972"/>
                    <a:pt x="952" y="1930"/>
                  </a:cubicBezTo>
                  <a:cubicBezTo>
                    <a:pt x="1053" y="1855"/>
                    <a:pt x="1078" y="1679"/>
                    <a:pt x="1003" y="1554"/>
                  </a:cubicBezTo>
                  <a:cubicBezTo>
                    <a:pt x="677" y="1128"/>
                    <a:pt x="1028" y="552"/>
                    <a:pt x="1479" y="552"/>
                  </a:cubicBezTo>
                  <a:cubicBezTo>
                    <a:pt x="1499" y="549"/>
                    <a:pt x="1519" y="548"/>
                    <a:pt x="1540" y="548"/>
                  </a:cubicBezTo>
                  <a:cubicBezTo>
                    <a:pt x="1728" y="548"/>
                    <a:pt x="1942" y="649"/>
                    <a:pt x="2055" y="852"/>
                  </a:cubicBezTo>
                  <a:cubicBezTo>
                    <a:pt x="2102" y="931"/>
                    <a:pt x="2188" y="970"/>
                    <a:pt x="2277" y="970"/>
                  </a:cubicBezTo>
                  <a:cubicBezTo>
                    <a:pt x="2330" y="970"/>
                    <a:pt x="2384" y="956"/>
                    <a:pt x="2431" y="928"/>
                  </a:cubicBezTo>
                  <a:cubicBezTo>
                    <a:pt x="2607" y="827"/>
                    <a:pt x="2582" y="627"/>
                    <a:pt x="2531" y="552"/>
                  </a:cubicBezTo>
                  <a:cubicBezTo>
                    <a:pt x="2306" y="226"/>
                    <a:pt x="1930" y="0"/>
                    <a:pt x="1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3586625" y="837450"/>
              <a:ext cx="60175" cy="50100"/>
            </a:xfrm>
            <a:custGeom>
              <a:rect b="b" l="l" r="r" t="t"/>
              <a:pathLst>
                <a:path extrusionOk="0" h="2004" w="2407">
                  <a:moveTo>
                    <a:pt x="1828" y="0"/>
                  </a:moveTo>
                  <a:cubicBezTo>
                    <a:pt x="1768" y="0"/>
                    <a:pt x="1707" y="20"/>
                    <a:pt x="1654" y="62"/>
                  </a:cubicBezTo>
                  <a:cubicBezTo>
                    <a:pt x="1554" y="137"/>
                    <a:pt x="1504" y="313"/>
                    <a:pt x="1604" y="438"/>
                  </a:cubicBezTo>
                  <a:cubicBezTo>
                    <a:pt x="1905" y="864"/>
                    <a:pt x="1629" y="1441"/>
                    <a:pt x="1128" y="1466"/>
                  </a:cubicBezTo>
                  <a:cubicBezTo>
                    <a:pt x="902" y="1466"/>
                    <a:pt x="677" y="1365"/>
                    <a:pt x="552" y="1165"/>
                  </a:cubicBezTo>
                  <a:cubicBezTo>
                    <a:pt x="487" y="1069"/>
                    <a:pt x="402" y="1024"/>
                    <a:pt x="317" y="1024"/>
                  </a:cubicBezTo>
                  <a:cubicBezTo>
                    <a:pt x="269" y="1024"/>
                    <a:pt x="221" y="1038"/>
                    <a:pt x="176" y="1065"/>
                  </a:cubicBezTo>
                  <a:cubicBezTo>
                    <a:pt x="50" y="1140"/>
                    <a:pt x="0" y="1315"/>
                    <a:pt x="75" y="1441"/>
                  </a:cubicBezTo>
                  <a:cubicBezTo>
                    <a:pt x="303" y="1811"/>
                    <a:pt x="694" y="2004"/>
                    <a:pt x="1089" y="2004"/>
                  </a:cubicBezTo>
                  <a:cubicBezTo>
                    <a:pt x="1389" y="2004"/>
                    <a:pt x="1692" y="1893"/>
                    <a:pt x="1930" y="1666"/>
                  </a:cubicBezTo>
                  <a:cubicBezTo>
                    <a:pt x="2331" y="1240"/>
                    <a:pt x="2406" y="589"/>
                    <a:pt x="2055" y="112"/>
                  </a:cubicBezTo>
                  <a:cubicBezTo>
                    <a:pt x="1997" y="39"/>
                    <a:pt x="1913" y="0"/>
                    <a:pt x="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3586625" y="837125"/>
              <a:ext cx="18175" cy="13800"/>
            </a:xfrm>
            <a:custGeom>
              <a:rect b="b" l="l" r="r" t="t"/>
              <a:pathLst>
                <a:path extrusionOk="0" h="552" w="727">
                  <a:moveTo>
                    <a:pt x="351" y="0"/>
                  </a:moveTo>
                  <a:cubicBezTo>
                    <a:pt x="276" y="0"/>
                    <a:pt x="201" y="50"/>
                    <a:pt x="150" y="125"/>
                  </a:cubicBezTo>
                  <a:cubicBezTo>
                    <a:pt x="0" y="301"/>
                    <a:pt x="125" y="551"/>
                    <a:pt x="351" y="551"/>
                  </a:cubicBezTo>
                  <a:cubicBezTo>
                    <a:pt x="451" y="551"/>
                    <a:pt x="526" y="526"/>
                    <a:pt x="577" y="451"/>
                  </a:cubicBezTo>
                  <a:cubicBezTo>
                    <a:pt x="727" y="276"/>
                    <a:pt x="577" y="0"/>
                    <a:pt x="3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3640500" y="778850"/>
              <a:ext cx="60175" cy="55850"/>
            </a:xfrm>
            <a:custGeom>
              <a:rect b="b" l="l" r="r" t="t"/>
              <a:pathLst>
                <a:path extrusionOk="0" h="2234" w="2407">
                  <a:moveTo>
                    <a:pt x="928" y="0"/>
                  </a:moveTo>
                  <a:cubicBezTo>
                    <a:pt x="652" y="0"/>
                    <a:pt x="427" y="75"/>
                    <a:pt x="226" y="226"/>
                  </a:cubicBezTo>
                  <a:cubicBezTo>
                    <a:pt x="1" y="376"/>
                    <a:pt x="101" y="727"/>
                    <a:pt x="376" y="727"/>
                  </a:cubicBezTo>
                  <a:cubicBezTo>
                    <a:pt x="552" y="727"/>
                    <a:pt x="602" y="552"/>
                    <a:pt x="928" y="552"/>
                  </a:cubicBezTo>
                  <a:cubicBezTo>
                    <a:pt x="1554" y="552"/>
                    <a:pt x="1805" y="1379"/>
                    <a:pt x="1254" y="1730"/>
                  </a:cubicBezTo>
                  <a:cubicBezTo>
                    <a:pt x="1128" y="1805"/>
                    <a:pt x="1078" y="1980"/>
                    <a:pt x="1153" y="2105"/>
                  </a:cubicBezTo>
                  <a:cubicBezTo>
                    <a:pt x="1217" y="2185"/>
                    <a:pt x="1310" y="2234"/>
                    <a:pt x="1402" y="2234"/>
                  </a:cubicBezTo>
                  <a:cubicBezTo>
                    <a:pt x="1456" y="2234"/>
                    <a:pt x="1508" y="2217"/>
                    <a:pt x="1554" y="2181"/>
                  </a:cubicBezTo>
                  <a:cubicBezTo>
                    <a:pt x="1705" y="2080"/>
                    <a:pt x="1855" y="1930"/>
                    <a:pt x="1955" y="1780"/>
                  </a:cubicBezTo>
                  <a:cubicBezTo>
                    <a:pt x="2407" y="978"/>
                    <a:pt x="1830"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3642375" y="819575"/>
              <a:ext cx="16325" cy="14000"/>
            </a:xfrm>
            <a:custGeom>
              <a:rect b="b" l="l" r="r" t="t"/>
              <a:pathLst>
                <a:path extrusionOk="0" h="560" w="653">
                  <a:moveTo>
                    <a:pt x="301" y="0"/>
                  </a:moveTo>
                  <a:cubicBezTo>
                    <a:pt x="126" y="0"/>
                    <a:pt x="1" y="151"/>
                    <a:pt x="26" y="326"/>
                  </a:cubicBezTo>
                  <a:cubicBezTo>
                    <a:pt x="41" y="467"/>
                    <a:pt x="165" y="559"/>
                    <a:pt x="292" y="559"/>
                  </a:cubicBezTo>
                  <a:cubicBezTo>
                    <a:pt x="368" y="559"/>
                    <a:pt x="446" y="526"/>
                    <a:pt x="502" y="451"/>
                  </a:cubicBezTo>
                  <a:cubicBezTo>
                    <a:pt x="652" y="276"/>
                    <a:pt x="527"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3568450" y="783225"/>
              <a:ext cx="18825" cy="13850"/>
            </a:xfrm>
            <a:custGeom>
              <a:rect b="b" l="l" r="r" t="t"/>
              <a:pathLst>
                <a:path extrusionOk="0" h="554" w="753">
                  <a:moveTo>
                    <a:pt x="376" y="1"/>
                  </a:moveTo>
                  <a:cubicBezTo>
                    <a:pt x="126" y="1"/>
                    <a:pt x="0" y="326"/>
                    <a:pt x="226" y="502"/>
                  </a:cubicBezTo>
                  <a:cubicBezTo>
                    <a:pt x="281" y="535"/>
                    <a:pt x="340" y="553"/>
                    <a:pt x="398" y="553"/>
                  </a:cubicBezTo>
                  <a:cubicBezTo>
                    <a:pt x="473" y="553"/>
                    <a:pt x="545" y="522"/>
                    <a:pt x="602" y="452"/>
                  </a:cubicBezTo>
                  <a:cubicBezTo>
                    <a:pt x="752" y="276"/>
                    <a:pt x="602" y="1"/>
                    <a:pt x="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3523325" y="781975"/>
              <a:ext cx="62050" cy="56425"/>
            </a:xfrm>
            <a:custGeom>
              <a:rect b="b" l="l" r="r" t="t"/>
              <a:pathLst>
                <a:path extrusionOk="0" h="2257" w="2482">
                  <a:moveTo>
                    <a:pt x="1154" y="1"/>
                  </a:moveTo>
                  <a:cubicBezTo>
                    <a:pt x="1104" y="1"/>
                    <a:pt x="1053" y="26"/>
                    <a:pt x="1003" y="51"/>
                  </a:cubicBezTo>
                  <a:cubicBezTo>
                    <a:pt x="1" y="677"/>
                    <a:pt x="452" y="2256"/>
                    <a:pt x="1630" y="2256"/>
                  </a:cubicBezTo>
                  <a:cubicBezTo>
                    <a:pt x="1906" y="2256"/>
                    <a:pt x="2131" y="2156"/>
                    <a:pt x="2332" y="2006"/>
                  </a:cubicBezTo>
                  <a:cubicBezTo>
                    <a:pt x="2457" y="1930"/>
                    <a:pt x="2482" y="1755"/>
                    <a:pt x="2407" y="1630"/>
                  </a:cubicBezTo>
                  <a:cubicBezTo>
                    <a:pt x="2348" y="1557"/>
                    <a:pt x="2264" y="1518"/>
                    <a:pt x="2180" y="1518"/>
                  </a:cubicBezTo>
                  <a:cubicBezTo>
                    <a:pt x="2119" y="1518"/>
                    <a:pt x="2058" y="1538"/>
                    <a:pt x="2006" y="1579"/>
                  </a:cubicBezTo>
                  <a:cubicBezTo>
                    <a:pt x="1880" y="1655"/>
                    <a:pt x="1730" y="1705"/>
                    <a:pt x="1605" y="1705"/>
                  </a:cubicBezTo>
                  <a:cubicBezTo>
                    <a:pt x="978" y="1655"/>
                    <a:pt x="778" y="853"/>
                    <a:pt x="1304" y="502"/>
                  </a:cubicBezTo>
                  <a:cubicBezTo>
                    <a:pt x="1530" y="376"/>
                    <a:pt x="1429"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3582850" y="708275"/>
              <a:ext cx="15075" cy="13975"/>
            </a:xfrm>
            <a:custGeom>
              <a:rect b="b" l="l" r="r" t="t"/>
              <a:pathLst>
                <a:path extrusionOk="0" h="559" w="603">
                  <a:moveTo>
                    <a:pt x="287" y="0"/>
                  </a:moveTo>
                  <a:cubicBezTo>
                    <a:pt x="257" y="0"/>
                    <a:pt x="228" y="5"/>
                    <a:pt x="201" y="16"/>
                  </a:cubicBezTo>
                  <a:cubicBezTo>
                    <a:pt x="51" y="91"/>
                    <a:pt x="1" y="242"/>
                    <a:pt x="51" y="392"/>
                  </a:cubicBezTo>
                  <a:cubicBezTo>
                    <a:pt x="90" y="491"/>
                    <a:pt x="207" y="558"/>
                    <a:pt x="316" y="558"/>
                  </a:cubicBezTo>
                  <a:cubicBezTo>
                    <a:pt x="346" y="558"/>
                    <a:pt x="375" y="553"/>
                    <a:pt x="402" y="542"/>
                  </a:cubicBezTo>
                  <a:cubicBezTo>
                    <a:pt x="552" y="467"/>
                    <a:pt x="602" y="317"/>
                    <a:pt x="552" y="167"/>
                  </a:cubicBezTo>
                  <a:cubicBezTo>
                    <a:pt x="513" y="68"/>
                    <a:pt x="396" y="0"/>
                    <a:pt x="2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29225" y="893650"/>
              <a:ext cx="15675" cy="13775"/>
            </a:xfrm>
            <a:custGeom>
              <a:rect b="b" l="l" r="r" t="t"/>
              <a:pathLst>
                <a:path extrusionOk="0" h="551" w="627">
                  <a:moveTo>
                    <a:pt x="327" y="1"/>
                  </a:moveTo>
                  <a:cubicBezTo>
                    <a:pt x="292" y="1"/>
                    <a:pt x="257" y="7"/>
                    <a:pt x="226" y="20"/>
                  </a:cubicBezTo>
                  <a:cubicBezTo>
                    <a:pt x="76" y="70"/>
                    <a:pt x="0" y="245"/>
                    <a:pt x="76" y="371"/>
                  </a:cubicBezTo>
                  <a:cubicBezTo>
                    <a:pt x="112" y="481"/>
                    <a:pt x="216" y="550"/>
                    <a:pt x="318" y="550"/>
                  </a:cubicBezTo>
                  <a:cubicBezTo>
                    <a:pt x="356" y="550"/>
                    <a:pt x="393" y="541"/>
                    <a:pt x="426" y="521"/>
                  </a:cubicBezTo>
                  <a:cubicBezTo>
                    <a:pt x="577" y="471"/>
                    <a:pt x="627" y="295"/>
                    <a:pt x="577" y="170"/>
                  </a:cubicBezTo>
                  <a:cubicBezTo>
                    <a:pt x="539" y="57"/>
                    <a:pt x="431" y="1"/>
                    <a:pt x="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696900" y="777475"/>
              <a:ext cx="17550" cy="13925"/>
            </a:xfrm>
            <a:custGeom>
              <a:rect b="b" l="l" r="r" t="t"/>
              <a:pathLst>
                <a:path extrusionOk="0" h="557" w="702">
                  <a:moveTo>
                    <a:pt x="395" y="1"/>
                  </a:moveTo>
                  <a:cubicBezTo>
                    <a:pt x="356" y="1"/>
                    <a:pt x="316" y="10"/>
                    <a:pt x="276" y="30"/>
                  </a:cubicBezTo>
                  <a:cubicBezTo>
                    <a:pt x="0" y="130"/>
                    <a:pt x="75" y="556"/>
                    <a:pt x="376" y="556"/>
                  </a:cubicBezTo>
                  <a:cubicBezTo>
                    <a:pt x="577" y="556"/>
                    <a:pt x="702" y="356"/>
                    <a:pt x="627" y="181"/>
                  </a:cubicBezTo>
                  <a:cubicBezTo>
                    <a:pt x="590" y="70"/>
                    <a:pt x="500" y="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688125" y="849800"/>
              <a:ext cx="15675" cy="13775"/>
            </a:xfrm>
            <a:custGeom>
              <a:rect b="b" l="l" r="r" t="t"/>
              <a:pathLst>
                <a:path extrusionOk="0" h="551" w="627">
                  <a:moveTo>
                    <a:pt x="315" y="1"/>
                  </a:moveTo>
                  <a:cubicBezTo>
                    <a:pt x="205" y="1"/>
                    <a:pt x="107" y="57"/>
                    <a:pt x="50" y="170"/>
                  </a:cubicBezTo>
                  <a:cubicBezTo>
                    <a:pt x="0" y="320"/>
                    <a:pt x="75" y="470"/>
                    <a:pt x="201" y="521"/>
                  </a:cubicBezTo>
                  <a:cubicBezTo>
                    <a:pt x="242" y="541"/>
                    <a:pt x="284" y="551"/>
                    <a:pt x="323" y="551"/>
                  </a:cubicBezTo>
                  <a:cubicBezTo>
                    <a:pt x="428" y="551"/>
                    <a:pt x="522" y="486"/>
                    <a:pt x="577" y="395"/>
                  </a:cubicBezTo>
                  <a:cubicBezTo>
                    <a:pt x="627" y="245"/>
                    <a:pt x="552" y="95"/>
                    <a:pt x="426" y="19"/>
                  </a:cubicBezTo>
                  <a:cubicBezTo>
                    <a:pt x="389" y="7"/>
                    <a:pt x="351" y="1"/>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654575" y="718750"/>
              <a:ext cx="16025" cy="14225"/>
            </a:xfrm>
            <a:custGeom>
              <a:rect b="b" l="l" r="r" t="t"/>
              <a:pathLst>
                <a:path extrusionOk="0" h="569" w="641">
                  <a:moveTo>
                    <a:pt x="336" y="0"/>
                  </a:moveTo>
                  <a:cubicBezTo>
                    <a:pt x="151" y="0"/>
                    <a:pt x="1" y="209"/>
                    <a:pt x="64" y="399"/>
                  </a:cubicBezTo>
                  <a:cubicBezTo>
                    <a:pt x="114" y="512"/>
                    <a:pt x="221" y="568"/>
                    <a:pt x="327" y="568"/>
                  </a:cubicBezTo>
                  <a:cubicBezTo>
                    <a:pt x="434" y="568"/>
                    <a:pt x="540" y="512"/>
                    <a:pt x="590" y="399"/>
                  </a:cubicBezTo>
                  <a:cubicBezTo>
                    <a:pt x="641" y="249"/>
                    <a:pt x="565" y="98"/>
                    <a:pt x="440" y="23"/>
                  </a:cubicBezTo>
                  <a:cubicBezTo>
                    <a:pt x="405" y="8"/>
                    <a:pt x="370" y="0"/>
                    <a:pt x="3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523325" y="751900"/>
              <a:ext cx="17575" cy="13800"/>
            </a:xfrm>
            <a:custGeom>
              <a:rect b="b" l="l" r="r" t="t"/>
              <a:pathLst>
                <a:path extrusionOk="0" h="552" w="703">
                  <a:moveTo>
                    <a:pt x="352" y="0"/>
                  </a:moveTo>
                  <a:cubicBezTo>
                    <a:pt x="226" y="0"/>
                    <a:pt x="126" y="76"/>
                    <a:pt x="76" y="176"/>
                  </a:cubicBezTo>
                  <a:cubicBezTo>
                    <a:pt x="1" y="351"/>
                    <a:pt x="151" y="552"/>
                    <a:pt x="327" y="552"/>
                  </a:cubicBezTo>
                  <a:cubicBezTo>
                    <a:pt x="703" y="552"/>
                    <a:pt x="703" y="0"/>
                    <a:pt x="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511425" y="824475"/>
              <a:ext cx="18200" cy="13925"/>
            </a:xfrm>
            <a:custGeom>
              <a:rect b="b" l="l" r="r" t="t"/>
              <a:pathLst>
                <a:path extrusionOk="0" h="557" w="728">
                  <a:moveTo>
                    <a:pt x="406" y="0"/>
                  </a:moveTo>
                  <a:cubicBezTo>
                    <a:pt x="370" y="0"/>
                    <a:pt x="335" y="10"/>
                    <a:pt x="301" y="30"/>
                  </a:cubicBezTo>
                  <a:cubicBezTo>
                    <a:pt x="1" y="130"/>
                    <a:pt x="101" y="556"/>
                    <a:pt x="402" y="556"/>
                  </a:cubicBezTo>
                  <a:cubicBezTo>
                    <a:pt x="602" y="556"/>
                    <a:pt x="727" y="356"/>
                    <a:pt x="652" y="180"/>
                  </a:cubicBezTo>
                  <a:cubicBezTo>
                    <a:pt x="597" y="70"/>
                    <a:pt x="502" y="0"/>
                    <a:pt x="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3555275" y="882850"/>
              <a:ext cx="18200" cy="13925"/>
            </a:xfrm>
            <a:custGeom>
              <a:rect b="b" l="l" r="r" t="t"/>
              <a:pathLst>
                <a:path extrusionOk="0" h="557" w="728">
                  <a:moveTo>
                    <a:pt x="377" y="1"/>
                  </a:moveTo>
                  <a:cubicBezTo>
                    <a:pt x="101" y="1"/>
                    <a:pt x="1" y="427"/>
                    <a:pt x="277" y="527"/>
                  </a:cubicBezTo>
                  <a:cubicBezTo>
                    <a:pt x="317" y="547"/>
                    <a:pt x="357" y="556"/>
                    <a:pt x="396" y="556"/>
                  </a:cubicBezTo>
                  <a:cubicBezTo>
                    <a:pt x="502" y="556"/>
                    <a:pt x="598" y="487"/>
                    <a:pt x="653" y="377"/>
                  </a:cubicBezTo>
                  <a:cubicBezTo>
                    <a:pt x="728" y="201"/>
                    <a:pt x="577" y="1"/>
                    <a:pt x="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5" name="Google Shape;335;p20"/>
          <p:cNvCxnSpPr/>
          <p:nvPr/>
        </p:nvCxnSpPr>
        <p:spPr>
          <a:xfrm rot="10800000">
            <a:off x="2124500" y="2449850"/>
            <a:ext cx="565800" cy="0"/>
          </a:xfrm>
          <a:prstGeom prst="straightConnector1">
            <a:avLst/>
          </a:prstGeom>
          <a:noFill/>
          <a:ln cap="flat" cmpd="sng" w="19050">
            <a:solidFill>
              <a:schemeClr val="accent1"/>
            </a:solidFill>
            <a:prstDash val="solid"/>
            <a:round/>
            <a:headEnd len="med" w="med" type="diamond"/>
            <a:tailEnd len="med" w="med" type="none"/>
          </a:ln>
        </p:spPr>
      </p:cxnSp>
      <p:cxnSp>
        <p:nvCxnSpPr>
          <p:cNvPr id="336" name="Google Shape;336;p20"/>
          <p:cNvCxnSpPr/>
          <p:nvPr/>
        </p:nvCxnSpPr>
        <p:spPr>
          <a:xfrm rot="10800000">
            <a:off x="2124500" y="3280925"/>
            <a:ext cx="565800" cy="0"/>
          </a:xfrm>
          <a:prstGeom prst="straightConnector1">
            <a:avLst/>
          </a:prstGeom>
          <a:noFill/>
          <a:ln cap="flat" cmpd="sng" w="19050">
            <a:solidFill>
              <a:schemeClr val="accent1"/>
            </a:solidFill>
            <a:prstDash val="solid"/>
            <a:round/>
            <a:headEnd len="med" w="med" type="diamond"/>
            <a:tailEnd len="med" w="med" type="none"/>
          </a:ln>
        </p:spPr>
      </p:cxnSp>
      <p:grpSp>
        <p:nvGrpSpPr>
          <p:cNvPr id="337" name="Google Shape;337;p20"/>
          <p:cNvGrpSpPr/>
          <p:nvPr/>
        </p:nvGrpSpPr>
        <p:grpSpPr>
          <a:xfrm>
            <a:off x="467313" y="1322275"/>
            <a:ext cx="8209375" cy="3086125"/>
            <a:chOff x="457200" y="1322275"/>
            <a:chExt cx="8209375" cy="3086125"/>
          </a:xfrm>
        </p:grpSpPr>
        <p:cxnSp>
          <p:nvCxnSpPr>
            <p:cNvPr id="338" name="Google Shape;338;p20"/>
            <p:cNvCxnSpPr/>
            <p:nvPr/>
          </p:nvCxnSpPr>
          <p:spPr>
            <a:xfrm>
              <a:off x="5848525" y="1611525"/>
              <a:ext cx="935400" cy="0"/>
            </a:xfrm>
            <a:prstGeom prst="straightConnector1">
              <a:avLst/>
            </a:prstGeom>
            <a:noFill/>
            <a:ln cap="flat" cmpd="sng" w="19050">
              <a:solidFill>
                <a:schemeClr val="accent1"/>
              </a:solidFill>
              <a:prstDash val="solid"/>
              <a:round/>
              <a:headEnd len="med" w="med" type="none"/>
              <a:tailEnd len="med" w="med" type="none"/>
            </a:ln>
          </p:spPr>
        </p:cxnSp>
        <p:cxnSp>
          <p:nvCxnSpPr>
            <p:cNvPr id="339" name="Google Shape;339;p20"/>
            <p:cNvCxnSpPr/>
            <p:nvPr/>
          </p:nvCxnSpPr>
          <p:spPr>
            <a:xfrm>
              <a:off x="5848525" y="2443825"/>
              <a:ext cx="935400" cy="0"/>
            </a:xfrm>
            <a:prstGeom prst="straightConnector1">
              <a:avLst/>
            </a:prstGeom>
            <a:noFill/>
            <a:ln cap="flat" cmpd="sng" w="19050">
              <a:solidFill>
                <a:schemeClr val="accent2"/>
              </a:solidFill>
              <a:prstDash val="solid"/>
              <a:round/>
              <a:headEnd len="med" w="med" type="none"/>
              <a:tailEnd len="med" w="med" type="none"/>
            </a:ln>
          </p:spPr>
        </p:cxnSp>
        <p:cxnSp>
          <p:nvCxnSpPr>
            <p:cNvPr id="340" name="Google Shape;340;p20"/>
            <p:cNvCxnSpPr/>
            <p:nvPr/>
          </p:nvCxnSpPr>
          <p:spPr>
            <a:xfrm>
              <a:off x="5848525" y="3280775"/>
              <a:ext cx="935400" cy="0"/>
            </a:xfrm>
            <a:prstGeom prst="straightConnector1">
              <a:avLst/>
            </a:prstGeom>
            <a:noFill/>
            <a:ln cap="flat" cmpd="sng" w="19050">
              <a:solidFill>
                <a:schemeClr val="accent1"/>
              </a:solidFill>
              <a:prstDash val="solid"/>
              <a:round/>
              <a:headEnd len="med" w="med" type="none"/>
              <a:tailEnd len="med" w="med" type="none"/>
            </a:ln>
          </p:spPr>
        </p:cxnSp>
        <p:cxnSp>
          <p:nvCxnSpPr>
            <p:cNvPr id="341" name="Google Shape;341;p20"/>
            <p:cNvCxnSpPr/>
            <p:nvPr/>
          </p:nvCxnSpPr>
          <p:spPr>
            <a:xfrm>
              <a:off x="5848525" y="4104300"/>
              <a:ext cx="935400" cy="0"/>
            </a:xfrm>
            <a:prstGeom prst="straightConnector1">
              <a:avLst/>
            </a:prstGeom>
            <a:noFill/>
            <a:ln cap="flat" cmpd="sng" w="19050">
              <a:solidFill>
                <a:schemeClr val="accent2"/>
              </a:solidFill>
              <a:prstDash val="solid"/>
              <a:round/>
              <a:headEnd len="med" w="med" type="none"/>
              <a:tailEnd len="med" w="med" type="none"/>
            </a:ln>
          </p:spPr>
        </p:cxnSp>
        <p:sp>
          <p:nvSpPr>
            <p:cNvPr id="342" name="Google Shape;342;p20"/>
            <p:cNvSpPr/>
            <p:nvPr/>
          </p:nvSpPr>
          <p:spPr>
            <a:xfrm>
              <a:off x="6634075" y="1428525"/>
              <a:ext cx="2032500" cy="3660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MERCURY</a:t>
              </a:r>
              <a:endParaRPr sz="1600">
                <a:solidFill>
                  <a:schemeClr val="dk1"/>
                </a:solidFill>
                <a:latin typeface="Anton"/>
                <a:ea typeface="Anton"/>
                <a:cs typeface="Anton"/>
                <a:sym typeface="Anton"/>
              </a:endParaRPr>
            </a:p>
          </p:txBody>
        </p:sp>
        <p:sp>
          <p:nvSpPr>
            <p:cNvPr id="343" name="Google Shape;343;p20"/>
            <p:cNvSpPr/>
            <p:nvPr/>
          </p:nvSpPr>
          <p:spPr>
            <a:xfrm>
              <a:off x="6653954" y="2259450"/>
              <a:ext cx="1992900" cy="3660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MARS</a:t>
              </a:r>
              <a:endParaRPr sz="1600">
                <a:solidFill>
                  <a:schemeClr val="dk1"/>
                </a:solidFill>
                <a:latin typeface="Anton"/>
                <a:ea typeface="Anton"/>
                <a:cs typeface="Anton"/>
                <a:sym typeface="Anton"/>
              </a:endParaRPr>
            </a:p>
          </p:txBody>
        </p:sp>
        <p:sp>
          <p:nvSpPr>
            <p:cNvPr id="344" name="Google Shape;344;p20"/>
            <p:cNvSpPr/>
            <p:nvPr/>
          </p:nvSpPr>
          <p:spPr>
            <a:xfrm>
              <a:off x="6653954" y="3090375"/>
              <a:ext cx="1992900" cy="3660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JUPITER</a:t>
              </a:r>
              <a:endParaRPr sz="1600">
                <a:solidFill>
                  <a:schemeClr val="dk1"/>
                </a:solidFill>
                <a:latin typeface="Anton"/>
                <a:ea typeface="Anton"/>
                <a:cs typeface="Anton"/>
                <a:sym typeface="Anton"/>
              </a:endParaRPr>
            </a:p>
          </p:txBody>
        </p:sp>
        <p:sp>
          <p:nvSpPr>
            <p:cNvPr id="345" name="Google Shape;345;p20"/>
            <p:cNvSpPr/>
            <p:nvPr/>
          </p:nvSpPr>
          <p:spPr>
            <a:xfrm>
              <a:off x="6653954" y="3921300"/>
              <a:ext cx="1992900" cy="366000"/>
            </a:xfrm>
            <a:prstGeom prst="rect">
              <a:avLst/>
            </a:prstGeom>
            <a:solidFill>
              <a:schemeClr val="accent4"/>
            </a:solidFill>
            <a:ln>
              <a:noFill/>
            </a:ln>
          </p:spPr>
          <p:txBody>
            <a:bodyPr anchorCtr="0" anchor="ctr" bIns="0" lIns="0" spcFirstLastPara="1" rIns="0" wrap="square" tIns="3657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Anton"/>
                  <a:ea typeface="Anton"/>
                  <a:cs typeface="Anton"/>
                  <a:sym typeface="Anton"/>
                </a:rPr>
                <a:t>NEPTUNE</a:t>
              </a:r>
              <a:endParaRPr sz="1600">
                <a:solidFill>
                  <a:schemeClr val="dk1"/>
                </a:solidFill>
                <a:latin typeface="Anton"/>
                <a:ea typeface="Anton"/>
                <a:cs typeface="Anton"/>
                <a:sym typeface="Anton"/>
              </a:endParaRPr>
            </a:p>
          </p:txBody>
        </p:sp>
        <p:sp>
          <p:nvSpPr>
            <p:cNvPr id="346" name="Google Shape;346;p20"/>
            <p:cNvSpPr/>
            <p:nvPr/>
          </p:nvSpPr>
          <p:spPr>
            <a:xfrm>
              <a:off x="3994375" y="3815000"/>
              <a:ext cx="2032500" cy="59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3994375" y="2984225"/>
              <a:ext cx="2032500" cy="59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3994375" y="2153150"/>
              <a:ext cx="2032500" cy="59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3994375" y="1322275"/>
              <a:ext cx="2032500" cy="59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4215600" y="1413875"/>
              <a:ext cx="1584300" cy="41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Advent Pro"/>
                  <a:ea typeface="Advent Pro"/>
                  <a:cs typeface="Advent Pro"/>
                  <a:sym typeface="Advent Pro"/>
                </a:rPr>
                <a:t>Mercury is the closest planet to the Sun</a:t>
              </a:r>
              <a:endParaRPr sz="1200">
                <a:solidFill>
                  <a:schemeClr val="lt1"/>
                </a:solidFill>
                <a:latin typeface="Advent Pro"/>
                <a:ea typeface="Advent Pro"/>
                <a:cs typeface="Advent Pro"/>
                <a:sym typeface="Advent Pro"/>
              </a:endParaRPr>
            </a:p>
          </p:txBody>
        </p:sp>
        <p:sp>
          <p:nvSpPr>
            <p:cNvPr id="351" name="Google Shape;351;p20"/>
            <p:cNvSpPr/>
            <p:nvPr/>
          </p:nvSpPr>
          <p:spPr>
            <a:xfrm>
              <a:off x="4221351" y="2244800"/>
              <a:ext cx="1584300" cy="41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Advent Pro"/>
                  <a:ea typeface="Advent Pro"/>
                  <a:cs typeface="Advent Pro"/>
                  <a:sym typeface="Advent Pro"/>
                </a:rPr>
                <a:t>Despite being red, Mars is a cold place, not hot</a:t>
              </a:r>
              <a:endParaRPr sz="1200">
                <a:solidFill>
                  <a:schemeClr val="lt1"/>
                </a:solidFill>
                <a:latin typeface="Advent Pro"/>
                <a:ea typeface="Advent Pro"/>
                <a:cs typeface="Advent Pro"/>
                <a:sym typeface="Advent Pro"/>
              </a:endParaRPr>
            </a:p>
          </p:txBody>
        </p:sp>
        <p:sp>
          <p:nvSpPr>
            <p:cNvPr id="352" name="Google Shape;352;p20"/>
            <p:cNvSpPr/>
            <p:nvPr/>
          </p:nvSpPr>
          <p:spPr>
            <a:xfrm>
              <a:off x="4215601" y="3075725"/>
              <a:ext cx="1584300" cy="41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Advent Pro"/>
                  <a:ea typeface="Advent Pro"/>
                  <a:cs typeface="Advent Pro"/>
                  <a:sym typeface="Advent Pro"/>
                </a:rPr>
                <a:t>Jupiter is a gas giant and the biggest planet</a:t>
              </a:r>
              <a:endParaRPr sz="1200">
                <a:solidFill>
                  <a:schemeClr val="lt1"/>
                </a:solidFill>
                <a:latin typeface="Advent Pro"/>
                <a:ea typeface="Advent Pro"/>
                <a:cs typeface="Advent Pro"/>
                <a:sym typeface="Advent Pro"/>
              </a:endParaRPr>
            </a:p>
          </p:txBody>
        </p:sp>
        <p:sp>
          <p:nvSpPr>
            <p:cNvPr id="353" name="Google Shape;353;p20"/>
            <p:cNvSpPr/>
            <p:nvPr/>
          </p:nvSpPr>
          <p:spPr>
            <a:xfrm>
              <a:off x="4215601" y="3901400"/>
              <a:ext cx="1584300" cy="420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Advent Pro"/>
                  <a:ea typeface="Advent Pro"/>
                  <a:cs typeface="Advent Pro"/>
                  <a:sym typeface="Advent Pro"/>
                </a:rPr>
                <a:t>Neptune is the farthest planet from the Sun</a:t>
              </a:r>
              <a:endParaRPr sz="1200">
                <a:solidFill>
                  <a:schemeClr val="lt1"/>
                </a:solidFill>
                <a:latin typeface="Advent Pro"/>
                <a:ea typeface="Advent Pro"/>
                <a:cs typeface="Advent Pro"/>
                <a:sym typeface="Advent Pro"/>
              </a:endParaRPr>
            </a:p>
          </p:txBody>
        </p:sp>
        <p:sp>
          <p:nvSpPr>
            <p:cNvPr id="354" name="Google Shape;354;p20"/>
            <p:cNvSpPr/>
            <p:nvPr/>
          </p:nvSpPr>
          <p:spPr>
            <a:xfrm>
              <a:off x="457200" y="2043148"/>
              <a:ext cx="1666800" cy="171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0"/>
            <p:cNvGrpSpPr/>
            <p:nvPr/>
          </p:nvGrpSpPr>
          <p:grpSpPr>
            <a:xfrm>
              <a:off x="756750" y="2182700"/>
              <a:ext cx="1067700" cy="1439875"/>
              <a:chOff x="5117325" y="731850"/>
              <a:chExt cx="1067700" cy="1439875"/>
            </a:xfrm>
          </p:grpSpPr>
          <p:sp>
            <p:nvSpPr>
              <p:cNvPr id="356" name="Google Shape;356;p20"/>
              <p:cNvSpPr/>
              <p:nvPr/>
            </p:nvSpPr>
            <p:spPr>
              <a:xfrm>
                <a:off x="5392400" y="2038250"/>
                <a:ext cx="525075" cy="80850"/>
              </a:xfrm>
              <a:custGeom>
                <a:rect b="b" l="l" r="r" t="t"/>
                <a:pathLst>
                  <a:path extrusionOk="0" h="3234" w="21003">
                    <a:moveTo>
                      <a:pt x="0" y="0"/>
                    </a:moveTo>
                    <a:lnTo>
                      <a:pt x="0" y="3234"/>
                    </a:lnTo>
                    <a:lnTo>
                      <a:pt x="21003" y="3234"/>
                    </a:lnTo>
                    <a:lnTo>
                      <a:pt x="2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5845400" y="2038250"/>
                <a:ext cx="72075" cy="80850"/>
              </a:xfrm>
              <a:custGeom>
                <a:rect b="b" l="l" r="r" t="t"/>
                <a:pathLst>
                  <a:path extrusionOk="0" h="3234" w="2883">
                    <a:moveTo>
                      <a:pt x="0" y="0"/>
                    </a:moveTo>
                    <a:lnTo>
                      <a:pt x="0" y="3234"/>
                    </a:lnTo>
                    <a:lnTo>
                      <a:pt x="2883" y="3234"/>
                    </a:lnTo>
                    <a:lnTo>
                      <a:pt x="2883" y="0"/>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5406800" y="1839000"/>
                <a:ext cx="464325" cy="199275"/>
              </a:xfrm>
              <a:custGeom>
                <a:rect b="b" l="l" r="r" t="t"/>
                <a:pathLst>
                  <a:path extrusionOk="0" h="7971" w="18573">
                    <a:moveTo>
                      <a:pt x="1" y="0"/>
                    </a:moveTo>
                    <a:lnTo>
                      <a:pt x="3785" y="2482"/>
                    </a:lnTo>
                    <a:cubicBezTo>
                      <a:pt x="5640" y="3685"/>
                      <a:pt x="6767" y="5740"/>
                      <a:pt x="6742" y="7970"/>
                    </a:cubicBezTo>
                    <a:lnTo>
                      <a:pt x="18572" y="7970"/>
                    </a:lnTo>
                    <a:lnTo>
                      <a:pt x="18572" y="50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406800" y="1839000"/>
                <a:ext cx="464325" cy="199275"/>
              </a:xfrm>
              <a:custGeom>
                <a:rect b="b" l="l" r="r" t="t"/>
                <a:pathLst>
                  <a:path extrusionOk="0" h="7971" w="18573">
                    <a:moveTo>
                      <a:pt x="1" y="0"/>
                    </a:moveTo>
                    <a:lnTo>
                      <a:pt x="101" y="101"/>
                    </a:lnTo>
                    <a:lnTo>
                      <a:pt x="15690" y="502"/>
                    </a:lnTo>
                    <a:lnTo>
                      <a:pt x="15690" y="7970"/>
                    </a:lnTo>
                    <a:lnTo>
                      <a:pt x="18572" y="7970"/>
                    </a:lnTo>
                    <a:lnTo>
                      <a:pt x="18572" y="502"/>
                    </a:lnTo>
                    <a:lnTo>
                      <a:pt x="1" y="0"/>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5330975" y="2091500"/>
                <a:ext cx="641025" cy="80225"/>
              </a:xfrm>
              <a:custGeom>
                <a:rect b="b" l="l" r="r" t="t"/>
                <a:pathLst>
                  <a:path extrusionOk="0" h="3209" w="25641">
                    <a:moveTo>
                      <a:pt x="1" y="1"/>
                    </a:moveTo>
                    <a:lnTo>
                      <a:pt x="1" y="3209"/>
                    </a:lnTo>
                    <a:lnTo>
                      <a:pt x="25640" y="3209"/>
                    </a:lnTo>
                    <a:lnTo>
                      <a:pt x="256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5929350" y="758800"/>
                <a:ext cx="227475" cy="225575"/>
              </a:xfrm>
              <a:custGeom>
                <a:rect b="b" l="l" r="r" t="t"/>
                <a:pathLst>
                  <a:path extrusionOk="0" h="9023" w="9099">
                    <a:moveTo>
                      <a:pt x="5214" y="0"/>
                    </a:moveTo>
                    <a:lnTo>
                      <a:pt x="1" y="4662"/>
                    </a:lnTo>
                    <a:lnTo>
                      <a:pt x="3886" y="9023"/>
                    </a:lnTo>
                    <a:lnTo>
                      <a:pt x="9099" y="4361"/>
                    </a:lnTo>
                    <a:lnTo>
                      <a:pt x="52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229475" y="1379350"/>
                <a:ext cx="65200" cy="89750"/>
              </a:xfrm>
              <a:custGeom>
                <a:rect b="b" l="l" r="r" t="t"/>
                <a:pathLst>
                  <a:path extrusionOk="0" h="3590" w="2608">
                    <a:moveTo>
                      <a:pt x="1069" y="1"/>
                    </a:moveTo>
                    <a:cubicBezTo>
                      <a:pt x="1022" y="1"/>
                      <a:pt x="975" y="6"/>
                      <a:pt x="928" y="15"/>
                    </a:cubicBezTo>
                    <a:cubicBezTo>
                      <a:pt x="327" y="141"/>
                      <a:pt x="1" y="1043"/>
                      <a:pt x="201" y="2020"/>
                    </a:cubicBezTo>
                    <a:cubicBezTo>
                      <a:pt x="386" y="2943"/>
                      <a:pt x="952" y="3589"/>
                      <a:pt x="1529" y="3589"/>
                    </a:cubicBezTo>
                    <a:cubicBezTo>
                      <a:pt x="1580" y="3589"/>
                      <a:pt x="1630" y="3584"/>
                      <a:pt x="1680" y="3574"/>
                    </a:cubicBezTo>
                    <a:cubicBezTo>
                      <a:pt x="2281" y="3449"/>
                      <a:pt x="2607" y="2572"/>
                      <a:pt x="2407" y="1569"/>
                    </a:cubicBezTo>
                    <a:cubicBezTo>
                      <a:pt x="2199" y="668"/>
                      <a:pt x="1628" y="1"/>
                      <a:pt x="10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344150" y="1539175"/>
                <a:ext cx="96500" cy="60475"/>
              </a:xfrm>
              <a:custGeom>
                <a:rect b="b" l="l" r="r" t="t"/>
                <a:pathLst>
                  <a:path extrusionOk="0" h="2419" w="3860">
                    <a:moveTo>
                      <a:pt x="1424" y="1"/>
                    </a:moveTo>
                    <a:cubicBezTo>
                      <a:pt x="824" y="1"/>
                      <a:pt x="339" y="225"/>
                      <a:pt x="201" y="640"/>
                    </a:cubicBezTo>
                    <a:cubicBezTo>
                      <a:pt x="0" y="1216"/>
                      <a:pt x="627" y="1943"/>
                      <a:pt x="1579" y="2269"/>
                    </a:cubicBezTo>
                    <a:cubicBezTo>
                      <a:pt x="1875" y="2370"/>
                      <a:pt x="2171" y="2418"/>
                      <a:pt x="2444" y="2418"/>
                    </a:cubicBezTo>
                    <a:cubicBezTo>
                      <a:pt x="3049" y="2418"/>
                      <a:pt x="3539" y="2182"/>
                      <a:pt x="3659" y="1768"/>
                    </a:cubicBezTo>
                    <a:cubicBezTo>
                      <a:pt x="3860" y="1191"/>
                      <a:pt x="3233" y="465"/>
                      <a:pt x="2281" y="139"/>
                    </a:cubicBezTo>
                    <a:cubicBezTo>
                      <a:pt x="1986" y="46"/>
                      <a:pt x="1694" y="1"/>
                      <a:pt x="14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5248275" y="1338375"/>
                <a:ext cx="174850" cy="142250"/>
              </a:xfrm>
              <a:custGeom>
                <a:rect b="b" l="l" r="r" t="t"/>
                <a:pathLst>
                  <a:path extrusionOk="0" h="5690" w="6994">
                    <a:moveTo>
                      <a:pt x="6091" y="0"/>
                    </a:moveTo>
                    <a:lnTo>
                      <a:pt x="1" y="1253"/>
                    </a:lnTo>
                    <a:lnTo>
                      <a:pt x="903" y="5690"/>
                    </a:lnTo>
                    <a:lnTo>
                      <a:pt x="6993" y="4411"/>
                    </a:lnTo>
                    <a:lnTo>
                      <a:pt x="60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5336625" y="1404775"/>
                <a:ext cx="156050" cy="183625"/>
              </a:xfrm>
              <a:custGeom>
                <a:rect b="b" l="l" r="r" t="t"/>
                <a:pathLst>
                  <a:path extrusionOk="0" h="7345" w="6242">
                    <a:moveTo>
                      <a:pt x="1955" y="1"/>
                    </a:moveTo>
                    <a:lnTo>
                      <a:pt x="0" y="5916"/>
                    </a:lnTo>
                    <a:lnTo>
                      <a:pt x="4286" y="7344"/>
                    </a:lnTo>
                    <a:lnTo>
                      <a:pt x="6241" y="1429"/>
                    </a:lnTo>
                    <a:lnTo>
                      <a:pt x="19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5307175" y="847775"/>
                <a:ext cx="740000" cy="691125"/>
              </a:xfrm>
              <a:custGeom>
                <a:rect b="b" l="l" r="r" t="t"/>
                <a:pathLst>
                  <a:path extrusionOk="0" h="27645" w="29600">
                    <a:moveTo>
                      <a:pt x="22632" y="0"/>
                    </a:moveTo>
                    <a:lnTo>
                      <a:pt x="1" y="19825"/>
                    </a:lnTo>
                    <a:lnTo>
                      <a:pt x="6968" y="27644"/>
                    </a:lnTo>
                    <a:lnTo>
                      <a:pt x="29600" y="7820"/>
                    </a:lnTo>
                    <a:lnTo>
                      <a:pt x="22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5450025" y="847775"/>
                <a:ext cx="597150" cy="691125"/>
              </a:xfrm>
              <a:custGeom>
                <a:rect b="b" l="l" r="r" t="t"/>
                <a:pathLst>
                  <a:path extrusionOk="0" h="27645" w="23886">
                    <a:moveTo>
                      <a:pt x="16918" y="0"/>
                    </a:moveTo>
                    <a:lnTo>
                      <a:pt x="15289" y="1404"/>
                    </a:lnTo>
                    <a:lnTo>
                      <a:pt x="21003" y="7820"/>
                    </a:lnTo>
                    <a:lnTo>
                      <a:pt x="1" y="26216"/>
                    </a:lnTo>
                    <a:lnTo>
                      <a:pt x="1254" y="27644"/>
                    </a:lnTo>
                    <a:lnTo>
                      <a:pt x="23886" y="7820"/>
                    </a:lnTo>
                    <a:lnTo>
                      <a:pt x="16918" y="0"/>
                    </a:ln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5270200" y="1265050"/>
                <a:ext cx="292650" cy="310175"/>
              </a:xfrm>
              <a:custGeom>
                <a:rect b="b" l="l" r="r" t="t"/>
                <a:pathLst>
                  <a:path extrusionOk="0" h="12407" w="11706">
                    <a:moveTo>
                      <a:pt x="3209" y="1"/>
                    </a:moveTo>
                    <a:lnTo>
                      <a:pt x="1" y="2883"/>
                    </a:lnTo>
                    <a:lnTo>
                      <a:pt x="8497" y="12407"/>
                    </a:lnTo>
                    <a:lnTo>
                      <a:pt x="11705" y="9550"/>
                    </a:lnTo>
                    <a:lnTo>
                      <a:pt x="32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5805925" y="797025"/>
                <a:ext cx="292625" cy="309550"/>
              </a:xfrm>
              <a:custGeom>
                <a:rect b="b" l="l" r="r" t="t"/>
                <a:pathLst>
                  <a:path extrusionOk="0" h="12382" w="11705">
                    <a:moveTo>
                      <a:pt x="3209" y="0"/>
                    </a:moveTo>
                    <a:lnTo>
                      <a:pt x="1" y="2857"/>
                    </a:lnTo>
                    <a:lnTo>
                      <a:pt x="8497" y="12381"/>
                    </a:lnTo>
                    <a:lnTo>
                      <a:pt x="11705" y="9524"/>
                    </a:lnTo>
                    <a:lnTo>
                      <a:pt x="32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6039625" y="731850"/>
                <a:ext cx="145400" cy="156050"/>
              </a:xfrm>
              <a:custGeom>
                <a:rect b="b" l="l" r="r" t="t"/>
                <a:pathLst>
                  <a:path extrusionOk="0" h="6242" w="5816">
                    <a:moveTo>
                      <a:pt x="1154" y="0"/>
                    </a:moveTo>
                    <a:lnTo>
                      <a:pt x="1" y="1028"/>
                    </a:lnTo>
                    <a:lnTo>
                      <a:pt x="4663" y="6241"/>
                    </a:lnTo>
                    <a:lnTo>
                      <a:pt x="5816" y="5214"/>
                    </a:lnTo>
                    <a:lnTo>
                      <a:pt x="11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5323475" y="1213675"/>
                <a:ext cx="748150" cy="708050"/>
              </a:xfrm>
              <a:custGeom>
                <a:rect b="b" l="l" r="r" t="t"/>
                <a:pathLst>
                  <a:path extrusionOk="0" h="28322" w="29926">
                    <a:moveTo>
                      <a:pt x="25188" y="1"/>
                    </a:moveTo>
                    <a:lnTo>
                      <a:pt x="22857" y="2332"/>
                    </a:lnTo>
                    <a:cubicBezTo>
                      <a:pt x="25188" y="4738"/>
                      <a:pt x="26642" y="8021"/>
                      <a:pt x="26642" y="11655"/>
                    </a:cubicBezTo>
                    <a:cubicBezTo>
                      <a:pt x="26642" y="19023"/>
                      <a:pt x="20652" y="25013"/>
                      <a:pt x="13258" y="25013"/>
                    </a:cubicBezTo>
                    <a:cubicBezTo>
                      <a:pt x="9900" y="25013"/>
                      <a:pt x="6817" y="23785"/>
                      <a:pt x="4461" y="21730"/>
                    </a:cubicBezTo>
                    <a:lnTo>
                      <a:pt x="0" y="21730"/>
                    </a:lnTo>
                    <a:cubicBezTo>
                      <a:pt x="3033" y="25715"/>
                      <a:pt x="7845" y="28322"/>
                      <a:pt x="13258" y="28322"/>
                    </a:cubicBezTo>
                    <a:cubicBezTo>
                      <a:pt x="22456" y="28322"/>
                      <a:pt x="29925" y="20853"/>
                      <a:pt x="29925" y="11655"/>
                    </a:cubicBezTo>
                    <a:cubicBezTo>
                      <a:pt x="29925" y="7119"/>
                      <a:pt x="28121" y="3008"/>
                      <a:pt x="25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5343525" y="1213675"/>
                <a:ext cx="728100" cy="708050"/>
              </a:xfrm>
              <a:custGeom>
                <a:rect b="b" l="l" r="r" t="t"/>
                <a:pathLst>
                  <a:path extrusionOk="0" h="28322" w="29124">
                    <a:moveTo>
                      <a:pt x="24386" y="1"/>
                    </a:moveTo>
                    <a:lnTo>
                      <a:pt x="24286" y="126"/>
                    </a:lnTo>
                    <a:cubicBezTo>
                      <a:pt x="26416" y="2908"/>
                      <a:pt x="27695" y="6417"/>
                      <a:pt x="27695" y="10201"/>
                    </a:cubicBezTo>
                    <a:cubicBezTo>
                      <a:pt x="27695" y="19399"/>
                      <a:pt x="20226" y="26868"/>
                      <a:pt x="11028" y="26868"/>
                    </a:cubicBezTo>
                    <a:cubicBezTo>
                      <a:pt x="6792" y="26868"/>
                      <a:pt x="2933" y="25289"/>
                      <a:pt x="0" y="22708"/>
                    </a:cubicBezTo>
                    <a:lnTo>
                      <a:pt x="0" y="22708"/>
                    </a:lnTo>
                    <a:cubicBezTo>
                      <a:pt x="3033" y="26141"/>
                      <a:pt x="7494" y="28322"/>
                      <a:pt x="12456" y="28322"/>
                    </a:cubicBezTo>
                    <a:cubicBezTo>
                      <a:pt x="21654" y="28322"/>
                      <a:pt x="29123" y="20853"/>
                      <a:pt x="29123" y="11655"/>
                    </a:cubicBezTo>
                    <a:cubicBezTo>
                      <a:pt x="29123" y="7119"/>
                      <a:pt x="27319" y="3008"/>
                      <a:pt x="24386" y="1"/>
                    </a:cubicBezTo>
                    <a:close/>
                  </a:path>
                </a:pathLst>
              </a:custGeom>
              <a:solidFill>
                <a:srgbClr val="F9A6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5117325" y="1711800"/>
                <a:ext cx="501900" cy="50150"/>
              </a:xfrm>
              <a:custGeom>
                <a:rect b="b" l="l" r="r" t="t"/>
                <a:pathLst>
                  <a:path extrusionOk="0" h="2006" w="20076">
                    <a:moveTo>
                      <a:pt x="1" y="1"/>
                    </a:moveTo>
                    <a:lnTo>
                      <a:pt x="1" y="2006"/>
                    </a:lnTo>
                    <a:lnTo>
                      <a:pt x="20076" y="2006"/>
                    </a:lnTo>
                    <a:lnTo>
                      <a:pt x="200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5812825" y="1119700"/>
                <a:ext cx="167300" cy="166700"/>
              </a:xfrm>
              <a:custGeom>
                <a:rect b="b" l="l" r="r" t="t"/>
                <a:pathLst>
                  <a:path extrusionOk="0" h="6668" w="6692">
                    <a:moveTo>
                      <a:pt x="3334" y="0"/>
                    </a:moveTo>
                    <a:cubicBezTo>
                      <a:pt x="1504" y="0"/>
                      <a:pt x="0" y="1504"/>
                      <a:pt x="0" y="3334"/>
                    </a:cubicBezTo>
                    <a:cubicBezTo>
                      <a:pt x="0" y="5188"/>
                      <a:pt x="1504" y="6667"/>
                      <a:pt x="3334" y="6667"/>
                    </a:cubicBezTo>
                    <a:cubicBezTo>
                      <a:pt x="5188" y="6667"/>
                      <a:pt x="6692" y="5188"/>
                      <a:pt x="6692" y="3334"/>
                    </a:cubicBezTo>
                    <a:cubicBezTo>
                      <a:pt x="6692" y="1504"/>
                      <a:pt x="5188" y="0"/>
                      <a:pt x="3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5862950" y="1169825"/>
                <a:ext cx="67050" cy="66450"/>
              </a:xfrm>
              <a:custGeom>
                <a:rect b="b" l="l" r="r" t="t"/>
                <a:pathLst>
                  <a:path extrusionOk="0" h="2658" w="2682">
                    <a:moveTo>
                      <a:pt x="1329" y="0"/>
                    </a:moveTo>
                    <a:cubicBezTo>
                      <a:pt x="602" y="0"/>
                      <a:pt x="0" y="602"/>
                      <a:pt x="0" y="1329"/>
                    </a:cubicBezTo>
                    <a:cubicBezTo>
                      <a:pt x="0" y="2081"/>
                      <a:pt x="602" y="2657"/>
                      <a:pt x="1329" y="2657"/>
                    </a:cubicBezTo>
                    <a:cubicBezTo>
                      <a:pt x="2080" y="2657"/>
                      <a:pt x="2682" y="2081"/>
                      <a:pt x="2682" y="1329"/>
                    </a:cubicBezTo>
                    <a:cubicBezTo>
                      <a:pt x="2682" y="602"/>
                      <a:pt x="2080" y="0"/>
                      <a:pt x="1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5651175" y="1771950"/>
                <a:ext cx="167300" cy="166700"/>
              </a:xfrm>
              <a:custGeom>
                <a:rect b="b" l="l" r="r" t="t"/>
                <a:pathLst>
                  <a:path extrusionOk="0" h="6668" w="6692">
                    <a:moveTo>
                      <a:pt x="3358" y="1"/>
                    </a:moveTo>
                    <a:cubicBezTo>
                      <a:pt x="1504" y="1"/>
                      <a:pt x="0" y="1479"/>
                      <a:pt x="0" y="3334"/>
                    </a:cubicBezTo>
                    <a:cubicBezTo>
                      <a:pt x="0" y="5164"/>
                      <a:pt x="1504" y="6667"/>
                      <a:pt x="3358" y="6667"/>
                    </a:cubicBezTo>
                    <a:cubicBezTo>
                      <a:pt x="5188" y="6667"/>
                      <a:pt x="6692" y="5164"/>
                      <a:pt x="6692" y="3334"/>
                    </a:cubicBezTo>
                    <a:cubicBezTo>
                      <a:pt x="6692" y="1479"/>
                      <a:pt x="5188" y="1"/>
                      <a:pt x="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5701925" y="1822075"/>
                <a:ext cx="66425" cy="66450"/>
              </a:xfrm>
              <a:custGeom>
                <a:rect b="b" l="l" r="r" t="t"/>
                <a:pathLst>
                  <a:path extrusionOk="0" h="2658" w="2657">
                    <a:moveTo>
                      <a:pt x="1328" y="1"/>
                    </a:moveTo>
                    <a:cubicBezTo>
                      <a:pt x="577" y="1"/>
                      <a:pt x="0" y="577"/>
                      <a:pt x="0" y="1329"/>
                    </a:cubicBezTo>
                    <a:cubicBezTo>
                      <a:pt x="0" y="2056"/>
                      <a:pt x="577" y="2657"/>
                      <a:pt x="1328" y="2657"/>
                    </a:cubicBezTo>
                    <a:cubicBezTo>
                      <a:pt x="2055" y="2657"/>
                      <a:pt x="2657" y="2056"/>
                      <a:pt x="2657" y="1329"/>
                    </a:cubicBezTo>
                    <a:cubicBezTo>
                      <a:pt x="2657" y="577"/>
                      <a:pt x="2055" y="1"/>
                      <a:pt x="1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8" name="Google Shape;378;p20"/>
            <p:cNvCxnSpPr>
              <a:stCxn id="354" idx="0"/>
            </p:cNvCxnSpPr>
            <p:nvPr/>
          </p:nvCxnSpPr>
          <p:spPr>
            <a:xfrm rot="-5400000">
              <a:off x="1767900" y="1134148"/>
              <a:ext cx="431700" cy="1386300"/>
            </a:xfrm>
            <a:prstGeom prst="bentConnector2">
              <a:avLst/>
            </a:prstGeom>
            <a:noFill/>
            <a:ln cap="flat" cmpd="sng" w="19050">
              <a:solidFill>
                <a:schemeClr val="accent1"/>
              </a:solidFill>
              <a:prstDash val="solid"/>
              <a:round/>
              <a:headEnd len="med" w="med" type="none"/>
              <a:tailEnd len="med" w="med" type="diamond"/>
            </a:ln>
          </p:spPr>
        </p:cxnSp>
        <p:cxnSp>
          <p:nvCxnSpPr>
            <p:cNvPr id="379" name="Google Shape;379;p20"/>
            <p:cNvCxnSpPr>
              <a:stCxn id="354" idx="2"/>
            </p:cNvCxnSpPr>
            <p:nvPr/>
          </p:nvCxnSpPr>
          <p:spPr>
            <a:xfrm flipH="1" rot="-5400000">
              <a:off x="1807200" y="3245548"/>
              <a:ext cx="353100" cy="1386300"/>
            </a:xfrm>
            <a:prstGeom prst="bentConnector2">
              <a:avLst/>
            </a:prstGeom>
            <a:noFill/>
            <a:ln cap="flat" cmpd="sng" w="19050">
              <a:solidFill>
                <a:schemeClr val="accent1"/>
              </a:solidFill>
              <a:prstDash val="solid"/>
              <a:round/>
              <a:headEnd len="med" w="med" type="none"/>
              <a:tailEnd len="med" w="med" type="diamond"/>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1"/>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grpSp>
        <p:nvGrpSpPr>
          <p:cNvPr id="385" name="Google Shape;385;p21"/>
          <p:cNvGrpSpPr/>
          <p:nvPr/>
        </p:nvGrpSpPr>
        <p:grpSpPr>
          <a:xfrm>
            <a:off x="457179" y="1214650"/>
            <a:ext cx="8229595" cy="3518450"/>
            <a:chOff x="457179" y="1214650"/>
            <a:chExt cx="8229595" cy="3518450"/>
          </a:xfrm>
        </p:grpSpPr>
        <p:grpSp>
          <p:nvGrpSpPr>
            <p:cNvPr id="386" name="Google Shape;386;p21"/>
            <p:cNvGrpSpPr/>
            <p:nvPr/>
          </p:nvGrpSpPr>
          <p:grpSpPr>
            <a:xfrm flipH="1">
              <a:off x="457179" y="1239531"/>
              <a:ext cx="2004803" cy="3467427"/>
              <a:chOff x="1548375" y="3949275"/>
              <a:chExt cx="470600" cy="813950"/>
            </a:xfrm>
          </p:grpSpPr>
          <p:sp>
            <p:nvSpPr>
              <p:cNvPr id="387" name="Google Shape;387;p21"/>
              <p:cNvSpPr/>
              <p:nvPr/>
            </p:nvSpPr>
            <p:spPr>
              <a:xfrm>
                <a:off x="1548375" y="4027600"/>
                <a:ext cx="470600" cy="735625"/>
              </a:xfrm>
              <a:custGeom>
                <a:rect b="b" l="l" r="r" t="t"/>
                <a:pathLst>
                  <a:path extrusionOk="0" h="29425" w="18824">
                    <a:moveTo>
                      <a:pt x="4262" y="1"/>
                    </a:moveTo>
                    <a:lnTo>
                      <a:pt x="4262" y="13860"/>
                    </a:lnTo>
                    <a:lnTo>
                      <a:pt x="1" y="29424"/>
                    </a:lnTo>
                    <a:lnTo>
                      <a:pt x="13284" y="29424"/>
                    </a:lnTo>
                    <a:lnTo>
                      <a:pt x="11229" y="21906"/>
                    </a:lnTo>
                    <a:lnTo>
                      <a:pt x="18823" y="12457"/>
                    </a:lnTo>
                    <a:lnTo>
                      <a:pt x="18447" y="12081"/>
                    </a:lnTo>
                    <a:lnTo>
                      <a:pt x="10327" y="18622"/>
                    </a:lnTo>
                    <a:lnTo>
                      <a:pt x="9049" y="13860"/>
                    </a:lnTo>
                    <a:lnTo>
                      <a:pt x="90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1665550" y="3949275"/>
                <a:ext cx="98400" cy="134750"/>
              </a:xfrm>
              <a:custGeom>
                <a:rect b="b" l="l" r="r" t="t"/>
                <a:pathLst>
                  <a:path extrusionOk="0" h="5390" w="3936">
                    <a:moveTo>
                      <a:pt x="778" y="1"/>
                    </a:moveTo>
                    <a:cubicBezTo>
                      <a:pt x="351" y="1"/>
                      <a:pt x="1" y="352"/>
                      <a:pt x="1" y="778"/>
                    </a:cubicBezTo>
                    <a:lnTo>
                      <a:pt x="1" y="4638"/>
                    </a:lnTo>
                    <a:cubicBezTo>
                      <a:pt x="1" y="5064"/>
                      <a:pt x="351" y="5389"/>
                      <a:pt x="778" y="5389"/>
                    </a:cubicBezTo>
                    <a:lnTo>
                      <a:pt x="3159" y="5389"/>
                    </a:lnTo>
                    <a:cubicBezTo>
                      <a:pt x="3585" y="5389"/>
                      <a:pt x="3935" y="5064"/>
                      <a:pt x="3935" y="4638"/>
                    </a:cubicBezTo>
                    <a:lnTo>
                      <a:pt x="3935" y="778"/>
                    </a:lnTo>
                    <a:cubicBezTo>
                      <a:pt x="3935" y="352"/>
                      <a:pt x="3585" y="1"/>
                      <a:pt x="3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1642375" y="4006300"/>
                <a:ext cx="144750" cy="21325"/>
              </a:xfrm>
              <a:custGeom>
                <a:rect b="b" l="l" r="r" t="t"/>
                <a:pathLst>
                  <a:path extrusionOk="0" h="853" w="5790">
                    <a:moveTo>
                      <a:pt x="426" y="1"/>
                    </a:moveTo>
                    <a:cubicBezTo>
                      <a:pt x="176" y="1"/>
                      <a:pt x="0" y="176"/>
                      <a:pt x="0" y="427"/>
                    </a:cubicBezTo>
                    <a:cubicBezTo>
                      <a:pt x="0" y="652"/>
                      <a:pt x="176" y="853"/>
                      <a:pt x="426" y="853"/>
                    </a:cubicBezTo>
                    <a:lnTo>
                      <a:pt x="5364" y="853"/>
                    </a:lnTo>
                    <a:cubicBezTo>
                      <a:pt x="5589" y="853"/>
                      <a:pt x="5790" y="652"/>
                      <a:pt x="5790" y="427"/>
                    </a:cubicBezTo>
                    <a:cubicBezTo>
                      <a:pt x="5790" y="176"/>
                      <a:pt x="5589" y="1"/>
                      <a:pt x="5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574075" y="4250050"/>
                <a:ext cx="280725" cy="498125"/>
              </a:xfrm>
              <a:custGeom>
                <a:rect b="b" l="l" r="r" t="t"/>
                <a:pathLst>
                  <a:path extrusionOk="0" h="19925" w="11229">
                    <a:moveTo>
                      <a:pt x="3810" y="0"/>
                    </a:moveTo>
                    <a:lnTo>
                      <a:pt x="3810" y="5238"/>
                    </a:lnTo>
                    <a:lnTo>
                      <a:pt x="0" y="19925"/>
                    </a:lnTo>
                    <a:lnTo>
                      <a:pt x="11229" y="19925"/>
                    </a:lnTo>
                    <a:lnTo>
                      <a:pt x="7444" y="5238"/>
                    </a:lnTo>
                    <a:lnTo>
                      <a:pt x="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1574075" y="4424225"/>
                <a:ext cx="280725" cy="323950"/>
              </a:xfrm>
              <a:custGeom>
                <a:rect b="b" l="l" r="r" t="t"/>
                <a:pathLst>
                  <a:path extrusionOk="0" h="12958" w="11229">
                    <a:moveTo>
                      <a:pt x="3359" y="1"/>
                    </a:moveTo>
                    <a:lnTo>
                      <a:pt x="0" y="12958"/>
                    </a:lnTo>
                    <a:lnTo>
                      <a:pt x="11229" y="12958"/>
                    </a:lnTo>
                    <a:lnTo>
                      <a:pt x="78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1574075" y="4540150"/>
                <a:ext cx="280725" cy="208025"/>
              </a:xfrm>
              <a:custGeom>
                <a:rect b="b" l="l" r="r" t="t"/>
                <a:pathLst>
                  <a:path extrusionOk="0" h="8321" w="11229">
                    <a:moveTo>
                      <a:pt x="2156" y="0"/>
                    </a:moveTo>
                    <a:lnTo>
                      <a:pt x="0" y="8321"/>
                    </a:lnTo>
                    <a:lnTo>
                      <a:pt x="11229" y="8321"/>
                    </a:lnTo>
                    <a:lnTo>
                      <a:pt x="9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1574075" y="4660450"/>
                <a:ext cx="280725" cy="87725"/>
              </a:xfrm>
              <a:custGeom>
                <a:rect b="b" l="l" r="r" t="t"/>
                <a:pathLst>
                  <a:path extrusionOk="0" h="3509" w="11229">
                    <a:moveTo>
                      <a:pt x="903" y="0"/>
                    </a:moveTo>
                    <a:lnTo>
                      <a:pt x="0" y="3509"/>
                    </a:lnTo>
                    <a:lnTo>
                      <a:pt x="11229" y="3509"/>
                    </a:lnTo>
                    <a:lnTo>
                      <a:pt x="103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1"/>
            <p:cNvSpPr/>
            <p:nvPr/>
          </p:nvSpPr>
          <p:spPr>
            <a:xfrm>
              <a:off x="4068875" y="1214650"/>
              <a:ext cx="4617900" cy="641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dvent Pro"/>
                  <a:ea typeface="Advent Pro"/>
                  <a:cs typeface="Advent Pro"/>
                  <a:sym typeface="Advent Pro"/>
                </a:rPr>
                <a:t>Jupiter is a gas giant and the biggest planet in the Solar System. </a:t>
              </a:r>
              <a:r>
                <a:rPr lang="en" sz="1200">
                  <a:latin typeface="Advent Pro"/>
                  <a:ea typeface="Advent Pro"/>
                  <a:cs typeface="Advent Pro"/>
                  <a:sym typeface="Advent Pro"/>
                </a:rPr>
                <a:t>It's the fourth-brightest object in the night sky. It was named after a Roman god</a:t>
              </a:r>
              <a:endParaRPr sz="1200">
                <a:solidFill>
                  <a:srgbClr val="000000"/>
                </a:solidFill>
                <a:latin typeface="Advent Pro"/>
                <a:ea typeface="Advent Pro"/>
                <a:cs typeface="Advent Pro"/>
                <a:sym typeface="Advent Pro"/>
              </a:endParaRPr>
            </a:p>
          </p:txBody>
        </p:sp>
        <p:sp>
          <p:nvSpPr>
            <p:cNvPr id="395" name="Google Shape;395;p21"/>
            <p:cNvSpPr/>
            <p:nvPr/>
          </p:nvSpPr>
          <p:spPr>
            <a:xfrm>
              <a:off x="4068875" y="2173109"/>
              <a:ext cx="4617900" cy="641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Advent Pro"/>
                  <a:ea typeface="Advent Pro"/>
                  <a:cs typeface="Advent Pro"/>
                  <a:sym typeface="Advent Pro"/>
                </a:rPr>
                <a:t>It’s a gas giant and has several rings. It's composed mostly of hydrogen and helium. It was named after the Roman god of wealth and agriculture</a:t>
              </a:r>
              <a:endParaRPr sz="1200">
                <a:solidFill>
                  <a:srgbClr val="000000"/>
                </a:solidFill>
                <a:latin typeface="Advent Pro"/>
                <a:ea typeface="Advent Pro"/>
                <a:cs typeface="Advent Pro"/>
                <a:sym typeface="Advent Pro"/>
              </a:endParaRPr>
            </a:p>
          </p:txBody>
        </p:sp>
        <p:sp>
          <p:nvSpPr>
            <p:cNvPr id="396" name="Google Shape;396;p21"/>
            <p:cNvSpPr/>
            <p:nvPr/>
          </p:nvSpPr>
          <p:spPr>
            <a:xfrm>
              <a:off x="4068875" y="3133095"/>
              <a:ext cx="4617900" cy="641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dvent Pro"/>
                  <a:ea typeface="Advent Pro"/>
                  <a:cs typeface="Advent Pro"/>
                  <a:sym typeface="Advent Pro"/>
                </a:rPr>
                <a:t>Mercury is the closest planet to the Sun and the smallest one in the Solar System. The planet’s name has nothing to do with the liquid metal</a:t>
              </a:r>
              <a:endParaRPr sz="1200">
                <a:latin typeface="Advent Pro"/>
                <a:ea typeface="Advent Pro"/>
                <a:cs typeface="Advent Pro"/>
                <a:sym typeface="Advent Pro"/>
              </a:endParaRPr>
            </a:p>
          </p:txBody>
        </p:sp>
        <p:sp>
          <p:nvSpPr>
            <p:cNvPr id="397" name="Google Shape;397;p21"/>
            <p:cNvSpPr/>
            <p:nvPr/>
          </p:nvSpPr>
          <p:spPr>
            <a:xfrm>
              <a:off x="4068875" y="4091700"/>
              <a:ext cx="4617900" cy="641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Advent Pro"/>
                  <a:ea typeface="Advent Pro"/>
                  <a:cs typeface="Advent Pro"/>
                  <a:sym typeface="Advent Pro"/>
                </a:rPr>
                <a:t>It has a beautiful name and is the second planet from the Sun. It’s terribly hot. It’s the second-brightest natural object in the night sky after the Moon</a:t>
              </a:r>
              <a:endParaRPr sz="1200">
                <a:solidFill>
                  <a:srgbClr val="000000"/>
                </a:solidFill>
                <a:latin typeface="Advent Pro"/>
                <a:ea typeface="Advent Pro"/>
                <a:cs typeface="Advent Pro"/>
                <a:sym typeface="Advent Pro"/>
              </a:endParaRPr>
            </a:p>
          </p:txBody>
        </p:sp>
        <p:sp>
          <p:nvSpPr>
            <p:cNvPr id="398" name="Google Shape;398;p21"/>
            <p:cNvSpPr txBox="1"/>
            <p:nvPr/>
          </p:nvSpPr>
          <p:spPr>
            <a:xfrm>
              <a:off x="2876050" y="1239250"/>
              <a:ext cx="645300" cy="592200"/>
            </a:xfrm>
            <a:prstGeom prst="rect">
              <a:avLst/>
            </a:prstGeom>
            <a:solidFill>
              <a:schemeClr val="dk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18%</a:t>
              </a:r>
              <a:endParaRPr sz="1600">
                <a:solidFill>
                  <a:schemeClr val="dk1"/>
                </a:solidFill>
                <a:latin typeface="Anton"/>
                <a:ea typeface="Anton"/>
                <a:cs typeface="Anton"/>
                <a:sym typeface="Anton"/>
              </a:endParaRPr>
            </a:p>
          </p:txBody>
        </p:sp>
        <p:sp>
          <p:nvSpPr>
            <p:cNvPr id="399" name="Google Shape;399;p21"/>
            <p:cNvSpPr txBox="1"/>
            <p:nvPr/>
          </p:nvSpPr>
          <p:spPr>
            <a:xfrm>
              <a:off x="2876050" y="2197700"/>
              <a:ext cx="645300" cy="592200"/>
            </a:xfrm>
            <a:prstGeom prst="rect">
              <a:avLst/>
            </a:prstGeom>
            <a:solidFill>
              <a:schemeClr val="accent6"/>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20%</a:t>
              </a:r>
              <a:endParaRPr sz="1600">
                <a:solidFill>
                  <a:schemeClr val="dk1"/>
                </a:solidFill>
                <a:latin typeface="Anton"/>
                <a:ea typeface="Anton"/>
                <a:cs typeface="Anton"/>
                <a:sym typeface="Anton"/>
              </a:endParaRPr>
            </a:p>
          </p:txBody>
        </p:sp>
        <p:sp>
          <p:nvSpPr>
            <p:cNvPr id="400" name="Google Shape;400;p21"/>
            <p:cNvSpPr txBox="1"/>
            <p:nvPr/>
          </p:nvSpPr>
          <p:spPr>
            <a:xfrm>
              <a:off x="2876050" y="3156150"/>
              <a:ext cx="645300" cy="592200"/>
            </a:xfrm>
            <a:prstGeom prst="rect">
              <a:avLst/>
            </a:prstGeom>
            <a:solidFill>
              <a:schemeClr val="accent2"/>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lt1"/>
                  </a:solidFill>
                  <a:latin typeface="Anton"/>
                  <a:ea typeface="Anton"/>
                  <a:cs typeface="Anton"/>
                  <a:sym typeface="Anton"/>
                </a:rPr>
                <a:t>25%</a:t>
              </a:r>
              <a:endParaRPr sz="1600">
                <a:solidFill>
                  <a:schemeClr val="lt1"/>
                </a:solidFill>
                <a:latin typeface="Anton"/>
                <a:ea typeface="Anton"/>
                <a:cs typeface="Anton"/>
                <a:sym typeface="Anton"/>
              </a:endParaRPr>
            </a:p>
          </p:txBody>
        </p:sp>
        <p:sp>
          <p:nvSpPr>
            <p:cNvPr id="401" name="Google Shape;401;p21"/>
            <p:cNvSpPr txBox="1"/>
            <p:nvPr/>
          </p:nvSpPr>
          <p:spPr>
            <a:xfrm>
              <a:off x="2876050" y="4114600"/>
              <a:ext cx="645300" cy="592200"/>
            </a:xfrm>
            <a:prstGeom prst="rect">
              <a:avLst/>
            </a:prstGeom>
            <a:solidFill>
              <a:schemeClr val="accent5"/>
            </a:solidFill>
            <a:ln>
              <a:noFill/>
            </a:ln>
          </p:spPr>
          <p:txBody>
            <a:bodyPr anchorCtr="0" anchor="ctr" bIns="0" lIns="0" spcFirstLastPara="1" rIns="0" wrap="square" tIns="0">
              <a:noAutofit/>
            </a:bodyPr>
            <a:lstStyle/>
            <a:p>
              <a:pPr indent="0" lvl="0" marL="72000" marR="72000" rtl="0" algn="ctr">
                <a:lnSpc>
                  <a:spcPct val="100000"/>
                </a:lnSpc>
                <a:spcBef>
                  <a:spcPts val="0"/>
                </a:spcBef>
                <a:spcAft>
                  <a:spcPts val="0"/>
                </a:spcAft>
                <a:buNone/>
              </a:pPr>
              <a:r>
                <a:rPr lang="en" sz="1600">
                  <a:solidFill>
                    <a:schemeClr val="dk1"/>
                  </a:solidFill>
                  <a:latin typeface="Anton"/>
                  <a:ea typeface="Anton"/>
                  <a:cs typeface="Anton"/>
                  <a:sym typeface="Anton"/>
                </a:rPr>
                <a:t>15%</a:t>
              </a:r>
              <a:endParaRPr sz="1600">
                <a:solidFill>
                  <a:schemeClr val="dk1"/>
                </a:solidFill>
                <a:latin typeface="Anton"/>
                <a:ea typeface="Anton"/>
                <a:cs typeface="Anton"/>
                <a:sym typeface="Anton"/>
              </a:endParaRPr>
            </a:p>
          </p:txBody>
        </p:sp>
        <p:cxnSp>
          <p:nvCxnSpPr>
            <p:cNvPr id="402" name="Google Shape;402;p21"/>
            <p:cNvCxnSpPr>
              <a:stCxn id="394" idx="1"/>
              <a:endCxn id="398" idx="3"/>
            </p:cNvCxnSpPr>
            <p:nvPr/>
          </p:nvCxnSpPr>
          <p:spPr>
            <a:xfrm rot="10800000">
              <a:off x="3521375" y="1535350"/>
              <a:ext cx="547500" cy="0"/>
            </a:xfrm>
            <a:prstGeom prst="straightConnector1">
              <a:avLst/>
            </a:prstGeom>
            <a:noFill/>
            <a:ln cap="flat" cmpd="sng" w="19050">
              <a:solidFill>
                <a:schemeClr val="dk2"/>
              </a:solidFill>
              <a:prstDash val="solid"/>
              <a:round/>
              <a:headEnd len="med" w="med" type="none"/>
              <a:tailEnd len="med" w="med" type="none"/>
            </a:ln>
          </p:spPr>
        </p:cxnSp>
        <p:cxnSp>
          <p:nvCxnSpPr>
            <p:cNvPr id="403" name="Google Shape;403;p21"/>
            <p:cNvCxnSpPr>
              <a:stCxn id="395" idx="1"/>
              <a:endCxn id="399" idx="3"/>
            </p:cNvCxnSpPr>
            <p:nvPr/>
          </p:nvCxnSpPr>
          <p:spPr>
            <a:xfrm rot="10800000">
              <a:off x="3521375" y="2493809"/>
              <a:ext cx="547500" cy="0"/>
            </a:xfrm>
            <a:prstGeom prst="straightConnector1">
              <a:avLst/>
            </a:prstGeom>
            <a:noFill/>
            <a:ln cap="flat" cmpd="sng" w="19050">
              <a:solidFill>
                <a:schemeClr val="accent6"/>
              </a:solidFill>
              <a:prstDash val="solid"/>
              <a:round/>
              <a:headEnd len="med" w="med" type="none"/>
              <a:tailEnd len="med" w="med" type="none"/>
            </a:ln>
          </p:spPr>
        </p:cxnSp>
        <p:cxnSp>
          <p:nvCxnSpPr>
            <p:cNvPr id="404" name="Google Shape;404;p21"/>
            <p:cNvCxnSpPr>
              <a:stCxn id="396" idx="1"/>
              <a:endCxn id="400" idx="3"/>
            </p:cNvCxnSpPr>
            <p:nvPr/>
          </p:nvCxnSpPr>
          <p:spPr>
            <a:xfrm rot="10800000">
              <a:off x="3521375" y="3452295"/>
              <a:ext cx="547500" cy="1500"/>
            </a:xfrm>
            <a:prstGeom prst="straightConnector1">
              <a:avLst/>
            </a:prstGeom>
            <a:noFill/>
            <a:ln cap="flat" cmpd="sng" w="19050">
              <a:solidFill>
                <a:schemeClr val="accent2"/>
              </a:solidFill>
              <a:prstDash val="solid"/>
              <a:round/>
              <a:headEnd len="med" w="med" type="none"/>
              <a:tailEnd len="med" w="med" type="none"/>
            </a:ln>
          </p:spPr>
        </p:cxnSp>
        <p:cxnSp>
          <p:nvCxnSpPr>
            <p:cNvPr id="405" name="Google Shape;405;p21"/>
            <p:cNvCxnSpPr>
              <a:stCxn id="397" idx="1"/>
              <a:endCxn id="401" idx="3"/>
            </p:cNvCxnSpPr>
            <p:nvPr/>
          </p:nvCxnSpPr>
          <p:spPr>
            <a:xfrm rot="10800000">
              <a:off x="3521375" y="4410600"/>
              <a:ext cx="547500" cy="1800"/>
            </a:xfrm>
            <a:prstGeom prst="straightConnector1">
              <a:avLst/>
            </a:prstGeom>
            <a:noFill/>
            <a:ln cap="flat" cmpd="sng" w="19050">
              <a:solidFill>
                <a:schemeClr val="accent5"/>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22"/>
          <p:cNvGrpSpPr/>
          <p:nvPr/>
        </p:nvGrpSpPr>
        <p:grpSpPr>
          <a:xfrm>
            <a:off x="3601402" y="1084361"/>
            <a:ext cx="1941975" cy="1786483"/>
            <a:chOff x="3529500" y="1189075"/>
            <a:chExt cx="2085454" cy="1918474"/>
          </a:xfrm>
        </p:grpSpPr>
        <p:sp>
          <p:nvSpPr>
            <p:cNvPr id="411" name="Google Shape;411;p22"/>
            <p:cNvSpPr/>
            <p:nvPr/>
          </p:nvSpPr>
          <p:spPr>
            <a:xfrm>
              <a:off x="3840380" y="1429496"/>
              <a:ext cx="386227" cy="1444401"/>
            </a:xfrm>
            <a:custGeom>
              <a:rect b="b" l="l" r="r" t="t"/>
              <a:pathLst>
                <a:path extrusionOk="0" h="37495" w="10026">
                  <a:moveTo>
                    <a:pt x="226" y="0"/>
                  </a:moveTo>
                  <a:lnTo>
                    <a:pt x="226" y="32607"/>
                  </a:lnTo>
                  <a:cubicBezTo>
                    <a:pt x="226" y="32607"/>
                    <a:pt x="0" y="37494"/>
                    <a:pt x="5013" y="37494"/>
                  </a:cubicBezTo>
                  <a:cubicBezTo>
                    <a:pt x="10025" y="37494"/>
                    <a:pt x="9775" y="32607"/>
                    <a:pt x="9775" y="32607"/>
                  </a:cubicBezTo>
                  <a:lnTo>
                    <a:pt x="9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3879943" y="1924784"/>
              <a:ext cx="307063" cy="906627"/>
            </a:xfrm>
            <a:custGeom>
              <a:rect b="b" l="l" r="r" t="t"/>
              <a:pathLst>
                <a:path extrusionOk="0" h="23535" w="7971">
                  <a:moveTo>
                    <a:pt x="176" y="0"/>
                  </a:moveTo>
                  <a:lnTo>
                    <a:pt x="176" y="9173"/>
                  </a:lnTo>
                  <a:lnTo>
                    <a:pt x="176" y="17720"/>
                  </a:lnTo>
                  <a:lnTo>
                    <a:pt x="176" y="19650"/>
                  </a:lnTo>
                  <a:cubicBezTo>
                    <a:pt x="176" y="19650"/>
                    <a:pt x="1" y="23534"/>
                    <a:pt x="3986" y="23534"/>
                  </a:cubicBezTo>
                  <a:cubicBezTo>
                    <a:pt x="7971" y="23534"/>
                    <a:pt x="7795" y="19650"/>
                    <a:pt x="7795" y="19650"/>
                  </a:cubicBezTo>
                  <a:lnTo>
                    <a:pt x="7795" y="17720"/>
                  </a:lnTo>
                  <a:lnTo>
                    <a:pt x="7795" y="9173"/>
                  </a:lnTo>
                  <a:lnTo>
                    <a:pt x="7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3881869" y="1189075"/>
              <a:ext cx="302248" cy="415196"/>
            </a:xfrm>
            <a:custGeom>
              <a:rect b="b" l="l" r="r" t="t"/>
              <a:pathLst>
                <a:path extrusionOk="0" h="10778" w="7846">
                  <a:moveTo>
                    <a:pt x="1555" y="1"/>
                  </a:moveTo>
                  <a:cubicBezTo>
                    <a:pt x="703" y="1"/>
                    <a:pt x="1" y="677"/>
                    <a:pt x="1" y="1529"/>
                  </a:cubicBezTo>
                  <a:lnTo>
                    <a:pt x="1" y="9249"/>
                  </a:lnTo>
                  <a:cubicBezTo>
                    <a:pt x="1" y="10076"/>
                    <a:pt x="703" y="10778"/>
                    <a:pt x="1555" y="10778"/>
                  </a:cubicBezTo>
                  <a:lnTo>
                    <a:pt x="6317" y="10778"/>
                  </a:lnTo>
                  <a:cubicBezTo>
                    <a:pt x="7169" y="10778"/>
                    <a:pt x="7846" y="10076"/>
                    <a:pt x="7846" y="9249"/>
                  </a:cubicBezTo>
                  <a:lnTo>
                    <a:pt x="7846" y="1529"/>
                  </a:lnTo>
                  <a:cubicBezTo>
                    <a:pt x="7846" y="677"/>
                    <a:pt x="7169" y="1"/>
                    <a:pt x="63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3810447" y="1363815"/>
              <a:ext cx="445127" cy="65719"/>
            </a:xfrm>
            <a:custGeom>
              <a:rect b="b" l="l" r="r" t="t"/>
              <a:pathLst>
                <a:path extrusionOk="0" h="1706" w="11555">
                  <a:moveTo>
                    <a:pt x="852" y="1"/>
                  </a:moveTo>
                  <a:cubicBezTo>
                    <a:pt x="376" y="1"/>
                    <a:pt x="0" y="377"/>
                    <a:pt x="0" y="853"/>
                  </a:cubicBezTo>
                  <a:cubicBezTo>
                    <a:pt x="0" y="1329"/>
                    <a:pt x="376" y="1705"/>
                    <a:pt x="852" y="1705"/>
                  </a:cubicBezTo>
                  <a:lnTo>
                    <a:pt x="10702" y="1705"/>
                  </a:lnTo>
                  <a:cubicBezTo>
                    <a:pt x="11178" y="1705"/>
                    <a:pt x="11554" y="1329"/>
                    <a:pt x="11554" y="853"/>
                  </a:cubicBezTo>
                  <a:cubicBezTo>
                    <a:pt x="11554" y="377"/>
                    <a:pt x="11178" y="1"/>
                    <a:pt x="107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4379122" y="1429496"/>
              <a:ext cx="386227" cy="1444401"/>
            </a:xfrm>
            <a:custGeom>
              <a:rect b="b" l="l" r="r" t="t"/>
              <a:pathLst>
                <a:path extrusionOk="0" h="37495" w="10026">
                  <a:moveTo>
                    <a:pt x="226" y="0"/>
                  </a:moveTo>
                  <a:lnTo>
                    <a:pt x="226" y="32607"/>
                  </a:lnTo>
                  <a:cubicBezTo>
                    <a:pt x="226" y="32607"/>
                    <a:pt x="0" y="37494"/>
                    <a:pt x="5013" y="37494"/>
                  </a:cubicBezTo>
                  <a:cubicBezTo>
                    <a:pt x="10025" y="37494"/>
                    <a:pt x="9800" y="32607"/>
                    <a:pt x="9800" y="32607"/>
                  </a:cubicBezTo>
                  <a:lnTo>
                    <a:pt x="9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4418685" y="2278154"/>
              <a:ext cx="307063" cy="553260"/>
            </a:xfrm>
            <a:custGeom>
              <a:rect b="b" l="l" r="r" t="t"/>
              <a:pathLst>
                <a:path extrusionOk="0" h="14362" w="7971">
                  <a:moveTo>
                    <a:pt x="176" y="0"/>
                  </a:moveTo>
                  <a:lnTo>
                    <a:pt x="176" y="8547"/>
                  </a:lnTo>
                  <a:lnTo>
                    <a:pt x="176" y="10477"/>
                  </a:lnTo>
                  <a:cubicBezTo>
                    <a:pt x="176" y="10477"/>
                    <a:pt x="1" y="14361"/>
                    <a:pt x="3986" y="14361"/>
                  </a:cubicBezTo>
                  <a:cubicBezTo>
                    <a:pt x="7971" y="14361"/>
                    <a:pt x="7795" y="10477"/>
                    <a:pt x="7795" y="10477"/>
                  </a:cubicBezTo>
                  <a:lnTo>
                    <a:pt x="7795" y="8547"/>
                  </a:lnTo>
                  <a:lnTo>
                    <a:pt x="77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4420611" y="1189075"/>
              <a:ext cx="303211" cy="415196"/>
            </a:xfrm>
            <a:custGeom>
              <a:rect b="b" l="l" r="r" t="t"/>
              <a:pathLst>
                <a:path extrusionOk="0" h="10778" w="7871">
                  <a:moveTo>
                    <a:pt x="1555" y="1"/>
                  </a:moveTo>
                  <a:cubicBezTo>
                    <a:pt x="703" y="1"/>
                    <a:pt x="1" y="677"/>
                    <a:pt x="1" y="1529"/>
                  </a:cubicBezTo>
                  <a:lnTo>
                    <a:pt x="1" y="9249"/>
                  </a:lnTo>
                  <a:cubicBezTo>
                    <a:pt x="1" y="10076"/>
                    <a:pt x="703" y="10778"/>
                    <a:pt x="1555" y="10778"/>
                  </a:cubicBezTo>
                  <a:lnTo>
                    <a:pt x="6317" y="10778"/>
                  </a:lnTo>
                  <a:cubicBezTo>
                    <a:pt x="7169" y="10778"/>
                    <a:pt x="7871" y="10076"/>
                    <a:pt x="7871" y="9249"/>
                  </a:cubicBezTo>
                  <a:lnTo>
                    <a:pt x="7871" y="1529"/>
                  </a:lnTo>
                  <a:cubicBezTo>
                    <a:pt x="7871" y="677"/>
                    <a:pt x="7169" y="1"/>
                    <a:pt x="63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4350153" y="1363815"/>
              <a:ext cx="444164" cy="65719"/>
            </a:xfrm>
            <a:custGeom>
              <a:rect b="b" l="l" r="r" t="t"/>
              <a:pathLst>
                <a:path extrusionOk="0" h="1706" w="11530">
                  <a:moveTo>
                    <a:pt x="827" y="1"/>
                  </a:moveTo>
                  <a:cubicBezTo>
                    <a:pt x="376" y="1"/>
                    <a:pt x="0" y="377"/>
                    <a:pt x="0" y="853"/>
                  </a:cubicBezTo>
                  <a:cubicBezTo>
                    <a:pt x="0" y="1329"/>
                    <a:pt x="376" y="1705"/>
                    <a:pt x="827" y="1705"/>
                  </a:cubicBezTo>
                  <a:lnTo>
                    <a:pt x="10702" y="1705"/>
                  </a:lnTo>
                  <a:cubicBezTo>
                    <a:pt x="11153" y="1705"/>
                    <a:pt x="11529" y="1329"/>
                    <a:pt x="11529" y="853"/>
                  </a:cubicBezTo>
                  <a:cubicBezTo>
                    <a:pt x="11529" y="377"/>
                    <a:pt x="11153" y="1"/>
                    <a:pt x="107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4917865" y="1429496"/>
              <a:ext cx="386227" cy="1444401"/>
            </a:xfrm>
            <a:custGeom>
              <a:rect b="b" l="l" r="r" t="t"/>
              <a:pathLst>
                <a:path extrusionOk="0" h="37495" w="10026">
                  <a:moveTo>
                    <a:pt x="251" y="0"/>
                  </a:moveTo>
                  <a:lnTo>
                    <a:pt x="251" y="32607"/>
                  </a:lnTo>
                  <a:cubicBezTo>
                    <a:pt x="251" y="32607"/>
                    <a:pt x="0" y="37494"/>
                    <a:pt x="5013" y="37494"/>
                  </a:cubicBezTo>
                  <a:cubicBezTo>
                    <a:pt x="10025" y="37494"/>
                    <a:pt x="9800" y="32607"/>
                    <a:pt x="9800" y="32607"/>
                  </a:cubicBezTo>
                  <a:lnTo>
                    <a:pt x="9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4957428" y="1680511"/>
              <a:ext cx="307063" cy="1150898"/>
            </a:xfrm>
            <a:custGeom>
              <a:rect b="b" l="l" r="r" t="t"/>
              <a:pathLst>
                <a:path extrusionOk="0" h="29876" w="7971">
                  <a:moveTo>
                    <a:pt x="176" y="0"/>
                  </a:moveTo>
                  <a:lnTo>
                    <a:pt x="176" y="6341"/>
                  </a:lnTo>
                  <a:lnTo>
                    <a:pt x="176" y="15514"/>
                  </a:lnTo>
                  <a:lnTo>
                    <a:pt x="176" y="24061"/>
                  </a:lnTo>
                  <a:lnTo>
                    <a:pt x="176" y="25991"/>
                  </a:lnTo>
                  <a:cubicBezTo>
                    <a:pt x="176" y="25991"/>
                    <a:pt x="1" y="29875"/>
                    <a:pt x="3986" y="29875"/>
                  </a:cubicBezTo>
                  <a:cubicBezTo>
                    <a:pt x="7971" y="29875"/>
                    <a:pt x="7795" y="25991"/>
                    <a:pt x="7795" y="25991"/>
                  </a:cubicBezTo>
                  <a:lnTo>
                    <a:pt x="7795" y="24061"/>
                  </a:lnTo>
                  <a:lnTo>
                    <a:pt x="7795" y="15514"/>
                  </a:lnTo>
                  <a:lnTo>
                    <a:pt x="7795" y="6341"/>
                  </a:lnTo>
                  <a:lnTo>
                    <a:pt x="77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4960356" y="1189075"/>
              <a:ext cx="302209" cy="415196"/>
            </a:xfrm>
            <a:custGeom>
              <a:rect b="b" l="l" r="r" t="t"/>
              <a:pathLst>
                <a:path extrusionOk="0" h="10778" w="7845">
                  <a:moveTo>
                    <a:pt x="1529" y="1"/>
                  </a:moveTo>
                  <a:cubicBezTo>
                    <a:pt x="677" y="1"/>
                    <a:pt x="0" y="677"/>
                    <a:pt x="0" y="1529"/>
                  </a:cubicBezTo>
                  <a:lnTo>
                    <a:pt x="0" y="9249"/>
                  </a:lnTo>
                  <a:cubicBezTo>
                    <a:pt x="0" y="10076"/>
                    <a:pt x="677" y="10778"/>
                    <a:pt x="1529" y="10778"/>
                  </a:cubicBezTo>
                  <a:lnTo>
                    <a:pt x="6291" y="10778"/>
                  </a:lnTo>
                  <a:cubicBezTo>
                    <a:pt x="7143" y="10778"/>
                    <a:pt x="7845" y="10076"/>
                    <a:pt x="7845" y="9249"/>
                  </a:cubicBezTo>
                  <a:lnTo>
                    <a:pt x="7845" y="1529"/>
                  </a:lnTo>
                  <a:cubicBezTo>
                    <a:pt x="7845" y="677"/>
                    <a:pt x="7143" y="1"/>
                    <a:pt x="6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4888896" y="1363815"/>
              <a:ext cx="445127" cy="65719"/>
            </a:xfrm>
            <a:custGeom>
              <a:rect b="b" l="l" r="r" t="t"/>
              <a:pathLst>
                <a:path extrusionOk="0" h="1706" w="11555">
                  <a:moveTo>
                    <a:pt x="853" y="1"/>
                  </a:moveTo>
                  <a:cubicBezTo>
                    <a:pt x="376" y="1"/>
                    <a:pt x="0" y="377"/>
                    <a:pt x="0" y="853"/>
                  </a:cubicBezTo>
                  <a:cubicBezTo>
                    <a:pt x="0" y="1329"/>
                    <a:pt x="376" y="1705"/>
                    <a:pt x="853" y="1705"/>
                  </a:cubicBezTo>
                  <a:lnTo>
                    <a:pt x="10702" y="1705"/>
                  </a:lnTo>
                  <a:cubicBezTo>
                    <a:pt x="11178" y="1705"/>
                    <a:pt x="11554" y="1329"/>
                    <a:pt x="11554" y="853"/>
                  </a:cubicBezTo>
                  <a:cubicBezTo>
                    <a:pt x="11554" y="377"/>
                    <a:pt x="11178" y="1"/>
                    <a:pt x="107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3621184" y="1586862"/>
              <a:ext cx="1902048" cy="1479148"/>
            </a:xfrm>
            <a:custGeom>
              <a:rect b="b" l="l" r="r" t="t"/>
              <a:pathLst>
                <a:path extrusionOk="0" h="38397" w="49375">
                  <a:moveTo>
                    <a:pt x="5991" y="0"/>
                  </a:moveTo>
                  <a:cubicBezTo>
                    <a:pt x="2683" y="0"/>
                    <a:pt x="1" y="2682"/>
                    <a:pt x="1" y="5990"/>
                  </a:cubicBezTo>
                  <a:lnTo>
                    <a:pt x="1" y="38397"/>
                  </a:lnTo>
                  <a:lnTo>
                    <a:pt x="2156" y="38397"/>
                  </a:lnTo>
                  <a:lnTo>
                    <a:pt x="2156" y="5990"/>
                  </a:lnTo>
                  <a:cubicBezTo>
                    <a:pt x="2156" y="3860"/>
                    <a:pt x="3886" y="2156"/>
                    <a:pt x="5991" y="2156"/>
                  </a:cubicBezTo>
                  <a:lnTo>
                    <a:pt x="43385" y="2156"/>
                  </a:lnTo>
                  <a:cubicBezTo>
                    <a:pt x="45490" y="2156"/>
                    <a:pt x="47219" y="3860"/>
                    <a:pt x="47219" y="5990"/>
                  </a:cubicBezTo>
                  <a:lnTo>
                    <a:pt x="47219" y="38397"/>
                  </a:lnTo>
                  <a:lnTo>
                    <a:pt x="49375" y="38397"/>
                  </a:lnTo>
                  <a:lnTo>
                    <a:pt x="49375" y="5990"/>
                  </a:lnTo>
                  <a:cubicBezTo>
                    <a:pt x="49375" y="2682"/>
                    <a:pt x="46693" y="0"/>
                    <a:pt x="433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3529500" y="2945292"/>
              <a:ext cx="2085454" cy="162257"/>
            </a:xfrm>
            <a:custGeom>
              <a:rect b="b" l="l" r="r" t="t"/>
              <a:pathLst>
                <a:path extrusionOk="0" h="4212" w="54136">
                  <a:moveTo>
                    <a:pt x="0" y="1"/>
                  </a:moveTo>
                  <a:lnTo>
                    <a:pt x="0" y="4211"/>
                  </a:lnTo>
                  <a:lnTo>
                    <a:pt x="54136" y="4211"/>
                  </a:lnTo>
                  <a:lnTo>
                    <a:pt x="541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2"/>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426" name="Google Shape;426;p22"/>
          <p:cNvSpPr txBox="1"/>
          <p:nvPr>
            <p:ph idx="4294967295" type="subTitle"/>
          </p:nvPr>
        </p:nvSpPr>
        <p:spPr>
          <a:xfrm>
            <a:off x="457200" y="3777875"/>
            <a:ext cx="18699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It’</a:t>
            </a:r>
            <a:r>
              <a:rPr lang="en" sz="1200">
                <a:solidFill>
                  <a:srgbClr val="FCBF4A"/>
                </a:solidFill>
                <a:latin typeface="Advent Pro"/>
                <a:ea typeface="Advent Pro"/>
                <a:cs typeface="Advent Pro"/>
                <a:sym typeface="Advent Pro"/>
              </a:rPr>
              <a:t>s the closest planet to the Sun and the smallest one in the Solar System</a:t>
            </a:r>
            <a:endParaRPr sz="1200">
              <a:solidFill>
                <a:srgbClr val="FCBF4A"/>
              </a:solidFill>
              <a:latin typeface="Advent Pro"/>
              <a:ea typeface="Advent Pro"/>
              <a:cs typeface="Advent Pro"/>
              <a:sym typeface="Advent Pro"/>
            </a:endParaRPr>
          </a:p>
        </p:txBody>
      </p:sp>
      <p:sp>
        <p:nvSpPr>
          <p:cNvPr id="427" name="Google Shape;427;p22"/>
          <p:cNvSpPr txBox="1"/>
          <p:nvPr/>
        </p:nvSpPr>
        <p:spPr>
          <a:xfrm>
            <a:off x="457225" y="3285000"/>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D406A"/>
                </a:solidFill>
                <a:latin typeface="Anton"/>
                <a:ea typeface="Anton"/>
                <a:cs typeface="Anton"/>
                <a:sym typeface="Anton"/>
              </a:rPr>
              <a:t>MERCURY</a:t>
            </a:r>
            <a:endParaRPr>
              <a:solidFill>
                <a:srgbClr val="2D406A"/>
              </a:solidFill>
              <a:latin typeface="Anton"/>
              <a:ea typeface="Anton"/>
              <a:cs typeface="Anton"/>
              <a:sym typeface="Anton"/>
            </a:endParaRPr>
          </a:p>
        </p:txBody>
      </p:sp>
      <p:sp>
        <p:nvSpPr>
          <p:cNvPr id="428" name="Google Shape;428;p22"/>
          <p:cNvSpPr txBox="1"/>
          <p:nvPr/>
        </p:nvSpPr>
        <p:spPr>
          <a:xfrm>
            <a:off x="6816900" y="3285000"/>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D406A"/>
                </a:solidFill>
                <a:latin typeface="Anton"/>
                <a:ea typeface="Anton"/>
                <a:cs typeface="Anton"/>
                <a:sym typeface="Anton"/>
              </a:rPr>
              <a:t>MARS</a:t>
            </a:r>
            <a:endParaRPr>
              <a:solidFill>
                <a:srgbClr val="2D406A"/>
              </a:solidFill>
              <a:latin typeface="Anton"/>
              <a:ea typeface="Anton"/>
              <a:cs typeface="Anton"/>
              <a:sym typeface="Anton"/>
            </a:endParaRPr>
          </a:p>
        </p:txBody>
      </p:sp>
      <p:cxnSp>
        <p:nvCxnSpPr>
          <p:cNvPr id="429" name="Google Shape;429;p22"/>
          <p:cNvCxnSpPr>
            <a:stCxn id="427" idx="0"/>
          </p:cNvCxnSpPr>
          <p:nvPr/>
        </p:nvCxnSpPr>
        <p:spPr>
          <a:xfrm rot="-5400000">
            <a:off x="1972825" y="1461150"/>
            <a:ext cx="1243200" cy="2404500"/>
          </a:xfrm>
          <a:prstGeom prst="bentConnector2">
            <a:avLst/>
          </a:prstGeom>
          <a:noFill/>
          <a:ln cap="flat" cmpd="sng" w="19050">
            <a:solidFill>
              <a:srgbClr val="2D406A"/>
            </a:solidFill>
            <a:prstDash val="solid"/>
            <a:round/>
            <a:headEnd len="med" w="med" type="diamond"/>
            <a:tailEnd len="med" w="med" type="diamond"/>
          </a:ln>
        </p:spPr>
      </p:cxnSp>
      <p:cxnSp>
        <p:nvCxnSpPr>
          <p:cNvPr id="430" name="Google Shape;430;p22"/>
          <p:cNvCxnSpPr>
            <a:stCxn id="431" idx="0"/>
          </p:cNvCxnSpPr>
          <p:nvPr/>
        </p:nvCxnSpPr>
        <p:spPr>
          <a:xfrm rot="-5400000">
            <a:off x="4319100" y="3024575"/>
            <a:ext cx="506400" cy="600"/>
          </a:xfrm>
          <a:prstGeom prst="bentConnector3">
            <a:avLst>
              <a:gd fmla="val 50000" name="adj1"/>
            </a:avLst>
          </a:prstGeom>
          <a:noFill/>
          <a:ln cap="flat" cmpd="sng" w="19050">
            <a:solidFill>
              <a:srgbClr val="2D406A"/>
            </a:solidFill>
            <a:prstDash val="solid"/>
            <a:round/>
            <a:headEnd len="med" w="med" type="diamond"/>
            <a:tailEnd len="med" w="med" type="diamond"/>
          </a:ln>
        </p:spPr>
      </p:cxnSp>
      <p:sp>
        <p:nvSpPr>
          <p:cNvPr id="431" name="Google Shape;431;p22"/>
          <p:cNvSpPr txBox="1"/>
          <p:nvPr/>
        </p:nvSpPr>
        <p:spPr>
          <a:xfrm>
            <a:off x="3637050" y="3278075"/>
            <a:ext cx="1869900" cy="49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D406A"/>
                </a:solidFill>
                <a:latin typeface="Anton"/>
                <a:ea typeface="Anton"/>
                <a:cs typeface="Anton"/>
                <a:sym typeface="Anton"/>
              </a:rPr>
              <a:t>VENUS</a:t>
            </a:r>
            <a:endParaRPr>
              <a:solidFill>
                <a:srgbClr val="2D406A"/>
              </a:solidFill>
              <a:latin typeface="Anton"/>
              <a:ea typeface="Anton"/>
              <a:cs typeface="Anton"/>
              <a:sym typeface="Anton"/>
            </a:endParaRPr>
          </a:p>
        </p:txBody>
      </p:sp>
      <p:sp>
        <p:nvSpPr>
          <p:cNvPr id="432" name="Google Shape;432;p22"/>
          <p:cNvSpPr txBox="1"/>
          <p:nvPr>
            <p:ph idx="4294967295" type="subTitle"/>
          </p:nvPr>
        </p:nvSpPr>
        <p:spPr>
          <a:xfrm>
            <a:off x="3637050" y="3777875"/>
            <a:ext cx="1869900" cy="956700"/>
          </a:xfrm>
          <a:prstGeom prst="rect">
            <a:avLst/>
          </a:prstGeom>
          <a:solidFill>
            <a:schemeClr val="lt2"/>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Venus has a beautiful name and is the second planet from the Sun</a:t>
            </a:r>
            <a:endParaRPr sz="1200">
              <a:solidFill>
                <a:schemeClr val="lt1"/>
              </a:solidFill>
              <a:latin typeface="Advent Pro"/>
              <a:ea typeface="Advent Pro"/>
              <a:cs typeface="Advent Pro"/>
              <a:sym typeface="Advent Pro"/>
            </a:endParaRPr>
          </a:p>
        </p:txBody>
      </p:sp>
      <p:sp>
        <p:nvSpPr>
          <p:cNvPr id="433" name="Google Shape;433;p22"/>
          <p:cNvSpPr txBox="1"/>
          <p:nvPr>
            <p:ph idx="4294967295" type="subTitle"/>
          </p:nvPr>
        </p:nvSpPr>
        <p:spPr>
          <a:xfrm>
            <a:off x="6816900" y="3777875"/>
            <a:ext cx="1869900" cy="956700"/>
          </a:xfrm>
          <a:prstGeom prst="rect">
            <a:avLst/>
          </a:prstGeom>
          <a:solidFill>
            <a:schemeClr val="accent3"/>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dk1"/>
                </a:solidFill>
                <a:latin typeface="Advent Pro"/>
                <a:ea typeface="Advent Pro"/>
                <a:cs typeface="Advent Pro"/>
                <a:sym typeface="Advent Pro"/>
              </a:rPr>
              <a:t>Despite being red, Mars is a cold place, not hot. It’s full of iron oxide dust</a:t>
            </a:r>
            <a:endParaRPr sz="1200">
              <a:solidFill>
                <a:schemeClr val="dk1"/>
              </a:solidFill>
              <a:latin typeface="Advent Pro"/>
              <a:ea typeface="Advent Pro"/>
              <a:cs typeface="Advent Pro"/>
              <a:sym typeface="Advent Pro"/>
            </a:endParaRPr>
          </a:p>
        </p:txBody>
      </p:sp>
      <p:cxnSp>
        <p:nvCxnSpPr>
          <p:cNvPr id="434" name="Google Shape;434;p22"/>
          <p:cNvCxnSpPr>
            <a:stCxn id="428" idx="0"/>
          </p:cNvCxnSpPr>
          <p:nvPr/>
        </p:nvCxnSpPr>
        <p:spPr>
          <a:xfrm flipH="1" rot="5400000">
            <a:off x="5928300" y="1461450"/>
            <a:ext cx="1243200" cy="2403900"/>
          </a:xfrm>
          <a:prstGeom prst="bentConnector2">
            <a:avLst/>
          </a:prstGeom>
          <a:noFill/>
          <a:ln cap="flat" cmpd="sng" w="19050">
            <a:solidFill>
              <a:srgbClr val="2D406A"/>
            </a:solidFill>
            <a:prstDash val="solid"/>
            <a:round/>
            <a:headEnd len="med" w="med" type="diamond"/>
            <a:tailEnd len="med" w="med" type="diamond"/>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3"/>
          <p:cNvSpPr/>
          <p:nvPr/>
        </p:nvSpPr>
        <p:spPr>
          <a:xfrm rot="5400000">
            <a:off x="6624438" y="2192200"/>
            <a:ext cx="2284200" cy="551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7354025" y="1325802"/>
            <a:ext cx="825300" cy="249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flipH="1" rot="10800000">
            <a:off x="7549375" y="2050425"/>
            <a:ext cx="434400" cy="14742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rot="5400000">
            <a:off x="4494663" y="2192200"/>
            <a:ext cx="2284200" cy="551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5224250" y="1325802"/>
            <a:ext cx="825300" cy="249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flipH="1" rot="10800000">
            <a:off x="5419575" y="2458725"/>
            <a:ext cx="434400" cy="10659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txBox="1"/>
          <p:nvPr>
            <p:ph type="title"/>
          </p:nvPr>
        </p:nvSpPr>
        <p:spPr>
          <a:xfrm>
            <a:off x="2553825" y="409575"/>
            <a:ext cx="40368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Chemistry thesis infographics</a:t>
            </a:r>
            <a:endParaRPr/>
          </a:p>
        </p:txBody>
      </p:sp>
      <p:sp>
        <p:nvSpPr>
          <p:cNvPr id="446" name="Google Shape;446;p23"/>
          <p:cNvSpPr/>
          <p:nvPr/>
        </p:nvSpPr>
        <p:spPr>
          <a:xfrm rot="5400000">
            <a:off x="2364863" y="2192200"/>
            <a:ext cx="2284200" cy="551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flipH="1" rot="10800000">
            <a:off x="3289775" y="2302425"/>
            <a:ext cx="434400" cy="12222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3094450" y="1325802"/>
            <a:ext cx="825300" cy="249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rot="-641819">
            <a:off x="3292731"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rot="-641819">
            <a:off x="3455865"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rot="-641819">
            <a:off x="3467108"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rot="-641819">
            <a:off x="3356627"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rot="-641819">
            <a:off x="3357720"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rot="5400000">
            <a:off x="2437760" y="2419233"/>
            <a:ext cx="1719000" cy="23400"/>
          </a:xfrm>
          <a:prstGeom prst="roundRect">
            <a:avLst>
              <a:gd fmla="val 50000" name="adj"/>
            </a:avLst>
          </a:pr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rot="-641819">
            <a:off x="5422531"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rot="-641819">
            <a:off x="5585665"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rot="-641819">
            <a:off x="5596908"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rot="-641819">
            <a:off x="5486427"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rot="-641819">
            <a:off x="5487520"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rot="5400000">
            <a:off x="4567560" y="2419233"/>
            <a:ext cx="1719000" cy="23400"/>
          </a:xfrm>
          <a:prstGeom prst="roundRect">
            <a:avLst>
              <a:gd fmla="val 50000" name="adj"/>
            </a:avLst>
          </a:pr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rot="-641819">
            <a:off x="7552306"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rot="-641819">
            <a:off x="7715440"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rot="-641819">
            <a:off x="7726683"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641819">
            <a:off x="7616202"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rot="-641819">
            <a:off x="7617295"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rot="5400000">
            <a:off x="6697335" y="2419233"/>
            <a:ext cx="1719000" cy="23400"/>
          </a:xfrm>
          <a:prstGeom prst="roundRect">
            <a:avLst>
              <a:gd fmla="val 50000" name="adj"/>
            </a:avLst>
          </a:pr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rot="5400000">
            <a:off x="235063" y="2192200"/>
            <a:ext cx="2284200" cy="551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flipH="1" rot="10800000">
            <a:off x="1159175" y="2736825"/>
            <a:ext cx="434400" cy="7878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964650" y="1325802"/>
            <a:ext cx="825300" cy="249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rot="-641819">
            <a:off x="1162931" y="2344182"/>
            <a:ext cx="127861" cy="117023"/>
          </a:xfrm>
          <a:custGeom>
            <a:rect b="b" l="l" r="r" t="t"/>
            <a:pathLst>
              <a:path extrusionOk="0" h="1327" w="1450">
                <a:moveTo>
                  <a:pt x="723" y="0"/>
                </a:moveTo>
                <a:cubicBezTo>
                  <a:pt x="551" y="0"/>
                  <a:pt x="380" y="67"/>
                  <a:pt x="253" y="202"/>
                </a:cubicBezTo>
                <a:cubicBezTo>
                  <a:pt x="1" y="461"/>
                  <a:pt x="1" y="881"/>
                  <a:pt x="260" y="1140"/>
                </a:cubicBezTo>
                <a:cubicBezTo>
                  <a:pt x="391" y="1264"/>
                  <a:pt x="560" y="1327"/>
                  <a:pt x="727" y="1327"/>
                </a:cubicBezTo>
                <a:cubicBezTo>
                  <a:pt x="899" y="1327"/>
                  <a:pt x="1070" y="1260"/>
                  <a:pt x="1198" y="1126"/>
                </a:cubicBezTo>
                <a:cubicBezTo>
                  <a:pt x="1450" y="867"/>
                  <a:pt x="1450" y="447"/>
                  <a:pt x="1191" y="188"/>
                </a:cubicBezTo>
                <a:cubicBezTo>
                  <a:pt x="1060" y="63"/>
                  <a:pt x="891" y="0"/>
                  <a:pt x="723"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rot="-641819">
            <a:off x="1326065" y="2898270"/>
            <a:ext cx="128478" cy="117023"/>
          </a:xfrm>
          <a:custGeom>
            <a:rect b="b" l="l" r="r" t="t"/>
            <a:pathLst>
              <a:path extrusionOk="0" h="1327" w="1457">
                <a:moveTo>
                  <a:pt x="726" y="0"/>
                </a:moveTo>
                <a:cubicBezTo>
                  <a:pt x="556" y="0"/>
                  <a:pt x="387" y="67"/>
                  <a:pt x="260" y="201"/>
                </a:cubicBezTo>
                <a:cubicBezTo>
                  <a:pt x="1" y="460"/>
                  <a:pt x="1" y="887"/>
                  <a:pt x="267" y="1139"/>
                </a:cubicBezTo>
                <a:cubicBezTo>
                  <a:pt x="395" y="1263"/>
                  <a:pt x="562" y="1326"/>
                  <a:pt x="729" y="1326"/>
                </a:cubicBezTo>
                <a:cubicBezTo>
                  <a:pt x="901" y="1326"/>
                  <a:pt x="1074" y="1260"/>
                  <a:pt x="1205" y="1125"/>
                </a:cubicBezTo>
                <a:cubicBezTo>
                  <a:pt x="1457" y="866"/>
                  <a:pt x="1457" y="446"/>
                  <a:pt x="1191" y="194"/>
                </a:cubicBezTo>
                <a:cubicBezTo>
                  <a:pt x="1062" y="65"/>
                  <a:pt x="894" y="0"/>
                  <a:pt x="726"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rot="-641819">
            <a:off x="1337308" y="2580868"/>
            <a:ext cx="92060" cy="83071"/>
          </a:xfrm>
          <a:custGeom>
            <a:rect b="b" l="l" r="r" t="t"/>
            <a:pathLst>
              <a:path extrusionOk="0" h="942" w="1044">
                <a:moveTo>
                  <a:pt x="528" y="1"/>
                </a:moveTo>
                <a:cubicBezTo>
                  <a:pt x="405" y="1"/>
                  <a:pt x="280" y="50"/>
                  <a:pt x="183" y="144"/>
                </a:cubicBezTo>
                <a:cubicBezTo>
                  <a:pt x="1" y="326"/>
                  <a:pt x="8" y="627"/>
                  <a:pt x="197" y="809"/>
                </a:cubicBezTo>
                <a:cubicBezTo>
                  <a:pt x="286" y="898"/>
                  <a:pt x="402" y="942"/>
                  <a:pt x="520" y="942"/>
                </a:cubicBezTo>
                <a:cubicBezTo>
                  <a:pt x="642" y="942"/>
                  <a:pt x="766" y="894"/>
                  <a:pt x="862" y="802"/>
                </a:cubicBezTo>
                <a:cubicBezTo>
                  <a:pt x="1044" y="620"/>
                  <a:pt x="1037" y="319"/>
                  <a:pt x="848" y="137"/>
                </a:cubicBezTo>
                <a:cubicBezTo>
                  <a:pt x="759" y="45"/>
                  <a:pt x="645" y="1"/>
                  <a:pt x="528"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rot="-641819">
            <a:off x="1226827" y="3093417"/>
            <a:ext cx="89591" cy="82895"/>
          </a:xfrm>
          <a:custGeom>
            <a:rect b="b" l="l" r="r" t="t"/>
            <a:pathLst>
              <a:path extrusionOk="0" h="940" w="1016">
                <a:moveTo>
                  <a:pt x="518" y="0"/>
                </a:moveTo>
                <a:cubicBezTo>
                  <a:pt x="488" y="0"/>
                  <a:pt x="458" y="3"/>
                  <a:pt x="428" y="9"/>
                </a:cubicBezTo>
                <a:cubicBezTo>
                  <a:pt x="176" y="51"/>
                  <a:pt x="1" y="296"/>
                  <a:pt x="43" y="548"/>
                </a:cubicBezTo>
                <a:cubicBezTo>
                  <a:pt x="87" y="775"/>
                  <a:pt x="290" y="939"/>
                  <a:pt x="514" y="939"/>
                </a:cubicBezTo>
                <a:cubicBezTo>
                  <a:pt x="538" y="939"/>
                  <a:pt x="564" y="937"/>
                  <a:pt x="589" y="933"/>
                </a:cubicBezTo>
                <a:cubicBezTo>
                  <a:pt x="841" y="891"/>
                  <a:pt x="1016" y="646"/>
                  <a:pt x="974" y="394"/>
                </a:cubicBezTo>
                <a:cubicBezTo>
                  <a:pt x="937" y="159"/>
                  <a:pt x="741" y="0"/>
                  <a:pt x="518" y="0"/>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rot="-641819">
            <a:off x="1227920" y="2746617"/>
            <a:ext cx="89591" cy="83336"/>
          </a:xfrm>
          <a:custGeom>
            <a:rect b="b" l="l" r="r" t="t"/>
            <a:pathLst>
              <a:path extrusionOk="0" h="945" w="1016">
                <a:moveTo>
                  <a:pt x="510" y="1"/>
                </a:moveTo>
                <a:cubicBezTo>
                  <a:pt x="485" y="1"/>
                  <a:pt x="460" y="3"/>
                  <a:pt x="435" y="7"/>
                </a:cubicBezTo>
                <a:cubicBezTo>
                  <a:pt x="176" y="56"/>
                  <a:pt x="1" y="301"/>
                  <a:pt x="50" y="553"/>
                </a:cubicBezTo>
                <a:cubicBezTo>
                  <a:pt x="88" y="780"/>
                  <a:pt x="290" y="944"/>
                  <a:pt x="514" y="944"/>
                </a:cubicBezTo>
                <a:cubicBezTo>
                  <a:pt x="538" y="944"/>
                  <a:pt x="564" y="942"/>
                  <a:pt x="589" y="938"/>
                </a:cubicBezTo>
                <a:cubicBezTo>
                  <a:pt x="841" y="896"/>
                  <a:pt x="1016" y="644"/>
                  <a:pt x="974" y="392"/>
                </a:cubicBezTo>
                <a:cubicBezTo>
                  <a:pt x="936" y="165"/>
                  <a:pt x="734" y="1"/>
                  <a:pt x="510" y="1"/>
                </a:cubicBezTo>
                <a:close/>
              </a:path>
            </a:pathLst>
          </a:cu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rot="5400000">
            <a:off x="307960" y="2419233"/>
            <a:ext cx="1719000" cy="23400"/>
          </a:xfrm>
          <a:prstGeom prst="roundRect">
            <a:avLst>
              <a:gd fmla="val 50000" name="adj"/>
            </a:avLst>
          </a:prstGeom>
          <a:solidFill>
            <a:srgbClr val="FFFFFF">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txBox="1"/>
          <p:nvPr/>
        </p:nvSpPr>
        <p:spPr>
          <a:xfrm>
            <a:off x="1028525" y="2328075"/>
            <a:ext cx="695700" cy="4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accent1"/>
                </a:solidFill>
                <a:latin typeface="Anton"/>
                <a:ea typeface="Anton"/>
                <a:cs typeface="Anton"/>
                <a:sym typeface="Anton"/>
              </a:rPr>
              <a:t>30%</a:t>
            </a:r>
            <a:endParaRPr sz="1600">
              <a:solidFill>
                <a:schemeClr val="accent1"/>
              </a:solidFill>
              <a:latin typeface="Anton"/>
              <a:ea typeface="Anton"/>
              <a:cs typeface="Anton"/>
              <a:sym typeface="Anton"/>
            </a:endParaRPr>
          </a:p>
        </p:txBody>
      </p:sp>
      <p:sp>
        <p:nvSpPr>
          <p:cNvPr id="477" name="Google Shape;477;p23"/>
          <p:cNvSpPr txBox="1"/>
          <p:nvPr>
            <p:ph idx="4294967295" type="subTitle"/>
          </p:nvPr>
        </p:nvSpPr>
        <p:spPr>
          <a:xfrm>
            <a:off x="457200" y="3777875"/>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It’s the closest planet to the Sun and the smallest one in the Solar System</a:t>
            </a:r>
            <a:endParaRPr sz="1200">
              <a:solidFill>
                <a:srgbClr val="FCBF4A"/>
              </a:solidFill>
              <a:latin typeface="Advent Pro"/>
              <a:ea typeface="Advent Pro"/>
              <a:cs typeface="Advent Pro"/>
              <a:sym typeface="Advent Pro"/>
            </a:endParaRPr>
          </a:p>
        </p:txBody>
      </p:sp>
      <p:sp>
        <p:nvSpPr>
          <p:cNvPr id="478" name="Google Shape;478;p23"/>
          <p:cNvSpPr txBox="1"/>
          <p:nvPr>
            <p:ph idx="4294967295" type="subTitle"/>
          </p:nvPr>
        </p:nvSpPr>
        <p:spPr>
          <a:xfrm>
            <a:off x="2586995" y="3777875"/>
            <a:ext cx="1840200" cy="956700"/>
          </a:xfrm>
          <a:prstGeom prst="rect">
            <a:avLst/>
          </a:prstGeom>
          <a:solidFill>
            <a:schemeClr val="accent2"/>
          </a:solidFill>
        </p:spPr>
        <p:txBody>
          <a:bodyPr anchorCtr="0" anchor="ctr" bIns="91425" lIns="91425" spcFirstLastPara="1" rIns="91425" wrap="square" tIns="91425">
            <a:noAutofit/>
          </a:bodyPr>
          <a:lstStyle/>
          <a:p>
            <a:pPr indent="0" lvl="0" marL="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Despite being red, Mars is a cold place, not hot. It’s full of iron oxide dust</a:t>
            </a:r>
            <a:endParaRPr sz="1200">
              <a:solidFill>
                <a:schemeClr val="lt1"/>
              </a:solidFill>
              <a:latin typeface="Advent Pro"/>
              <a:ea typeface="Advent Pro"/>
              <a:cs typeface="Advent Pro"/>
              <a:sym typeface="Advent Pro"/>
            </a:endParaRPr>
          </a:p>
        </p:txBody>
      </p:sp>
      <p:sp>
        <p:nvSpPr>
          <p:cNvPr id="479" name="Google Shape;479;p23"/>
          <p:cNvSpPr txBox="1"/>
          <p:nvPr>
            <p:ph idx="4294967295" type="subTitle"/>
          </p:nvPr>
        </p:nvSpPr>
        <p:spPr>
          <a:xfrm>
            <a:off x="4716789" y="3777875"/>
            <a:ext cx="1840200" cy="956700"/>
          </a:xfrm>
          <a:prstGeom prst="rect">
            <a:avLst/>
          </a:prstGeom>
          <a:solidFill>
            <a:schemeClr val="accent1"/>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rgbClr val="FCBF4A"/>
                </a:solidFill>
                <a:latin typeface="Advent Pro"/>
                <a:ea typeface="Advent Pro"/>
                <a:cs typeface="Advent Pro"/>
                <a:sym typeface="Advent Pro"/>
              </a:rPr>
              <a:t>Venus has a beautiful name and is the second planet from the Sun</a:t>
            </a:r>
            <a:endParaRPr sz="1200">
              <a:solidFill>
                <a:srgbClr val="FCBF4A"/>
              </a:solidFill>
              <a:latin typeface="Advent Pro"/>
              <a:ea typeface="Advent Pro"/>
              <a:cs typeface="Advent Pro"/>
              <a:sym typeface="Advent Pro"/>
            </a:endParaRPr>
          </a:p>
        </p:txBody>
      </p:sp>
      <p:sp>
        <p:nvSpPr>
          <p:cNvPr id="480" name="Google Shape;480;p23"/>
          <p:cNvSpPr txBox="1"/>
          <p:nvPr>
            <p:ph idx="4294967295" type="subTitle"/>
          </p:nvPr>
        </p:nvSpPr>
        <p:spPr>
          <a:xfrm>
            <a:off x="6846584" y="3777875"/>
            <a:ext cx="1840200" cy="956700"/>
          </a:xfrm>
          <a:prstGeom prst="rect">
            <a:avLst/>
          </a:prstGeom>
          <a:solidFill>
            <a:schemeClr val="accent2"/>
          </a:solidFill>
        </p:spPr>
        <p:txBody>
          <a:bodyPr anchorCtr="0" anchor="ctr" bIns="91425" lIns="91425" spcFirstLastPara="1" rIns="91425" wrap="square" tIns="91425">
            <a:noAutofit/>
          </a:bodyPr>
          <a:lstStyle/>
          <a:p>
            <a:pPr indent="0" lvl="0" marL="72000" marR="7200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Earth is the third planet from the Sun and the only one that harbors life</a:t>
            </a:r>
            <a:endParaRPr sz="1200">
              <a:solidFill>
                <a:schemeClr val="lt1"/>
              </a:solidFill>
              <a:latin typeface="Advent Pro"/>
              <a:ea typeface="Advent Pro"/>
              <a:cs typeface="Advent Pro"/>
              <a:sym typeface="Advent Pro"/>
            </a:endParaRPr>
          </a:p>
        </p:txBody>
      </p:sp>
      <p:sp>
        <p:nvSpPr>
          <p:cNvPr id="481" name="Google Shape;481;p23"/>
          <p:cNvSpPr txBox="1"/>
          <p:nvPr/>
        </p:nvSpPr>
        <p:spPr>
          <a:xfrm>
            <a:off x="3159125" y="1889613"/>
            <a:ext cx="695700" cy="4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accent1"/>
                </a:solidFill>
                <a:latin typeface="Anton"/>
                <a:ea typeface="Anton"/>
                <a:cs typeface="Anton"/>
                <a:sym typeface="Anton"/>
              </a:rPr>
              <a:t>6</a:t>
            </a:r>
            <a:r>
              <a:rPr lang="en" sz="1600">
                <a:solidFill>
                  <a:schemeClr val="accent1"/>
                </a:solidFill>
                <a:latin typeface="Anton"/>
                <a:ea typeface="Anton"/>
                <a:cs typeface="Anton"/>
                <a:sym typeface="Anton"/>
              </a:rPr>
              <a:t>0%</a:t>
            </a:r>
            <a:endParaRPr sz="1600">
              <a:solidFill>
                <a:schemeClr val="accent1"/>
              </a:solidFill>
              <a:latin typeface="Anton"/>
              <a:ea typeface="Anton"/>
              <a:cs typeface="Anton"/>
              <a:sym typeface="Anton"/>
            </a:endParaRPr>
          </a:p>
        </p:txBody>
      </p:sp>
      <p:sp>
        <p:nvSpPr>
          <p:cNvPr id="482" name="Google Shape;482;p23"/>
          <p:cNvSpPr txBox="1"/>
          <p:nvPr/>
        </p:nvSpPr>
        <p:spPr>
          <a:xfrm>
            <a:off x="5288913" y="2045913"/>
            <a:ext cx="695700" cy="4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accent1"/>
                </a:solidFill>
                <a:latin typeface="Anton"/>
                <a:ea typeface="Anton"/>
                <a:cs typeface="Anton"/>
                <a:sym typeface="Anton"/>
              </a:rPr>
              <a:t>5</a:t>
            </a:r>
            <a:r>
              <a:rPr lang="en" sz="1600">
                <a:solidFill>
                  <a:schemeClr val="accent1"/>
                </a:solidFill>
                <a:latin typeface="Anton"/>
                <a:ea typeface="Anton"/>
                <a:cs typeface="Anton"/>
                <a:sym typeface="Anton"/>
              </a:rPr>
              <a:t>0%</a:t>
            </a:r>
            <a:endParaRPr sz="1600">
              <a:solidFill>
                <a:schemeClr val="accent1"/>
              </a:solidFill>
              <a:latin typeface="Anton"/>
              <a:ea typeface="Anton"/>
              <a:cs typeface="Anton"/>
              <a:sym typeface="Anton"/>
            </a:endParaRPr>
          </a:p>
        </p:txBody>
      </p:sp>
      <p:sp>
        <p:nvSpPr>
          <p:cNvPr id="483" name="Google Shape;483;p23"/>
          <p:cNvSpPr txBox="1"/>
          <p:nvPr/>
        </p:nvSpPr>
        <p:spPr>
          <a:xfrm>
            <a:off x="7418713" y="1637613"/>
            <a:ext cx="695700" cy="4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accent1"/>
                </a:solidFill>
                <a:latin typeface="Anton"/>
                <a:ea typeface="Anton"/>
                <a:cs typeface="Anton"/>
                <a:sym typeface="Anton"/>
              </a:rPr>
              <a:t>7</a:t>
            </a:r>
            <a:r>
              <a:rPr lang="en" sz="1600">
                <a:solidFill>
                  <a:schemeClr val="accent1"/>
                </a:solidFill>
                <a:latin typeface="Anton"/>
                <a:ea typeface="Anton"/>
                <a:cs typeface="Anton"/>
                <a:sym typeface="Anton"/>
              </a:rPr>
              <a:t>0%</a:t>
            </a:r>
            <a:endParaRPr sz="1600">
              <a:solidFill>
                <a:schemeClr val="accent1"/>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Chemistry Thesis Infographics by Slidesgo">
  <a:themeElements>
    <a:clrScheme name="Simple Light">
      <a:dk1>
        <a:srgbClr val="2D406A"/>
      </a:dk1>
      <a:lt1>
        <a:srgbClr val="FFFFFF"/>
      </a:lt1>
      <a:dk2>
        <a:srgbClr val="FCBF4A"/>
      </a:dk2>
      <a:lt2>
        <a:srgbClr val="30A0A0"/>
      </a:lt2>
      <a:accent1>
        <a:srgbClr val="2D406A"/>
      </a:accent1>
      <a:accent2>
        <a:srgbClr val="30A0A0"/>
      </a:accent2>
      <a:accent3>
        <a:srgbClr val="FCBF4A"/>
      </a:accent3>
      <a:accent4>
        <a:srgbClr val="F3F3F3"/>
      </a:accent4>
      <a:accent5>
        <a:srgbClr val="DBD75A"/>
      </a:accent5>
      <a:accent6>
        <a:srgbClr val="56CDD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