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58" r:id="rId5"/>
  </p:sldIdLst>
  <p:sldSz cx="18000663" cy="18000663"/>
  <p:notesSz cx="6858000" cy="9144000"/>
  <p:defaultTextStyle>
    <a:defPPr>
      <a:defRPr lang="en-US"/>
    </a:defPPr>
    <a:lvl1pPr marL="0" algn="l" defTabSz="4571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3" algn="l" defTabSz="4571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8" algn="l" defTabSz="4571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1" algn="l" defTabSz="4571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4" algn="l" defTabSz="4571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8" algn="l" defTabSz="4571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2" algn="l" defTabSz="4571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5" algn="l" defTabSz="4571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9" algn="l" defTabSz="4571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8"/>
  </p:normalViewPr>
  <p:slideViewPr>
    <p:cSldViewPr snapToGrid="0" snapToObjects="1">
      <p:cViewPr>
        <p:scale>
          <a:sx n="62" d="100"/>
          <a:sy n="62" d="100"/>
        </p:scale>
        <p:origin x="1376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1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4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1" indent="0" algn="ctr">
              <a:buNone/>
              <a:defRPr sz="3937"/>
            </a:lvl2pPr>
            <a:lvl3pPr marL="1800082" indent="0" algn="ctr">
              <a:buNone/>
              <a:defRPr sz="3543"/>
            </a:lvl3pPr>
            <a:lvl4pPr marL="2700123" indent="0" algn="ctr">
              <a:buNone/>
              <a:defRPr sz="3150"/>
            </a:lvl4pPr>
            <a:lvl5pPr marL="3600164" indent="0" algn="ctr">
              <a:buNone/>
              <a:defRPr sz="3150"/>
            </a:lvl5pPr>
            <a:lvl6pPr marL="4500205" indent="0" algn="ctr">
              <a:buNone/>
              <a:defRPr sz="3150"/>
            </a:lvl6pPr>
            <a:lvl7pPr marL="5400246" indent="0" algn="ctr">
              <a:buNone/>
              <a:defRPr sz="3150"/>
            </a:lvl7pPr>
            <a:lvl8pPr marL="6300286" indent="0" algn="ctr">
              <a:buNone/>
              <a:defRPr sz="3150"/>
            </a:lvl8pPr>
            <a:lvl9pPr marL="7200327" indent="0" algn="ctr">
              <a:buNone/>
              <a:defRPr sz="315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335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422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7" y="958369"/>
            <a:ext cx="11419171" cy="152547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4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835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1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2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23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05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4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28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2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238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4"/>
            <a:ext cx="7650282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4"/>
            <a:ext cx="7650282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300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3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1" indent="0">
              <a:buNone/>
              <a:defRPr sz="3937" b="1"/>
            </a:lvl2pPr>
            <a:lvl3pPr marL="1800082" indent="0">
              <a:buNone/>
              <a:defRPr sz="3543" b="1"/>
            </a:lvl3pPr>
            <a:lvl4pPr marL="2700123" indent="0">
              <a:buNone/>
              <a:defRPr sz="3150" b="1"/>
            </a:lvl4pPr>
            <a:lvl5pPr marL="3600164" indent="0">
              <a:buNone/>
              <a:defRPr sz="3150" b="1"/>
            </a:lvl5pPr>
            <a:lvl6pPr marL="4500205" indent="0">
              <a:buNone/>
              <a:defRPr sz="3150" b="1"/>
            </a:lvl6pPr>
            <a:lvl7pPr marL="5400246" indent="0">
              <a:buNone/>
              <a:defRPr sz="3150" b="1"/>
            </a:lvl7pPr>
            <a:lvl8pPr marL="6300286" indent="0">
              <a:buNone/>
              <a:defRPr sz="3150" b="1"/>
            </a:lvl8pPr>
            <a:lvl9pPr marL="7200327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3" y="6575243"/>
            <a:ext cx="7615123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1" indent="0">
              <a:buNone/>
              <a:defRPr sz="3937" b="1"/>
            </a:lvl2pPr>
            <a:lvl3pPr marL="1800082" indent="0">
              <a:buNone/>
              <a:defRPr sz="3543" b="1"/>
            </a:lvl3pPr>
            <a:lvl4pPr marL="2700123" indent="0">
              <a:buNone/>
              <a:defRPr sz="3150" b="1"/>
            </a:lvl4pPr>
            <a:lvl5pPr marL="3600164" indent="0">
              <a:buNone/>
              <a:defRPr sz="3150" b="1"/>
            </a:lvl5pPr>
            <a:lvl6pPr marL="4500205" indent="0">
              <a:buNone/>
              <a:defRPr sz="3150" b="1"/>
            </a:lvl6pPr>
            <a:lvl7pPr marL="5400246" indent="0">
              <a:buNone/>
              <a:defRPr sz="3150" b="1"/>
            </a:lvl7pPr>
            <a:lvl8pPr marL="6300286" indent="0">
              <a:buNone/>
              <a:defRPr sz="3150" b="1"/>
            </a:lvl8pPr>
            <a:lvl9pPr marL="7200327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3"/>
            <a:ext cx="7652626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45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62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333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200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1" indent="0">
              <a:buNone/>
              <a:defRPr sz="2756"/>
            </a:lvl2pPr>
            <a:lvl3pPr marL="1800082" indent="0">
              <a:buNone/>
              <a:defRPr sz="2362"/>
            </a:lvl3pPr>
            <a:lvl4pPr marL="2700123" indent="0">
              <a:buNone/>
              <a:defRPr sz="1969"/>
            </a:lvl4pPr>
            <a:lvl5pPr marL="3600164" indent="0">
              <a:buNone/>
              <a:defRPr sz="1969"/>
            </a:lvl5pPr>
            <a:lvl6pPr marL="4500205" indent="0">
              <a:buNone/>
              <a:defRPr sz="1969"/>
            </a:lvl6pPr>
            <a:lvl7pPr marL="5400246" indent="0">
              <a:buNone/>
              <a:defRPr sz="1969"/>
            </a:lvl7pPr>
            <a:lvl8pPr marL="6300286" indent="0">
              <a:buNone/>
              <a:defRPr sz="1969"/>
            </a:lvl8pPr>
            <a:lvl9pPr marL="7200327" indent="0">
              <a:buNone/>
              <a:defRPr sz="19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01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1" indent="0">
              <a:buNone/>
              <a:defRPr sz="5512"/>
            </a:lvl2pPr>
            <a:lvl3pPr marL="1800082" indent="0">
              <a:buNone/>
              <a:defRPr sz="4725"/>
            </a:lvl3pPr>
            <a:lvl4pPr marL="2700123" indent="0">
              <a:buNone/>
              <a:defRPr sz="3937"/>
            </a:lvl4pPr>
            <a:lvl5pPr marL="3600164" indent="0">
              <a:buNone/>
              <a:defRPr sz="3937"/>
            </a:lvl5pPr>
            <a:lvl6pPr marL="4500205" indent="0">
              <a:buNone/>
              <a:defRPr sz="3937"/>
            </a:lvl6pPr>
            <a:lvl7pPr marL="5400246" indent="0">
              <a:buNone/>
              <a:defRPr sz="3937"/>
            </a:lvl7pPr>
            <a:lvl8pPr marL="6300286" indent="0">
              <a:buNone/>
              <a:defRPr sz="3937"/>
            </a:lvl8pPr>
            <a:lvl9pPr marL="7200327" indent="0">
              <a:buNone/>
              <a:defRPr sz="393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200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1" indent="0">
              <a:buNone/>
              <a:defRPr sz="2756"/>
            </a:lvl2pPr>
            <a:lvl3pPr marL="1800082" indent="0">
              <a:buNone/>
              <a:defRPr sz="2362"/>
            </a:lvl3pPr>
            <a:lvl4pPr marL="2700123" indent="0">
              <a:buNone/>
              <a:defRPr sz="1969"/>
            </a:lvl4pPr>
            <a:lvl5pPr marL="3600164" indent="0">
              <a:buNone/>
              <a:defRPr sz="1969"/>
            </a:lvl5pPr>
            <a:lvl6pPr marL="4500205" indent="0">
              <a:buNone/>
              <a:defRPr sz="1969"/>
            </a:lvl6pPr>
            <a:lvl7pPr marL="5400246" indent="0">
              <a:buNone/>
              <a:defRPr sz="1969"/>
            </a:lvl7pPr>
            <a:lvl8pPr marL="6300286" indent="0">
              <a:buNone/>
              <a:defRPr sz="1969"/>
            </a:lvl8pPr>
            <a:lvl9pPr marL="7200327" indent="0">
              <a:buNone/>
              <a:defRPr sz="19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834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7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7" y="4791844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7" y="16683953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9A254-9CF9-9346-AA02-665DC6003AFF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3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9" y="16683953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842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2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0" indent="-450020" algn="l" defTabSz="1800082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1" indent="-450020" algn="l" defTabSz="180008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02" indent="-450020" algn="l" defTabSz="180008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44" indent="-450020" algn="l" defTabSz="180008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85" indent="-450020" algn="l" defTabSz="180008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25" indent="-450020" algn="l" defTabSz="180008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65" indent="-450020" algn="l" defTabSz="180008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07" indent="-450020" algn="l" defTabSz="180008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48" indent="-450020" algn="l" defTabSz="180008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1" algn="l" defTabSz="180008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2" algn="l" defTabSz="180008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23" algn="l" defTabSz="180008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64" algn="l" defTabSz="180008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05" algn="l" defTabSz="180008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46" algn="l" defTabSz="180008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286" algn="l" defTabSz="180008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27" algn="l" defTabSz="180008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5" Type="http://schemas.openxmlformats.org/officeDocument/2006/relationships/image" Target="../media/image24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24" Type="http://schemas.openxmlformats.org/officeDocument/2006/relationships/image" Target="../media/image23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23" Type="http://schemas.openxmlformats.org/officeDocument/2006/relationships/image" Target="../media/image22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29.jpeg"/><Relationship Id="rId3" Type="http://schemas.openxmlformats.org/officeDocument/2006/relationships/image" Target="../media/image2.jpeg"/><Relationship Id="rId21" Type="http://schemas.openxmlformats.org/officeDocument/2006/relationships/image" Target="../media/image3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28.jpeg"/><Relationship Id="rId25" Type="http://schemas.openxmlformats.org/officeDocument/2006/relationships/image" Target="../media/image36.jpeg"/><Relationship Id="rId2" Type="http://schemas.openxmlformats.org/officeDocument/2006/relationships/image" Target="../media/image1.jpeg"/><Relationship Id="rId16" Type="http://schemas.openxmlformats.org/officeDocument/2006/relationships/image" Target="../media/image27.jpeg"/><Relationship Id="rId20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24" Type="http://schemas.openxmlformats.org/officeDocument/2006/relationships/image" Target="../media/image35.jpeg"/><Relationship Id="rId5" Type="http://schemas.openxmlformats.org/officeDocument/2006/relationships/image" Target="../media/image4.jpeg"/><Relationship Id="rId15" Type="http://schemas.openxmlformats.org/officeDocument/2006/relationships/image" Target="../media/image26.jpeg"/><Relationship Id="rId23" Type="http://schemas.openxmlformats.org/officeDocument/2006/relationships/image" Target="../media/image34.jpeg"/><Relationship Id="rId10" Type="http://schemas.openxmlformats.org/officeDocument/2006/relationships/image" Target="../media/image9.jpeg"/><Relationship Id="rId19" Type="http://schemas.openxmlformats.org/officeDocument/2006/relationships/image" Target="../media/image30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25.jpeg"/><Relationship Id="rId22" Type="http://schemas.openxmlformats.org/officeDocument/2006/relationships/image" Target="../media/image3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9.jpeg"/><Relationship Id="rId18" Type="http://schemas.openxmlformats.org/officeDocument/2006/relationships/image" Target="../media/image24.jpeg"/><Relationship Id="rId3" Type="http://schemas.openxmlformats.org/officeDocument/2006/relationships/image" Target="../media/image38.jpeg"/><Relationship Id="rId7" Type="http://schemas.openxmlformats.org/officeDocument/2006/relationships/image" Target="../media/image41.jpeg"/><Relationship Id="rId12" Type="http://schemas.openxmlformats.org/officeDocument/2006/relationships/image" Target="../media/image18.jpeg"/><Relationship Id="rId17" Type="http://schemas.openxmlformats.org/officeDocument/2006/relationships/image" Target="../media/image23.jpeg"/><Relationship Id="rId2" Type="http://schemas.openxmlformats.org/officeDocument/2006/relationships/image" Target="../media/image37.jpeg"/><Relationship Id="rId16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11" Type="http://schemas.openxmlformats.org/officeDocument/2006/relationships/image" Target="../media/image16.jpeg"/><Relationship Id="rId5" Type="http://schemas.openxmlformats.org/officeDocument/2006/relationships/image" Target="../media/image40.jpeg"/><Relationship Id="rId15" Type="http://schemas.openxmlformats.org/officeDocument/2006/relationships/image" Target="../media/image21.jpeg"/><Relationship Id="rId10" Type="http://schemas.openxmlformats.org/officeDocument/2006/relationships/image" Target="../media/image15.jpeg"/><Relationship Id="rId4" Type="http://schemas.openxmlformats.org/officeDocument/2006/relationships/image" Target="../media/image39.jpeg"/><Relationship Id="rId9" Type="http://schemas.openxmlformats.org/officeDocument/2006/relationships/image" Target="../media/image14.jpeg"/><Relationship Id="rId14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38.jpeg"/><Relationship Id="rId7" Type="http://schemas.openxmlformats.org/officeDocument/2006/relationships/image" Target="../media/image17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11" Type="http://schemas.openxmlformats.org/officeDocument/2006/relationships/image" Target="../media/image16.jpeg"/><Relationship Id="rId5" Type="http://schemas.openxmlformats.org/officeDocument/2006/relationships/image" Target="../media/image40.jpeg"/><Relationship Id="rId10" Type="http://schemas.openxmlformats.org/officeDocument/2006/relationships/image" Target="../media/image15.jpeg"/><Relationship Id="rId4" Type="http://schemas.openxmlformats.org/officeDocument/2006/relationships/image" Target="../media/image39.jpeg"/><Relationship Id="rId9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C036E9A-A300-AC44-BD2C-B8D63F358F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21011" y="1857189"/>
            <a:ext cx="3931920" cy="22117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D21D3F-EA80-A142-A315-53F7DF55E7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68411" y="1857189"/>
            <a:ext cx="3931920" cy="22117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41E7BF-5A32-764F-890B-2665B585DB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68411" y="4137474"/>
            <a:ext cx="3931920" cy="22117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508C622-DB52-B743-9C00-99D14057821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21011" y="4137473"/>
            <a:ext cx="3931920" cy="22117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7501A40-B7A1-5E48-93A6-D0D3004B7B8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068411" y="6417759"/>
            <a:ext cx="3931920" cy="221170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D29488C-83F4-7644-A7CA-2AE0EC4B6E9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921011" y="6417758"/>
            <a:ext cx="3931920" cy="221170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758ECAA-993D-0740-9B84-20FC53A913B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921011" y="8698042"/>
            <a:ext cx="3931920" cy="221170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8F65609-8CF1-504C-82E1-F24A7E70F64B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5068411" y="8698042"/>
            <a:ext cx="3931920" cy="221170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B21C777-856F-BE47-98CD-B6D3464CBD8D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068411" y="10978323"/>
            <a:ext cx="3931920" cy="221170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CB1FB51-A6E7-3D4F-8D2E-597BABD777E9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921011" y="10978323"/>
            <a:ext cx="3931920" cy="221170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EA8DA78-536F-1549-AA12-BBFC8F175DCF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5068411" y="13258606"/>
            <a:ext cx="3931920" cy="221170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48AC9DDB-31F5-5040-A786-3FDC538B90E6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921011" y="13258606"/>
            <a:ext cx="3931920" cy="22117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E9A3D0A-F786-9345-9DB2-1EBCE5E8DB5D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9215813" y="1857189"/>
            <a:ext cx="3931920" cy="22117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956321-C271-4F40-A0A4-FF3A610505A7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9215813" y="4137473"/>
            <a:ext cx="3931920" cy="22117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A143AB3-AAA5-5A44-BAEE-BF6B4363860B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9215813" y="6417758"/>
            <a:ext cx="3931920" cy="221170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BE484E2-47B2-CF48-BC6F-1E931764A266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9215813" y="8698042"/>
            <a:ext cx="3931920" cy="221170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171D863-65EC-D747-A66D-6B3E7B9515F1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9215813" y="10978323"/>
            <a:ext cx="3931920" cy="221170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5C41A0D-128D-A04D-AEA4-69A2B7FA8454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/>
          <a:stretch/>
        </p:blipFill>
        <p:spPr>
          <a:xfrm>
            <a:off x="9215813" y="13258606"/>
            <a:ext cx="3931920" cy="221170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D5D7A68-2368-004D-9ADB-1EC551EF55F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363213" y="1857189"/>
            <a:ext cx="3931920" cy="221170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BC2B660-2C15-634C-8758-E65AEE1309C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363213" y="4137473"/>
            <a:ext cx="3931920" cy="221170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566EFC4-B199-7247-91A9-D11CAB53501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363213" y="6417758"/>
            <a:ext cx="3931920" cy="221170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D2B31B8-D2E1-8143-8156-D537D318C4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3363213" y="8698042"/>
            <a:ext cx="3931920" cy="2211705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0CBC853-5CA8-4149-A8CE-BE24E8205C0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3363213" y="10978323"/>
            <a:ext cx="3931920" cy="221170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0F4F8B3B-EE24-F14B-ADFC-0CCDD4A2AD8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3363213" y="13258606"/>
            <a:ext cx="3931920" cy="221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2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C036E9A-A300-AC44-BD2C-B8D63F358F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21011" y="1857189"/>
            <a:ext cx="3931920" cy="22117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D21D3F-EA80-A142-A315-53F7DF55E7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68411" y="1857189"/>
            <a:ext cx="3931920" cy="22117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41E7BF-5A32-764F-890B-2665B585DB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68411" y="4137474"/>
            <a:ext cx="3931920" cy="22117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508C622-DB52-B743-9C00-99D14057821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21011" y="4137473"/>
            <a:ext cx="3931920" cy="22117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7501A40-B7A1-5E48-93A6-D0D3004B7B8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068411" y="6417759"/>
            <a:ext cx="3931920" cy="221170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D29488C-83F4-7644-A7CA-2AE0EC4B6E9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921011" y="6417758"/>
            <a:ext cx="3931920" cy="221170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758ECAA-993D-0740-9B84-20FC53A913B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921011" y="8698042"/>
            <a:ext cx="3931920" cy="221170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8F65609-8CF1-504C-82E1-F24A7E70F64B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5068411" y="8698042"/>
            <a:ext cx="3931920" cy="221170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B21C777-856F-BE47-98CD-B6D3464CBD8D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068411" y="10978323"/>
            <a:ext cx="3931920" cy="221170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CB1FB51-A6E7-3D4F-8D2E-597BABD777E9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921011" y="10978323"/>
            <a:ext cx="3931920" cy="221170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EA8DA78-536F-1549-AA12-BBFC8F175DCF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5068411" y="13258606"/>
            <a:ext cx="3931920" cy="221170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48AC9DDB-31F5-5040-A786-3FDC538B90E6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921011" y="13258606"/>
            <a:ext cx="3931920" cy="22117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E9A3D0A-F786-9345-9DB2-1EBCE5E8DB5D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9215813" y="1857189"/>
            <a:ext cx="3931920" cy="22117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956321-C271-4F40-A0A4-FF3A610505A7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9215813" y="4137473"/>
            <a:ext cx="3931920" cy="22117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A143AB3-AAA5-5A44-BAEE-BF6B4363860B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9215813" y="6417758"/>
            <a:ext cx="3931920" cy="221170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BE484E2-47B2-CF48-BC6F-1E931764A266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9215813" y="8698042"/>
            <a:ext cx="3931920" cy="221170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171D863-65EC-D747-A66D-6B3E7B9515F1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9215813" y="10978323"/>
            <a:ext cx="3931920" cy="221170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5C41A0D-128D-A04D-AEA4-69A2B7FA8454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/>
          <a:stretch/>
        </p:blipFill>
        <p:spPr>
          <a:xfrm>
            <a:off x="9215813" y="13258606"/>
            <a:ext cx="3931920" cy="221170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D5D7A68-2368-004D-9ADB-1EC551EF55F1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/>
          <a:stretch/>
        </p:blipFill>
        <p:spPr>
          <a:xfrm>
            <a:off x="13363213" y="1857189"/>
            <a:ext cx="3931920" cy="221170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BC2B660-2C15-634C-8758-E65AEE1309C7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/>
          <a:stretch/>
        </p:blipFill>
        <p:spPr>
          <a:xfrm>
            <a:off x="13363213" y="4137473"/>
            <a:ext cx="3931920" cy="221170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566EFC4-B199-7247-91A9-D11CAB53501D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/>
          <a:stretch/>
        </p:blipFill>
        <p:spPr>
          <a:xfrm>
            <a:off x="13363213" y="6417758"/>
            <a:ext cx="3931920" cy="221170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D2B31B8-D2E1-8143-8156-D537D318C43A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/>
          <a:stretch/>
        </p:blipFill>
        <p:spPr>
          <a:xfrm>
            <a:off x="13363213" y="8698042"/>
            <a:ext cx="3931920" cy="2211705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0CBC853-5CA8-4149-A8CE-BE24E8205C0B}"/>
              </a:ext>
            </a:extLst>
          </p:cNvPr>
          <p:cNvPicPr>
            <a:picLocks noChangeAspect="1"/>
          </p:cNvPicPr>
          <p:nvPr/>
        </p:nvPicPr>
        <p:blipFill>
          <a:blip r:embed="rId24"/>
          <a:srcRect/>
          <a:stretch/>
        </p:blipFill>
        <p:spPr>
          <a:xfrm>
            <a:off x="13363213" y="10978323"/>
            <a:ext cx="3931920" cy="221170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0F4F8B3B-EE24-F14B-ADFC-0CCDD4A2AD88}"/>
              </a:ext>
            </a:extLst>
          </p:cNvPr>
          <p:cNvPicPr>
            <a:picLocks noChangeAspect="1"/>
          </p:cNvPicPr>
          <p:nvPr/>
        </p:nvPicPr>
        <p:blipFill>
          <a:blip r:embed="rId25"/>
          <a:srcRect/>
          <a:stretch/>
        </p:blipFill>
        <p:spPr>
          <a:xfrm>
            <a:off x="13363213" y="13258606"/>
            <a:ext cx="3931920" cy="221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7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CD21D3F-EA80-A142-A315-53F7DF55E7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20066" y="1898752"/>
            <a:ext cx="3931920" cy="22117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41E7BF-5A32-764F-890B-2665B585DB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20066" y="4179037"/>
            <a:ext cx="3931920" cy="22117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7501A40-B7A1-5E48-93A6-D0D3004B7B8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20066" y="6459322"/>
            <a:ext cx="3931920" cy="221170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8F65609-8CF1-504C-82E1-F24A7E70F64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720066" y="8739605"/>
            <a:ext cx="3931920" cy="221170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B21C777-856F-BE47-98CD-B6D3464CBD8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720066" y="11019886"/>
            <a:ext cx="3931920" cy="221170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EA8DA78-536F-1549-AA12-BBFC8F175DC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720066" y="13300169"/>
            <a:ext cx="3931920" cy="22117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E9A3D0A-F786-9345-9DB2-1EBCE5E8DB5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867468" y="1898752"/>
            <a:ext cx="3931920" cy="22117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956321-C271-4F40-A0A4-FF3A610505A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867468" y="4179036"/>
            <a:ext cx="3931920" cy="22117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A143AB3-AAA5-5A44-BAEE-BF6B4363860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6867468" y="6459321"/>
            <a:ext cx="3931920" cy="221170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BE484E2-47B2-CF48-BC6F-1E931764A266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6867468" y="8739605"/>
            <a:ext cx="3931920" cy="221170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171D863-65EC-D747-A66D-6B3E7B9515F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867468" y="11019886"/>
            <a:ext cx="3931920" cy="221170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5C41A0D-128D-A04D-AEA4-69A2B7FA8454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6867468" y="13300169"/>
            <a:ext cx="3931920" cy="221170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D5D7A68-2368-004D-9ADB-1EC551EF55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014868" y="1898752"/>
            <a:ext cx="3931920" cy="221170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BC2B660-2C15-634C-8758-E65AEE1309C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14868" y="4179036"/>
            <a:ext cx="3931920" cy="221170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566EFC4-B199-7247-91A9-D11CAB53501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14868" y="6459321"/>
            <a:ext cx="3931920" cy="221170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D2B31B8-D2E1-8143-8156-D537D318C43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014868" y="8739605"/>
            <a:ext cx="3931920" cy="2211705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0CBC853-5CA8-4149-A8CE-BE24E8205C0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014868" y="11019886"/>
            <a:ext cx="3931920" cy="221170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0F4F8B3B-EE24-F14B-ADFC-0CCDD4A2AD8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014868" y="13300169"/>
            <a:ext cx="3931920" cy="221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9F0E6E4-AB7C-0142-8670-63FC10E1A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498823" y="1571457"/>
            <a:ext cx="4160000" cy="23400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B9D0D7F-EE3C-5E4B-A477-8F4267E609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16972" y="1571457"/>
            <a:ext cx="4160000" cy="234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21588F-3AB1-4B40-97C2-878A26CB979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135121" y="1571457"/>
            <a:ext cx="4160000" cy="234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C48ED76-43E6-324C-86AD-6B571E59BF6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498823" y="4059802"/>
            <a:ext cx="4160000" cy="234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37ABDA4-4EDC-944A-A0F6-93070D77A81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1135121" y="4059802"/>
            <a:ext cx="4160000" cy="2340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0C326CC-F50D-8F47-B0E7-2810775E187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816972" y="4059802"/>
            <a:ext cx="4160000" cy="2340000"/>
          </a:xfrm>
          <a:prstGeom prst="rect">
            <a:avLst/>
          </a:prstGeom>
        </p:spPr>
      </p:pic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1228B934-00F6-304F-84C0-8F17F8352EC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2498823" y="6548147"/>
            <a:ext cx="4160000" cy="234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E9E857A-B4EE-FB4C-95B3-A14E3008941D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816972" y="6548147"/>
            <a:ext cx="4160000" cy="234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F92D870-5829-774E-A589-045C62B5F2B7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11135121" y="6548147"/>
            <a:ext cx="4160000" cy="234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8E206E7-D3F8-3B49-8F3B-1BB975BCD21B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2498823" y="9036492"/>
            <a:ext cx="4160000" cy="234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4FF9FF4-A616-9F40-B4D2-FDCDEE3DF97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1135121" y="9036492"/>
            <a:ext cx="4160000" cy="234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ECD2FB5-A828-A641-8A99-93F9679EBFF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816972" y="9036492"/>
            <a:ext cx="416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0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</TotalTime>
  <Words>0</Words>
  <Application>Microsoft Macintosh PowerPoint</Application>
  <PresentationFormat>自定义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陈 伟浩</cp:lastModifiedBy>
  <cp:revision>33</cp:revision>
  <dcterms:created xsi:type="dcterms:W3CDTF">2020-06-09T12:50:20Z</dcterms:created>
  <dcterms:modified xsi:type="dcterms:W3CDTF">2022-06-09T09:12:16Z</dcterms:modified>
</cp:coreProperties>
</file>