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11" d="100"/>
          <a:sy n="111" d="100"/>
        </p:scale>
        <p:origin x="824" y="20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B568-9C73-4347-A347-6FC2B45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202B-2D63-8945-91A5-3692FFC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223B9-0CD9-7541-945A-15D8187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61664AB-A929-BB4F-A814-F48483A1A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F98613E-C742-CD46-89BD-FA8FCC0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C251F1-1C9C-A640-9BF3-05FF6EC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C206B-21AF-2048-B8C2-02D3467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A914D-220E-194F-89A4-BA7B891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13FCE-5499-EA41-85BE-AEB592F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1">
            <a:extLst>
              <a:ext uri="{FF2B5EF4-FFF2-40B4-BE49-F238E27FC236}">
                <a16:creationId xmlns:a16="http://schemas.microsoft.com/office/drawing/2014/main" id="{F1297FE0-3BB9-B64C-AC4D-632A562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8527B2-D8A8-804C-84C3-640A2789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CF5355-3BF2-774E-B550-673024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00BA7C-B7C4-294B-9F35-0337742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A88991B-B04D-964D-9FD5-C5FDD84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6D486A1-CD8C-8043-9CCC-31A4272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7EF20E3-0B10-CC4C-8857-F75CEE1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D6A46670-09C5-DF43-9EF6-67590CA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9BC921D-B28B-A34C-9F91-98F82F8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B9810DAD-9990-3F41-8006-AEEF4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FD6E9-9193-E149-909D-CF6ACACD636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046DC1-1C9C-644A-A409-E2EDBF93EECE}"/>
              </a:ext>
            </a:extLst>
          </p:cNvPr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E5D95-FEF9-2F4C-B092-DCEAC172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02BE624C-83FF-8A45-88EE-30B741D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 dirty="0"/>
              <a:t>新雅书院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扁平风格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二</a:t>
            </a:r>
            <a:endParaRPr lang="en-US" altLang="zh-CN" dirty="0"/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</p:spPr>
        <p:txBody>
          <a:bodyPr/>
          <a:lstStyle/>
          <a:p>
            <a:r>
              <a:rPr lang="en-US" altLang="zh-CN"/>
              <a:t>Foo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altLang="en-US" dirty="0"/>
              <a:t>新雅书院终于迎来了第一批在籍毕业生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https://github.com/atomiechen/THU-PPT-Theme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</p:spPr>
        <p:txBody>
          <a:bodyPr/>
          <a:lstStyle/>
          <a:p>
            <a:r>
              <a:rPr lang="en-US" altLang="zh-CN"/>
              <a:t>Bar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en" altLang="zh-CN" dirty="0"/>
              <a:t>Made by</a:t>
            </a:r>
            <a:r>
              <a:rPr lang="zh-CN" altLang="en-US" dirty="0"/>
              <a:t> </a:t>
            </a:r>
            <a:r>
              <a:rPr lang="en" altLang="zh-CN" dirty="0"/>
              <a:t>Weihao CHEN from Xinya College</a:t>
            </a:r>
          </a:p>
          <a:p>
            <a:r>
              <a:rPr lang="en-US" altLang="zh-CN" dirty="0"/>
              <a:t>Sweeper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r>
              <a:rPr lang="zh-CN" altLang="en-US" dirty="0"/>
              <a:t>陈伟浩做了一个清净的主题模板</a:t>
            </a:r>
            <a:endParaRPr lang="en-US" altLang="zh-CN" dirty="0"/>
          </a:p>
          <a:p>
            <a:r>
              <a:rPr lang="zh-CN" altLang="en" dirty="0"/>
              <a:t>欢迎大家</a:t>
            </a:r>
            <a:r>
              <a:rPr lang="zh-CN" altLang="en-US" dirty="0"/>
              <a:t>广而传播使用！</a:t>
            </a:r>
            <a:endParaRPr lang="en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艾敝舍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C622A5-6804-3144-BB79-E4887615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89" y="977819"/>
            <a:ext cx="7335022" cy="34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下一个章节</a:t>
            </a: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923B3-0709-A549-A2A2-ED468AB6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1453682D-DEA1-0F46-B201-09CFEDD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</p:spPr>
        <p:txBody>
          <a:bodyPr/>
          <a:lstStyle/>
          <a:p>
            <a:r>
              <a:rPr lang="zh-CN" altLang="en-US" dirty="0"/>
              <a:t>标题在下方</a:t>
            </a: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id="{BE1777BD-8335-DF44-B998-63886A6300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8516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</p:spPr>
        <p:txBody>
          <a:bodyPr/>
          <a:lstStyle/>
          <a:p>
            <a:r>
              <a:rPr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/>
          <a:lstStyle/>
          <a:p>
            <a:r>
              <a:rPr lang="zh-CN" altLang="en-US" dirty="0"/>
              <a:t>这里还可以写一些竖排文本，效果大概是这样的</a:t>
            </a:r>
            <a:endParaRPr lang="en-US" altLang="zh-CN" dirty="0"/>
          </a:p>
          <a:p>
            <a:r>
              <a:rPr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272</Words>
  <Application>Microsoft Macintosh PowerPoint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 16:9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1314</cp:revision>
  <cp:lastPrinted>2020-04-04T02:50:47Z</cp:lastPrinted>
  <dcterms:created xsi:type="dcterms:W3CDTF">2020-01-04T07:43:38Z</dcterms:created>
  <dcterms:modified xsi:type="dcterms:W3CDTF">2022-06-09T09:00:26Z</dcterms:modified>
</cp:coreProperties>
</file>