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>
        <p:scale>
          <a:sx n="121" d="100"/>
          <a:sy n="121" d="100"/>
        </p:scale>
        <p:origin x="1552" y="-22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5288C15-65AD-AA42-B31A-845DD3228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423" y="393448"/>
            <a:ext cx="2519157" cy="9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C4A067-3E57-C140-912F-457C9FA84675}"/>
              </a:ext>
            </a:extLst>
          </p:cNvPr>
          <p:cNvSpPr/>
          <p:nvPr userDrawn="1"/>
        </p:nvSpPr>
        <p:spPr>
          <a:xfrm>
            <a:off x="439249" y="651024"/>
            <a:ext cx="612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 </a:t>
            </a:r>
            <a:r>
              <a:rPr lang="en-US" altLang="zh-CN" dirty="0"/>
              <a:t>4:3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 dirty="0"/>
              <a:t>新雅书院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/>
              <a:t>1</a:t>
            </a:r>
            <a:r>
              <a:rPr lang="en-US" altLang="zh-CN" dirty="0"/>
              <a:t>2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二</a:t>
            </a:r>
            <a:endParaRPr lang="en-US" altLang="zh-CN" dirty="0"/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/>
          <a:lstStyle/>
          <a:p>
            <a:r>
              <a:rPr lang="en-US" altLang="zh-CN" dirty="0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/>
          <a:lstStyle/>
          <a:p>
            <a:r>
              <a:rPr lang="zh-CN" altLang="en-US" dirty="0"/>
              <a:t>新雅书院终于迎来了第一批在籍毕业生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/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 from Xinya College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陈伟浩做了一个清净的主题模板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3" y="593725"/>
            <a:ext cx="7889875" cy="1014413"/>
          </a:xfrm>
        </p:spPr>
        <p:txBody>
          <a:bodyPr/>
          <a:lstStyle/>
          <a:p>
            <a:r>
              <a:rPr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DDA9B2-5DD5-D24F-986E-9CCBA9C3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903288"/>
            <a:ext cx="6146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A99426-128D-3941-847C-44314C33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/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5113</TotalTime>
  <Words>272</Words>
  <Application>Microsoft Macintosh PowerPoint</Application>
  <PresentationFormat>全屏显示(4:3)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清华简约主题-扁平-4:3</vt:lpstr>
      <vt:lpstr>清华简约主题PPT模板 扁平风格 4:3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1306</cp:revision>
  <cp:lastPrinted>2020-04-04T02:50:47Z</cp:lastPrinted>
  <dcterms:created xsi:type="dcterms:W3CDTF">2020-01-04T07:43:38Z</dcterms:created>
  <dcterms:modified xsi:type="dcterms:W3CDTF">2022-06-09T08:29:50Z</dcterms:modified>
</cp:coreProperties>
</file>