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68" r:id="rId3"/>
    <p:sldId id="269" r:id="rId4"/>
    <p:sldId id="267" r:id="rId5"/>
    <p:sldId id="272" r:id="rId6"/>
    <p:sldId id="27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62E"/>
    <a:srgbClr val="21272E"/>
    <a:srgbClr val="2F2425"/>
    <a:srgbClr val="242D22"/>
    <a:srgbClr val="2E2B21"/>
    <a:srgbClr val="5C307D"/>
    <a:srgbClr val="1B1B1B"/>
    <a:srgbClr val="FCFAFD"/>
    <a:srgbClr val="FAFAFF"/>
    <a:srgbClr val="F8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/>
    <p:restoredTop sz="86378"/>
  </p:normalViewPr>
  <p:slideViewPr>
    <p:cSldViewPr snapToGrid="0" snapToObjects="1">
      <p:cViewPr varScale="1">
        <p:scale>
          <a:sx n="112" d="100"/>
          <a:sy n="112" d="100"/>
        </p:scale>
        <p:origin x="776" y="184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897" y="1692966"/>
            <a:ext cx="9172207" cy="1771241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/>
          </a:bodyPr>
          <a:lstStyle>
            <a:lvl1pPr algn="l">
              <a:defRPr lang="en-US" altLang="en-US" sz="48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897" y="3598321"/>
            <a:ext cx="9172207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0A64297-58A3-E54F-ACA6-AE5AD39260E9}"/>
              </a:ext>
            </a:extLst>
          </p:cNvPr>
          <p:cNvSpPr/>
          <p:nvPr userDrawn="1"/>
        </p:nvSpPr>
        <p:spPr>
          <a:xfrm flipH="1">
            <a:off x="1080541" y="1692965"/>
            <a:ext cx="158081" cy="177124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D584E-093C-8C4F-A007-B986FE22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3725" y="5483026"/>
            <a:ext cx="2600325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1DA1CA-C167-C944-8035-1CCF93FD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0201" y="5478700"/>
            <a:ext cx="5504937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39B52-261C-2642-9E14-06939C0C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2638" y="5483026"/>
            <a:ext cx="1209162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E5801D-1FDA-394F-BC08-7958CB52552C}"/>
              </a:ext>
            </a:extLst>
          </p:cNvPr>
          <p:cNvSpPr/>
          <p:nvPr userDrawn="1"/>
        </p:nvSpPr>
        <p:spPr>
          <a:xfrm>
            <a:off x="1080541" y="3723580"/>
            <a:ext cx="158081" cy="158081"/>
          </a:xfrm>
          <a:prstGeom prst="ellipse">
            <a:avLst/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DA10883-FA2C-EF46-9404-EEF9C04CCC10}"/>
              </a:ext>
            </a:extLst>
          </p:cNvPr>
          <p:cNvGrpSpPr/>
          <p:nvPr userDrawn="1"/>
        </p:nvGrpSpPr>
        <p:grpSpPr>
          <a:xfrm>
            <a:off x="10374198" y="5199698"/>
            <a:ext cx="1015202" cy="1015201"/>
            <a:chOff x="8997003" y="-77567"/>
            <a:chExt cx="1608796" cy="160879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6F49BC6-B630-7848-81CF-CD6A68593E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B943986-DAAD-1D49-88E8-E0884D9C14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9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01" y="4461894"/>
            <a:ext cx="9571599" cy="71199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0201" y="599725"/>
            <a:ext cx="957159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202" y="5173884"/>
            <a:ext cx="9571600" cy="45342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1DD0EB08-F18E-A349-B37D-1FB25B88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pPr/>
              <a:t>2020/6/12</a:t>
            </a:fld>
            <a:endParaRPr kumimoji="1"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7D64A8DD-0139-F54E-A8E1-56105952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9F67E848-3A1A-4E40-8139-A0AD9586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2E07CB0-9E98-4F48-B0BF-0DEC8992386E}"/>
              </a:ext>
            </a:extLst>
          </p:cNvPr>
          <p:cNvSpPr/>
          <p:nvPr userDrawn="1"/>
        </p:nvSpPr>
        <p:spPr>
          <a:xfrm flipH="1">
            <a:off x="1067129" y="4461894"/>
            <a:ext cx="46800" cy="116541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FB45D02-E280-8749-A0E1-AC3EC96FE296}"/>
              </a:ext>
            </a:extLst>
          </p:cNvPr>
          <p:cNvGrpSpPr/>
          <p:nvPr userDrawn="1"/>
        </p:nvGrpSpPr>
        <p:grpSpPr>
          <a:xfrm>
            <a:off x="10374198" y="5199698"/>
            <a:ext cx="1015202" cy="1015201"/>
            <a:chOff x="8997003" y="-77567"/>
            <a:chExt cx="1608796" cy="160879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05C3C7B-1A87-B44B-83E5-1BF73831B80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F03F6D3-345E-394F-935B-7206F2BDAF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09516" y="879676"/>
            <a:ext cx="1872283" cy="4687748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10200" y="879675"/>
            <a:ext cx="6788760" cy="4687748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F38362F-4165-D24C-B416-195504761D81}"/>
              </a:ext>
            </a:extLst>
          </p:cNvPr>
          <p:cNvSpPr/>
          <p:nvPr userDrawn="1"/>
        </p:nvSpPr>
        <p:spPr>
          <a:xfrm flipH="1">
            <a:off x="8691360" y="932283"/>
            <a:ext cx="50710" cy="99578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82EF5A-4B6E-0342-8FF5-8F91465B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pPr/>
              <a:t>2020/6/12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9E6F2B-9D72-D048-8237-DFC7960A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2211B-8AC7-6541-9DCC-062A84D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9A142F3-8D62-5A41-8B12-B50EA4B093C7}"/>
              </a:ext>
            </a:extLst>
          </p:cNvPr>
          <p:cNvGrpSpPr/>
          <p:nvPr userDrawn="1"/>
        </p:nvGrpSpPr>
        <p:grpSpPr>
          <a:xfrm>
            <a:off x="10374198" y="5199698"/>
            <a:ext cx="1015202" cy="1015201"/>
            <a:chOff x="8997003" y="-77567"/>
            <a:chExt cx="1608796" cy="160879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CFD9710-3C0C-0A4B-81A5-5FB71B4E3C1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3DFEE23-E1DA-704D-BD2D-4A7C6C45E5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66F30-802A-944F-A90F-0FB6F8D2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EF692-91C4-6546-82A5-79527DBB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A3D561-CE43-714F-8F64-447E2A4E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5BC10DA-F806-944D-8EDF-C866E56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280" y="1453888"/>
            <a:ext cx="6066519" cy="4267559"/>
          </a:xfrm>
        </p:spPr>
        <p:txBody>
          <a:bodyPr anchor="t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201" y="1455494"/>
            <a:ext cx="2076466" cy="29298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063DB182-A643-344A-A633-7A8BD3347B28}"/>
              </a:ext>
            </a:extLst>
          </p:cNvPr>
          <p:cNvSpPr/>
          <p:nvPr userDrawn="1"/>
        </p:nvSpPr>
        <p:spPr>
          <a:xfrm flipH="1">
            <a:off x="3514353" y="1453888"/>
            <a:ext cx="50710" cy="99578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3EE7FB-94A1-8E48-810B-CEB1D3E7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F39FC0-4D82-5A41-911B-B0DA99E6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9F82D-D154-8743-9C1B-859C8977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476D3F1-F9CA-A647-9E73-95F974F4A06E}"/>
              </a:ext>
            </a:extLst>
          </p:cNvPr>
          <p:cNvGrpSpPr/>
          <p:nvPr userDrawn="1"/>
        </p:nvGrpSpPr>
        <p:grpSpPr>
          <a:xfrm>
            <a:off x="10374198" y="5199698"/>
            <a:ext cx="1015202" cy="1015201"/>
            <a:chOff x="8997003" y="-77567"/>
            <a:chExt cx="1608796" cy="1608794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23080F5-BC32-7A4B-95A9-BDA2364AB3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D9F6AD3-E710-0B4E-BBCA-EA469318C2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46" y="3043910"/>
            <a:ext cx="8979509" cy="14975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245" y="4541417"/>
            <a:ext cx="8979509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B56D54-F881-794B-A169-292E1714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8850C5-BE85-504B-ABEB-C28C01B2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6E7AD-5895-5E4D-83CB-D2F11E08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4D310A3-C2E0-9D4D-97E1-04966CC816F0}"/>
              </a:ext>
            </a:extLst>
          </p:cNvPr>
          <p:cNvSpPr/>
          <p:nvPr userDrawn="1"/>
        </p:nvSpPr>
        <p:spPr>
          <a:xfrm flipH="1">
            <a:off x="1186122" y="3043910"/>
            <a:ext cx="158081" cy="149750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E3BD8F-4671-9A46-A61F-6736F06A72C4}"/>
              </a:ext>
            </a:extLst>
          </p:cNvPr>
          <p:cNvSpPr/>
          <p:nvPr userDrawn="1"/>
        </p:nvSpPr>
        <p:spPr>
          <a:xfrm>
            <a:off x="1186121" y="4683614"/>
            <a:ext cx="158081" cy="158081"/>
          </a:xfrm>
          <a:prstGeom prst="ellipse">
            <a:avLst/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EDB4771-7C99-E342-9309-965E0CAE080A}"/>
              </a:ext>
            </a:extLst>
          </p:cNvPr>
          <p:cNvGrpSpPr/>
          <p:nvPr userDrawn="1"/>
        </p:nvGrpSpPr>
        <p:grpSpPr>
          <a:xfrm>
            <a:off x="10374198" y="5199698"/>
            <a:ext cx="1015202" cy="1015201"/>
            <a:chOff x="8997003" y="-77567"/>
            <a:chExt cx="1608796" cy="1608794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80C06A2-3CD9-9048-9C54-C74E9DF380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A67E2A9-D24D-FC4D-A7E4-9597047D84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0200" y="2228004"/>
            <a:ext cx="4693385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469338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99" y="2250894"/>
            <a:ext cx="466409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199" y="2926054"/>
            <a:ext cx="4664095" cy="2934999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8" y="2250894"/>
            <a:ext cx="435806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4664089" cy="2934999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2020/6/12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CD975FD-5320-844B-915B-BE3076B87589}"/>
              </a:ext>
            </a:extLst>
          </p:cNvPr>
          <p:cNvGrpSpPr/>
          <p:nvPr userDrawn="1"/>
        </p:nvGrpSpPr>
        <p:grpSpPr>
          <a:xfrm>
            <a:off x="10374198" y="5199698"/>
            <a:ext cx="1015202" cy="1015201"/>
            <a:chOff x="8997003" y="-77567"/>
            <a:chExt cx="1608796" cy="160879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7A84FE5-8BC8-DF4A-845E-FC2B3BFAF63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17E60B7-0E85-3B4D-9615-665E60ACB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201" y="601200"/>
            <a:ext cx="9571599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00" y="4909729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012" y="4909729"/>
            <a:ext cx="3746112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A0589E9-A1DF-8F48-83D4-23C984309280}"/>
              </a:ext>
            </a:extLst>
          </p:cNvPr>
          <p:cNvSpPr/>
          <p:nvPr userDrawn="1"/>
        </p:nvSpPr>
        <p:spPr>
          <a:xfrm flipH="1">
            <a:off x="1136033" y="4909729"/>
            <a:ext cx="46800" cy="689514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C4C261B-B531-0B47-AFA2-65C6F4F7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pPr/>
              <a:t>2020/6/12</a:t>
            </a:fld>
            <a:endParaRPr kumimoji="1"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9CD91DA3-99A4-8F4E-B07A-8228A569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EC3785-30A6-224D-9227-860A2CBA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84501C-52F2-1A4A-875A-2D17891EF7B8}"/>
              </a:ext>
            </a:extLst>
          </p:cNvPr>
          <p:cNvGrpSpPr/>
          <p:nvPr userDrawn="1"/>
        </p:nvGrpSpPr>
        <p:grpSpPr>
          <a:xfrm>
            <a:off x="10374198" y="5199698"/>
            <a:ext cx="1015202" cy="1015201"/>
            <a:chOff x="8997003" y="-77567"/>
            <a:chExt cx="1608796" cy="160879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F6F163-087C-5E4A-9D1F-B8B44B93BD3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04118DB-ABA1-E942-87FD-512C9A850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201" y="645290"/>
            <a:ext cx="9538260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871" y="2336002"/>
            <a:ext cx="9538260" cy="3282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3725" y="5711625"/>
            <a:ext cx="2600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2020/6/12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0201" y="5707299"/>
            <a:ext cx="5504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2638" y="5711625"/>
            <a:ext cx="1209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AA1DAA-64B3-6E44-87E9-3EC8E758CD8C}"/>
              </a:ext>
            </a:extLst>
          </p:cNvPr>
          <p:cNvGrpSpPr/>
          <p:nvPr userDrawn="1"/>
        </p:nvGrpSpPr>
        <p:grpSpPr>
          <a:xfrm>
            <a:off x="10374198" y="5199698"/>
            <a:ext cx="1015202" cy="1015201"/>
            <a:chOff x="8997003" y="-77567"/>
            <a:chExt cx="1608796" cy="160879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F6C2932-A69B-7046-B281-7E5E60B99CE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083331" y="15830"/>
              <a:ext cx="1422000" cy="1422000"/>
            </a:xfrm>
            <a:prstGeom prst="ellipse">
              <a:avLst/>
            </a:prstGeom>
            <a:solidFill>
              <a:srgbClr val="5C307D">
                <a:alpha val="28000"/>
              </a:srgbClr>
            </a:solidFill>
            <a:ln w="0">
              <a:solidFill>
                <a:srgbClr val="5C307D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EB13CD2-45A5-6146-90A6-37092BB3D9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97003" y="-77567"/>
              <a:ext cx="1608796" cy="1608794"/>
            </a:xfrm>
            <a:prstGeom prst="rect">
              <a:avLst/>
            </a:prstGeom>
          </p:spPr>
        </p:pic>
      </p:grp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8C356FC-4B64-AF40-AACC-1D03942BDFA8}"/>
              </a:ext>
            </a:extLst>
          </p:cNvPr>
          <p:cNvSpPr/>
          <p:nvPr userDrawn="1"/>
        </p:nvSpPr>
        <p:spPr>
          <a:xfrm flipH="1">
            <a:off x="946497" y="645290"/>
            <a:ext cx="45719" cy="10152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36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暗光风格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/>
              <a:t>1</a:t>
            </a:r>
            <a:r>
              <a:rPr kumimoji="1" lang="en-US" altLang="zh-CN" dirty="0"/>
              <a:t>2</a:t>
            </a:r>
            <a:r>
              <a:rPr kumimoji="1" lang="zh-CN" altLang="en-US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7803CC-D28B-C24F-BBA8-5CED311C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0341D4-E1BC-CA46-B7FB-6F8ECFC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4096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829228-678C-6445-A58F-7D87CE81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DD14A5-F1A8-8B41-8890-E2D8AFFB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359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E301-F19D-5D46-9AD8-F10623A6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0F37C-5A25-9B44-84D6-76F9C09C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713AA2-8B34-D449-AB60-E27F356B3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5" y="681222"/>
            <a:ext cx="7308850" cy="3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9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C860B-0E2D-A748-AFCA-9F8393E4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57CC7-1F3B-3144-90C7-B61EE0D45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93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暗光-16:9">
  <a:themeElements>
    <a:clrScheme name="自定义 9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C689C8"/>
      </a:accent1>
      <a:accent2>
        <a:srgbClr val="C689C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4730</TotalTime>
  <Words>205</Words>
  <Application>Microsoft Macintosh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清华简约主题-暗光-16:9</vt:lpstr>
      <vt:lpstr>清华简约主题PPT模板 暗光风格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1284</cp:revision>
  <cp:lastPrinted>2020-04-04T02:50:47Z</cp:lastPrinted>
  <dcterms:created xsi:type="dcterms:W3CDTF">2020-01-04T07:43:38Z</dcterms:created>
  <dcterms:modified xsi:type="dcterms:W3CDTF">2020-06-12T11:16:42Z</dcterms:modified>
</cp:coreProperties>
</file>