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56" r:id="rId2"/>
    <p:sldId id="268" r:id="rId3"/>
    <p:sldId id="269" r:id="rId4"/>
    <p:sldId id="267" r:id="rId5"/>
    <p:sldId id="265" r:id="rId6"/>
    <p:sldId id="272" r:id="rId7"/>
    <p:sldId id="27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62E"/>
    <a:srgbClr val="21272E"/>
    <a:srgbClr val="2F2425"/>
    <a:srgbClr val="242D22"/>
    <a:srgbClr val="2E2B21"/>
    <a:srgbClr val="5C307D"/>
    <a:srgbClr val="1B1B1B"/>
    <a:srgbClr val="FCFAFD"/>
    <a:srgbClr val="FAFAFF"/>
    <a:srgbClr val="F8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/>
    <p:restoredTop sz="86378"/>
  </p:normalViewPr>
  <p:slideViewPr>
    <p:cSldViewPr snapToGrid="0" snapToObjects="1">
      <p:cViewPr varScale="1">
        <p:scale>
          <a:sx n="112" d="100"/>
          <a:sy n="112" d="100"/>
        </p:scale>
        <p:origin x="1840" y="18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423" y="1692967"/>
            <a:ext cx="6879155" cy="1771241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/>
          </a:bodyPr>
          <a:lstStyle>
            <a:lvl1pPr algn="l">
              <a:defRPr lang="en-US" altLang="en-US" sz="48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423" y="3598322"/>
            <a:ext cx="6879155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0A64297-58A3-E54F-ACA6-AE5AD39260E9}"/>
              </a:ext>
            </a:extLst>
          </p:cNvPr>
          <p:cNvSpPr/>
          <p:nvPr userDrawn="1"/>
        </p:nvSpPr>
        <p:spPr>
          <a:xfrm flipH="1">
            <a:off x="810406" y="1692966"/>
            <a:ext cx="118561" cy="177124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D584E-093C-8C4F-A007-B986FE22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794" y="5483027"/>
            <a:ext cx="1950244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1DA1CA-C167-C944-8035-1CCF93FD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2651" y="5478701"/>
            <a:ext cx="4128703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39B52-261C-2642-9E14-06939C0C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54478" y="5483027"/>
            <a:ext cx="906872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E5801D-1FDA-394F-BC08-7958CB52552C}"/>
              </a:ext>
            </a:extLst>
          </p:cNvPr>
          <p:cNvSpPr/>
          <p:nvPr userDrawn="1"/>
        </p:nvSpPr>
        <p:spPr>
          <a:xfrm>
            <a:off x="810406" y="3780026"/>
            <a:ext cx="118561" cy="118800"/>
          </a:xfrm>
          <a:prstGeom prst="ellipse">
            <a:avLst/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F97639-EE82-6445-A355-B44A854D6F5F}"/>
              </a:ext>
            </a:extLst>
          </p:cNvPr>
          <p:cNvGrpSpPr/>
          <p:nvPr userDrawn="1"/>
        </p:nvGrpSpPr>
        <p:grpSpPr>
          <a:xfrm>
            <a:off x="7628746" y="5111201"/>
            <a:ext cx="1015200" cy="1015201"/>
            <a:chOff x="8997003" y="-77567"/>
            <a:chExt cx="1608796" cy="160879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941B267-8702-E847-A989-586A1D81F14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7ADF3C1-CE98-6745-A938-7B5B96030A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9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51" y="4461894"/>
            <a:ext cx="7178699" cy="71199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2651" y="599725"/>
            <a:ext cx="717869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652" y="5173885"/>
            <a:ext cx="7178700" cy="45342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1DD0EB08-F18E-A349-B37D-1FB25B88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pPr/>
              <a:t>2020/6/12</a:t>
            </a:fld>
            <a:endParaRPr kumimoji="1"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7D64A8DD-0139-F54E-A8E1-56105952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F67E848-3A1A-4E40-8139-A0AD9586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2E07CB0-9E98-4F48-B0BF-0DEC8992386E}"/>
              </a:ext>
            </a:extLst>
          </p:cNvPr>
          <p:cNvSpPr/>
          <p:nvPr userDrawn="1"/>
        </p:nvSpPr>
        <p:spPr>
          <a:xfrm flipH="1">
            <a:off x="800347" y="4461895"/>
            <a:ext cx="35100" cy="116541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9BDD3A5-83B7-C147-AF32-4197513FC411}"/>
              </a:ext>
            </a:extLst>
          </p:cNvPr>
          <p:cNvGrpSpPr/>
          <p:nvPr userDrawn="1"/>
        </p:nvGrpSpPr>
        <p:grpSpPr>
          <a:xfrm>
            <a:off x="7628746" y="5111201"/>
            <a:ext cx="1015200" cy="1015201"/>
            <a:chOff x="8997003" y="-77567"/>
            <a:chExt cx="1608796" cy="160879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87AB0E9-DA01-3849-BDF7-A61CE8094F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F611C7F-62B1-7C47-825B-69D3A9B79D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57138" y="879676"/>
            <a:ext cx="1404212" cy="4687748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2650" y="879675"/>
            <a:ext cx="5091570" cy="4687748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F38362F-4165-D24C-B416-195504761D81}"/>
              </a:ext>
            </a:extLst>
          </p:cNvPr>
          <p:cNvSpPr/>
          <p:nvPr userDrawn="1"/>
        </p:nvSpPr>
        <p:spPr>
          <a:xfrm flipH="1">
            <a:off x="6518520" y="932284"/>
            <a:ext cx="38033" cy="99578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82EF5A-4B6E-0342-8FF5-8F91465B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pPr/>
              <a:t>2020/6/12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9E6F2B-9D72-D048-8237-DFC7960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2211B-8AC7-6541-9DCC-062A84D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C64FFF-ABE9-D242-8909-81BB38734C0A}"/>
              </a:ext>
            </a:extLst>
          </p:cNvPr>
          <p:cNvGrpSpPr/>
          <p:nvPr userDrawn="1"/>
        </p:nvGrpSpPr>
        <p:grpSpPr>
          <a:xfrm>
            <a:off x="7628746" y="5111201"/>
            <a:ext cx="1015200" cy="1015201"/>
            <a:chOff x="8997003" y="-77567"/>
            <a:chExt cx="1608796" cy="160879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299D02E-1A08-2A45-B3EA-A6E48DC04C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84F8DD6-D50A-1D40-81C8-2C5991B1A2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66F30-802A-944F-A90F-0FB6F8D2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EF692-91C4-6546-82A5-79527DBB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3D561-CE43-714F-8F64-447E2A4E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5BC10DA-F806-944D-8EDF-C866E56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61" y="1453889"/>
            <a:ext cx="4549889" cy="4267559"/>
          </a:xfrm>
        </p:spPr>
        <p:txBody>
          <a:bodyPr anchor="t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51" y="1455494"/>
            <a:ext cx="1557350" cy="29298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063DB182-A643-344A-A633-7A8BD3347B28}"/>
              </a:ext>
            </a:extLst>
          </p:cNvPr>
          <p:cNvSpPr/>
          <p:nvPr userDrawn="1"/>
        </p:nvSpPr>
        <p:spPr>
          <a:xfrm flipH="1">
            <a:off x="2635765" y="1453889"/>
            <a:ext cx="38033" cy="99578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3EE7FB-94A1-8E48-810B-CEB1D3E7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39FC0-4D82-5A41-911B-B0DA99E6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9F82D-D154-8743-9C1B-859C8977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D67E2B-1312-BF40-82C3-FA819B777A9D}"/>
              </a:ext>
            </a:extLst>
          </p:cNvPr>
          <p:cNvGrpSpPr/>
          <p:nvPr userDrawn="1"/>
        </p:nvGrpSpPr>
        <p:grpSpPr>
          <a:xfrm>
            <a:off x="7628746" y="5111201"/>
            <a:ext cx="1015200" cy="1015201"/>
            <a:chOff x="8997003" y="-77567"/>
            <a:chExt cx="1608796" cy="160879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FB09E6-FFED-9144-A404-3EB27679E0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7B4EC4B-06B8-E24C-8A37-279F7A62B3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5" y="3043911"/>
            <a:ext cx="6734632" cy="14975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684" y="4541417"/>
            <a:ext cx="673463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B56D54-F881-794B-A169-292E1714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8850C5-BE85-504B-ABEB-C28C01B2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6E7AD-5895-5E4D-83CB-D2F11E08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4D310A3-C2E0-9D4D-97E1-04966CC816F0}"/>
              </a:ext>
            </a:extLst>
          </p:cNvPr>
          <p:cNvSpPr/>
          <p:nvPr userDrawn="1"/>
        </p:nvSpPr>
        <p:spPr>
          <a:xfrm flipH="1">
            <a:off x="889592" y="3043911"/>
            <a:ext cx="118561" cy="149750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E3BD8F-4671-9A46-A61F-6736F06A72C4}"/>
              </a:ext>
            </a:extLst>
          </p:cNvPr>
          <p:cNvSpPr/>
          <p:nvPr userDrawn="1"/>
        </p:nvSpPr>
        <p:spPr>
          <a:xfrm>
            <a:off x="889590" y="4717482"/>
            <a:ext cx="118800" cy="118800"/>
          </a:xfrm>
          <a:prstGeom prst="ellipse">
            <a:avLst/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191C740-4A74-CA4E-8948-9692993B8F49}"/>
              </a:ext>
            </a:extLst>
          </p:cNvPr>
          <p:cNvGrpSpPr/>
          <p:nvPr userDrawn="1"/>
        </p:nvGrpSpPr>
        <p:grpSpPr>
          <a:xfrm>
            <a:off x="7628746" y="5111201"/>
            <a:ext cx="1015200" cy="1015201"/>
            <a:chOff x="8997003" y="-77567"/>
            <a:chExt cx="1608796" cy="160879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D8D6ADB-16E7-7C42-A34A-F370FA1F68B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7D9781B-9DC9-7C43-AB47-82FB3209CB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650" y="2228004"/>
            <a:ext cx="3520039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3520037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49" y="2250895"/>
            <a:ext cx="349807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650" y="2926055"/>
            <a:ext cx="3498071" cy="2934999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268547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3498067" cy="2934999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D17F2E3-5A66-544E-8D04-484F0CB59DED}"/>
              </a:ext>
            </a:extLst>
          </p:cNvPr>
          <p:cNvGrpSpPr/>
          <p:nvPr userDrawn="1"/>
        </p:nvGrpSpPr>
        <p:grpSpPr>
          <a:xfrm>
            <a:off x="7628746" y="5111201"/>
            <a:ext cx="1015200" cy="1015201"/>
            <a:chOff x="8997003" y="-77567"/>
            <a:chExt cx="1608796" cy="160879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C2635DE-4641-4F46-86D7-7DE3887AAB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9E48FF6-A70B-814D-803F-129B08A011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51" y="601200"/>
            <a:ext cx="7178699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50" y="4909729"/>
            <a:ext cx="3682084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259" y="4909730"/>
            <a:ext cx="2809584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A0589E9-A1DF-8F48-83D4-23C984309280}"/>
              </a:ext>
            </a:extLst>
          </p:cNvPr>
          <p:cNvSpPr/>
          <p:nvPr userDrawn="1"/>
        </p:nvSpPr>
        <p:spPr>
          <a:xfrm flipH="1">
            <a:off x="852025" y="4909729"/>
            <a:ext cx="35100" cy="689514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C4C261B-B531-0B47-AFA2-65C6F4F7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pPr/>
              <a:t>2020/6/12</a:t>
            </a:fld>
            <a:endParaRPr kumimoji="1"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9CD91DA3-99A4-8F4E-B07A-8228A569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EC3785-30A6-224D-9227-860A2CB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801397-0FC0-A043-8A7F-1E4044D791BF}"/>
              </a:ext>
            </a:extLst>
          </p:cNvPr>
          <p:cNvGrpSpPr/>
          <p:nvPr userDrawn="1"/>
        </p:nvGrpSpPr>
        <p:grpSpPr>
          <a:xfrm>
            <a:off x="7628746" y="5111201"/>
            <a:ext cx="1015200" cy="1015201"/>
            <a:chOff x="8997003" y="-77567"/>
            <a:chExt cx="1608796" cy="160879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038D0A4-5B73-0E47-8196-2DC8EA352EB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6203C3D-BA0E-AC4D-8360-8AB55307A8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51" y="645290"/>
            <a:ext cx="715369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153" y="2336002"/>
            <a:ext cx="7153695" cy="3282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7794" y="5711626"/>
            <a:ext cx="1950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2020/6/12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2651" y="5707300"/>
            <a:ext cx="4128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4478" y="5711626"/>
            <a:ext cx="906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AA1DAA-64B3-6E44-87E9-3EC8E758CD8C}"/>
              </a:ext>
            </a:extLst>
          </p:cNvPr>
          <p:cNvGrpSpPr/>
          <p:nvPr userDrawn="1"/>
        </p:nvGrpSpPr>
        <p:grpSpPr>
          <a:xfrm>
            <a:off x="7628746" y="5111201"/>
            <a:ext cx="1015200" cy="1015201"/>
            <a:chOff x="8997003" y="-77567"/>
            <a:chExt cx="1608796" cy="160879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6C2932-A69B-7046-B281-7E5E60B99CE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EB13CD2-45A5-6146-90A6-37092BB3D9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8C356FC-4B64-AF40-AACC-1D03942BDFA8}"/>
              </a:ext>
            </a:extLst>
          </p:cNvPr>
          <p:cNvSpPr/>
          <p:nvPr userDrawn="1"/>
        </p:nvSpPr>
        <p:spPr>
          <a:xfrm flipH="1">
            <a:off x="709873" y="645290"/>
            <a:ext cx="34289" cy="10152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36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暗光风格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7803CC-D28B-C24F-BBA8-5CED311C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0341D4-E1BC-CA46-B7FB-6F8ECFC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4096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829228-678C-6445-A58F-7D87CE81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DD14A5-F1A8-8B41-8890-E2D8AFF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35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E301-F19D-5D46-9AD8-F10623A6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0F37C-5A25-9B44-84D6-76F9C09C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E4BB8-38CF-2A49-8461-25713231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630806"/>
            <a:ext cx="617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9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C860B-0E2D-A748-AFCA-9F8393E4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57CC7-1F3B-3144-90C7-B61EE0D45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3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暗光-4:3">
  <a:themeElements>
    <a:clrScheme name="自定义 9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C689C8"/>
      </a:accent1>
      <a:accent2>
        <a:srgbClr val="C689C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222</Words>
  <Application>Microsoft Macintosh PowerPoint</Application>
  <PresentationFormat>全屏显示(4:3)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清华简约主题-暗光-4:3</vt:lpstr>
      <vt:lpstr>清华简约主题PPT模板 暗光风格 4:3</vt:lpstr>
      <vt:lpstr>目录</vt:lpstr>
      <vt:lpstr>使用方法</vt:lpstr>
      <vt:lpstr>艾敝舍</vt:lpstr>
      <vt:lpstr>可以使用的页面如上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1291</cp:revision>
  <cp:lastPrinted>2020-04-04T02:50:47Z</cp:lastPrinted>
  <dcterms:created xsi:type="dcterms:W3CDTF">2020-01-04T07:43:38Z</dcterms:created>
  <dcterms:modified xsi:type="dcterms:W3CDTF">2020-06-12T11:14:42Z</dcterms:modified>
</cp:coreProperties>
</file>