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0"/>
  </p:notesMasterIdLst>
  <p:sldIdLst>
    <p:sldId id="256" r:id="rId2"/>
    <p:sldId id="258" r:id="rId3"/>
    <p:sldId id="260" r:id="rId4"/>
    <p:sldId id="269" r:id="rId5"/>
    <p:sldId id="271" r:id="rId6"/>
    <p:sldId id="268" r:id="rId7"/>
    <p:sldId id="27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874"/>
    <a:srgbClr val="5C307D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7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920" y="1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66087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C9BA39-4396-944E-8847-8AA1FB4D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046AEFE-93F1-C842-BBEF-EA6F5A8D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680849-96D9-DD4B-8BEC-6C110599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8E0E76-103F-614C-9971-08354F6635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177" y="293654"/>
            <a:ext cx="2889452" cy="11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084C39-6DF4-7241-B04A-86A43726B0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2879" y="687101"/>
            <a:ext cx="1015763" cy="1019553"/>
          </a:xfrm>
          <a:prstGeom prst="rect">
            <a:avLst/>
          </a:prstGeom>
        </p:spPr>
      </p:pic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3673" y="675726"/>
            <a:ext cx="184969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2AB89F7-7C87-3347-A0CB-FCEE9D36F083}"/>
              </a:ext>
            </a:extLst>
          </p:cNvPr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1601532" y="2540998"/>
            <a:ext cx="3954547" cy="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55AB928-FD5F-284E-A537-D442BF4150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3332" y="678616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77B1D8-453C-0B4B-B0BA-8AC0FA47C9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535" y="5261609"/>
            <a:ext cx="1015763" cy="101955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3894592-A78C-994C-A7F8-16460B6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187CC3-F105-CE4C-957B-55AE9DA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DDAB4A3-B3EF-6A4A-A3CA-230AFEAD99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535" y="5261609"/>
            <a:ext cx="1015763" cy="1019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0B6F71-D332-634E-81E3-CCEA8339BAE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700573" y="432751"/>
            <a:ext cx="1015763" cy="1019553"/>
          </a:xfrm>
          <a:prstGeom prst="rect">
            <a:avLst/>
          </a:prstGeom>
        </p:spPr>
      </p:pic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留边风格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8254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34603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A46540E-29F9-A549-A38D-317804E6E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E9DD6-0E53-A743-8DFD-3A7D6FE8A5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45FE0-91DB-0041-B7D3-AB30008B5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6C3731-7878-F147-A7A6-FBA9C78EB4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3A8CDA6-5FD1-8A46-B35A-19DAB5A1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58010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BE672-1080-B54D-82EF-1CF89095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03109-AD02-8241-8FBF-60B251514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4325CE-E5C3-C344-9926-C82890B49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01" y="839070"/>
            <a:ext cx="7959197" cy="37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8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42ED0-E53D-464A-A6FF-FEC32B16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9A6F2-94C2-894C-ABA5-EE92E6967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41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>
            <a:extLst>
              <a:ext uri="{FF2B5EF4-FFF2-40B4-BE49-F238E27FC236}">
                <a16:creationId xmlns:a16="http://schemas.microsoft.com/office/drawing/2014/main" id="{7EAAC20F-1AC2-F040-B83D-94980F934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  <a:p>
            <a:endParaRPr kumimoji="1" lang="zh-CN" altLang="en-US" dirty="0"/>
          </a:p>
        </p:txBody>
      </p:sp>
      <p:sp>
        <p:nvSpPr>
          <p:cNvPr id="3" name="竖排标题 2">
            <a:extLst>
              <a:ext uri="{FF2B5EF4-FFF2-40B4-BE49-F238E27FC236}">
                <a16:creationId xmlns:a16="http://schemas.microsoft.com/office/drawing/2014/main" id="{AC5B918E-E9EE-4045-A8F1-CABD071154F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</p:spTree>
    <p:extLst>
      <p:ext uri="{BB962C8B-B14F-4D97-AF65-F5344CB8AC3E}">
        <p14:creationId xmlns:p14="http://schemas.microsoft.com/office/powerpoint/2010/main" val="98335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留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4107</TotalTime>
  <Words>262</Words>
  <Application>Microsoft Macintosh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Gill Sans MT</vt:lpstr>
      <vt:lpstr>Wingdings 2</vt:lpstr>
      <vt:lpstr>清华简约主题-留边-16:9</vt:lpstr>
      <vt:lpstr>清华简约主题PPT模板 留边风格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1172</cp:revision>
  <cp:lastPrinted>2020-04-04T02:50:47Z</cp:lastPrinted>
  <dcterms:created xsi:type="dcterms:W3CDTF">2020-01-04T07:43:38Z</dcterms:created>
  <dcterms:modified xsi:type="dcterms:W3CDTF">2022-06-09T07:42:28Z</dcterms:modified>
</cp:coreProperties>
</file>