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8" r:id="rId1"/>
  </p:sldMasterIdLst>
  <p:sldIdLst>
    <p:sldId id="268" r:id="rId2"/>
    <p:sldId id="258" r:id="rId3"/>
    <p:sldId id="260" r:id="rId4"/>
    <p:sldId id="267" r:id="rId5"/>
    <p:sldId id="262" r:id="rId6"/>
    <p:sldId id="259" r:id="rId7"/>
    <p:sldId id="261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DFF"/>
    <a:srgbClr val="E1DFE2"/>
    <a:srgbClr val="5C30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24"/>
    <p:restoredTop sz="86392"/>
  </p:normalViewPr>
  <p:slideViewPr>
    <p:cSldViewPr snapToGrid="0" snapToObjects="1">
      <p:cViewPr varScale="1">
        <p:scale>
          <a:sx n="95" d="100"/>
          <a:sy n="95" d="100"/>
        </p:scale>
        <p:origin x="1664" y="176"/>
      </p:cViewPr>
      <p:guideLst/>
    </p:cSldViewPr>
  </p:slideViewPr>
  <p:outlineViewPr>
    <p:cViewPr>
      <p:scale>
        <a:sx n="33" d="100"/>
        <a:sy n="33" d="100"/>
      </p:scale>
      <p:origin x="0" y="-114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FE36CCE7-3272-4844-A9C5-5CC3912BD43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3633" y="379377"/>
            <a:ext cx="2528824" cy="995670"/>
          </a:xfrm>
          <a:prstGeom prst="rect">
            <a:avLst/>
          </a:prstGeom>
        </p:spPr>
      </p:pic>
      <p:sp>
        <p:nvSpPr>
          <p:cNvPr id="9" name="Rectangle 6">
            <a:extLst>
              <a:ext uri="{FF2B5EF4-FFF2-40B4-BE49-F238E27FC236}">
                <a16:creationId xmlns:a16="http://schemas.microsoft.com/office/drawing/2014/main" id="{11C919A1-7361-1F44-B599-7E9DB3DD7A32}"/>
              </a:ext>
            </a:extLst>
          </p:cNvPr>
          <p:cNvSpPr/>
          <p:nvPr userDrawn="1"/>
        </p:nvSpPr>
        <p:spPr>
          <a:xfrm>
            <a:off x="283634" y="1750295"/>
            <a:ext cx="8576734" cy="23234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27E11570-1C13-394D-8C65-136BC3D04ED2}"/>
              </a:ext>
            </a:extLst>
          </p:cNvPr>
          <p:cNvSpPr/>
          <p:nvPr userDrawn="1"/>
        </p:nvSpPr>
        <p:spPr>
          <a:xfrm>
            <a:off x="6286501" y="4155707"/>
            <a:ext cx="2573867" cy="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5FB5F265-5FC7-B54E-AB48-4D8DA46E458F}"/>
              </a:ext>
            </a:extLst>
          </p:cNvPr>
          <p:cNvSpPr/>
          <p:nvPr userDrawn="1"/>
        </p:nvSpPr>
        <p:spPr>
          <a:xfrm>
            <a:off x="283633" y="4155707"/>
            <a:ext cx="5939067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3FE9298-60C2-9548-BC1E-E8694904B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420" y="1921565"/>
            <a:ext cx="8245162" cy="1961322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ctr">
              <a:defRPr lang="en-US" altLang="en-US" sz="2700" b="0" kern="1200" cap="none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03A73B5-4CCB-264A-803E-B46FEDFF9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895" y="4352307"/>
            <a:ext cx="8245160" cy="1340999"/>
          </a:xfrm>
        </p:spPr>
        <p:txBody>
          <a:bodyPr anchor="t">
            <a:normAutofit/>
          </a:bodyPr>
          <a:lstStyle>
            <a:lvl1pPr marL="0" indent="0" algn="ctr">
              <a:buNone/>
              <a:defRPr sz="1500" cap="none" baseline="0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424C8BBE-6D43-D148-83B4-12265207FA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704465" y="5956140"/>
            <a:ext cx="2133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8E154CE1-FF1A-884C-94BC-703B56D275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5895" y="5951814"/>
            <a:ext cx="51879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8967CE88-7930-FF40-854C-7903E22F87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18726" y="5956140"/>
            <a:ext cx="789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49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4693389"/>
            <a:ext cx="8272212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599725"/>
            <a:ext cx="8468144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892" indent="0">
              <a:buNone/>
              <a:defRPr sz="1200"/>
            </a:lvl2pPr>
            <a:lvl3pPr marL="685783" indent="0">
              <a:buNone/>
              <a:defRPr sz="1200"/>
            </a:lvl3pPr>
            <a:lvl4pPr marL="1028675" indent="0">
              <a:buNone/>
              <a:defRPr sz="1200"/>
            </a:lvl4pPr>
            <a:lvl5pPr marL="1371566" indent="0">
              <a:buNone/>
              <a:defRPr sz="1200"/>
            </a:lvl5pPr>
            <a:lvl6pPr marL="1714457" indent="0">
              <a:buNone/>
              <a:defRPr sz="1200"/>
            </a:lvl6pPr>
            <a:lvl7pPr marL="2057348" indent="0">
              <a:buNone/>
              <a:defRPr sz="1200"/>
            </a:lvl7pPr>
            <a:lvl8pPr marL="2400240" indent="0">
              <a:buNone/>
              <a:defRPr sz="1200"/>
            </a:lvl8pPr>
            <a:lvl9pPr marL="2743132" indent="0">
              <a:buNone/>
              <a:defRPr sz="12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5" y="5260130"/>
            <a:ext cx="8272213" cy="598671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F9AFCA-0D8E-7C4B-9EE4-15258FA226B6}"/>
              </a:ext>
            </a:extLst>
          </p:cNvPr>
          <p:cNvSpPr/>
          <p:nvPr userDrawn="1"/>
        </p:nvSpPr>
        <p:spPr>
          <a:xfrm>
            <a:off x="6108700" y="436481"/>
            <a:ext cx="2743201" cy="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93E312-E758-E548-90FC-22E1E7EC6CCE}"/>
              </a:ext>
            </a:extLst>
          </p:cNvPr>
          <p:cNvSpPr/>
          <p:nvPr userDrawn="1"/>
        </p:nvSpPr>
        <p:spPr>
          <a:xfrm>
            <a:off x="292101" y="436481"/>
            <a:ext cx="5765800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79797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D92ADC6-CE60-BE46-B46D-E72C08A66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27691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5BC0A53C-150C-A541-93A8-A5B4C7EFDD96}"/>
              </a:ext>
            </a:extLst>
          </p:cNvPr>
          <p:cNvSpPr>
            <a:spLocks noChangeAspect="1"/>
          </p:cNvSpPr>
          <p:nvPr userDrawn="1"/>
        </p:nvSpPr>
        <p:spPr>
          <a:xfrm>
            <a:off x="6629401" y="599725"/>
            <a:ext cx="2180113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Vertical Text Placeholder 2">
            <a:extLst>
              <a:ext uri="{FF2B5EF4-FFF2-40B4-BE49-F238E27FC236}">
                <a16:creationId xmlns:a16="http://schemas.microsoft.com/office/drawing/2014/main" id="{5F0B6C42-B8E7-1C45-A053-18F7FE5B2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81193" y="675727"/>
            <a:ext cx="5922209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9D8F7654-F738-DB4A-BDC9-C147359A89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45255" y="5956138"/>
            <a:ext cx="996106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49875D8-CF05-584E-A606-B0C7A6C66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3" y="5951812"/>
            <a:ext cx="5922209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FDE4144-AE9C-764C-8F13-6FBD3DFFA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34962" y="5956138"/>
            <a:ext cx="873146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D806BB0A-BCC5-C146-8F66-C9C7C32DC1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96488" y="701325"/>
            <a:ext cx="1011426" cy="1015200"/>
          </a:xfrm>
          <a:prstGeom prst="rect">
            <a:avLst/>
          </a:prstGeom>
        </p:spPr>
      </p:pic>
      <p:sp>
        <p:nvSpPr>
          <p:cNvPr id="11" name="Vertical Title 1">
            <a:extLst>
              <a:ext uri="{FF2B5EF4-FFF2-40B4-BE49-F238E27FC236}">
                <a16:creationId xmlns:a16="http://schemas.microsoft.com/office/drawing/2014/main" id="{9D3F700B-2D07-A448-9622-360F28D96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45255" y="675727"/>
            <a:ext cx="1387269" cy="5183073"/>
          </a:xfrm>
          <a:prstGeom prst="rect">
            <a:avLst/>
          </a:prstGeom>
        </p:spPr>
        <p:txBody>
          <a:bodyPr vert="eaVert"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94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6" y="2180499"/>
            <a:ext cx="8272211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6" y="5956140"/>
            <a:ext cx="789381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138DE5D-C6BE-184F-9F9E-3BBA77E36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0990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>
            <a:extLst>
              <a:ext uri="{FF2B5EF4-FFF2-40B4-BE49-F238E27FC236}">
                <a16:creationId xmlns:a16="http://schemas.microsoft.com/office/drawing/2014/main" id="{4128F0BC-581E-9D44-8AAD-AFF794A4CB52}"/>
              </a:ext>
            </a:extLst>
          </p:cNvPr>
          <p:cNvSpPr>
            <a:spLocks noChangeAspect="1"/>
          </p:cNvSpPr>
          <p:nvPr userDrawn="1"/>
        </p:nvSpPr>
        <p:spPr>
          <a:xfrm>
            <a:off x="435438" y="599725"/>
            <a:ext cx="2180113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6727754-C851-C341-8EC8-C90F9BC75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8217" y="1137356"/>
            <a:ext cx="4549889" cy="4583289"/>
          </a:xfrm>
        </p:spPr>
        <p:txBody>
          <a:bodyPr anchor="ctr">
            <a:normAutofit/>
          </a:bodyPr>
          <a:lstStyle>
            <a:lvl1pPr algn="l">
              <a:defRPr sz="2400"/>
            </a:lvl1pPr>
            <a:lvl2pPr algn="l">
              <a:defRPr sz="2400"/>
            </a:lvl2pPr>
            <a:lvl3pPr algn="l">
              <a:defRPr sz="1800"/>
            </a:lvl3pPr>
            <a:lvl4pPr algn="l">
              <a:defRPr sz="1400"/>
            </a:lvl4pPr>
            <a:lvl5pPr algn="l"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83F81271-2815-9B4A-9DE1-54434A60C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04464" y="5956138"/>
            <a:ext cx="2133599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A57A6457-265E-454A-8DEA-AC0A1AAC3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5894" y="5951812"/>
            <a:ext cx="5187908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17055F7E-60B7-6A43-A3E4-C6F9DC89F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18725" y="5956138"/>
            <a:ext cx="789381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D989D6D-F1B5-F54E-813A-CCB6A463D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796" y="1964075"/>
            <a:ext cx="1926306" cy="29298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7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F5609871-59AA-714A-B688-568A52C6B22B}"/>
              </a:ext>
            </a:extLst>
          </p:cNvPr>
          <p:cNvSpPr/>
          <p:nvPr userDrawn="1"/>
        </p:nvSpPr>
        <p:spPr>
          <a:xfrm rot="5400000">
            <a:off x="1807099" y="5480675"/>
            <a:ext cx="1800000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23D49990-DD79-AF4A-809C-C7A68D94B066}"/>
              </a:ext>
            </a:extLst>
          </p:cNvPr>
          <p:cNvSpPr/>
          <p:nvPr userDrawn="1"/>
        </p:nvSpPr>
        <p:spPr>
          <a:xfrm rot="5400000">
            <a:off x="727004" y="2543820"/>
            <a:ext cx="3960000" cy="7181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8526D29-9696-C944-B125-49221F8216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8726" y="643013"/>
            <a:ext cx="1011426" cy="10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15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7DE89DA6-356D-194E-8935-6C10024491A7}"/>
              </a:ext>
            </a:extLst>
          </p:cNvPr>
          <p:cNvSpPr>
            <a:spLocks noChangeAspect="1"/>
          </p:cNvSpPr>
          <p:nvPr userDrawn="1"/>
        </p:nvSpPr>
        <p:spPr>
          <a:xfrm>
            <a:off x="335863" y="5141975"/>
            <a:ext cx="8468145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223F152-2996-4240-9BCB-101143E040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03081" y="5263082"/>
            <a:ext cx="1011426" cy="10152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54DB8D1A-12A8-B34E-ABB0-AFDEDA44F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5" y="3043911"/>
            <a:ext cx="8272211" cy="149750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700" b="0" cap="none" baseline="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D8C8D98C-AAE6-6D4F-8FDD-A93E2E112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5895" y="4541417"/>
            <a:ext cx="827221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none" baseline="0">
                <a:solidFill>
                  <a:schemeClr val="accent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DA065A56-DCC8-D84D-8199-005CB8B036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04466" y="5956140"/>
            <a:ext cx="1998616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 dirty="0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3A75174A-ECBD-8D43-B9E7-41B50C56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5895" y="5951814"/>
            <a:ext cx="518790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FB445BB2-FA98-324E-8C7A-EA4D202FC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83744" y="5956140"/>
            <a:ext cx="92436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266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6" y="2228004"/>
            <a:ext cx="4066793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2228004"/>
            <a:ext cx="4066794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90C7D26-A2BB-CE43-BB2A-2808F22C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1461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6" y="2250895"/>
            <a:ext cx="3815306" cy="536005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926055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3" y="2250895"/>
            <a:ext cx="3815305" cy="553373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3" y="2926055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95155F9-0BCA-F049-9D40-4CF28F90A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06004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C31502A-7294-9848-AFF1-6116ACE1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5752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E5F10BF9-D5CD-1D48-BAAA-1C82ACBE3EEC}"/>
              </a:ext>
            </a:extLst>
          </p:cNvPr>
          <p:cNvSpPr/>
          <p:nvPr userDrawn="1"/>
        </p:nvSpPr>
        <p:spPr>
          <a:xfrm>
            <a:off x="6108700" y="436481"/>
            <a:ext cx="2743201" cy="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591DCB4B-F7F0-EB42-A850-558FBD4EBF7E}"/>
              </a:ext>
            </a:extLst>
          </p:cNvPr>
          <p:cNvSpPr/>
          <p:nvPr userDrawn="1"/>
        </p:nvSpPr>
        <p:spPr>
          <a:xfrm>
            <a:off x="292101" y="436481"/>
            <a:ext cx="5765800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9483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9394E5E1-AA4C-0E4D-99E5-D36232F886D4}"/>
              </a:ext>
            </a:extLst>
          </p:cNvPr>
          <p:cNvSpPr>
            <a:spLocks noChangeAspect="1"/>
          </p:cNvSpPr>
          <p:nvPr userDrawn="1"/>
        </p:nvSpPr>
        <p:spPr>
          <a:xfrm>
            <a:off x="335863" y="5141975"/>
            <a:ext cx="8468145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D831B8C-88D5-E746-8ED3-A1684456F1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03081" y="5263082"/>
            <a:ext cx="1011426" cy="1015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262296"/>
            <a:ext cx="3682084" cy="60565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601200"/>
            <a:ext cx="8469630" cy="42048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9" y="5262300"/>
            <a:ext cx="3397462" cy="605652"/>
          </a:xfrm>
        </p:spPr>
        <p:txBody>
          <a:bodyPr anchor="ctr"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342892" indent="0">
              <a:buNone/>
              <a:defRPr sz="825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04466" y="5956140"/>
            <a:ext cx="1998616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83744" y="5956140"/>
            <a:ext cx="92436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207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E1DFE2"/>
            </a:gs>
            <a:gs pos="50000">
              <a:schemeClr val="bg1">
                <a:lumMod val="95000"/>
              </a:schemeClr>
            </a:gs>
            <a:gs pos="100000">
              <a:srgbClr val="E1DFE2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D465EDF8-BCFD-134D-9B0D-9430B7390985}"/>
              </a:ext>
            </a:extLst>
          </p:cNvPr>
          <p:cNvSpPr>
            <a:spLocks noChangeAspect="1"/>
          </p:cNvSpPr>
          <p:nvPr userDrawn="1"/>
        </p:nvSpPr>
        <p:spPr>
          <a:xfrm>
            <a:off x="292101" y="347880"/>
            <a:ext cx="8559800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EB4E09BB-6BE0-EA44-AA53-9AE037BE7450}"/>
              </a:ext>
            </a:extLst>
          </p:cNvPr>
          <p:cNvSpPr/>
          <p:nvPr userDrawn="1"/>
        </p:nvSpPr>
        <p:spPr>
          <a:xfrm>
            <a:off x="6108700" y="1592181"/>
            <a:ext cx="2743201" cy="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4F762D50-DB36-754B-B4EC-1EBF590E4A4F}"/>
              </a:ext>
            </a:extLst>
          </p:cNvPr>
          <p:cNvSpPr/>
          <p:nvPr userDrawn="1"/>
        </p:nvSpPr>
        <p:spPr>
          <a:xfrm>
            <a:off x="292101" y="1592181"/>
            <a:ext cx="5765800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2336003"/>
            <a:ext cx="8272212" cy="35227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5" y="5956140"/>
            <a:ext cx="2133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5" y="5951814"/>
            <a:ext cx="51879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6" y="5956140"/>
            <a:ext cx="789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953B5FA-B073-8F40-BB64-B3523AF1F421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745168" y="434928"/>
            <a:ext cx="1011426" cy="1015200"/>
          </a:xfrm>
          <a:prstGeom prst="rect">
            <a:avLst/>
          </a:prstGeom>
        </p:spPr>
      </p:pic>
      <p:sp>
        <p:nvSpPr>
          <p:cNvPr id="7" name="标题占位符 6">
            <a:extLst>
              <a:ext uri="{FF2B5EF4-FFF2-40B4-BE49-F238E27FC236}">
                <a16:creationId xmlns:a16="http://schemas.microsoft.com/office/drawing/2014/main" id="{386CB2C2-B0CA-6B4C-9D67-BC3A516A2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5" y="434928"/>
            <a:ext cx="7309273" cy="101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410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4" r:id="rId3"/>
    <p:sldLayoutId id="2147483865" r:id="rId4"/>
    <p:sldLayoutId id="2147483866" r:id="rId5"/>
    <p:sldLayoutId id="2147483868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</p:sldLayoutIdLst>
  <p:txStyles>
    <p:titleStyle>
      <a:lvl1pPr algn="l" defTabSz="342892" rtl="0" eaLnBrk="1" latinLnBrk="0" hangingPunct="1">
        <a:spcBef>
          <a:spcPct val="0"/>
        </a:spcBef>
        <a:buNone/>
        <a:defRPr sz="2100" b="0" kern="1200" cap="none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494" indent="-229494" algn="l" defTabSz="342892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+mn-lt"/>
          <a:ea typeface="+mn-ea"/>
          <a:cs typeface="+mn-cs"/>
        </a:defRPr>
      </a:lvl1pPr>
      <a:lvl2pPr marL="472488" indent="-229494" algn="l" defTabSz="342892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4984" indent="-202495" algn="l" defTabSz="342892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+mn-lt"/>
          <a:ea typeface="+mn-ea"/>
          <a:cs typeface="+mn-cs"/>
        </a:defRPr>
      </a:lvl3pPr>
      <a:lvl4pPr marL="931477" indent="-175496" algn="l" defTabSz="342892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470" indent="-175496" algn="l" defTabSz="342892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4965" indent="-171446" algn="l" defTabSz="342892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49959" indent="-171446" algn="l" defTabSz="342892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4954" indent="-171446" algn="l" defTabSz="342892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099948" indent="-171446" algn="l" defTabSz="342892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tomiechen/THU-PPT-Them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tomiechen/THU-PPT-Theme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430CFF-22F2-9E4D-8BF6-E48A1534E0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清华简约主题</a:t>
            </a:r>
            <a:r>
              <a:rPr kumimoji="1" lang="en-US" altLang="zh-CN" dirty="0"/>
              <a:t>PPT</a:t>
            </a:r>
            <a:r>
              <a:rPr kumimoji="1" lang="zh-CN" altLang="en-US" dirty="0"/>
              <a:t>模板</a:t>
            </a:r>
            <a:br>
              <a:rPr kumimoji="1" lang="en-US" altLang="zh-CN" dirty="0"/>
            </a:br>
            <a:r>
              <a:rPr kumimoji="1" lang="zh-CN" altLang="en-US" dirty="0"/>
              <a:t>留边风格 </a:t>
            </a:r>
            <a:r>
              <a:rPr kumimoji="1" lang="en-US" altLang="zh-CN" dirty="0"/>
              <a:t>4:3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2B33EC-6F84-4646-8986-ED1219D468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陈伟浩</a:t>
            </a:r>
            <a:endParaRPr kumimoji="1" lang="en-US" altLang="zh-CN" dirty="0"/>
          </a:p>
          <a:p>
            <a:r>
              <a:rPr kumimoji="1" lang="zh-CN" altLang="en-US" dirty="0"/>
              <a:t>新雅书院</a:t>
            </a:r>
            <a:endParaRPr kumimoji="1" lang="en-US" altLang="zh-CN" dirty="0"/>
          </a:p>
          <a:p>
            <a:r>
              <a:rPr kumimoji="1" lang="en-US" altLang="zh-CN" dirty="0"/>
              <a:t>2020</a:t>
            </a:r>
            <a:r>
              <a:rPr kumimoji="1" lang="zh-CN" altLang="en-US" dirty="0"/>
              <a:t>年</a:t>
            </a:r>
            <a:r>
              <a:rPr kumimoji="1" lang="en-US" altLang="zh-CN" dirty="0"/>
              <a:t>6</a:t>
            </a:r>
            <a:r>
              <a:rPr kumimoji="1" lang="zh-CN" altLang="en-US" dirty="0"/>
              <a:t>月</a:t>
            </a:r>
            <a:r>
              <a:rPr kumimoji="1" lang="en-US" altLang="zh-CN" dirty="0"/>
              <a:t>9</a:t>
            </a:r>
            <a:r>
              <a:rPr kumimoji="1"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601365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6AA08-C32B-6F4E-8AB3-67AE085DA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B3B5DF-DAF7-B946-AB06-11AE7FF11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这里可以写你的目录内容</a:t>
            </a:r>
            <a:endParaRPr kumimoji="1" lang="en-US" altLang="zh-CN" dirty="0"/>
          </a:p>
          <a:p>
            <a:r>
              <a:rPr kumimoji="1" lang="zh-CN" altLang="en-US" dirty="0"/>
              <a:t>一</a:t>
            </a:r>
            <a:endParaRPr kumimoji="1" lang="en-US" altLang="zh-CN" dirty="0"/>
          </a:p>
          <a:p>
            <a:r>
              <a:rPr kumimoji="1" lang="zh-CN" altLang="en-US" dirty="0"/>
              <a:t>二</a:t>
            </a:r>
            <a:endParaRPr kumimoji="1" lang="en-US" altLang="zh-CN" dirty="0"/>
          </a:p>
          <a:p>
            <a:r>
              <a:rPr kumimoji="1" lang="zh-CN" altLang="en-US" dirty="0"/>
              <a:t>三</a:t>
            </a:r>
          </a:p>
        </p:txBody>
      </p:sp>
    </p:spTree>
    <p:extLst>
      <p:ext uri="{BB962C8B-B14F-4D97-AF65-F5344CB8AC3E}">
        <p14:creationId xmlns:p14="http://schemas.microsoft.com/office/powerpoint/2010/main" val="2424910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10E1DE6-4AA7-1948-9434-A4F235385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在</a:t>
            </a:r>
            <a:r>
              <a:rPr kumimoji="1" lang="en-US" altLang="zh-CN" dirty="0"/>
              <a:t>PowerPoint</a:t>
            </a:r>
            <a:r>
              <a:rPr kumimoji="1" lang="zh-CN" altLang="en-US" dirty="0"/>
              <a:t>的新建幻灯片的选项卡里，可以自己选择合适的页面</a:t>
            </a:r>
            <a:endParaRPr kumimoji="1" lang="en-US" altLang="zh-CN" dirty="0"/>
          </a:p>
          <a:p>
            <a:r>
              <a:rPr kumimoji="1" lang="zh-CN" altLang="en-US" dirty="0"/>
              <a:t>本清华主题模板实际上编辑了幻灯片母版，使图案和配色固定下来，使用时可类似于使用</a:t>
            </a:r>
            <a:r>
              <a:rPr kumimoji="1" lang="en-US" altLang="zh-CN" dirty="0"/>
              <a:t>office</a:t>
            </a:r>
            <a:r>
              <a:rPr kumimoji="1" lang="zh-CN" altLang="en-US" dirty="0"/>
              <a:t>自带模板一样不必为模板细节操心</a:t>
            </a:r>
            <a:endParaRPr kumimoji="1" lang="en-US" altLang="zh-CN" dirty="0"/>
          </a:p>
          <a:p>
            <a:r>
              <a:rPr kumimoji="1" lang="zh-CN" altLang="en-US" dirty="0"/>
              <a:t>如果需要定制，可自行编辑幻灯片母版</a:t>
            </a:r>
            <a:endParaRPr kumimoji="1" lang="en-US" altLang="zh-CN" dirty="0"/>
          </a:p>
          <a:p>
            <a:r>
              <a:rPr kumimoji="1" lang="zh-CN" altLang="en-US" dirty="0"/>
              <a:t>这个</a:t>
            </a:r>
            <a:r>
              <a:rPr kumimoji="1" lang="en-US" altLang="zh-CN" dirty="0"/>
              <a:t>PPT</a:t>
            </a:r>
            <a:r>
              <a:rPr kumimoji="1" lang="zh-CN" altLang="en-US" dirty="0"/>
              <a:t>模板来自：</a:t>
            </a:r>
            <a:r>
              <a:rPr kumimoji="1" lang="en-US" altLang="zh-CN" dirty="0">
                <a:hlinkClick r:id="rId2"/>
              </a:rPr>
              <a:t>https://github.com/atomiechen/THU-PPT-Theme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如果大家喜欢，欢迎给我</a:t>
            </a:r>
            <a:r>
              <a:rPr kumimoji="1" lang="en-US" altLang="zh-CN" dirty="0"/>
              <a:t>star</a:t>
            </a:r>
            <a:r>
              <a:rPr kumimoji="1" lang="zh-CN" altLang="en-US" dirty="0"/>
              <a:t>，也欢迎</a:t>
            </a:r>
            <a:r>
              <a:rPr kumimoji="1" lang="en-US" altLang="zh-CN" dirty="0"/>
              <a:t>PR</a:t>
            </a:r>
            <a:r>
              <a:rPr kumimoji="1" lang="zh-CN" altLang="en-US" dirty="0"/>
              <a:t>贡献更多变体！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3FF93AD-B291-5347-AC70-D7287ABA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使用方法</a:t>
            </a:r>
          </a:p>
        </p:txBody>
      </p:sp>
    </p:spTree>
    <p:extLst>
      <p:ext uri="{BB962C8B-B14F-4D97-AF65-F5344CB8AC3E}">
        <p14:creationId xmlns:p14="http://schemas.microsoft.com/office/powerpoint/2010/main" val="4084810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4EBCB47-E079-8145-ACD0-A7E22DA14E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Foo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A4184C-CC2D-694B-9F25-182F7D3C3C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zh-CN" altLang="en-US" dirty="0"/>
              <a:t>新雅书院终于迎来了第一批在籍毕业生</a:t>
            </a:r>
            <a:endParaRPr kumimoji="1" lang="en-US" altLang="zh-CN" dirty="0"/>
          </a:p>
          <a:p>
            <a:r>
              <a:rPr kumimoji="1" lang="zh-CN" altLang="en-US" dirty="0"/>
              <a:t>扫地机科学与技术</a:t>
            </a:r>
            <a:endParaRPr kumimoji="1" lang="en-US" altLang="zh-CN" dirty="0"/>
          </a:p>
          <a:p>
            <a:r>
              <a:rPr kumimoji="1" lang="zh-CN" altLang="en-US" dirty="0"/>
              <a:t>一行不够，两行充数</a:t>
            </a:r>
            <a:endParaRPr kumimoji="1" lang="en-US" altLang="zh-CN" dirty="0"/>
          </a:p>
          <a:p>
            <a:r>
              <a:rPr kumimoji="1" lang="zh-CN" altLang="en-US" dirty="0"/>
              <a:t>更多页面款式供你选！</a:t>
            </a:r>
            <a:endParaRPr kumimoji="1" lang="en-US" altLang="zh-CN" dirty="0"/>
          </a:p>
          <a:p>
            <a:r>
              <a:rPr kumimoji="1" lang="en-US" altLang="zh-CN" dirty="0">
                <a:hlinkClick r:id="rId2"/>
              </a:rPr>
              <a:t>https://github.com/atomiechen/THU-PPT-Theme</a:t>
            </a:r>
            <a:endParaRPr kumimoji="1" lang="en-US" altLang="zh-CN" dirty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F4BA5D-7260-7C42-9521-BC1650AE8C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en-US" altLang="zh-CN" dirty="0"/>
              <a:t>Bar</a:t>
            </a:r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C24247E-BDFE-4545-BC58-B2351CD1E6E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kumimoji="1" lang="en" altLang="zh-CN" dirty="0"/>
              <a:t>Made by</a:t>
            </a:r>
            <a:r>
              <a:rPr kumimoji="1" lang="zh-CN" altLang="en-US" dirty="0"/>
              <a:t> </a:t>
            </a:r>
            <a:r>
              <a:rPr kumimoji="1" lang="en" altLang="zh-CN" dirty="0"/>
              <a:t>Weihao CHEN from Xinya College</a:t>
            </a:r>
          </a:p>
          <a:p>
            <a:r>
              <a:rPr kumimoji="1" lang="en-US" altLang="zh-CN" dirty="0"/>
              <a:t>Sweeper</a:t>
            </a:r>
            <a:r>
              <a:rPr kumimoji="1" lang="zh-CN" altLang="en-US" dirty="0"/>
              <a:t> </a:t>
            </a:r>
            <a:r>
              <a:rPr kumimoji="1" lang="en-US" altLang="zh-CN" dirty="0"/>
              <a:t>Science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Technology</a:t>
            </a:r>
          </a:p>
          <a:p>
            <a:r>
              <a:rPr kumimoji="1" lang="zh-CN" altLang="en-US" dirty="0"/>
              <a:t>陈伟浩做了一个清净的主题模板</a:t>
            </a:r>
            <a:endParaRPr kumimoji="1" lang="en-US" altLang="zh-CN" dirty="0"/>
          </a:p>
          <a:p>
            <a:r>
              <a:rPr kumimoji="1" lang="zh-CN" altLang="en" dirty="0"/>
              <a:t>欢迎大家</a:t>
            </a:r>
            <a:r>
              <a:rPr kumimoji="1" lang="zh-CN" altLang="en-US" dirty="0"/>
              <a:t>广而传播使用！</a:t>
            </a:r>
            <a:endParaRPr kumimoji="1" lang="en" altLang="zh-CN" dirty="0"/>
          </a:p>
          <a:p>
            <a:r>
              <a:rPr kumimoji="1" lang="zh-CN" altLang="en" dirty="0"/>
              <a:t>链接</a:t>
            </a:r>
            <a:r>
              <a:rPr kumimoji="1" lang="zh-CN" altLang="en-US" dirty="0"/>
              <a:t>点开之后颜色会有变化（欢迎</a:t>
            </a:r>
            <a:r>
              <a:rPr kumimoji="1" lang="en-US" altLang="zh-CN" dirty="0"/>
              <a:t>star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749DA121-AAE1-8447-8DF5-6C89DB3D3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艾敝舍</a:t>
            </a:r>
          </a:p>
        </p:txBody>
      </p:sp>
    </p:spTree>
    <p:extLst>
      <p:ext uri="{BB962C8B-B14F-4D97-AF65-F5344CB8AC3E}">
        <p14:creationId xmlns:p14="http://schemas.microsoft.com/office/powerpoint/2010/main" val="759501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D0B13F-42D2-8A44-A2CA-732B1A987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可以使用的页面如上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BCEC49-30FC-484A-B809-CD53E899B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zh-CN" altLang="en-US" dirty="0"/>
              <a:t>本页空白比较大，可以放图等内容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4C8659C-DF67-8848-9FDB-AB2768C36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966852"/>
            <a:ext cx="6572250" cy="3726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38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4BB7B-3953-EC47-A0EB-2FE48D54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下一个章节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756719-6C6D-A144-880F-C329C26FBB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我们需要进入一些</a:t>
            </a:r>
            <a:r>
              <a:rPr kumimoji="1" lang="en-US" altLang="zh-CN" dirty="0"/>
              <a:t>details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8488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1E0E24-E099-8B4F-8CA2-04B828D790EF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kumimoji="1" lang="zh-CN" altLang="en-US" dirty="0"/>
              <a:t>竖排文本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2F21B7-6DD4-2240-86E2-0461F6090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kumimoji="1" lang="zh-CN" altLang="en-US" dirty="0"/>
              <a:t>这里还可以写一些竖排文本，效果大概是这样的</a:t>
            </a:r>
            <a:endParaRPr kumimoji="1" lang="en-US" altLang="zh-CN" dirty="0"/>
          </a:p>
          <a:p>
            <a:r>
              <a:rPr kumimoji="1" lang="zh-CN" altLang="en-US" dirty="0"/>
              <a:t>扫地机科学与技术</a:t>
            </a:r>
          </a:p>
        </p:txBody>
      </p:sp>
    </p:spTree>
    <p:extLst>
      <p:ext uri="{BB962C8B-B14F-4D97-AF65-F5344CB8AC3E}">
        <p14:creationId xmlns:p14="http://schemas.microsoft.com/office/powerpoint/2010/main" val="1122271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A6FF1-38C6-BF40-AA54-FC2C1268CA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感谢使用和支持！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86DF19-DC1B-514A-8C02-64E0ECCD2C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/>
              <a:t>Atomie</a:t>
            </a:r>
            <a:endParaRPr kumimoji="1" lang="en-US" altLang="zh-CN" dirty="0"/>
          </a:p>
          <a:p>
            <a:r>
              <a:rPr kumimoji="1" lang="en-US" altLang="zh-CN" dirty="0"/>
              <a:t>9999</a:t>
            </a:r>
            <a:r>
              <a:rPr kumimoji="1" lang="zh-CN" altLang="en-US" dirty="0"/>
              <a:t>年</a:t>
            </a:r>
            <a:r>
              <a:rPr kumimoji="1" lang="en-US" altLang="zh-CN" dirty="0"/>
              <a:t>13</a:t>
            </a:r>
            <a:r>
              <a:rPr kumimoji="1" lang="zh-CN" altLang="en-US" dirty="0"/>
              <a:t>月</a:t>
            </a:r>
            <a:r>
              <a:rPr kumimoji="1" lang="en-US" altLang="zh-CN" dirty="0"/>
              <a:t>32</a:t>
            </a:r>
            <a:r>
              <a:rPr kumimoji="1"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2935780849"/>
      </p:ext>
    </p:extLst>
  </p:cSld>
  <p:clrMapOvr>
    <a:masterClrMapping/>
  </p:clrMapOvr>
</p:sld>
</file>

<file path=ppt/theme/theme1.xml><?xml version="1.0" encoding="utf-8"?>
<a:theme xmlns:a="http://schemas.openxmlformats.org/drawingml/2006/main" name="清华简约主题-留边-4:3">
  <a:themeElements>
    <a:clrScheme name="清华紫主题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660874"/>
      </a:accent1>
      <a:accent2>
        <a:srgbClr val="660874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007698"/>
      </a:hlink>
      <a:folHlink>
        <a:srgbClr val="43064C"/>
      </a:folHlink>
    </a:clrScheme>
    <a:fontScheme name="红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陈伟浩-清华简约主题-留边-4-3" id="{733F1F6C-FD46-A044-A0A8-76CA288F48E2}" vid="{3D1A6830-FEF0-684C-B082-4EBF0CD95EA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4000</TotalTime>
  <Words>262</Words>
  <Application>Microsoft Macintosh PowerPoint</Application>
  <PresentationFormat>全屏显示(4:3)</PresentationFormat>
  <Paragraphs>38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1" baseType="lpstr">
      <vt:lpstr>Gill Sans MT</vt:lpstr>
      <vt:lpstr>Wingdings 2</vt:lpstr>
      <vt:lpstr>清华简约主题-留边-4:3</vt:lpstr>
      <vt:lpstr>清华简约主题PPT模板 留边风格 4:3</vt:lpstr>
      <vt:lpstr>目录</vt:lpstr>
      <vt:lpstr>使用方法</vt:lpstr>
      <vt:lpstr>艾敝舍</vt:lpstr>
      <vt:lpstr>可以使用的页面如上</vt:lpstr>
      <vt:lpstr>下一个章节</vt:lpstr>
      <vt:lpstr>竖排文本</vt:lpstr>
      <vt:lpstr>感谢使用和支持！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伟浩</dc:creator>
  <cp:lastModifiedBy>陈 伟浩</cp:lastModifiedBy>
  <cp:revision>1180</cp:revision>
  <cp:lastPrinted>2020-04-04T02:50:47Z</cp:lastPrinted>
  <dcterms:created xsi:type="dcterms:W3CDTF">2020-01-04T07:43:38Z</dcterms:created>
  <dcterms:modified xsi:type="dcterms:W3CDTF">2022-06-09T07:51:01Z</dcterms:modified>
</cp:coreProperties>
</file>