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C1FBC-DB92-8D4C-8889-541C754A53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00" y="275794"/>
            <a:ext cx="2519770" cy="992105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807CA4-C594-3747-811D-AECABC92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223C87-E140-FC47-8247-2D68FF33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42ACB8-E538-4440-8190-A3204936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5B7696-CB4E-1240-9BA7-6A92558524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3637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8806B-B47C-4F4E-99EE-E81C923B8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00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B44660-41EC-A14F-B294-9C3C67425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0E62274-98AF-2241-9A77-674A409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EBDF014-FCAB-094A-9CD9-F9DA807C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A392C9B-44C0-6644-BD6C-E143FA2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735133-AAF8-B043-8177-73831FB4A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6A3C0-9B9A-6346-8E2E-CDD5319CED1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72160" y="87749"/>
            <a:ext cx="1015763" cy="10195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</p:spPr>
        <p:txBody>
          <a:bodyPr/>
          <a:lstStyle/>
          <a:p>
            <a:r>
              <a:rPr lang="zh-CN" altLang="en-US" dirty="0"/>
              <a:t>清华简约主题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顶边风格 </a:t>
            </a:r>
            <a:r>
              <a:rPr lang="en-US" altLang="zh-CN" dirty="0"/>
              <a:t>16:9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/>
          </a:bodyPr>
          <a:lstStyle/>
          <a:p>
            <a:r>
              <a:rPr lang="zh-CN" altLang="en-US"/>
              <a:t>陈伟浩</a:t>
            </a:r>
            <a:endParaRPr lang="en-US" altLang="zh-CN"/>
          </a:p>
          <a:p>
            <a:r>
              <a:rPr lang="zh-CN" altLang="en-US"/>
              <a:t>新雅书院</a:t>
            </a:r>
            <a:endParaRPr lang="en-US" altLang="zh-CN"/>
          </a:p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-US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AB6B06-80FE-F24A-800F-E3A4B77E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07" y="742112"/>
            <a:ext cx="8439785" cy="39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262</Words>
  <Application>Microsoft Macintosh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清华简约主题-顶边-16:9</vt:lpstr>
      <vt:lpstr>清华简约主题PPT模板 顶边风格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1154</cp:revision>
  <cp:lastPrinted>2020-04-04T02:50:47Z</cp:lastPrinted>
  <dcterms:created xsi:type="dcterms:W3CDTF">2020-01-04T07:43:38Z</dcterms:created>
  <dcterms:modified xsi:type="dcterms:W3CDTF">2022-06-09T09:04:10Z</dcterms:modified>
</cp:coreProperties>
</file>