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70" r:id="rId2"/>
    <p:sldId id="258" r:id="rId3"/>
    <p:sldId id="268" r:id="rId4"/>
    <p:sldId id="267" r:id="rId5"/>
    <p:sldId id="265" r:id="rId6"/>
    <p:sldId id="271" r:id="rId7"/>
    <p:sldId id="27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86378"/>
  </p:normalViewPr>
  <p:slideViewPr>
    <p:cSldViewPr snapToGrid="0" snapToObjects="1">
      <p:cViewPr varScale="1">
        <p:scale>
          <a:sx n="111" d="100"/>
          <a:sy n="111" d="100"/>
        </p:scale>
        <p:origin x="824" y="200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8CDC32-572D-47A1-BA45-FD1522B5CEA1}"/>
              </a:ext>
            </a:extLst>
          </p:cNvPr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216EDB-A291-4C86-911A-A3F95FDC0CF3}"/>
                </a:ext>
              </a:extLst>
            </p:cNvPr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30AE285-88AF-E941-9028-A7F40F9D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7A51-3FBC-4883-9957-A794F7F65BF9}"/>
              </a:ext>
            </a:extLst>
          </p:cNvPr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2FBCA2-8AC8-4B46-8CCD-69EDADC0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C752BD4-8A44-D64D-B845-986E21B7D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rgbClr val="6608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66087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660874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451282BD-10C7-4442-892B-E8FEFE30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608881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B4D4DE8-6CE5-7146-97D4-07B9C904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608448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B1C0495-D0F2-7747-B5EB-46C12779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608881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A3BF425-86B0-F846-8CE5-D4D4E55EFE0D}"/>
              </a:ext>
            </a:extLst>
          </p:cNvPr>
          <p:cNvSpPr/>
          <p:nvPr userDrawn="1"/>
        </p:nvSpPr>
        <p:spPr>
          <a:xfrm>
            <a:off x="586670" y="654624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>
            <a:normAutofit/>
          </a:bodyPr>
          <a:lstStyle/>
          <a:p>
            <a:r>
              <a:rPr lang="zh-CN" altLang="en-US" dirty="0"/>
              <a:t>陈伟浩</a:t>
            </a:r>
            <a:endParaRPr lang="en-US" altLang="zh-CN" dirty="0"/>
          </a:p>
          <a:p>
            <a:r>
              <a:rPr lang="zh-CN" altLang="en-US" dirty="0"/>
              <a:t>计算机系</a:t>
            </a:r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/>
          <a:lstStyle/>
          <a:p>
            <a:r>
              <a:rPr lang="zh-CN" altLang="en-US" dirty="0"/>
              <a:t>清华简约主题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扁平风格</a:t>
            </a:r>
            <a:r>
              <a:rPr lang="en-US" altLang="zh-CN" dirty="0"/>
              <a:t>v2</a:t>
            </a:r>
            <a:r>
              <a:rPr lang="zh-CN" altLang="en-US" dirty="0"/>
              <a:t> </a:t>
            </a:r>
            <a:r>
              <a:rPr lang="en-US" altLang="zh-CN" dirty="0"/>
              <a:t>16:9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/>
          <a:lstStyle/>
          <a:p>
            <a:r>
              <a:rPr lang="zh-CN" altLang="en-US" dirty="0"/>
              <a:t>这里可以写你的目录内容</a:t>
            </a:r>
            <a:endParaRPr lang="en-US" altLang="zh-CN" dirty="0"/>
          </a:p>
          <a:p>
            <a:r>
              <a:rPr lang="zh-CN" altLang="en-US" dirty="0"/>
              <a:t>一 </a:t>
            </a:r>
            <a:r>
              <a:rPr lang="en-US" altLang="zh-CN" dirty="0"/>
              <a:t>1.618</a:t>
            </a:r>
          </a:p>
          <a:p>
            <a:r>
              <a:rPr lang="zh-CN" altLang="en-US" dirty="0"/>
              <a:t>二 </a:t>
            </a:r>
            <a:r>
              <a:rPr lang="en-US" altLang="zh-CN" dirty="0"/>
              <a:t>0.618</a:t>
            </a:r>
          </a:p>
          <a:p>
            <a:r>
              <a:rPr lang="zh-CN" altLang="en-US" dirty="0"/>
              <a:t>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</p:spPr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PowerPoint</a:t>
            </a:r>
            <a:r>
              <a:rPr lang="zh-CN" altLang="en-US" dirty="0"/>
              <a:t>的新建幻灯片的选项卡里，可以自己选择合适的页面</a:t>
            </a:r>
            <a:endParaRPr lang="en-US" altLang="zh-CN" dirty="0"/>
          </a:p>
          <a:p>
            <a:r>
              <a:rPr lang="zh-CN" altLang="en-US" dirty="0"/>
              <a:t>本清华主题模板实际上编辑了幻灯片母版，使图案和配色固定下来，使用时可类似于使用</a:t>
            </a:r>
            <a:r>
              <a:rPr lang="en-US" altLang="zh-CN" dirty="0"/>
              <a:t>office</a:t>
            </a:r>
            <a:r>
              <a:rPr lang="zh-CN" altLang="en-US" dirty="0"/>
              <a:t>自带模板一样不必为模板细节操心</a:t>
            </a:r>
            <a:endParaRPr lang="en-US" altLang="zh-CN" dirty="0"/>
          </a:p>
          <a:p>
            <a:r>
              <a:rPr lang="zh-CN" altLang="en-US" dirty="0"/>
              <a:t>如果需要定制，可自行编辑幻灯片母版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PPT</a:t>
            </a:r>
            <a:r>
              <a:rPr lang="zh-CN" altLang="en-US" dirty="0"/>
              <a:t>模板来自：</a:t>
            </a:r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pPr lvl="1"/>
            <a:r>
              <a:rPr lang="zh-CN" altLang="en-US" dirty="0"/>
              <a:t>如果大家喜欢，欢迎给我</a:t>
            </a:r>
            <a:r>
              <a:rPr lang="en-US" altLang="zh-CN" dirty="0"/>
              <a:t>star</a:t>
            </a:r>
            <a:r>
              <a:rPr lang="zh-CN" altLang="en-US" dirty="0"/>
              <a:t>，也欢迎</a:t>
            </a:r>
            <a:r>
              <a:rPr lang="en-US" altLang="zh-CN" dirty="0"/>
              <a:t>PR</a:t>
            </a:r>
            <a:r>
              <a:rPr lang="zh-CN" altLang="en-US" dirty="0"/>
              <a:t>贡献更多变体！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/>
          <a:lstStyle/>
          <a:p>
            <a:r>
              <a:rPr lang="en-US" altLang="zh-CN" dirty="0"/>
              <a:t>Foo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/>
          <a:lstStyle/>
          <a:p>
            <a:r>
              <a:rPr lang="en-US" altLang="zh-CN" dirty="0"/>
              <a:t>What you see is what you get</a:t>
            </a:r>
          </a:p>
          <a:p>
            <a:r>
              <a:rPr lang="zh-CN" altLang="en-US" dirty="0"/>
              <a:t>扫地机科学与技术</a:t>
            </a:r>
            <a:endParaRPr lang="en-US" altLang="zh-CN" dirty="0"/>
          </a:p>
          <a:p>
            <a:r>
              <a:rPr lang="zh-CN" altLang="en-US" dirty="0"/>
              <a:t>一行不够，两行充数</a:t>
            </a:r>
            <a:endParaRPr lang="en-US" altLang="zh-CN" dirty="0"/>
          </a:p>
          <a:p>
            <a:r>
              <a:rPr lang="zh-CN" altLang="en-US" dirty="0"/>
              <a:t>更多页面款式供你选！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/>
          <a:lstStyle/>
          <a:p>
            <a:r>
              <a:rPr lang="en-US" altLang="zh-CN" dirty="0"/>
              <a:t>Bar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/>
          <a:lstStyle/>
          <a:p>
            <a:r>
              <a:rPr lang="en" altLang="zh-CN" dirty="0"/>
              <a:t>Made by</a:t>
            </a:r>
            <a:r>
              <a:rPr lang="zh-CN" altLang="en-US" dirty="0"/>
              <a:t> </a:t>
            </a:r>
            <a:r>
              <a:rPr lang="en" altLang="zh-CN" dirty="0"/>
              <a:t>Weihao CHEN</a:t>
            </a:r>
          </a:p>
          <a:p>
            <a:r>
              <a:rPr lang="en-US" altLang="zh-CN" dirty="0"/>
              <a:t>Sweeper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</a:p>
          <a:p>
            <a:r>
              <a:rPr lang="zh-CN" altLang="en-US" dirty="0"/>
              <a:t>一个清净的主题模板</a:t>
            </a:r>
            <a:endParaRPr lang="en-US" altLang="zh-CN" dirty="0"/>
          </a:p>
          <a:p>
            <a:r>
              <a:rPr lang="zh-CN" altLang="en" dirty="0"/>
              <a:t>欢迎大家</a:t>
            </a:r>
            <a:r>
              <a:rPr lang="zh-CN" altLang="en-US" dirty="0"/>
              <a:t>广而传播使用！</a:t>
            </a:r>
            <a:endParaRPr lang="en-US" altLang="zh-CN" dirty="0"/>
          </a:p>
          <a:p>
            <a:r>
              <a:rPr lang="zh-CN" altLang="en" dirty="0"/>
              <a:t>链接</a:t>
            </a:r>
            <a:r>
              <a:rPr lang="zh-CN" altLang="en-US" dirty="0"/>
              <a:t>点开之后颜色会有变化（欢迎</a:t>
            </a:r>
            <a:r>
              <a:rPr lang="en-US" altLang="zh-CN" dirty="0"/>
              <a:t>star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" altLang="zh-CN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艾敝舍 </a:t>
            </a:r>
            <a:r>
              <a:rPr lang="en-US" altLang="zh-CN" dirty="0"/>
              <a:t>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</p:spPr>
        <p:txBody>
          <a:bodyPr/>
          <a:lstStyle/>
          <a:p>
            <a:r>
              <a:rPr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/>
          <a:lstStyle/>
          <a:p>
            <a:r>
              <a:rPr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398E7-CD18-5C4C-B542-15D26B55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208" y="1089478"/>
            <a:ext cx="6769583" cy="31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/>
          <a:lstStyle/>
          <a:p>
            <a:r>
              <a:rPr lang="zh-CN" altLang="en-US" dirty="0"/>
              <a:t>下一个章节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/>
          <a:lstStyle/>
          <a:p>
            <a:r>
              <a:rPr lang="zh-CN" altLang="en-US" dirty="0"/>
              <a:t>我们需要进入一些</a:t>
            </a:r>
            <a:r>
              <a:rPr lang="en-US" altLang="zh-CN" dirty="0"/>
              <a:t>details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</p:spPr>
        <p:txBody>
          <a:bodyPr/>
          <a:lstStyle/>
          <a:p>
            <a:r>
              <a:rPr lang="zh-CN" altLang="en-US" dirty="0"/>
              <a:t>标题在下方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43E113D-D6A1-834B-9CBF-D374E35E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/>
          <a:lstStyle/>
          <a:p>
            <a:r>
              <a:rPr lang="zh-CN" altLang="en-US" dirty="0"/>
              <a:t>这是一个不同的设计</a:t>
            </a:r>
          </a:p>
        </p:txBody>
      </p:sp>
    </p:spTree>
    <p:extLst>
      <p:ext uri="{BB962C8B-B14F-4D97-AF65-F5344CB8AC3E}">
        <p14:creationId xmlns:p14="http://schemas.microsoft.com/office/powerpoint/2010/main" val="289493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</p:spPr>
        <p:txBody>
          <a:bodyPr/>
          <a:lstStyle/>
          <a:p>
            <a:r>
              <a:rPr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/>
          <a:lstStyle/>
          <a:p>
            <a:r>
              <a:rPr lang="zh-CN" altLang="en-US" dirty="0"/>
              <a:t>这里还可以写一些竖排文本，效果大概是这样的</a:t>
            </a:r>
            <a:endParaRPr lang="en-US" altLang="zh-CN" dirty="0"/>
          </a:p>
          <a:p>
            <a:r>
              <a:rPr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/>
          <a:lstStyle/>
          <a:p>
            <a:r>
              <a:rPr lang="en-US" altLang="zh-CN" dirty="0" err="1"/>
              <a:t>Atomie</a:t>
            </a:r>
            <a:endParaRPr lang="en-US" altLang="zh-CN" dirty="0"/>
          </a:p>
          <a:p>
            <a:r>
              <a:rPr lang="en-US" altLang="zh-CN" dirty="0"/>
              <a:t>9999</a:t>
            </a:r>
            <a:r>
              <a:rPr lang="zh-CN" altLang="en-US" dirty="0"/>
              <a:t>年</a:t>
            </a:r>
            <a:r>
              <a:rPr lang="en-US" altLang="zh-CN" dirty="0"/>
              <a:t>13</a:t>
            </a:r>
            <a:r>
              <a:rPr lang="zh-CN" altLang="en-US" dirty="0"/>
              <a:t>月</a:t>
            </a:r>
            <a:r>
              <a:rPr lang="en-US" altLang="zh-CN" dirty="0"/>
              <a:t>32</a:t>
            </a:r>
            <a:r>
              <a:rPr lang="zh-CN" altLang="en-US" dirty="0"/>
              <a:t>日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/>
          <a:lstStyle/>
          <a:p>
            <a:r>
              <a:rPr lang="zh-CN" altLang="en-US" dirty="0"/>
              <a:t>感谢使用和支持！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5153</TotalTime>
  <Words>267</Words>
  <Application>Microsoft Macintosh PowerPoint</Application>
  <PresentationFormat>宽屏</PresentationFormat>
  <Paragraphs>41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Gill Sans MT</vt:lpstr>
      <vt:lpstr>Wingdings 2</vt:lpstr>
      <vt:lpstr>清华简约主题-扁平-16:9</vt:lpstr>
      <vt:lpstr>清华简约主题PPT模板 扁平风格v2 16:9</vt:lpstr>
      <vt:lpstr>目录 Contents</vt:lpstr>
      <vt:lpstr>使用方法</vt:lpstr>
      <vt:lpstr>艾敝舍 Title Here</vt:lpstr>
      <vt:lpstr>可以使用的页面如上</vt:lpstr>
      <vt:lpstr>下一个章节</vt:lpstr>
      <vt:lpstr>标题在下方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1333</cp:revision>
  <cp:lastPrinted>2020-04-04T02:50:47Z</cp:lastPrinted>
  <dcterms:created xsi:type="dcterms:W3CDTF">2020-01-04T07:43:38Z</dcterms:created>
  <dcterms:modified xsi:type="dcterms:W3CDTF">2022-06-09T08:01:34Z</dcterms:modified>
</cp:coreProperties>
</file>