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71" r:id="rId6"/>
    <p:sldId id="268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留边白底变体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9" y="1138731"/>
            <a:ext cx="7592621" cy="35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4107</TotalTime>
  <Words>263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1174</cp:revision>
  <cp:lastPrinted>2020-04-04T02:50:47Z</cp:lastPrinted>
  <dcterms:created xsi:type="dcterms:W3CDTF">2020-01-04T07:43:38Z</dcterms:created>
  <dcterms:modified xsi:type="dcterms:W3CDTF">2022-06-09T08:19:51Z</dcterms:modified>
</cp:coreProperties>
</file>