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7" r:id="rId5"/>
    <p:sldId id="262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2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1176" y="1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8C1FBC-DB92-8D4C-8889-541C754A53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00" y="275794"/>
            <a:ext cx="2519770" cy="992105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807CA4-C594-3747-811D-AECABC927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223C87-E140-FC47-8247-2D68FF33A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42ACB8-E538-4440-8190-A3204936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9704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5B7696-CB4E-1240-9BA7-6A92558524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3637" y="92600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98806B-B47C-4F4E-99EE-E81C923B8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00" y="92600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B44660-41EC-A14F-B294-9C3C67425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2241" y="5257877"/>
            <a:ext cx="1015763" cy="1019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A0E62274-98AF-2241-9A77-674A409D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EBDF014-FCAB-094A-9CD9-F9DA807C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A392C9B-44C0-6644-BD6C-E143FA2F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735133-AAF8-B043-8177-73831FB4A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2241" y="5257877"/>
            <a:ext cx="1015763" cy="10195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C6A3C0-9B9A-6346-8E2E-CDD5319CED1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72160" y="87749"/>
            <a:ext cx="1015763" cy="10195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</p:spPr>
        <p:txBody>
          <a:bodyPr/>
          <a:lstStyle/>
          <a:p>
            <a:r>
              <a:rPr lang="zh-CN" altLang="en-US" dirty="0"/>
              <a:t>清华简约主题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br>
              <a:rPr lang="en-US" altLang="zh-CN" dirty="0"/>
            </a:br>
            <a:r>
              <a:rPr lang="zh-CN" altLang="en-US" dirty="0"/>
              <a:t>顶边白底变体 </a:t>
            </a:r>
            <a:r>
              <a:rPr lang="en-US" altLang="zh-CN" dirty="0"/>
              <a:t>16:9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>
            <a:normAutofit/>
          </a:bodyPr>
          <a:lstStyle/>
          <a:p>
            <a:r>
              <a:rPr lang="zh-CN" altLang="en-US" dirty="0"/>
              <a:t>陈伟浩</a:t>
            </a:r>
            <a:endParaRPr lang="en-US" altLang="zh-CN" dirty="0"/>
          </a:p>
          <a:p>
            <a:r>
              <a:rPr lang="zh-CN" altLang="en-US"/>
              <a:t>计算机系</a:t>
            </a:r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17158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-US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270E96-ACC1-CF45-9EDE-9F2F47E8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94" y="815787"/>
            <a:ext cx="8265411" cy="38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8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4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12159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</TotalTime>
  <Words>263</Words>
  <Application>Microsoft Macintosh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清华简约主题-顶边-16:9</vt:lpstr>
      <vt:lpstr>清华简约主题PPT模板 顶边白底变体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1156</cp:revision>
  <cp:lastPrinted>2020-04-04T02:50:47Z</cp:lastPrinted>
  <dcterms:created xsi:type="dcterms:W3CDTF">2020-01-04T07:43:38Z</dcterms:created>
  <dcterms:modified xsi:type="dcterms:W3CDTF">2022-06-09T09:06:47Z</dcterms:modified>
</cp:coreProperties>
</file>