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6"/>
  </p:notesMasterIdLst>
  <p:sldIdLst>
    <p:sldId id="592" r:id="rId3"/>
    <p:sldId id="605" r:id="rId4"/>
    <p:sldId id="608" r:id="rId5"/>
  </p:sldIdLst>
  <p:sldSz cx="9144000" cy="6858000" type="screen4x3"/>
  <p:notesSz cx="6807200" cy="9939338"/>
  <p:custDataLst>
    <p:tags r:id="rId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079"/>
    <a:srgbClr val="A4B543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4286" autoAdjust="0"/>
  </p:normalViewPr>
  <p:slideViewPr>
    <p:cSldViewPr snapToGrid="0">
      <p:cViewPr varScale="1">
        <p:scale>
          <a:sx n="125" d="100"/>
          <a:sy n="125" d="100"/>
        </p:scale>
        <p:origin x="1014" y="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github.com/ai7dnn/2021-Graduation-Project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lee7py</a:t>
            </a:r>
          </a:p>
          <a:p>
            <a:pPr lvl="1"/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저장소를 </a:t>
            </a:r>
            <a:r>
              <a:rPr lang="ko-KR" altLang="en-US" dirty="0" smtClean="0"/>
              <a:t>만들고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협업자</a:t>
            </a:r>
            <a:r>
              <a:rPr lang="ko-KR" altLang="en-US" dirty="0" smtClean="0"/>
              <a:t> 등록</a:t>
            </a:r>
            <a:r>
              <a:rPr lang="en-US" altLang="ko-KR" dirty="0" smtClean="0"/>
              <a:t>: ai7dnn</a:t>
            </a:r>
            <a:endParaRPr lang="en-US" altLang="ko-KR" dirty="0" smtClean="0"/>
          </a:p>
          <a:p>
            <a:r>
              <a:rPr lang="ko-KR" altLang="en-US" dirty="0" smtClean="0"/>
              <a:t>다른 사용자인 </a:t>
            </a:r>
            <a:r>
              <a:rPr lang="en-US" altLang="ko-KR" dirty="0" smtClean="0"/>
              <a:t>ai7dnn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저장소를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데스트탑으로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저장소를 복사하고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권한을 얻어 파일을 </a:t>
            </a:r>
            <a:r>
              <a:rPr lang="en-US" altLang="ko-KR" dirty="0" smtClean="0"/>
              <a:t>push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다른 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5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12665</TotalTime>
  <Words>39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569</cp:revision>
  <cp:lastPrinted>2016-01-06T02:11:22Z</cp:lastPrinted>
  <dcterms:created xsi:type="dcterms:W3CDTF">2013-05-23T04:26:30Z</dcterms:created>
  <dcterms:modified xsi:type="dcterms:W3CDTF">2021-09-06T05:07:50Z</dcterms:modified>
</cp:coreProperties>
</file>