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7"/>
  </p:notesMasterIdLst>
  <p:sldIdLst>
    <p:sldId id="550" r:id="rId3"/>
    <p:sldId id="587" r:id="rId4"/>
    <p:sldId id="625" r:id="rId5"/>
    <p:sldId id="614" r:id="rId6"/>
    <p:sldId id="615" r:id="rId7"/>
    <p:sldId id="630" r:id="rId8"/>
    <p:sldId id="633" r:id="rId9"/>
    <p:sldId id="631" r:id="rId10"/>
    <p:sldId id="632" r:id="rId11"/>
    <p:sldId id="634" r:id="rId12"/>
    <p:sldId id="635" r:id="rId13"/>
    <p:sldId id="619" r:id="rId14"/>
    <p:sldId id="620" r:id="rId15"/>
    <p:sldId id="617" r:id="rId16"/>
    <p:sldId id="626" r:id="rId17"/>
    <p:sldId id="621" r:id="rId18"/>
    <p:sldId id="637" r:id="rId19"/>
    <p:sldId id="622" r:id="rId20"/>
    <p:sldId id="623" r:id="rId21"/>
    <p:sldId id="636" r:id="rId22"/>
    <p:sldId id="627" r:id="rId23"/>
    <p:sldId id="638" r:id="rId24"/>
    <p:sldId id="628" r:id="rId25"/>
    <p:sldId id="629" r:id="rId26"/>
  </p:sldIdLst>
  <p:sldSz cx="9144000" cy="6858000" type="screen4x3"/>
  <p:notesSz cx="6858000" cy="9144000"/>
  <p:custDataLst>
    <p:tags r:id="rId28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2">
          <p15:clr>
            <a:srgbClr val="A4A3A4"/>
          </p15:clr>
        </p15:guide>
        <p15:guide id="2" orient="horz" pos="134">
          <p15:clr>
            <a:srgbClr val="A4A3A4"/>
          </p15:clr>
        </p15:guide>
        <p15:guide id="3" orient="horz" pos="710">
          <p15:clr>
            <a:srgbClr val="A4A3A4"/>
          </p15:clr>
        </p15:guide>
        <p15:guide id="4" orient="horz" pos="855">
          <p15:clr>
            <a:srgbClr val="A4A3A4"/>
          </p15:clr>
        </p15:guide>
        <p15:guide id="5" pos="2880">
          <p15:clr>
            <a:srgbClr val="A4A3A4"/>
          </p15:clr>
        </p15:guide>
        <p15:guide id="6" pos="5649">
          <p15:clr>
            <a:srgbClr val="A4A3A4"/>
          </p15:clr>
        </p15:guide>
        <p15:guide id="7" pos="1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5325B"/>
    <a:srgbClr val="175079"/>
    <a:srgbClr val="A4B543"/>
    <a:srgbClr val="C5D64C"/>
    <a:srgbClr val="DB4126"/>
    <a:srgbClr val="000000"/>
    <a:srgbClr val="3B3B3B"/>
    <a:srgbClr val="062474"/>
    <a:srgbClr val="D4E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286" autoAdjust="0"/>
  </p:normalViewPr>
  <p:slideViewPr>
    <p:cSldViewPr snapToGrid="0">
      <p:cViewPr varScale="1">
        <p:scale>
          <a:sx n="125" d="100"/>
          <a:sy n="125" d="100"/>
        </p:scale>
        <p:origin x="1290" y="96"/>
      </p:cViewPr>
      <p:guideLst>
        <p:guide orient="horz" pos="2282"/>
        <p:guide orient="horz" pos="134"/>
        <p:guide orient="horz" pos="710"/>
        <p:guide orient="horz" pos="855"/>
        <p:guide pos="2880"/>
        <p:guide pos="5649"/>
        <p:guide pos="11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F8230-0520-4083-807F-7B220B43BFBD}" type="datetimeFigureOut">
              <a:rPr lang="ko-KR" altLang="en-US" smtClean="0"/>
              <a:pPr/>
              <a:t>2021-07-30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30CEF-DD1E-42F7-A72F-FEF9E199F7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80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9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 userDrawn="1"/>
        </p:nvGrpSpPr>
        <p:grpSpPr>
          <a:xfrm>
            <a:off x="0" y="4722721"/>
            <a:ext cx="9144000" cy="2135279"/>
            <a:chOff x="0" y="3781425"/>
            <a:chExt cx="9144000" cy="2135279"/>
          </a:xfrm>
        </p:grpSpPr>
        <p:sp>
          <p:nvSpPr>
            <p:cNvPr id="53" name="직사각형 52"/>
            <p:cNvSpPr/>
            <p:nvPr/>
          </p:nvSpPr>
          <p:spPr>
            <a:xfrm>
              <a:off x="0" y="3983129"/>
              <a:ext cx="9144000" cy="1933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/>
            <p:cNvSpPr/>
            <p:nvPr/>
          </p:nvSpPr>
          <p:spPr>
            <a:xfrm>
              <a:off x="8467725" y="3781425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그룹 22"/>
          <p:cNvGrpSpPr/>
          <p:nvPr userDrawn="1"/>
        </p:nvGrpSpPr>
        <p:grpSpPr>
          <a:xfrm>
            <a:off x="0" y="4316507"/>
            <a:ext cx="9140220" cy="2541494"/>
            <a:chOff x="0" y="3189175"/>
            <a:chExt cx="9140220" cy="1954325"/>
          </a:xfrm>
        </p:grpSpPr>
        <p:grpSp>
          <p:nvGrpSpPr>
            <p:cNvPr id="24" name="그룹 25"/>
            <p:cNvGrpSpPr/>
            <p:nvPr/>
          </p:nvGrpSpPr>
          <p:grpSpPr>
            <a:xfrm>
              <a:off x="0" y="3368675"/>
              <a:ext cx="9140220" cy="1774825"/>
              <a:chOff x="-1" y="3368675"/>
              <a:chExt cx="9140220" cy="1774825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101819" y="3368675"/>
                <a:ext cx="3038400" cy="1774825"/>
              </a:xfrm>
              <a:prstGeom prst="rect">
                <a:avLst/>
              </a:prstGeom>
              <a:solidFill>
                <a:srgbClr val="39689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3046109" y="3368675"/>
                <a:ext cx="3204000" cy="1774825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8" y="973"/>
                  </a:cxn>
                  <a:cxn ang="0">
                    <a:pos x="3968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8" y="2235"/>
                  </a:cxn>
                  <a:cxn ang="0">
                    <a:pos x="3968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8" y="973"/>
                    </a:lnTo>
                    <a:lnTo>
                      <a:pt x="3968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8" y="2235"/>
                    </a:lnTo>
                    <a:lnTo>
                      <a:pt x="3968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-1" y="3368675"/>
                <a:ext cx="3204000" cy="1773238"/>
              </a:xfrm>
              <a:custGeom>
                <a:avLst/>
                <a:gdLst/>
                <a:ahLst/>
                <a:cxnLst>
                  <a:cxn ang="0">
                    <a:pos x="4165" y="1117"/>
                  </a:cxn>
                  <a:cxn ang="0">
                    <a:pos x="3967" y="973"/>
                  </a:cxn>
                  <a:cxn ang="0">
                    <a:pos x="3967" y="0"/>
                  </a:cxn>
                  <a:cxn ang="0">
                    <a:pos x="0" y="0"/>
                  </a:cxn>
                  <a:cxn ang="0">
                    <a:pos x="0" y="2235"/>
                  </a:cxn>
                  <a:cxn ang="0">
                    <a:pos x="3967" y="2235"/>
                  </a:cxn>
                  <a:cxn ang="0">
                    <a:pos x="3967" y="1262"/>
                  </a:cxn>
                  <a:cxn ang="0">
                    <a:pos x="4165" y="1117"/>
                  </a:cxn>
                </a:cxnLst>
                <a:rect l="0" t="0" r="r" b="b"/>
                <a:pathLst>
                  <a:path w="4165" h="2235">
                    <a:moveTo>
                      <a:pt x="4165" y="1117"/>
                    </a:moveTo>
                    <a:lnTo>
                      <a:pt x="3967" y="973"/>
                    </a:lnTo>
                    <a:lnTo>
                      <a:pt x="3967" y="0"/>
                    </a:lnTo>
                    <a:lnTo>
                      <a:pt x="0" y="0"/>
                    </a:lnTo>
                    <a:lnTo>
                      <a:pt x="0" y="2235"/>
                    </a:lnTo>
                    <a:lnTo>
                      <a:pt x="3967" y="2235"/>
                    </a:lnTo>
                    <a:lnTo>
                      <a:pt x="3967" y="1262"/>
                    </a:lnTo>
                    <a:lnTo>
                      <a:pt x="4165" y="1117"/>
                    </a:lnTo>
                    <a:close/>
                  </a:path>
                </a:pathLst>
              </a:custGeom>
              <a:solidFill>
                <a:srgbClr val="B3B8B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25" name="이등변 삼각형 24"/>
            <p:cNvSpPr/>
            <p:nvPr/>
          </p:nvSpPr>
          <p:spPr>
            <a:xfrm>
              <a:off x="8467725" y="3189175"/>
              <a:ext cx="276225" cy="238125"/>
            </a:xfrm>
            <a:prstGeom prst="triangle">
              <a:avLst/>
            </a:prstGeom>
            <a:solidFill>
              <a:srgbClr val="39689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29" name="그룹 28"/>
          <p:cNvGrpSpPr/>
          <p:nvPr userDrawn="1"/>
        </p:nvGrpSpPr>
        <p:grpSpPr>
          <a:xfrm>
            <a:off x="765781" y="2083840"/>
            <a:ext cx="1753706" cy="1223265"/>
            <a:chOff x="4478338" y="563563"/>
            <a:chExt cx="3086100" cy="2152650"/>
          </a:xfrm>
        </p:grpSpPr>
        <p:sp>
          <p:nvSpPr>
            <p:cNvPr id="30" name="Freeform 70"/>
            <p:cNvSpPr>
              <a:spLocks/>
            </p:cNvSpPr>
            <p:nvPr/>
          </p:nvSpPr>
          <p:spPr bwMode="auto">
            <a:xfrm>
              <a:off x="4903788" y="563563"/>
              <a:ext cx="2660650" cy="2152650"/>
            </a:xfrm>
            <a:custGeom>
              <a:avLst/>
              <a:gdLst/>
              <a:ahLst/>
              <a:cxnLst>
                <a:cxn ang="0">
                  <a:pos x="642" y="170"/>
                </a:cxn>
                <a:cxn ang="0">
                  <a:pos x="558" y="30"/>
                </a:cxn>
                <a:cxn ang="0">
                  <a:pos x="558" y="30"/>
                </a:cxn>
                <a:cxn ang="0">
                  <a:pos x="548" y="18"/>
                </a:cxn>
                <a:cxn ang="0">
                  <a:pos x="536" y="8"/>
                </a:cxn>
                <a:cxn ang="0">
                  <a:pos x="536" y="8"/>
                </a:cxn>
                <a:cxn ang="0">
                  <a:pos x="520" y="2"/>
                </a:cxn>
                <a:cxn ang="0">
                  <a:pos x="506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8" y="2"/>
                </a:cxn>
                <a:cxn ang="0">
                  <a:pos x="38" y="6"/>
                </a:cxn>
                <a:cxn ang="0">
                  <a:pos x="26" y="10"/>
                </a:cxn>
                <a:cxn ang="0">
                  <a:pos x="16" y="18"/>
                </a:cxn>
                <a:cxn ang="0">
                  <a:pos x="16" y="18"/>
                </a:cxn>
                <a:cxn ang="0">
                  <a:pos x="10" y="28"/>
                </a:cxn>
                <a:cxn ang="0">
                  <a:pos x="4" y="38"/>
                </a:cxn>
                <a:cxn ang="0">
                  <a:pos x="0" y="50"/>
                </a:cxn>
                <a:cxn ang="0">
                  <a:pos x="0" y="62"/>
                </a:cxn>
                <a:cxn ang="0">
                  <a:pos x="0" y="1356"/>
                </a:cxn>
                <a:cxn ang="0">
                  <a:pos x="1676" y="1356"/>
                </a:cxn>
                <a:cxn ang="0">
                  <a:pos x="1676" y="230"/>
                </a:cxn>
                <a:cxn ang="0">
                  <a:pos x="1676" y="230"/>
                </a:cxn>
                <a:cxn ang="0">
                  <a:pos x="1676" y="218"/>
                </a:cxn>
                <a:cxn ang="0">
                  <a:pos x="1672" y="208"/>
                </a:cxn>
                <a:cxn ang="0">
                  <a:pos x="1666" y="196"/>
                </a:cxn>
                <a:cxn ang="0">
                  <a:pos x="1658" y="188"/>
                </a:cxn>
                <a:cxn ang="0">
                  <a:pos x="1658" y="188"/>
                </a:cxn>
                <a:cxn ang="0">
                  <a:pos x="1650" y="180"/>
                </a:cxn>
                <a:cxn ang="0">
                  <a:pos x="1638" y="174"/>
                </a:cxn>
                <a:cxn ang="0">
                  <a:pos x="1628" y="170"/>
                </a:cxn>
                <a:cxn ang="0">
                  <a:pos x="1616" y="170"/>
                </a:cxn>
                <a:cxn ang="0">
                  <a:pos x="642" y="170"/>
                </a:cxn>
              </a:cxnLst>
              <a:rect l="0" t="0" r="r" b="b"/>
              <a:pathLst>
                <a:path w="1676" h="1356">
                  <a:moveTo>
                    <a:pt x="642" y="170"/>
                  </a:moveTo>
                  <a:lnTo>
                    <a:pt x="558" y="30"/>
                  </a:lnTo>
                  <a:lnTo>
                    <a:pt x="558" y="30"/>
                  </a:lnTo>
                  <a:lnTo>
                    <a:pt x="548" y="18"/>
                  </a:lnTo>
                  <a:lnTo>
                    <a:pt x="536" y="8"/>
                  </a:lnTo>
                  <a:lnTo>
                    <a:pt x="536" y="8"/>
                  </a:lnTo>
                  <a:lnTo>
                    <a:pt x="520" y="2"/>
                  </a:lnTo>
                  <a:lnTo>
                    <a:pt x="506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2"/>
                  </a:lnTo>
                  <a:lnTo>
                    <a:pt x="38" y="6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0" y="50"/>
                  </a:lnTo>
                  <a:lnTo>
                    <a:pt x="0" y="62"/>
                  </a:lnTo>
                  <a:lnTo>
                    <a:pt x="0" y="1356"/>
                  </a:lnTo>
                  <a:lnTo>
                    <a:pt x="1676" y="1356"/>
                  </a:lnTo>
                  <a:lnTo>
                    <a:pt x="1676" y="230"/>
                  </a:lnTo>
                  <a:lnTo>
                    <a:pt x="1676" y="230"/>
                  </a:lnTo>
                  <a:lnTo>
                    <a:pt x="1676" y="218"/>
                  </a:lnTo>
                  <a:lnTo>
                    <a:pt x="1672" y="208"/>
                  </a:lnTo>
                  <a:lnTo>
                    <a:pt x="1666" y="196"/>
                  </a:lnTo>
                  <a:lnTo>
                    <a:pt x="1658" y="188"/>
                  </a:lnTo>
                  <a:lnTo>
                    <a:pt x="1658" y="188"/>
                  </a:lnTo>
                  <a:lnTo>
                    <a:pt x="1650" y="180"/>
                  </a:lnTo>
                  <a:lnTo>
                    <a:pt x="1638" y="174"/>
                  </a:lnTo>
                  <a:lnTo>
                    <a:pt x="1628" y="170"/>
                  </a:lnTo>
                  <a:lnTo>
                    <a:pt x="1616" y="170"/>
                  </a:lnTo>
                  <a:lnTo>
                    <a:pt x="642" y="170"/>
                  </a:lnTo>
                  <a:close/>
                </a:path>
              </a:pathLst>
            </a:custGeom>
            <a:solidFill>
              <a:srgbClr val="DE8E2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71"/>
            <p:cNvSpPr>
              <a:spLocks noEditPoints="1"/>
            </p:cNvSpPr>
            <p:nvPr/>
          </p:nvSpPr>
          <p:spPr bwMode="auto">
            <a:xfrm>
              <a:off x="4992688" y="935038"/>
              <a:ext cx="2482850" cy="1752600"/>
            </a:xfrm>
            <a:custGeom>
              <a:avLst/>
              <a:gdLst/>
              <a:ahLst/>
              <a:cxnLst>
                <a:cxn ang="0">
                  <a:pos x="1564" y="196"/>
                </a:cxn>
                <a:cxn ang="0">
                  <a:pos x="106" y="156"/>
                </a:cxn>
                <a:cxn ang="0">
                  <a:pos x="84" y="130"/>
                </a:cxn>
                <a:cxn ang="0">
                  <a:pos x="90" y="102"/>
                </a:cxn>
                <a:cxn ang="0">
                  <a:pos x="120" y="86"/>
                </a:cxn>
                <a:cxn ang="0">
                  <a:pos x="148" y="96"/>
                </a:cxn>
                <a:cxn ang="0">
                  <a:pos x="158" y="122"/>
                </a:cxn>
                <a:cxn ang="0">
                  <a:pos x="142" y="154"/>
                </a:cxn>
                <a:cxn ang="0">
                  <a:pos x="286" y="160"/>
                </a:cxn>
                <a:cxn ang="0">
                  <a:pos x="260" y="148"/>
                </a:cxn>
                <a:cxn ang="0">
                  <a:pos x="248" y="122"/>
                </a:cxn>
                <a:cxn ang="0">
                  <a:pos x="266" y="92"/>
                </a:cxn>
                <a:cxn ang="0">
                  <a:pos x="294" y="86"/>
                </a:cxn>
                <a:cxn ang="0">
                  <a:pos x="320" y="108"/>
                </a:cxn>
                <a:cxn ang="0">
                  <a:pos x="320" y="136"/>
                </a:cxn>
                <a:cxn ang="0">
                  <a:pos x="294" y="158"/>
                </a:cxn>
                <a:cxn ang="0">
                  <a:pos x="444" y="158"/>
                </a:cxn>
                <a:cxn ang="0">
                  <a:pos x="418" y="136"/>
                </a:cxn>
                <a:cxn ang="0">
                  <a:pos x="418" y="108"/>
                </a:cxn>
                <a:cxn ang="0">
                  <a:pos x="444" y="86"/>
                </a:cxn>
                <a:cxn ang="0">
                  <a:pos x="472" y="92"/>
                </a:cxn>
                <a:cxn ang="0">
                  <a:pos x="488" y="122"/>
                </a:cxn>
                <a:cxn ang="0">
                  <a:pos x="478" y="148"/>
                </a:cxn>
                <a:cxn ang="0">
                  <a:pos x="452" y="160"/>
                </a:cxn>
                <a:cxn ang="0">
                  <a:pos x="596" y="154"/>
                </a:cxn>
                <a:cxn ang="0">
                  <a:pos x="580" y="122"/>
                </a:cxn>
                <a:cxn ang="0">
                  <a:pos x="590" y="96"/>
                </a:cxn>
                <a:cxn ang="0">
                  <a:pos x="616" y="86"/>
                </a:cxn>
                <a:cxn ang="0">
                  <a:pos x="648" y="102"/>
                </a:cxn>
                <a:cxn ang="0">
                  <a:pos x="654" y="130"/>
                </a:cxn>
                <a:cxn ang="0">
                  <a:pos x="632" y="156"/>
                </a:cxn>
                <a:cxn ang="0">
                  <a:pos x="782" y="160"/>
                </a:cxn>
                <a:cxn ang="0">
                  <a:pos x="752" y="144"/>
                </a:cxn>
                <a:cxn ang="0">
                  <a:pos x="746" y="114"/>
                </a:cxn>
                <a:cxn ang="0">
                  <a:pos x="768" y="88"/>
                </a:cxn>
                <a:cxn ang="0">
                  <a:pos x="796" y="88"/>
                </a:cxn>
                <a:cxn ang="0">
                  <a:pos x="818" y="114"/>
                </a:cxn>
                <a:cxn ang="0">
                  <a:pos x="812" y="144"/>
                </a:cxn>
                <a:cxn ang="0">
                  <a:pos x="782" y="160"/>
                </a:cxn>
                <a:cxn ang="0">
                  <a:pos x="932" y="156"/>
                </a:cxn>
                <a:cxn ang="0">
                  <a:pos x="910" y="130"/>
                </a:cxn>
                <a:cxn ang="0">
                  <a:pos x="916" y="102"/>
                </a:cxn>
                <a:cxn ang="0">
                  <a:pos x="948" y="86"/>
                </a:cxn>
                <a:cxn ang="0">
                  <a:pos x="974" y="96"/>
                </a:cxn>
                <a:cxn ang="0">
                  <a:pos x="984" y="122"/>
                </a:cxn>
                <a:cxn ang="0">
                  <a:pos x="968" y="154"/>
                </a:cxn>
                <a:cxn ang="0">
                  <a:pos x="1112" y="160"/>
                </a:cxn>
                <a:cxn ang="0">
                  <a:pos x="1086" y="148"/>
                </a:cxn>
                <a:cxn ang="0">
                  <a:pos x="1076" y="122"/>
                </a:cxn>
                <a:cxn ang="0">
                  <a:pos x="1092" y="92"/>
                </a:cxn>
                <a:cxn ang="0">
                  <a:pos x="1120" y="86"/>
                </a:cxn>
                <a:cxn ang="0">
                  <a:pos x="1146" y="108"/>
                </a:cxn>
                <a:cxn ang="0">
                  <a:pos x="1146" y="136"/>
                </a:cxn>
                <a:cxn ang="0">
                  <a:pos x="1120" y="158"/>
                </a:cxn>
                <a:cxn ang="0">
                  <a:pos x="1270" y="158"/>
                </a:cxn>
                <a:cxn ang="0">
                  <a:pos x="1244" y="136"/>
                </a:cxn>
                <a:cxn ang="0">
                  <a:pos x="1244" y="108"/>
                </a:cxn>
                <a:cxn ang="0">
                  <a:pos x="1270" y="86"/>
                </a:cxn>
                <a:cxn ang="0">
                  <a:pos x="1298" y="92"/>
                </a:cxn>
                <a:cxn ang="0">
                  <a:pos x="1314" y="122"/>
                </a:cxn>
                <a:cxn ang="0">
                  <a:pos x="1304" y="148"/>
                </a:cxn>
                <a:cxn ang="0">
                  <a:pos x="1278" y="160"/>
                </a:cxn>
              </a:cxnLst>
              <a:rect l="0" t="0" r="r" b="b"/>
              <a:pathLst>
                <a:path w="1564" h="1104">
                  <a:moveTo>
                    <a:pt x="1368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1564" y="1104"/>
                  </a:lnTo>
                  <a:lnTo>
                    <a:pt x="1564" y="196"/>
                  </a:lnTo>
                  <a:lnTo>
                    <a:pt x="1368" y="0"/>
                  </a:lnTo>
                  <a:close/>
                  <a:moveTo>
                    <a:pt x="120" y="160"/>
                  </a:moveTo>
                  <a:lnTo>
                    <a:pt x="120" y="160"/>
                  </a:lnTo>
                  <a:lnTo>
                    <a:pt x="114" y="158"/>
                  </a:lnTo>
                  <a:lnTo>
                    <a:pt x="106" y="156"/>
                  </a:lnTo>
                  <a:lnTo>
                    <a:pt x="100" y="154"/>
                  </a:lnTo>
                  <a:lnTo>
                    <a:pt x="94" y="148"/>
                  </a:lnTo>
                  <a:lnTo>
                    <a:pt x="90" y="144"/>
                  </a:lnTo>
                  <a:lnTo>
                    <a:pt x="86" y="136"/>
                  </a:lnTo>
                  <a:lnTo>
                    <a:pt x="84" y="130"/>
                  </a:lnTo>
                  <a:lnTo>
                    <a:pt x="84" y="122"/>
                  </a:lnTo>
                  <a:lnTo>
                    <a:pt x="84" y="122"/>
                  </a:lnTo>
                  <a:lnTo>
                    <a:pt x="84" y="114"/>
                  </a:lnTo>
                  <a:lnTo>
                    <a:pt x="86" y="108"/>
                  </a:lnTo>
                  <a:lnTo>
                    <a:pt x="90" y="102"/>
                  </a:lnTo>
                  <a:lnTo>
                    <a:pt x="94" y="96"/>
                  </a:lnTo>
                  <a:lnTo>
                    <a:pt x="100" y="92"/>
                  </a:lnTo>
                  <a:lnTo>
                    <a:pt x="106" y="88"/>
                  </a:lnTo>
                  <a:lnTo>
                    <a:pt x="114" y="86"/>
                  </a:lnTo>
                  <a:lnTo>
                    <a:pt x="120" y="86"/>
                  </a:lnTo>
                  <a:lnTo>
                    <a:pt x="120" y="86"/>
                  </a:lnTo>
                  <a:lnTo>
                    <a:pt x="128" y="86"/>
                  </a:lnTo>
                  <a:lnTo>
                    <a:pt x="136" y="88"/>
                  </a:lnTo>
                  <a:lnTo>
                    <a:pt x="142" y="92"/>
                  </a:lnTo>
                  <a:lnTo>
                    <a:pt x="148" y="96"/>
                  </a:lnTo>
                  <a:lnTo>
                    <a:pt x="152" y="102"/>
                  </a:lnTo>
                  <a:lnTo>
                    <a:pt x="156" y="108"/>
                  </a:lnTo>
                  <a:lnTo>
                    <a:pt x="158" y="114"/>
                  </a:lnTo>
                  <a:lnTo>
                    <a:pt x="158" y="122"/>
                  </a:lnTo>
                  <a:lnTo>
                    <a:pt x="158" y="122"/>
                  </a:lnTo>
                  <a:lnTo>
                    <a:pt x="158" y="130"/>
                  </a:lnTo>
                  <a:lnTo>
                    <a:pt x="156" y="136"/>
                  </a:lnTo>
                  <a:lnTo>
                    <a:pt x="152" y="144"/>
                  </a:lnTo>
                  <a:lnTo>
                    <a:pt x="148" y="148"/>
                  </a:lnTo>
                  <a:lnTo>
                    <a:pt x="142" y="154"/>
                  </a:lnTo>
                  <a:lnTo>
                    <a:pt x="136" y="156"/>
                  </a:lnTo>
                  <a:lnTo>
                    <a:pt x="128" y="158"/>
                  </a:lnTo>
                  <a:lnTo>
                    <a:pt x="120" y="160"/>
                  </a:lnTo>
                  <a:lnTo>
                    <a:pt x="120" y="160"/>
                  </a:lnTo>
                  <a:close/>
                  <a:moveTo>
                    <a:pt x="286" y="160"/>
                  </a:moveTo>
                  <a:lnTo>
                    <a:pt x="286" y="160"/>
                  </a:lnTo>
                  <a:lnTo>
                    <a:pt x="278" y="158"/>
                  </a:lnTo>
                  <a:lnTo>
                    <a:pt x="272" y="156"/>
                  </a:lnTo>
                  <a:lnTo>
                    <a:pt x="266" y="154"/>
                  </a:lnTo>
                  <a:lnTo>
                    <a:pt x="260" y="148"/>
                  </a:lnTo>
                  <a:lnTo>
                    <a:pt x="256" y="144"/>
                  </a:lnTo>
                  <a:lnTo>
                    <a:pt x="252" y="136"/>
                  </a:lnTo>
                  <a:lnTo>
                    <a:pt x="250" y="130"/>
                  </a:lnTo>
                  <a:lnTo>
                    <a:pt x="248" y="122"/>
                  </a:lnTo>
                  <a:lnTo>
                    <a:pt x="248" y="122"/>
                  </a:lnTo>
                  <a:lnTo>
                    <a:pt x="250" y="114"/>
                  </a:lnTo>
                  <a:lnTo>
                    <a:pt x="252" y="108"/>
                  </a:lnTo>
                  <a:lnTo>
                    <a:pt x="256" y="102"/>
                  </a:lnTo>
                  <a:lnTo>
                    <a:pt x="260" y="96"/>
                  </a:lnTo>
                  <a:lnTo>
                    <a:pt x="266" y="92"/>
                  </a:lnTo>
                  <a:lnTo>
                    <a:pt x="272" y="88"/>
                  </a:lnTo>
                  <a:lnTo>
                    <a:pt x="278" y="86"/>
                  </a:lnTo>
                  <a:lnTo>
                    <a:pt x="286" y="86"/>
                  </a:lnTo>
                  <a:lnTo>
                    <a:pt x="286" y="86"/>
                  </a:lnTo>
                  <a:lnTo>
                    <a:pt x="294" y="86"/>
                  </a:lnTo>
                  <a:lnTo>
                    <a:pt x="300" y="88"/>
                  </a:lnTo>
                  <a:lnTo>
                    <a:pt x="306" y="92"/>
                  </a:lnTo>
                  <a:lnTo>
                    <a:pt x="312" y="96"/>
                  </a:lnTo>
                  <a:lnTo>
                    <a:pt x="316" y="102"/>
                  </a:lnTo>
                  <a:lnTo>
                    <a:pt x="320" y="108"/>
                  </a:lnTo>
                  <a:lnTo>
                    <a:pt x="322" y="114"/>
                  </a:lnTo>
                  <a:lnTo>
                    <a:pt x="324" y="122"/>
                  </a:lnTo>
                  <a:lnTo>
                    <a:pt x="324" y="122"/>
                  </a:lnTo>
                  <a:lnTo>
                    <a:pt x="322" y="130"/>
                  </a:lnTo>
                  <a:lnTo>
                    <a:pt x="320" y="136"/>
                  </a:lnTo>
                  <a:lnTo>
                    <a:pt x="316" y="144"/>
                  </a:lnTo>
                  <a:lnTo>
                    <a:pt x="312" y="148"/>
                  </a:lnTo>
                  <a:lnTo>
                    <a:pt x="306" y="154"/>
                  </a:lnTo>
                  <a:lnTo>
                    <a:pt x="300" y="156"/>
                  </a:lnTo>
                  <a:lnTo>
                    <a:pt x="294" y="158"/>
                  </a:lnTo>
                  <a:lnTo>
                    <a:pt x="286" y="160"/>
                  </a:lnTo>
                  <a:lnTo>
                    <a:pt x="286" y="160"/>
                  </a:lnTo>
                  <a:close/>
                  <a:moveTo>
                    <a:pt x="452" y="160"/>
                  </a:moveTo>
                  <a:lnTo>
                    <a:pt x="452" y="160"/>
                  </a:lnTo>
                  <a:lnTo>
                    <a:pt x="444" y="158"/>
                  </a:lnTo>
                  <a:lnTo>
                    <a:pt x="436" y="156"/>
                  </a:lnTo>
                  <a:lnTo>
                    <a:pt x="430" y="154"/>
                  </a:lnTo>
                  <a:lnTo>
                    <a:pt x="424" y="148"/>
                  </a:lnTo>
                  <a:lnTo>
                    <a:pt x="420" y="144"/>
                  </a:lnTo>
                  <a:lnTo>
                    <a:pt x="418" y="136"/>
                  </a:lnTo>
                  <a:lnTo>
                    <a:pt x="414" y="130"/>
                  </a:lnTo>
                  <a:lnTo>
                    <a:pt x="414" y="122"/>
                  </a:lnTo>
                  <a:lnTo>
                    <a:pt x="414" y="122"/>
                  </a:lnTo>
                  <a:lnTo>
                    <a:pt x="414" y="114"/>
                  </a:lnTo>
                  <a:lnTo>
                    <a:pt x="418" y="108"/>
                  </a:lnTo>
                  <a:lnTo>
                    <a:pt x="420" y="102"/>
                  </a:lnTo>
                  <a:lnTo>
                    <a:pt x="424" y="96"/>
                  </a:lnTo>
                  <a:lnTo>
                    <a:pt x="430" y="92"/>
                  </a:lnTo>
                  <a:lnTo>
                    <a:pt x="436" y="88"/>
                  </a:lnTo>
                  <a:lnTo>
                    <a:pt x="444" y="86"/>
                  </a:lnTo>
                  <a:lnTo>
                    <a:pt x="452" y="86"/>
                  </a:lnTo>
                  <a:lnTo>
                    <a:pt x="452" y="86"/>
                  </a:lnTo>
                  <a:lnTo>
                    <a:pt x="458" y="86"/>
                  </a:lnTo>
                  <a:lnTo>
                    <a:pt x="466" y="88"/>
                  </a:lnTo>
                  <a:lnTo>
                    <a:pt x="472" y="92"/>
                  </a:lnTo>
                  <a:lnTo>
                    <a:pt x="478" y="96"/>
                  </a:lnTo>
                  <a:lnTo>
                    <a:pt x="482" y="102"/>
                  </a:lnTo>
                  <a:lnTo>
                    <a:pt x="486" y="108"/>
                  </a:lnTo>
                  <a:lnTo>
                    <a:pt x="488" y="114"/>
                  </a:lnTo>
                  <a:lnTo>
                    <a:pt x="488" y="122"/>
                  </a:lnTo>
                  <a:lnTo>
                    <a:pt x="488" y="122"/>
                  </a:lnTo>
                  <a:lnTo>
                    <a:pt x="488" y="130"/>
                  </a:lnTo>
                  <a:lnTo>
                    <a:pt x="486" y="136"/>
                  </a:lnTo>
                  <a:lnTo>
                    <a:pt x="482" y="144"/>
                  </a:lnTo>
                  <a:lnTo>
                    <a:pt x="478" y="148"/>
                  </a:lnTo>
                  <a:lnTo>
                    <a:pt x="472" y="154"/>
                  </a:lnTo>
                  <a:lnTo>
                    <a:pt x="466" y="156"/>
                  </a:lnTo>
                  <a:lnTo>
                    <a:pt x="458" y="158"/>
                  </a:lnTo>
                  <a:lnTo>
                    <a:pt x="452" y="160"/>
                  </a:lnTo>
                  <a:lnTo>
                    <a:pt x="452" y="160"/>
                  </a:lnTo>
                  <a:close/>
                  <a:moveTo>
                    <a:pt x="616" y="160"/>
                  </a:moveTo>
                  <a:lnTo>
                    <a:pt x="616" y="160"/>
                  </a:lnTo>
                  <a:lnTo>
                    <a:pt x="610" y="158"/>
                  </a:lnTo>
                  <a:lnTo>
                    <a:pt x="602" y="156"/>
                  </a:lnTo>
                  <a:lnTo>
                    <a:pt x="596" y="154"/>
                  </a:lnTo>
                  <a:lnTo>
                    <a:pt x="590" y="148"/>
                  </a:lnTo>
                  <a:lnTo>
                    <a:pt x="586" y="144"/>
                  </a:lnTo>
                  <a:lnTo>
                    <a:pt x="582" y="136"/>
                  </a:lnTo>
                  <a:lnTo>
                    <a:pt x="580" y="130"/>
                  </a:lnTo>
                  <a:lnTo>
                    <a:pt x="580" y="122"/>
                  </a:lnTo>
                  <a:lnTo>
                    <a:pt x="580" y="122"/>
                  </a:lnTo>
                  <a:lnTo>
                    <a:pt x="580" y="114"/>
                  </a:lnTo>
                  <a:lnTo>
                    <a:pt x="582" y="108"/>
                  </a:lnTo>
                  <a:lnTo>
                    <a:pt x="586" y="102"/>
                  </a:lnTo>
                  <a:lnTo>
                    <a:pt x="590" y="96"/>
                  </a:lnTo>
                  <a:lnTo>
                    <a:pt x="596" y="92"/>
                  </a:lnTo>
                  <a:lnTo>
                    <a:pt x="602" y="88"/>
                  </a:lnTo>
                  <a:lnTo>
                    <a:pt x="610" y="86"/>
                  </a:lnTo>
                  <a:lnTo>
                    <a:pt x="616" y="86"/>
                  </a:lnTo>
                  <a:lnTo>
                    <a:pt x="616" y="86"/>
                  </a:lnTo>
                  <a:lnTo>
                    <a:pt x="624" y="86"/>
                  </a:lnTo>
                  <a:lnTo>
                    <a:pt x="632" y="88"/>
                  </a:lnTo>
                  <a:lnTo>
                    <a:pt x="638" y="92"/>
                  </a:lnTo>
                  <a:lnTo>
                    <a:pt x="642" y="96"/>
                  </a:lnTo>
                  <a:lnTo>
                    <a:pt x="648" y="102"/>
                  </a:lnTo>
                  <a:lnTo>
                    <a:pt x="650" y="108"/>
                  </a:lnTo>
                  <a:lnTo>
                    <a:pt x="654" y="114"/>
                  </a:lnTo>
                  <a:lnTo>
                    <a:pt x="654" y="122"/>
                  </a:lnTo>
                  <a:lnTo>
                    <a:pt x="654" y="122"/>
                  </a:lnTo>
                  <a:lnTo>
                    <a:pt x="654" y="130"/>
                  </a:lnTo>
                  <a:lnTo>
                    <a:pt x="650" y="136"/>
                  </a:lnTo>
                  <a:lnTo>
                    <a:pt x="648" y="144"/>
                  </a:lnTo>
                  <a:lnTo>
                    <a:pt x="642" y="148"/>
                  </a:lnTo>
                  <a:lnTo>
                    <a:pt x="638" y="154"/>
                  </a:lnTo>
                  <a:lnTo>
                    <a:pt x="632" y="156"/>
                  </a:lnTo>
                  <a:lnTo>
                    <a:pt x="624" y="158"/>
                  </a:lnTo>
                  <a:lnTo>
                    <a:pt x="616" y="160"/>
                  </a:lnTo>
                  <a:lnTo>
                    <a:pt x="616" y="160"/>
                  </a:lnTo>
                  <a:close/>
                  <a:moveTo>
                    <a:pt x="782" y="160"/>
                  </a:moveTo>
                  <a:lnTo>
                    <a:pt x="782" y="160"/>
                  </a:lnTo>
                  <a:lnTo>
                    <a:pt x="774" y="158"/>
                  </a:lnTo>
                  <a:lnTo>
                    <a:pt x="768" y="156"/>
                  </a:lnTo>
                  <a:lnTo>
                    <a:pt x="762" y="154"/>
                  </a:lnTo>
                  <a:lnTo>
                    <a:pt x="756" y="148"/>
                  </a:lnTo>
                  <a:lnTo>
                    <a:pt x="752" y="144"/>
                  </a:lnTo>
                  <a:lnTo>
                    <a:pt x="748" y="136"/>
                  </a:lnTo>
                  <a:lnTo>
                    <a:pt x="746" y="130"/>
                  </a:lnTo>
                  <a:lnTo>
                    <a:pt x="744" y="122"/>
                  </a:lnTo>
                  <a:lnTo>
                    <a:pt x="744" y="122"/>
                  </a:lnTo>
                  <a:lnTo>
                    <a:pt x="746" y="114"/>
                  </a:lnTo>
                  <a:lnTo>
                    <a:pt x="748" y="108"/>
                  </a:lnTo>
                  <a:lnTo>
                    <a:pt x="752" y="102"/>
                  </a:lnTo>
                  <a:lnTo>
                    <a:pt x="756" y="96"/>
                  </a:lnTo>
                  <a:lnTo>
                    <a:pt x="762" y="92"/>
                  </a:lnTo>
                  <a:lnTo>
                    <a:pt x="768" y="88"/>
                  </a:lnTo>
                  <a:lnTo>
                    <a:pt x="774" y="86"/>
                  </a:lnTo>
                  <a:lnTo>
                    <a:pt x="782" y="86"/>
                  </a:lnTo>
                  <a:lnTo>
                    <a:pt x="782" y="86"/>
                  </a:lnTo>
                  <a:lnTo>
                    <a:pt x="790" y="86"/>
                  </a:lnTo>
                  <a:lnTo>
                    <a:pt x="796" y="88"/>
                  </a:lnTo>
                  <a:lnTo>
                    <a:pt x="802" y="92"/>
                  </a:lnTo>
                  <a:lnTo>
                    <a:pt x="808" y="96"/>
                  </a:lnTo>
                  <a:lnTo>
                    <a:pt x="812" y="102"/>
                  </a:lnTo>
                  <a:lnTo>
                    <a:pt x="816" y="108"/>
                  </a:lnTo>
                  <a:lnTo>
                    <a:pt x="818" y="114"/>
                  </a:lnTo>
                  <a:lnTo>
                    <a:pt x="820" y="122"/>
                  </a:lnTo>
                  <a:lnTo>
                    <a:pt x="820" y="122"/>
                  </a:lnTo>
                  <a:lnTo>
                    <a:pt x="818" y="130"/>
                  </a:lnTo>
                  <a:lnTo>
                    <a:pt x="816" y="136"/>
                  </a:lnTo>
                  <a:lnTo>
                    <a:pt x="812" y="144"/>
                  </a:lnTo>
                  <a:lnTo>
                    <a:pt x="808" y="148"/>
                  </a:lnTo>
                  <a:lnTo>
                    <a:pt x="802" y="154"/>
                  </a:lnTo>
                  <a:lnTo>
                    <a:pt x="796" y="156"/>
                  </a:lnTo>
                  <a:lnTo>
                    <a:pt x="790" y="158"/>
                  </a:lnTo>
                  <a:lnTo>
                    <a:pt x="782" y="160"/>
                  </a:lnTo>
                  <a:lnTo>
                    <a:pt x="782" y="160"/>
                  </a:lnTo>
                  <a:close/>
                  <a:moveTo>
                    <a:pt x="948" y="160"/>
                  </a:moveTo>
                  <a:lnTo>
                    <a:pt x="948" y="160"/>
                  </a:lnTo>
                  <a:lnTo>
                    <a:pt x="940" y="158"/>
                  </a:lnTo>
                  <a:lnTo>
                    <a:pt x="932" y="156"/>
                  </a:lnTo>
                  <a:lnTo>
                    <a:pt x="926" y="154"/>
                  </a:lnTo>
                  <a:lnTo>
                    <a:pt x="920" y="148"/>
                  </a:lnTo>
                  <a:lnTo>
                    <a:pt x="916" y="144"/>
                  </a:lnTo>
                  <a:lnTo>
                    <a:pt x="912" y="136"/>
                  </a:lnTo>
                  <a:lnTo>
                    <a:pt x="910" y="130"/>
                  </a:lnTo>
                  <a:lnTo>
                    <a:pt x="910" y="122"/>
                  </a:lnTo>
                  <a:lnTo>
                    <a:pt x="910" y="122"/>
                  </a:lnTo>
                  <a:lnTo>
                    <a:pt x="910" y="114"/>
                  </a:lnTo>
                  <a:lnTo>
                    <a:pt x="912" y="108"/>
                  </a:lnTo>
                  <a:lnTo>
                    <a:pt x="916" y="102"/>
                  </a:lnTo>
                  <a:lnTo>
                    <a:pt x="920" y="96"/>
                  </a:lnTo>
                  <a:lnTo>
                    <a:pt x="926" y="92"/>
                  </a:lnTo>
                  <a:lnTo>
                    <a:pt x="932" y="88"/>
                  </a:lnTo>
                  <a:lnTo>
                    <a:pt x="940" y="86"/>
                  </a:lnTo>
                  <a:lnTo>
                    <a:pt x="948" y="86"/>
                  </a:lnTo>
                  <a:lnTo>
                    <a:pt x="948" y="86"/>
                  </a:lnTo>
                  <a:lnTo>
                    <a:pt x="954" y="86"/>
                  </a:lnTo>
                  <a:lnTo>
                    <a:pt x="962" y="88"/>
                  </a:lnTo>
                  <a:lnTo>
                    <a:pt x="968" y="92"/>
                  </a:lnTo>
                  <a:lnTo>
                    <a:pt x="974" y="96"/>
                  </a:lnTo>
                  <a:lnTo>
                    <a:pt x="978" y="102"/>
                  </a:lnTo>
                  <a:lnTo>
                    <a:pt x="982" y="108"/>
                  </a:lnTo>
                  <a:lnTo>
                    <a:pt x="984" y="114"/>
                  </a:lnTo>
                  <a:lnTo>
                    <a:pt x="984" y="122"/>
                  </a:lnTo>
                  <a:lnTo>
                    <a:pt x="984" y="122"/>
                  </a:lnTo>
                  <a:lnTo>
                    <a:pt x="984" y="130"/>
                  </a:lnTo>
                  <a:lnTo>
                    <a:pt x="982" y="136"/>
                  </a:lnTo>
                  <a:lnTo>
                    <a:pt x="978" y="144"/>
                  </a:lnTo>
                  <a:lnTo>
                    <a:pt x="974" y="148"/>
                  </a:lnTo>
                  <a:lnTo>
                    <a:pt x="968" y="154"/>
                  </a:lnTo>
                  <a:lnTo>
                    <a:pt x="962" y="156"/>
                  </a:lnTo>
                  <a:lnTo>
                    <a:pt x="954" y="158"/>
                  </a:lnTo>
                  <a:lnTo>
                    <a:pt x="948" y="160"/>
                  </a:lnTo>
                  <a:lnTo>
                    <a:pt x="948" y="160"/>
                  </a:lnTo>
                  <a:close/>
                  <a:moveTo>
                    <a:pt x="1112" y="160"/>
                  </a:moveTo>
                  <a:lnTo>
                    <a:pt x="1112" y="160"/>
                  </a:lnTo>
                  <a:lnTo>
                    <a:pt x="1104" y="158"/>
                  </a:lnTo>
                  <a:lnTo>
                    <a:pt x="1098" y="156"/>
                  </a:lnTo>
                  <a:lnTo>
                    <a:pt x="1092" y="154"/>
                  </a:lnTo>
                  <a:lnTo>
                    <a:pt x="1086" y="148"/>
                  </a:lnTo>
                  <a:lnTo>
                    <a:pt x="1082" y="144"/>
                  </a:lnTo>
                  <a:lnTo>
                    <a:pt x="1078" y="136"/>
                  </a:lnTo>
                  <a:lnTo>
                    <a:pt x="1076" y="130"/>
                  </a:lnTo>
                  <a:lnTo>
                    <a:pt x="1076" y="122"/>
                  </a:lnTo>
                  <a:lnTo>
                    <a:pt x="1076" y="122"/>
                  </a:lnTo>
                  <a:lnTo>
                    <a:pt x="1076" y="114"/>
                  </a:lnTo>
                  <a:lnTo>
                    <a:pt x="1078" y="108"/>
                  </a:lnTo>
                  <a:lnTo>
                    <a:pt x="1082" y="102"/>
                  </a:lnTo>
                  <a:lnTo>
                    <a:pt x="1086" y="96"/>
                  </a:lnTo>
                  <a:lnTo>
                    <a:pt x="1092" y="92"/>
                  </a:lnTo>
                  <a:lnTo>
                    <a:pt x="1098" y="88"/>
                  </a:lnTo>
                  <a:lnTo>
                    <a:pt x="1104" y="86"/>
                  </a:lnTo>
                  <a:lnTo>
                    <a:pt x="1112" y="86"/>
                  </a:lnTo>
                  <a:lnTo>
                    <a:pt x="1112" y="86"/>
                  </a:lnTo>
                  <a:lnTo>
                    <a:pt x="1120" y="86"/>
                  </a:lnTo>
                  <a:lnTo>
                    <a:pt x="1126" y="88"/>
                  </a:lnTo>
                  <a:lnTo>
                    <a:pt x="1134" y="92"/>
                  </a:lnTo>
                  <a:lnTo>
                    <a:pt x="1138" y="96"/>
                  </a:lnTo>
                  <a:lnTo>
                    <a:pt x="1144" y="102"/>
                  </a:lnTo>
                  <a:lnTo>
                    <a:pt x="1146" y="108"/>
                  </a:lnTo>
                  <a:lnTo>
                    <a:pt x="1148" y="114"/>
                  </a:lnTo>
                  <a:lnTo>
                    <a:pt x="1150" y="122"/>
                  </a:lnTo>
                  <a:lnTo>
                    <a:pt x="1150" y="122"/>
                  </a:lnTo>
                  <a:lnTo>
                    <a:pt x="1148" y="130"/>
                  </a:lnTo>
                  <a:lnTo>
                    <a:pt x="1146" y="136"/>
                  </a:lnTo>
                  <a:lnTo>
                    <a:pt x="1144" y="144"/>
                  </a:lnTo>
                  <a:lnTo>
                    <a:pt x="1138" y="148"/>
                  </a:lnTo>
                  <a:lnTo>
                    <a:pt x="1134" y="154"/>
                  </a:lnTo>
                  <a:lnTo>
                    <a:pt x="1126" y="156"/>
                  </a:lnTo>
                  <a:lnTo>
                    <a:pt x="1120" y="158"/>
                  </a:lnTo>
                  <a:lnTo>
                    <a:pt x="1112" y="160"/>
                  </a:lnTo>
                  <a:lnTo>
                    <a:pt x="1112" y="160"/>
                  </a:lnTo>
                  <a:close/>
                  <a:moveTo>
                    <a:pt x="1278" y="160"/>
                  </a:moveTo>
                  <a:lnTo>
                    <a:pt x="1278" y="160"/>
                  </a:lnTo>
                  <a:lnTo>
                    <a:pt x="1270" y="158"/>
                  </a:lnTo>
                  <a:lnTo>
                    <a:pt x="1264" y="156"/>
                  </a:lnTo>
                  <a:lnTo>
                    <a:pt x="1256" y="154"/>
                  </a:lnTo>
                  <a:lnTo>
                    <a:pt x="1252" y="148"/>
                  </a:lnTo>
                  <a:lnTo>
                    <a:pt x="1246" y="144"/>
                  </a:lnTo>
                  <a:lnTo>
                    <a:pt x="1244" y="136"/>
                  </a:lnTo>
                  <a:lnTo>
                    <a:pt x="1242" y="130"/>
                  </a:lnTo>
                  <a:lnTo>
                    <a:pt x="1240" y="122"/>
                  </a:lnTo>
                  <a:lnTo>
                    <a:pt x="1240" y="122"/>
                  </a:lnTo>
                  <a:lnTo>
                    <a:pt x="1242" y="114"/>
                  </a:lnTo>
                  <a:lnTo>
                    <a:pt x="1244" y="108"/>
                  </a:lnTo>
                  <a:lnTo>
                    <a:pt x="1246" y="102"/>
                  </a:lnTo>
                  <a:lnTo>
                    <a:pt x="1252" y="96"/>
                  </a:lnTo>
                  <a:lnTo>
                    <a:pt x="1256" y="92"/>
                  </a:lnTo>
                  <a:lnTo>
                    <a:pt x="1264" y="88"/>
                  </a:lnTo>
                  <a:lnTo>
                    <a:pt x="1270" y="86"/>
                  </a:lnTo>
                  <a:lnTo>
                    <a:pt x="1278" y="86"/>
                  </a:lnTo>
                  <a:lnTo>
                    <a:pt x="1278" y="86"/>
                  </a:lnTo>
                  <a:lnTo>
                    <a:pt x="1286" y="86"/>
                  </a:lnTo>
                  <a:lnTo>
                    <a:pt x="1292" y="88"/>
                  </a:lnTo>
                  <a:lnTo>
                    <a:pt x="1298" y="92"/>
                  </a:lnTo>
                  <a:lnTo>
                    <a:pt x="1304" y="96"/>
                  </a:lnTo>
                  <a:lnTo>
                    <a:pt x="1308" y="102"/>
                  </a:lnTo>
                  <a:lnTo>
                    <a:pt x="1312" y="108"/>
                  </a:lnTo>
                  <a:lnTo>
                    <a:pt x="1314" y="114"/>
                  </a:lnTo>
                  <a:lnTo>
                    <a:pt x="1314" y="122"/>
                  </a:lnTo>
                  <a:lnTo>
                    <a:pt x="1314" y="122"/>
                  </a:lnTo>
                  <a:lnTo>
                    <a:pt x="1314" y="130"/>
                  </a:lnTo>
                  <a:lnTo>
                    <a:pt x="1312" y="136"/>
                  </a:lnTo>
                  <a:lnTo>
                    <a:pt x="1308" y="144"/>
                  </a:lnTo>
                  <a:lnTo>
                    <a:pt x="1304" y="148"/>
                  </a:lnTo>
                  <a:lnTo>
                    <a:pt x="1298" y="154"/>
                  </a:lnTo>
                  <a:lnTo>
                    <a:pt x="1292" y="156"/>
                  </a:lnTo>
                  <a:lnTo>
                    <a:pt x="1286" y="158"/>
                  </a:lnTo>
                  <a:lnTo>
                    <a:pt x="1278" y="160"/>
                  </a:lnTo>
                  <a:lnTo>
                    <a:pt x="1278" y="160"/>
                  </a:lnTo>
                  <a:close/>
                </a:path>
              </a:pathLst>
            </a:custGeom>
            <a:solidFill>
              <a:srgbClr val="F7F8F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72"/>
            <p:cNvSpPr>
              <a:spLocks/>
            </p:cNvSpPr>
            <p:nvPr/>
          </p:nvSpPr>
          <p:spPr bwMode="auto">
            <a:xfrm>
              <a:off x="7164388" y="935038"/>
              <a:ext cx="311150" cy="311150"/>
            </a:xfrm>
            <a:custGeom>
              <a:avLst/>
              <a:gdLst/>
              <a:ahLst/>
              <a:cxnLst>
                <a:cxn ang="0">
                  <a:pos x="196" y="196"/>
                </a:cxn>
                <a:cxn ang="0">
                  <a:pos x="0" y="196"/>
                </a:cxn>
                <a:cxn ang="0">
                  <a:pos x="0" y="0"/>
                </a:cxn>
                <a:cxn ang="0">
                  <a:pos x="196" y="196"/>
                </a:cxn>
              </a:cxnLst>
              <a:rect l="0" t="0" r="r" b="b"/>
              <a:pathLst>
                <a:path w="196" h="196">
                  <a:moveTo>
                    <a:pt x="196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96" y="196"/>
                  </a:lnTo>
                  <a:close/>
                </a:path>
              </a:pathLst>
            </a:custGeom>
            <a:solidFill>
              <a:srgbClr val="CFCFC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73"/>
            <p:cNvSpPr>
              <a:spLocks/>
            </p:cNvSpPr>
            <p:nvPr/>
          </p:nvSpPr>
          <p:spPr bwMode="auto">
            <a:xfrm>
              <a:off x="4478338" y="1287463"/>
              <a:ext cx="3086100" cy="1428750"/>
            </a:xfrm>
            <a:custGeom>
              <a:avLst/>
              <a:gdLst/>
              <a:ahLst/>
              <a:cxnLst>
                <a:cxn ang="0">
                  <a:pos x="1668" y="42"/>
                </a:cxn>
                <a:cxn ang="0">
                  <a:pos x="1668" y="42"/>
                </a:cxn>
                <a:cxn ang="0">
                  <a:pos x="1664" y="34"/>
                </a:cxn>
                <a:cxn ang="0">
                  <a:pos x="1658" y="26"/>
                </a:cxn>
                <a:cxn ang="0">
                  <a:pos x="1652" y="18"/>
                </a:cxn>
                <a:cxn ang="0">
                  <a:pos x="1646" y="12"/>
                </a:cxn>
                <a:cxn ang="0">
                  <a:pos x="1646" y="12"/>
                </a:cxn>
                <a:cxn ang="0">
                  <a:pos x="1636" y="8"/>
                </a:cxn>
                <a:cxn ang="0">
                  <a:pos x="1628" y="4"/>
                </a:cxn>
                <a:cxn ang="0">
                  <a:pos x="1618" y="2"/>
                </a:cxn>
                <a:cxn ang="0">
                  <a:pos x="1610" y="0"/>
                </a:cxn>
                <a:cxn ang="0">
                  <a:pos x="60" y="0"/>
                </a:cxn>
                <a:cxn ang="0">
                  <a:pos x="60" y="0"/>
                </a:cxn>
                <a:cxn ang="0">
                  <a:pos x="46" y="2"/>
                </a:cxn>
                <a:cxn ang="0">
                  <a:pos x="32" y="6"/>
                </a:cxn>
                <a:cxn ang="0">
                  <a:pos x="20" y="14"/>
                </a:cxn>
                <a:cxn ang="0">
                  <a:pos x="10" y="26"/>
                </a:cxn>
                <a:cxn ang="0">
                  <a:pos x="10" y="26"/>
                </a:cxn>
                <a:cxn ang="0">
                  <a:pos x="4" y="38"/>
                </a:cxn>
                <a:cxn ang="0">
                  <a:pos x="0" y="52"/>
                </a:cxn>
                <a:cxn ang="0">
                  <a:pos x="0" y="66"/>
                </a:cxn>
                <a:cxn ang="0">
                  <a:pos x="2" y="80"/>
                </a:cxn>
                <a:cxn ang="0">
                  <a:pos x="268" y="900"/>
                </a:cxn>
                <a:cxn ang="0">
                  <a:pos x="1944" y="900"/>
                </a:cxn>
                <a:cxn ang="0">
                  <a:pos x="1668" y="42"/>
                </a:cxn>
              </a:cxnLst>
              <a:rect l="0" t="0" r="r" b="b"/>
              <a:pathLst>
                <a:path w="1944" h="900">
                  <a:moveTo>
                    <a:pt x="1668" y="42"/>
                  </a:moveTo>
                  <a:lnTo>
                    <a:pt x="1668" y="42"/>
                  </a:lnTo>
                  <a:lnTo>
                    <a:pt x="1664" y="34"/>
                  </a:lnTo>
                  <a:lnTo>
                    <a:pt x="1658" y="26"/>
                  </a:lnTo>
                  <a:lnTo>
                    <a:pt x="1652" y="18"/>
                  </a:lnTo>
                  <a:lnTo>
                    <a:pt x="1646" y="12"/>
                  </a:lnTo>
                  <a:lnTo>
                    <a:pt x="1646" y="12"/>
                  </a:lnTo>
                  <a:lnTo>
                    <a:pt x="1636" y="8"/>
                  </a:lnTo>
                  <a:lnTo>
                    <a:pt x="1628" y="4"/>
                  </a:lnTo>
                  <a:lnTo>
                    <a:pt x="1618" y="2"/>
                  </a:lnTo>
                  <a:lnTo>
                    <a:pt x="161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6" y="2"/>
                  </a:lnTo>
                  <a:lnTo>
                    <a:pt x="32" y="6"/>
                  </a:lnTo>
                  <a:lnTo>
                    <a:pt x="20" y="1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4" y="38"/>
                  </a:lnTo>
                  <a:lnTo>
                    <a:pt x="0" y="52"/>
                  </a:lnTo>
                  <a:lnTo>
                    <a:pt x="0" y="66"/>
                  </a:lnTo>
                  <a:lnTo>
                    <a:pt x="2" y="80"/>
                  </a:lnTo>
                  <a:lnTo>
                    <a:pt x="268" y="900"/>
                  </a:lnTo>
                  <a:lnTo>
                    <a:pt x="1944" y="900"/>
                  </a:lnTo>
                  <a:lnTo>
                    <a:pt x="1668" y="42"/>
                  </a:lnTo>
                  <a:close/>
                </a:path>
              </a:pathLst>
            </a:custGeom>
            <a:solidFill>
              <a:srgbClr val="FBC15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8" name="그룹 37"/>
          <p:cNvGrpSpPr/>
          <p:nvPr userDrawn="1"/>
        </p:nvGrpSpPr>
        <p:grpSpPr>
          <a:xfrm>
            <a:off x="1024309" y="5367850"/>
            <a:ext cx="809200" cy="680276"/>
            <a:chOff x="10845804" y="1177925"/>
            <a:chExt cx="936621" cy="787400"/>
          </a:xfrm>
          <a:solidFill>
            <a:schemeClr val="bg1"/>
          </a:solidFill>
          <a:effectLst/>
        </p:grpSpPr>
        <p:sp>
          <p:nvSpPr>
            <p:cNvPr id="39" name="Freeform 204"/>
            <p:cNvSpPr>
              <a:spLocks noEditPoints="1"/>
            </p:cNvSpPr>
            <p:nvPr/>
          </p:nvSpPr>
          <p:spPr bwMode="auto">
            <a:xfrm>
              <a:off x="10845804" y="1517650"/>
              <a:ext cx="479426" cy="447675"/>
            </a:xfrm>
            <a:custGeom>
              <a:avLst/>
              <a:gdLst/>
              <a:ahLst/>
              <a:cxnLst>
                <a:cxn ang="0">
                  <a:pos x="302" y="108"/>
                </a:cxn>
                <a:cxn ang="0">
                  <a:pos x="298" y="86"/>
                </a:cxn>
                <a:cxn ang="0">
                  <a:pos x="290" y="66"/>
                </a:cxn>
                <a:cxn ang="0">
                  <a:pos x="276" y="48"/>
                </a:cxn>
                <a:cxn ang="0">
                  <a:pos x="234" y="20"/>
                </a:cxn>
                <a:cxn ang="0">
                  <a:pos x="180" y="4"/>
                </a:cxn>
                <a:cxn ang="0">
                  <a:pos x="150" y="0"/>
                </a:cxn>
                <a:cxn ang="0">
                  <a:pos x="92" y="10"/>
                </a:cxn>
                <a:cxn ang="0">
                  <a:pos x="44" y="32"/>
                </a:cxn>
                <a:cxn ang="0">
                  <a:pos x="18" y="58"/>
                </a:cxn>
                <a:cxn ang="0">
                  <a:pos x="6" y="76"/>
                </a:cxn>
                <a:cxn ang="0">
                  <a:pos x="0" y="98"/>
                </a:cxn>
                <a:cxn ang="0">
                  <a:pos x="0" y="108"/>
                </a:cxn>
                <a:cxn ang="0">
                  <a:pos x="2" y="128"/>
                </a:cxn>
                <a:cxn ang="0">
                  <a:pos x="22" y="164"/>
                </a:cxn>
                <a:cxn ang="0">
                  <a:pos x="56" y="192"/>
                </a:cxn>
                <a:cxn ang="0">
                  <a:pos x="102" y="210"/>
                </a:cxn>
                <a:cxn ang="0">
                  <a:pos x="126" y="216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178" y="214"/>
                </a:cxn>
                <a:cxn ang="0">
                  <a:pos x="202" y="210"/>
                </a:cxn>
                <a:cxn ang="0">
                  <a:pos x="248" y="192"/>
                </a:cxn>
                <a:cxn ang="0">
                  <a:pos x="280" y="164"/>
                </a:cxn>
                <a:cxn ang="0">
                  <a:pos x="298" y="128"/>
                </a:cxn>
                <a:cxn ang="0">
                  <a:pos x="302" y="108"/>
                </a:cxn>
                <a:cxn ang="0">
                  <a:pos x="84" y="126"/>
                </a:cxn>
                <a:cxn ang="0">
                  <a:pos x="78" y="124"/>
                </a:cxn>
                <a:cxn ang="0">
                  <a:pos x="68" y="116"/>
                </a:cxn>
                <a:cxn ang="0">
                  <a:pos x="66" y="108"/>
                </a:cxn>
                <a:cxn ang="0">
                  <a:pos x="72" y="96"/>
                </a:cxn>
                <a:cxn ang="0">
                  <a:pos x="84" y="92"/>
                </a:cxn>
                <a:cxn ang="0">
                  <a:pos x="90" y="92"/>
                </a:cxn>
                <a:cxn ang="0">
                  <a:pos x="100" y="102"/>
                </a:cxn>
                <a:cxn ang="0">
                  <a:pos x="102" y="108"/>
                </a:cxn>
                <a:cxn ang="0">
                  <a:pos x="96" y="122"/>
                </a:cxn>
                <a:cxn ang="0">
                  <a:pos x="84" y="126"/>
                </a:cxn>
                <a:cxn ang="0">
                  <a:pos x="128" y="216"/>
                </a:cxn>
                <a:cxn ang="0">
                  <a:pos x="132" y="216"/>
                </a:cxn>
                <a:cxn ang="0">
                  <a:pos x="150" y="126"/>
                </a:cxn>
                <a:cxn ang="0">
                  <a:pos x="144" y="124"/>
                </a:cxn>
                <a:cxn ang="0">
                  <a:pos x="134" y="116"/>
                </a:cxn>
                <a:cxn ang="0">
                  <a:pos x="134" y="108"/>
                </a:cxn>
                <a:cxn ang="0">
                  <a:pos x="138" y="96"/>
                </a:cxn>
                <a:cxn ang="0">
                  <a:pos x="150" y="92"/>
                </a:cxn>
                <a:cxn ang="0">
                  <a:pos x="158" y="92"/>
                </a:cxn>
                <a:cxn ang="0">
                  <a:pos x="166" y="102"/>
                </a:cxn>
                <a:cxn ang="0">
                  <a:pos x="168" y="108"/>
                </a:cxn>
                <a:cxn ang="0">
                  <a:pos x="162" y="122"/>
                </a:cxn>
                <a:cxn ang="0">
                  <a:pos x="150" y="126"/>
                </a:cxn>
                <a:cxn ang="0">
                  <a:pos x="214" y="126"/>
                </a:cxn>
                <a:cxn ang="0">
                  <a:pos x="208" y="124"/>
                </a:cxn>
                <a:cxn ang="0">
                  <a:pos x="198" y="116"/>
                </a:cxn>
                <a:cxn ang="0">
                  <a:pos x="196" y="108"/>
                </a:cxn>
                <a:cxn ang="0">
                  <a:pos x="202" y="96"/>
                </a:cxn>
                <a:cxn ang="0">
                  <a:pos x="214" y="92"/>
                </a:cxn>
                <a:cxn ang="0">
                  <a:pos x="222" y="92"/>
                </a:cxn>
                <a:cxn ang="0">
                  <a:pos x="230" y="102"/>
                </a:cxn>
                <a:cxn ang="0">
                  <a:pos x="232" y="108"/>
                </a:cxn>
                <a:cxn ang="0">
                  <a:pos x="226" y="122"/>
                </a:cxn>
                <a:cxn ang="0">
                  <a:pos x="214" y="126"/>
                </a:cxn>
              </a:cxnLst>
              <a:rect l="0" t="0" r="r" b="b"/>
              <a:pathLst>
                <a:path w="302" h="282">
                  <a:moveTo>
                    <a:pt x="302" y="108"/>
                  </a:moveTo>
                  <a:lnTo>
                    <a:pt x="302" y="108"/>
                  </a:lnTo>
                  <a:lnTo>
                    <a:pt x="300" y="98"/>
                  </a:lnTo>
                  <a:lnTo>
                    <a:pt x="298" y="86"/>
                  </a:lnTo>
                  <a:lnTo>
                    <a:pt x="294" y="76"/>
                  </a:lnTo>
                  <a:lnTo>
                    <a:pt x="290" y="66"/>
                  </a:lnTo>
                  <a:lnTo>
                    <a:pt x="282" y="58"/>
                  </a:lnTo>
                  <a:lnTo>
                    <a:pt x="276" y="48"/>
                  </a:lnTo>
                  <a:lnTo>
                    <a:pt x="258" y="32"/>
                  </a:lnTo>
                  <a:lnTo>
                    <a:pt x="234" y="20"/>
                  </a:lnTo>
                  <a:lnTo>
                    <a:pt x="210" y="10"/>
                  </a:lnTo>
                  <a:lnTo>
                    <a:pt x="180" y="4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20" y="4"/>
                  </a:lnTo>
                  <a:lnTo>
                    <a:pt x="92" y="10"/>
                  </a:lnTo>
                  <a:lnTo>
                    <a:pt x="66" y="20"/>
                  </a:lnTo>
                  <a:lnTo>
                    <a:pt x="44" y="32"/>
                  </a:lnTo>
                  <a:lnTo>
                    <a:pt x="26" y="48"/>
                  </a:lnTo>
                  <a:lnTo>
                    <a:pt x="18" y="58"/>
                  </a:lnTo>
                  <a:lnTo>
                    <a:pt x="12" y="66"/>
                  </a:lnTo>
                  <a:lnTo>
                    <a:pt x="6" y="76"/>
                  </a:lnTo>
                  <a:lnTo>
                    <a:pt x="2" y="86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8"/>
                  </a:lnTo>
                  <a:lnTo>
                    <a:pt x="10" y="146"/>
                  </a:lnTo>
                  <a:lnTo>
                    <a:pt x="22" y="164"/>
                  </a:lnTo>
                  <a:lnTo>
                    <a:pt x="36" y="180"/>
                  </a:lnTo>
                  <a:lnTo>
                    <a:pt x="56" y="192"/>
                  </a:lnTo>
                  <a:lnTo>
                    <a:pt x="78" y="202"/>
                  </a:lnTo>
                  <a:lnTo>
                    <a:pt x="102" y="210"/>
                  </a:lnTo>
                  <a:lnTo>
                    <a:pt x="128" y="216"/>
                  </a:lnTo>
                  <a:lnTo>
                    <a:pt x="126" y="216"/>
                  </a:lnTo>
                  <a:lnTo>
                    <a:pt x="212" y="282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174" y="216"/>
                  </a:lnTo>
                  <a:lnTo>
                    <a:pt x="178" y="214"/>
                  </a:lnTo>
                  <a:lnTo>
                    <a:pt x="178" y="214"/>
                  </a:lnTo>
                  <a:lnTo>
                    <a:pt x="202" y="210"/>
                  </a:lnTo>
                  <a:lnTo>
                    <a:pt x="226" y="202"/>
                  </a:lnTo>
                  <a:lnTo>
                    <a:pt x="248" y="192"/>
                  </a:lnTo>
                  <a:lnTo>
                    <a:pt x="266" y="178"/>
                  </a:lnTo>
                  <a:lnTo>
                    <a:pt x="280" y="164"/>
                  </a:lnTo>
                  <a:lnTo>
                    <a:pt x="292" y="146"/>
                  </a:lnTo>
                  <a:lnTo>
                    <a:pt x="298" y="128"/>
                  </a:lnTo>
                  <a:lnTo>
                    <a:pt x="300" y="118"/>
                  </a:lnTo>
                  <a:lnTo>
                    <a:pt x="302" y="108"/>
                  </a:lnTo>
                  <a:lnTo>
                    <a:pt x="302" y="108"/>
                  </a:lnTo>
                  <a:close/>
                  <a:moveTo>
                    <a:pt x="84" y="126"/>
                  </a:moveTo>
                  <a:lnTo>
                    <a:pt x="84" y="126"/>
                  </a:lnTo>
                  <a:lnTo>
                    <a:pt x="78" y="124"/>
                  </a:lnTo>
                  <a:lnTo>
                    <a:pt x="72" y="122"/>
                  </a:lnTo>
                  <a:lnTo>
                    <a:pt x="68" y="116"/>
                  </a:lnTo>
                  <a:lnTo>
                    <a:pt x="66" y="108"/>
                  </a:lnTo>
                  <a:lnTo>
                    <a:pt x="66" y="108"/>
                  </a:lnTo>
                  <a:lnTo>
                    <a:pt x="68" y="102"/>
                  </a:lnTo>
                  <a:lnTo>
                    <a:pt x="72" y="96"/>
                  </a:lnTo>
                  <a:lnTo>
                    <a:pt x="78" y="92"/>
                  </a:lnTo>
                  <a:lnTo>
                    <a:pt x="84" y="92"/>
                  </a:lnTo>
                  <a:lnTo>
                    <a:pt x="84" y="92"/>
                  </a:lnTo>
                  <a:lnTo>
                    <a:pt x="90" y="92"/>
                  </a:lnTo>
                  <a:lnTo>
                    <a:pt x="96" y="96"/>
                  </a:lnTo>
                  <a:lnTo>
                    <a:pt x="100" y="102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100" y="116"/>
                  </a:lnTo>
                  <a:lnTo>
                    <a:pt x="96" y="122"/>
                  </a:lnTo>
                  <a:lnTo>
                    <a:pt x="90" y="124"/>
                  </a:lnTo>
                  <a:lnTo>
                    <a:pt x="84" y="126"/>
                  </a:lnTo>
                  <a:lnTo>
                    <a:pt x="84" y="126"/>
                  </a:lnTo>
                  <a:close/>
                  <a:moveTo>
                    <a:pt x="128" y="216"/>
                  </a:moveTo>
                  <a:lnTo>
                    <a:pt x="128" y="216"/>
                  </a:lnTo>
                  <a:lnTo>
                    <a:pt x="132" y="216"/>
                  </a:lnTo>
                  <a:lnTo>
                    <a:pt x="128" y="216"/>
                  </a:lnTo>
                  <a:close/>
                  <a:moveTo>
                    <a:pt x="150" y="126"/>
                  </a:moveTo>
                  <a:lnTo>
                    <a:pt x="150" y="126"/>
                  </a:lnTo>
                  <a:lnTo>
                    <a:pt x="144" y="124"/>
                  </a:lnTo>
                  <a:lnTo>
                    <a:pt x="138" y="122"/>
                  </a:lnTo>
                  <a:lnTo>
                    <a:pt x="134" y="116"/>
                  </a:lnTo>
                  <a:lnTo>
                    <a:pt x="134" y="108"/>
                  </a:lnTo>
                  <a:lnTo>
                    <a:pt x="134" y="108"/>
                  </a:lnTo>
                  <a:lnTo>
                    <a:pt x="134" y="102"/>
                  </a:lnTo>
                  <a:lnTo>
                    <a:pt x="138" y="96"/>
                  </a:lnTo>
                  <a:lnTo>
                    <a:pt x="144" y="92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58" y="92"/>
                  </a:lnTo>
                  <a:lnTo>
                    <a:pt x="162" y="96"/>
                  </a:lnTo>
                  <a:lnTo>
                    <a:pt x="166" y="102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66" y="116"/>
                  </a:lnTo>
                  <a:lnTo>
                    <a:pt x="162" y="122"/>
                  </a:lnTo>
                  <a:lnTo>
                    <a:pt x="158" y="124"/>
                  </a:lnTo>
                  <a:lnTo>
                    <a:pt x="150" y="126"/>
                  </a:lnTo>
                  <a:lnTo>
                    <a:pt x="150" y="126"/>
                  </a:lnTo>
                  <a:close/>
                  <a:moveTo>
                    <a:pt x="214" y="126"/>
                  </a:moveTo>
                  <a:lnTo>
                    <a:pt x="214" y="126"/>
                  </a:lnTo>
                  <a:lnTo>
                    <a:pt x="208" y="124"/>
                  </a:lnTo>
                  <a:lnTo>
                    <a:pt x="202" y="122"/>
                  </a:lnTo>
                  <a:lnTo>
                    <a:pt x="198" y="116"/>
                  </a:lnTo>
                  <a:lnTo>
                    <a:pt x="196" y="108"/>
                  </a:lnTo>
                  <a:lnTo>
                    <a:pt x="196" y="108"/>
                  </a:lnTo>
                  <a:lnTo>
                    <a:pt x="198" y="102"/>
                  </a:lnTo>
                  <a:lnTo>
                    <a:pt x="202" y="96"/>
                  </a:lnTo>
                  <a:lnTo>
                    <a:pt x="208" y="92"/>
                  </a:lnTo>
                  <a:lnTo>
                    <a:pt x="214" y="92"/>
                  </a:lnTo>
                  <a:lnTo>
                    <a:pt x="214" y="92"/>
                  </a:lnTo>
                  <a:lnTo>
                    <a:pt x="222" y="92"/>
                  </a:lnTo>
                  <a:lnTo>
                    <a:pt x="226" y="96"/>
                  </a:lnTo>
                  <a:lnTo>
                    <a:pt x="230" y="102"/>
                  </a:lnTo>
                  <a:lnTo>
                    <a:pt x="232" y="108"/>
                  </a:lnTo>
                  <a:lnTo>
                    <a:pt x="232" y="108"/>
                  </a:lnTo>
                  <a:lnTo>
                    <a:pt x="230" y="116"/>
                  </a:lnTo>
                  <a:lnTo>
                    <a:pt x="226" y="122"/>
                  </a:lnTo>
                  <a:lnTo>
                    <a:pt x="222" y="124"/>
                  </a:lnTo>
                  <a:lnTo>
                    <a:pt x="214" y="126"/>
                  </a:lnTo>
                  <a:lnTo>
                    <a:pt x="214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206"/>
            <p:cNvSpPr>
              <a:spLocks noEditPoints="1"/>
            </p:cNvSpPr>
            <p:nvPr/>
          </p:nvSpPr>
          <p:spPr bwMode="auto">
            <a:xfrm>
              <a:off x="10979150" y="1177925"/>
              <a:ext cx="803275" cy="739775"/>
            </a:xfrm>
            <a:custGeom>
              <a:avLst/>
              <a:gdLst/>
              <a:ahLst/>
              <a:cxnLst>
                <a:cxn ang="0">
                  <a:pos x="506" y="164"/>
                </a:cxn>
                <a:cxn ang="0">
                  <a:pos x="488" y="112"/>
                </a:cxn>
                <a:cxn ang="0">
                  <a:pos x="450" y="66"/>
                </a:cxn>
                <a:cxn ang="0">
                  <a:pos x="396" y="32"/>
                </a:cxn>
                <a:cxn ang="0">
                  <a:pos x="328" y="10"/>
                </a:cxn>
                <a:cxn ang="0">
                  <a:pos x="254" y="0"/>
                </a:cxn>
                <a:cxn ang="0">
                  <a:pos x="202" y="4"/>
                </a:cxn>
                <a:cxn ang="0">
                  <a:pos x="132" y="22"/>
                </a:cxn>
                <a:cxn ang="0">
                  <a:pos x="74" y="54"/>
                </a:cxn>
                <a:cxn ang="0">
                  <a:pos x="30" y="96"/>
                </a:cxn>
                <a:cxn ang="0">
                  <a:pos x="6" y="146"/>
                </a:cxn>
                <a:cxn ang="0">
                  <a:pos x="0" y="182"/>
                </a:cxn>
                <a:cxn ang="0">
                  <a:pos x="34" y="198"/>
                </a:cxn>
                <a:cxn ang="0">
                  <a:pos x="84" y="196"/>
                </a:cxn>
                <a:cxn ang="0">
                  <a:pos x="136" y="206"/>
                </a:cxn>
                <a:cxn ang="0">
                  <a:pos x="180" y="224"/>
                </a:cxn>
                <a:cxn ang="0">
                  <a:pos x="214" y="252"/>
                </a:cxn>
                <a:cxn ang="0">
                  <a:pos x="236" y="284"/>
                </a:cxn>
                <a:cxn ang="0">
                  <a:pos x="244" y="322"/>
                </a:cxn>
                <a:cxn ang="0">
                  <a:pos x="242" y="344"/>
                </a:cxn>
                <a:cxn ang="0">
                  <a:pos x="266" y="364"/>
                </a:cxn>
                <a:cxn ang="0">
                  <a:pos x="258" y="466"/>
                </a:cxn>
                <a:cxn ang="0">
                  <a:pos x="424" y="316"/>
                </a:cxn>
                <a:cxn ang="0">
                  <a:pos x="458" y="290"/>
                </a:cxn>
                <a:cxn ang="0">
                  <a:pos x="494" y="240"/>
                </a:cxn>
                <a:cxn ang="0">
                  <a:pos x="506" y="182"/>
                </a:cxn>
                <a:cxn ang="0">
                  <a:pos x="154" y="202"/>
                </a:cxn>
                <a:cxn ang="0">
                  <a:pos x="130" y="192"/>
                </a:cxn>
                <a:cxn ang="0">
                  <a:pos x="120" y="170"/>
                </a:cxn>
                <a:cxn ang="0">
                  <a:pos x="122" y="158"/>
                </a:cxn>
                <a:cxn ang="0">
                  <a:pos x="140" y="142"/>
                </a:cxn>
                <a:cxn ang="0">
                  <a:pos x="154" y="140"/>
                </a:cxn>
                <a:cxn ang="0">
                  <a:pos x="176" y="148"/>
                </a:cxn>
                <a:cxn ang="0">
                  <a:pos x="186" y="164"/>
                </a:cxn>
                <a:cxn ang="0">
                  <a:pos x="186" y="176"/>
                </a:cxn>
                <a:cxn ang="0">
                  <a:pos x="176" y="192"/>
                </a:cxn>
                <a:cxn ang="0">
                  <a:pos x="154" y="202"/>
                </a:cxn>
                <a:cxn ang="0">
                  <a:pos x="254" y="202"/>
                </a:cxn>
                <a:cxn ang="0">
                  <a:pos x="232" y="192"/>
                </a:cxn>
                <a:cxn ang="0">
                  <a:pos x="222" y="176"/>
                </a:cxn>
                <a:cxn ang="0">
                  <a:pos x="222" y="164"/>
                </a:cxn>
                <a:cxn ang="0">
                  <a:pos x="232" y="148"/>
                </a:cxn>
                <a:cxn ang="0">
                  <a:pos x="254" y="140"/>
                </a:cxn>
                <a:cxn ang="0">
                  <a:pos x="268" y="142"/>
                </a:cxn>
                <a:cxn ang="0">
                  <a:pos x="286" y="158"/>
                </a:cxn>
                <a:cxn ang="0">
                  <a:pos x="288" y="170"/>
                </a:cxn>
                <a:cxn ang="0">
                  <a:pos x="282" y="188"/>
                </a:cxn>
                <a:cxn ang="0">
                  <a:pos x="262" y="200"/>
                </a:cxn>
                <a:cxn ang="0">
                  <a:pos x="360" y="202"/>
                </a:cxn>
                <a:cxn ang="0">
                  <a:pos x="348" y="198"/>
                </a:cxn>
                <a:cxn ang="0">
                  <a:pos x="328" y="176"/>
                </a:cxn>
                <a:cxn ang="0">
                  <a:pos x="328" y="164"/>
                </a:cxn>
                <a:cxn ang="0">
                  <a:pos x="336" y="148"/>
                </a:cxn>
                <a:cxn ang="0">
                  <a:pos x="360" y="140"/>
                </a:cxn>
                <a:cxn ang="0">
                  <a:pos x="372" y="142"/>
                </a:cxn>
                <a:cxn ang="0">
                  <a:pos x="390" y="158"/>
                </a:cxn>
                <a:cxn ang="0">
                  <a:pos x="392" y="170"/>
                </a:cxn>
                <a:cxn ang="0">
                  <a:pos x="384" y="192"/>
                </a:cxn>
                <a:cxn ang="0">
                  <a:pos x="360" y="202"/>
                </a:cxn>
              </a:cxnLst>
              <a:rect l="0" t="0" r="r" b="b"/>
              <a:pathLst>
                <a:path w="506" h="466">
                  <a:moveTo>
                    <a:pt x="506" y="182"/>
                  </a:moveTo>
                  <a:lnTo>
                    <a:pt x="506" y="182"/>
                  </a:lnTo>
                  <a:lnTo>
                    <a:pt x="506" y="164"/>
                  </a:lnTo>
                  <a:lnTo>
                    <a:pt x="502" y="146"/>
                  </a:lnTo>
                  <a:lnTo>
                    <a:pt x="496" y="128"/>
                  </a:lnTo>
                  <a:lnTo>
                    <a:pt x="488" y="112"/>
                  </a:lnTo>
                  <a:lnTo>
                    <a:pt x="476" y="96"/>
                  </a:lnTo>
                  <a:lnTo>
                    <a:pt x="464" y="80"/>
                  </a:lnTo>
                  <a:lnTo>
                    <a:pt x="450" y="66"/>
                  </a:lnTo>
                  <a:lnTo>
                    <a:pt x="432" y="54"/>
                  </a:lnTo>
                  <a:lnTo>
                    <a:pt x="414" y="42"/>
                  </a:lnTo>
                  <a:lnTo>
                    <a:pt x="396" y="32"/>
                  </a:lnTo>
                  <a:lnTo>
                    <a:pt x="374" y="22"/>
                  </a:lnTo>
                  <a:lnTo>
                    <a:pt x="352" y="16"/>
                  </a:lnTo>
                  <a:lnTo>
                    <a:pt x="328" y="10"/>
                  </a:lnTo>
                  <a:lnTo>
                    <a:pt x="304" y="4"/>
                  </a:lnTo>
                  <a:lnTo>
                    <a:pt x="280" y="2"/>
                  </a:lnTo>
                  <a:lnTo>
                    <a:pt x="254" y="0"/>
                  </a:lnTo>
                  <a:lnTo>
                    <a:pt x="254" y="0"/>
                  </a:lnTo>
                  <a:lnTo>
                    <a:pt x="228" y="2"/>
                  </a:lnTo>
                  <a:lnTo>
                    <a:pt x="202" y="4"/>
                  </a:lnTo>
                  <a:lnTo>
                    <a:pt x="178" y="10"/>
                  </a:lnTo>
                  <a:lnTo>
                    <a:pt x="154" y="16"/>
                  </a:lnTo>
                  <a:lnTo>
                    <a:pt x="132" y="22"/>
                  </a:lnTo>
                  <a:lnTo>
                    <a:pt x="112" y="32"/>
                  </a:lnTo>
                  <a:lnTo>
                    <a:pt x="92" y="42"/>
                  </a:lnTo>
                  <a:lnTo>
                    <a:pt x="74" y="54"/>
                  </a:lnTo>
                  <a:lnTo>
                    <a:pt x="58" y="66"/>
                  </a:lnTo>
                  <a:lnTo>
                    <a:pt x="44" y="80"/>
                  </a:lnTo>
                  <a:lnTo>
                    <a:pt x="30" y="96"/>
                  </a:lnTo>
                  <a:lnTo>
                    <a:pt x="20" y="112"/>
                  </a:lnTo>
                  <a:lnTo>
                    <a:pt x="12" y="128"/>
                  </a:lnTo>
                  <a:lnTo>
                    <a:pt x="6" y="146"/>
                  </a:lnTo>
                  <a:lnTo>
                    <a:pt x="2" y="164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34" y="198"/>
                  </a:lnTo>
                  <a:lnTo>
                    <a:pt x="66" y="196"/>
                  </a:lnTo>
                  <a:lnTo>
                    <a:pt x="66" y="196"/>
                  </a:lnTo>
                  <a:lnTo>
                    <a:pt x="84" y="196"/>
                  </a:lnTo>
                  <a:lnTo>
                    <a:pt x="102" y="198"/>
                  </a:lnTo>
                  <a:lnTo>
                    <a:pt x="120" y="202"/>
                  </a:lnTo>
                  <a:lnTo>
                    <a:pt x="136" y="206"/>
                  </a:lnTo>
                  <a:lnTo>
                    <a:pt x="152" y="212"/>
                  </a:lnTo>
                  <a:lnTo>
                    <a:pt x="166" y="218"/>
                  </a:lnTo>
                  <a:lnTo>
                    <a:pt x="180" y="224"/>
                  </a:lnTo>
                  <a:lnTo>
                    <a:pt x="192" y="234"/>
                  </a:lnTo>
                  <a:lnTo>
                    <a:pt x="204" y="242"/>
                  </a:lnTo>
                  <a:lnTo>
                    <a:pt x="214" y="252"/>
                  </a:lnTo>
                  <a:lnTo>
                    <a:pt x="222" y="262"/>
                  </a:lnTo>
                  <a:lnTo>
                    <a:pt x="230" y="274"/>
                  </a:lnTo>
                  <a:lnTo>
                    <a:pt x="236" y="284"/>
                  </a:lnTo>
                  <a:lnTo>
                    <a:pt x="240" y="298"/>
                  </a:lnTo>
                  <a:lnTo>
                    <a:pt x="242" y="310"/>
                  </a:lnTo>
                  <a:lnTo>
                    <a:pt x="244" y="322"/>
                  </a:lnTo>
                  <a:lnTo>
                    <a:pt x="244" y="322"/>
                  </a:lnTo>
                  <a:lnTo>
                    <a:pt x="244" y="334"/>
                  </a:lnTo>
                  <a:lnTo>
                    <a:pt x="242" y="344"/>
                  </a:lnTo>
                  <a:lnTo>
                    <a:pt x="234" y="364"/>
                  </a:lnTo>
                  <a:lnTo>
                    <a:pt x="234" y="364"/>
                  </a:lnTo>
                  <a:lnTo>
                    <a:pt x="266" y="364"/>
                  </a:lnTo>
                  <a:lnTo>
                    <a:pt x="298" y="360"/>
                  </a:lnTo>
                  <a:lnTo>
                    <a:pt x="330" y="356"/>
                  </a:lnTo>
                  <a:lnTo>
                    <a:pt x="258" y="466"/>
                  </a:lnTo>
                  <a:lnTo>
                    <a:pt x="428" y="314"/>
                  </a:lnTo>
                  <a:lnTo>
                    <a:pt x="428" y="314"/>
                  </a:lnTo>
                  <a:lnTo>
                    <a:pt x="424" y="316"/>
                  </a:lnTo>
                  <a:lnTo>
                    <a:pt x="424" y="316"/>
                  </a:lnTo>
                  <a:lnTo>
                    <a:pt x="442" y="304"/>
                  </a:lnTo>
                  <a:lnTo>
                    <a:pt x="458" y="290"/>
                  </a:lnTo>
                  <a:lnTo>
                    <a:pt x="472" y="274"/>
                  </a:lnTo>
                  <a:lnTo>
                    <a:pt x="484" y="258"/>
                  </a:lnTo>
                  <a:lnTo>
                    <a:pt x="494" y="240"/>
                  </a:lnTo>
                  <a:lnTo>
                    <a:pt x="502" y="222"/>
                  </a:lnTo>
                  <a:lnTo>
                    <a:pt x="506" y="202"/>
                  </a:lnTo>
                  <a:lnTo>
                    <a:pt x="506" y="182"/>
                  </a:lnTo>
                  <a:lnTo>
                    <a:pt x="506" y="182"/>
                  </a:lnTo>
                  <a:close/>
                  <a:moveTo>
                    <a:pt x="154" y="202"/>
                  </a:moveTo>
                  <a:lnTo>
                    <a:pt x="154" y="202"/>
                  </a:lnTo>
                  <a:lnTo>
                    <a:pt x="146" y="200"/>
                  </a:lnTo>
                  <a:lnTo>
                    <a:pt x="140" y="198"/>
                  </a:lnTo>
                  <a:lnTo>
                    <a:pt x="130" y="192"/>
                  </a:lnTo>
                  <a:lnTo>
                    <a:pt x="122" y="182"/>
                  </a:lnTo>
                  <a:lnTo>
                    <a:pt x="120" y="176"/>
                  </a:lnTo>
                  <a:lnTo>
                    <a:pt x="120" y="170"/>
                  </a:lnTo>
                  <a:lnTo>
                    <a:pt x="120" y="170"/>
                  </a:lnTo>
                  <a:lnTo>
                    <a:pt x="120" y="164"/>
                  </a:lnTo>
                  <a:lnTo>
                    <a:pt x="122" y="158"/>
                  </a:lnTo>
                  <a:lnTo>
                    <a:pt x="126" y="154"/>
                  </a:lnTo>
                  <a:lnTo>
                    <a:pt x="130" y="148"/>
                  </a:lnTo>
                  <a:lnTo>
                    <a:pt x="140" y="142"/>
                  </a:lnTo>
                  <a:lnTo>
                    <a:pt x="146" y="140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60" y="140"/>
                  </a:lnTo>
                  <a:lnTo>
                    <a:pt x="166" y="142"/>
                  </a:lnTo>
                  <a:lnTo>
                    <a:pt x="176" y="148"/>
                  </a:lnTo>
                  <a:lnTo>
                    <a:pt x="180" y="154"/>
                  </a:lnTo>
                  <a:lnTo>
                    <a:pt x="184" y="158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6" y="170"/>
                  </a:lnTo>
                  <a:lnTo>
                    <a:pt x="186" y="176"/>
                  </a:lnTo>
                  <a:lnTo>
                    <a:pt x="184" y="182"/>
                  </a:lnTo>
                  <a:lnTo>
                    <a:pt x="180" y="188"/>
                  </a:lnTo>
                  <a:lnTo>
                    <a:pt x="176" y="192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4" y="202"/>
                  </a:lnTo>
                  <a:lnTo>
                    <a:pt x="154" y="202"/>
                  </a:lnTo>
                  <a:close/>
                  <a:moveTo>
                    <a:pt x="254" y="202"/>
                  </a:moveTo>
                  <a:lnTo>
                    <a:pt x="254" y="202"/>
                  </a:lnTo>
                  <a:lnTo>
                    <a:pt x="248" y="200"/>
                  </a:lnTo>
                  <a:lnTo>
                    <a:pt x="242" y="198"/>
                  </a:lnTo>
                  <a:lnTo>
                    <a:pt x="232" y="192"/>
                  </a:lnTo>
                  <a:lnTo>
                    <a:pt x="228" y="188"/>
                  </a:lnTo>
                  <a:lnTo>
                    <a:pt x="224" y="182"/>
                  </a:lnTo>
                  <a:lnTo>
                    <a:pt x="222" y="176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222" y="164"/>
                  </a:lnTo>
                  <a:lnTo>
                    <a:pt x="224" y="158"/>
                  </a:lnTo>
                  <a:lnTo>
                    <a:pt x="228" y="154"/>
                  </a:lnTo>
                  <a:lnTo>
                    <a:pt x="232" y="148"/>
                  </a:lnTo>
                  <a:lnTo>
                    <a:pt x="242" y="142"/>
                  </a:lnTo>
                  <a:lnTo>
                    <a:pt x="248" y="140"/>
                  </a:lnTo>
                  <a:lnTo>
                    <a:pt x="254" y="140"/>
                  </a:lnTo>
                  <a:lnTo>
                    <a:pt x="254" y="140"/>
                  </a:lnTo>
                  <a:lnTo>
                    <a:pt x="262" y="140"/>
                  </a:lnTo>
                  <a:lnTo>
                    <a:pt x="268" y="142"/>
                  </a:lnTo>
                  <a:lnTo>
                    <a:pt x="278" y="148"/>
                  </a:lnTo>
                  <a:lnTo>
                    <a:pt x="282" y="154"/>
                  </a:lnTo>
                  <a:lnTo>
                    <a:pt x="286" y="158"/>
                  </a:lnTo>
                  <a:lnTo>
                    <a:pt x="288" y="164"/>
                  </a:lnTo>
                  <a:lnTo>
                    <a:pt x="288" y="170"/>
                  </a:lnTo>
                  <a:lnTo>
                    <a:pt x="288" y="170"/>
                  </a:lnTo>
                  <a:lnTo>
                    <a:pt x="288" y="176"/>
                  </a:lnTo>
                  <a:lnTo>
                    <a:pt x="286" y="182"/>
                  </a:lnTo>
                  <a:lnTo>
                    <a:pt x="282" y="188"/>
                  </a:lnTo>
                  <a:lnTo>
                    <a:pt x="278" y="192"/>
                  </a:lnTo>
                  <a:lnTo>
                    <a:pt x="268" y="198"/>
                  </a:lnTo>
                  <a:lnTo>
                    <a:pt x="262" y="200"/>
                  </a:lnTo>
                  <a:lnTo>
                    <a:pt x="254" y="202"/>
                  </a:lnTo>
                  <a:lnTo>
                    <a:pt x="254" y="202"/>
                  </a:lnTo>
                  <a:close/>
                  <a:moveTo>
                    <a:pt x="360" y="202"/>
                  </a:moveTo>
                  <a:lnTo>
                    <a:pt x="360" y="202"/>
                  </a:lnTo>
                  <a:lnTo>
                    <a:pt x="354" y="200"/>
                  </a:lnTo>
                  <a:lnTo>
                    <a:pt x="348" y="198"/>
                  </a:lnTo>
                  <a:lnTo>
                    <a:pt x="336" y="192"/>
                  </a:lnTo>
                  <a:lnTo>
                    <a:pt x="330" y="182"/>
                  </a:lnTo>
                  <a:lnTo>
                    <a:pt x="328" y="176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64"/>
                  </a:lnTo>
                  <a:lnTo>
                    <a:pt x="330" y="158"/>
                  </a:lnTo>
                  <a:lnTo>
                    <a:pt x="332" y="154"/>
                  </a:lnTo>
                  <a:lnTo>
                    <a:pt x="336" y="148"/>
                  </a:lnTo>
                  <a:lnTo>
                    <a:pt x="348" y="142"/>
                  </a:lnTo>
                  <a:lnTo>
                    <a:pt x="354" y="140"/>
                  </a:lnTo>
                  <a:lnTo>
                    <a:pt x="360" y="140"/>
                  </a:lnTo>
                  <a:lnTo>
                    <a:pt x="360" y="140"/>
                  </a:lnTo>
                  <a:lnTo>
                    <a:pt x="366" y="140"/>
                  </a:lnTo>
                  <a:lnTo>
                    <a:pt x="372" y="142"/>
                  </a:lnTo>
                  <a:lnTo>
                    <a:pt x="384" y="148"/>
                  </a:lnTo>
                  <a:lnTo>
                    <a:pt x="388" y="154"/>
                  </a:lnTo>
                  <a:lnTo>
                    <a:pt x="390" y="158"/>
                  </a:lnTo>
                  <a:lnTo>
                    <a:pt x="392" y="164"/>
                  </a:lnTo>
                  <a:lnTo>
                    <a:pt x="392" y="170"/>
                  </a:lnTo>
                  <a:lnTo>
                    <a:pt x="392" y="170"/>
                  </a:lnTo>
                  <a:lnTo>
                    <a:pt x="392" y="176"/>
                  </a:lnTo>
                  <a:lnTo>
                    <a:pt x="390" y="182"/>
                  </a:lnTo>
                  <a:lnTo>
                    <a:pt x="384" y="192"/>
                  </a:lnTo>
                  <a:lnTo>
                    <a:pt x="372" y="198"/>
                  </a:lnTo>
                  <a:lnTo>
                    <a:pt x="366" y="200"/>
                  </a:lnTo>
                  <a:lnTo>
                    <a:pt x="360" y="202"/>
                  </a:lnTo>
                  <a:lnTo>
                    <a:pt x="360" y="20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41" name="그룹 40"/>
          <p:cNvGrpSpPr/>
          <p:nvPr userDrawn="1"/>
        </p:nvGrpSpPr>
        <p:grpSpPr>
          <a:xfrm>
            <a:off x="7288776" y="5223657"/>
            <a:ext cx="798170" cy="968662"/>
            <a:chOff x="9144000" y="817563"/>
            <a:chExt cx="2660649" cy="3228976"/>
          </a:xfrm>
          <a:solidFill>
            <a:schemeClr val="bg1"/>
          </a:solidFill>
        </p:grpSpPr>
        <p:sp>
          <p:nvSpPr>
            <p:cNvPr id="42" name="Freeform 80"/>
            <p:cNvSpPr>
              <a:spLocks/>
            </p:cNvSpPr>
            <p:nvPr/>
          </p:nvSpPr>
          <p:spPr bwMode="auto">
            <a:xfrm>
              <a:off x="10356851" y="2601913"/>
              <a:ext cx="311150" cy="307976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98" y="0"/>
                </a:cxn>
                <a:cxn ang="0">
                  <a:pos x="116" y="2"/>
                </a:cxn>
                <a:cxn ang="0">
                  <a:pos x="134" y="8"/>
                </a:cxn>
                <a:cxn ang="0">
                  <a:pos x="150" y="18"/>
                </a:cxn>
                <a:cxn ang="0">
                  <a:pos x="166" y="30"/>
                </a:cxn>
                <a:cxn ang="0">
                  <a:pos x="178" y="44"/>
                </a:cxn>
                <a:cxn ang="0">
                  <a:pos x="188" y="62"/>
                </a:cxn>
                <a:cxn ang="0">
                  <a:pos x="194" y="78"/>
                </a:cxn>
                <a:cxn ang="0">
                  <a:pos x="196" y="98"/>
                </a:cxn>
                <a:cxn ang="0">
                  <a:pos x="196" y="98"/>
                </a:cxn>
                <a:cxn ang="0">
                  <a:pos x="194" y="116"/>
                </a:cxn>
                <a:cxn ang="0">
                  <a:pos x="188" y="132"/>
                </a:cxn>
                <a:cxn ang="0">
                  <a:pos x="178" y="150"/>
                </a:cxn>
                <a:cxn ang="0">
                  <a:pos x="166" y="164"/>
                </a:cxn>
                <a:cxn ang="0">
                  <a:pos x="150" y="176"/>
                </a:cxn>
                <a:cxn ang="0">
                  <a:pos x="134" y="186"/>
                </a:cxn>
                <a:cxn ang="0">
                  <a:pos x="116" y="192"/>
                </a:cxn>
                <a:cxn ang="0">
                  <a:pos x="98" y="194"/>
                </a:cxn>
                <a:cxn ang="0">
                  <a:pos x="98" y="194"/>
                </a:cxn>
                <a:cxn ang="0">
                  <a:pos x="80" y="192"/>
                </a:cxn>
                <a:cxn ang="0">
                  <a:pos x="62" y="186"/>
                </a:cxn>
                <a:cxn ang="0">
                  <a:pos x="46" y="176"/>
                </a:cxn>
                <a:cxn ang="0">
                  <a:pos x="30" y="164"/>
                </a:cxn>
                <a:cxn ang="0">
                  <a:pos x="18" y="150"/>
                </a:cxn>
                <a:cxn ang="0">
                  <a:pos x="8" y="132"/>
                </a:cxn>
                <a:cxn ang="0">
                  <a:pos x="2" y="116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2" y="78"/>
                </a:cxn>
                <a:cxn ang="0">
                  <a:pos x="8" y="62"/>
                </a:cxn>
                <a:cxn ang="0">
                  <a:pos x="18" y="44"/>
                </a:cxn>
                <a:cxn ang="0">
                  <a:pos x="30" y="30"/>
                </a:cxn>
                <a:cxn ang="0">
                  <a:pos x="46" y="18"/>
                </a:cxn>
                <a:cxn ang="0">
                  <a:pos x="62" y="8"/>
                </a:cxn>
                <a:cxn ang="0">
                  <a:pos x="80" y="2"/>
                </a:cxn>
                <a:cxn ang="0">
                  <a:pos x="98" y="0"/>
                </a:cxn>
                <a:cxn ang="0">
                  <a:pos x="98" y="0"/>
                </a:cxn>
              </a:cxnLst>
              <a:rect l="0" t="0" r="r" b="b"/>
              <a:pathLst>
                <a:path w="196" h="194">
                  <a:moveTo>
                    <a:pt x="98" y="0"/>
                  </a:moveTo>
                  <a:lnTo>
                    <a:pt x="98" y="0"/>
                  </a:lnTo>
                  <a:lnTo>
                    <a:pt x="116" y="2"/>
                  </a:lnTo>
                  <a:lnTo>
                    <a:pt x="134" y="8"/>
                  </a:lnTo>
                  <a:lnTo>
                    <a:pt x="150" y="18"/>
                  </a:lnTo>
                  <a:lnTo>
                    <a:pt x="166" y="30"/>
                  </a:lnTo>
                  <a:lnTo>
                    <a:pt x="178" y="44"/>
                  </a:lnTo>
                  <a:lnTo>
                    <a:pt x="188" y="62"/>
                  </a:lnTo>
                  <a:lnTo>
                    <a:pt x="194" y="78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116"/>
                  </a:lnTo>
                  <a:lnTo>
                    <a:pt x="188" y="132"/>
                  </a:lnTo>
                  <a:lnTo>
                    <a:pt x="178" y="150"/>
                  </a:lnTo>
                  <a:lnTo>
                    <a:pt x="166" y="164"/>
                  </a:lnTo>
                  <a:lnTo>
                    <a:pt x="150" y="176"/>
                  </a:lnTo>
                  <a:lnTo>
                    <a:pt x="134" y="186"/>
                  </a:lnTo>
                  <a:lnTo>
                    <a:pt x="116" y="192"/>
                  </a:lnTo>
                  <a:lnTo>
                    <a:pt x="98" y="194"/>
                  </a:lnTo>
                  <a:lnTo>
                    <a:pt x="98" y="194"/>
                  </a:lnTo>
                  <a:lnTo>
                    <a:pt x="80" y="192"/>
                  </a:lnTo>
                  <a:lnTo>
                    <a:pt x="62" y="186"/>
                  </a:lnTo>
                  <a:lnTo>
                    <a:pt x="46" y="176"/>
                  </a:lnTo>
                  <a:lnTo>
                    <a:pt x="30" y="164"/>
                  </a:lnTo>
                  <a:lnTo>
                    <a:pt x="18" y="150"/>
                  </a:lnTo>
                  <a:lnTo>
                    <a:pt x="8" y="132"/>
                  </a:lnTo>
                  <a:lnTo>
                    <a:pt x="2" y="116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2" y="78"/>
                  </a:lnTo>
                  <a:lnTo>
                    <a:pt x="8" y="62"/>
                  </a:lnTo>
                  <a:lnTo>
                    <a:pt x="18" y="44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2" y="8"/>
                  </a:lnTo>
                  <a:lnTo>
                    <a:pt x="80" y="2"/>
                  </a:lnTo>
                  <a:lnTo>
                    <a:pt x="98" y="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81"/>
            <p:cNvSpPr>
              <a:spLocks noEditPoints="1"/>
            </p:cNvSpPr>
            <p:nvPr/>
          </p:nvSpPr>
          <p:spPr bwMode="auto">
            <a:xfrm>
              <a:off x="9220199" y="1465264"/>
              <a:ext cx="2584450" cy="2581275"/>
            </a:xfrm>
            <a:custGeom>
              <a:avLst/>
              <a:gdLst/>
              <a:ahLst/>
              <a:cxnLst>
                <a:cxn ang="0">
                  <a:pos x="926" y="72"/>
                </a:cxn>
                <a:cxn ang="0">
                  <a:pos x="1102" y="122"/>
                </a:cxn>
                <a:cxn ang="0">
                  <a:pos x="1258" y="210"/>
                </a:cxn>
                <a:cxn ang="0">
                  <a:pos x="1390" y="332"/>
                </a:cxn>
                <a:cxn ang="0">
                  <a:pos x="1488" y="484"/>
                </a:cxn>
                <a:cxn ang="0">
                  <a:pos x="1546" y="660"/>
                </a:cxn>
                <a:cxn ang="0">
                  <a:pos x="1562" y="814"/>
                </a:cxn>
                <a:cxn ang="0">
                  <a:pos x="1538" y="998"/>
                </a:cxn>
                <a:cxn ang="0">
                  <a:pos x="1470" y="1166"/>
                </a:cxn>
                <a:cxn ang="0">
                  <a:pos x="1366" y="1314"/>
                </a:cxn>
                <a:cxn ang="0">
                  <a:pos x="1230" y="1432"/>
                </a:cxn>
                <a:cxn ang="0">
                  <a:pos x="1068" y="1516"/>
                </a:cxn>
                <a:cxn ang="0">
                  <a:pos x="890" y="1558"/>
                </a:cxn>
                <a:cxn ang="0">
                  <a:pos x="736" y="1558"/>
                </a:cxn>
                <a:cxn ang="0">
                  <a:pos x="552" y="1516"/>
                </a:cxn>
                <a:cxn ang="0">
                  <a:pos x="392" y="1432"/>
                </a:cxn>
                <a:cxn ang="0">
                  <a:pos x="256" y="1314"/>
                </a:cxn>
                <a:cxn ang="0">
                  <a:pos x="154" y="1166"/>
                </a:cxn>
                <a:cxn ang="0">
                  <a:pos x="88" y="998"/>
                </a:cxn>
                <a:cxn ang="0">
                  <a:pos x="66" y="814"/>
                </a:cxn>
                <a:cxn ang="0">
                  <a:pos x="80" y="660"/>
                </a:cxn>
                <a:cxn ang="0">
                  <a:pos x="138" y="484"/>
                </a:cxn>
                <a:cxn ang="0">
                  <a:pos x="234" y="332"/>
                </a:cxn>
                <a:cxn ang="0">
                  <a:pos x="362" y="210"/>
                </a:cxn>
                <a:cxn ang="0">
                  <a:pos x="518" y="122"/>
                </a:cxn>
                <a:cxn ang="0">
                  <a:pos x="698" y="72"/>
                </a:cxn>
                <a:cxn ang="0">
                  <a:pos x="1628" y="814"/>
                </a:cxn>
                <a:cxn ang="0">
                  <a:pos x="1610" y="648"/>
                </a:cxn>
                <a:cxn ang="0">
                  <a:pos x="1548" y="458"/>
                </a:cxn>
                <a:cxn ang="0">
                  <a:pos x="1444" y="292"/>
                </a:cxn>
                <a:cxn ang="0">
                  <a:pos x="1304" y="160"/>
                </a:cxn>
                <a:cxn ang="0">
                  <a:pos x="1134" y="62"/>
                </a:cxn>
                <a:cxn ang="0">
                  <a:pos x="940" y="8"/>
                </a:cxn>
                <a:cxn ang="0">
                  <a:pos x="772" y="0"/>
                </a:cxn>
                <a:cxn ang="0">
                  <a:pos x="570" y="36"/>
                </a:cxn>
                <a:cxn ang="0">
                  <a:pos x="390" y="116"/>
                </a:cxn>
                <a:cxn ang="0">
                  <a:pos x="236" y="236"/>
                </a:cxn>
                <a:cxn ang="0">
                  <a:pos x="116" y="388"/>
                </a:cxn>
                <a:cxn ang="0">
                  <a:pos x="36" y="568"/>
                </a:cxn>
                <a:cxn ang="0">
                  <a:pos x="2" y="770"/>
                </a:cxn>
                <a:cxn ang="0">
                  <a:pos x="10" y="938"/>
                </a:cxn>
                <a:cxn ang="0">
                  <a:pos x="64" y="1132"/>
                </a:cxn>
                <a:cxn ang="0">
                  <a:pos x="160" y="1302"/>
                </a:cxn>
                <a:cxn ang="0">
                  <a:pos x="294" y="1442"/>
                </a:cxn>
                <a:cxn ang="0">
                  <a:pos x="458" y="1548"/>
                </a:cxn>
                <a:cxn ang="0">
                  <a:pos x="648" y="1610"/>
                </a:cxn>
                <a:cxn ang="0">
                  <a:pos x="814" y="1626"/>
                </a:cxn>
                <a:cxn ang="0">
                  <a:pos x="1020" y="1602"/>
                </a:cxn>
                <a:cxn ang="0">
                  <a:pos x="1204" y="1530"/>
                </a:cxn>
                <a:cxn ang="0">
                  <a:pos x="1364" y="1418"/>
                </a:cxn>
                <a:cxn ang="0">
                  <a:pos x="1490" y="1270"/>
                </a:cxn>
                <a:cxn ang="0">
                  <a:pos x="1578" y="1096"/>
                </a:cxn>
                <a:cxn ang="0">
                  <a:pos x="1624" y="898"/>
                </a:cxn>
              </a:cxnLst>
              <a:rect l="0" t="0" r="r" b="b"/>
              <a:pathLst>
                <a:path w="1628" h="1626">
                  <a:moveTo>
                    <a:pt x="814" y="64"/>
                  </a:moveTo>
                  <a:lnTo>
                    <a:pt x="814" y="64"/>
                  </a:lnTo>
                  <a:lnTo>
                    <a:pt x="852" y="66"/>
                  </a:lnTo>
                  <a:lnTo>
                    <a:pt x="890" y="68"/>
                  </a:lnTo>
                  <a:lnTo>
                    <a:pt x="926" y="72"/>
                  </a:lnTo>
                  <a:lnTo>
                    <a:pt x="962" y="80"/>
                  </a:lnTo>
                  <a:lnTo>
                    <a:pt x="998" y="88"/>
                  </a:lnTo>
                  <a:lnTo>
                    <a:pt x="1034" y="98"/>
                  </a:lnTo>
                  <a:lnTo>
                    <a:pt x="1068" y="108"/>
                  </a:lnTo>
                  <a:lnTo>
                    <a:pt x="1102" y="122"/>
                  </a:lnTo>
                  <a:lnTo>
                    <a:pt x="1136" y="136"/>
                  </a:lnTo>
                  <a:lnTo>
                    <a:pt x="1168" y="152"/>
                  </a:lnTo>
                  <a:lnTo>
                    <a:pt x="1200" y="170"/>
                  </a:lnTo>
                  <a:lnTo>
                    <a:pt x="1230" y="190"/>
                  </a:lnTo>
                  <a:lnTo>
                    <a:pt x="1258" y="210"/>
                  </a:lnTo>
                  <a:lnTo>
                    <a:pt x="1288" y="232"/>
                  </a:lnTo>
                  <a:lnTo>
                    <a:pt x="1314" y="256"/>
                  </a:lnTo>
                  <a:lnTo>
                    <a:pt x="1340" y="280"/>
                  </a:lnTo>
                  <a:lnTo>
                    <a:pt x="1366" y="306"/>
                  </a:lnTo>
                  <a:lnTo>
                    <a:pt x="1390" y="332"/>
                  </a:lnTo>
                  <a:lnTo>
                    <a:pt x="1412" y="360"/>
                  </a:lnTo>
                  <a:lnTo>
                    <a:pt x="1432" y="390"/>
                  </a:lnTo>
                  <a:lnTo>
                    <a:pt x="1452" y="420"/>
                  </a:lnTo>
                  <a:lnTo>
                    <a:pt x="1470" y="452"/>
                  </a:lnTo>
                  <a:lnTo>
                    <a:pt x="1488" y="484"/>
                  </a:lnTo>
                  <a:lnTo>
                    <a:pt x="1502" y="518"/>
                  </a:lnTo>
                  <a:lnTo>
                    <a:pt x="1516" y="552"/>
                  </a:lnTo>
                  <a:lnTo>
                    <a:pt x="1528" y="586"/>
                  </a:lnTo>
                  <a:lnTo>
                    <a:pt x="1538" y="622"/>
                  </a:lnTo>
                  <a:lnTo>
                    <a:pt x="1546" y="660"/>
                  </a:lnTo>
                  <a:lnTo>
                    <a:pt x="1554" y="696"/>
                  </a:lnTo>
                  <a:lnTo>
                    <a:pt x="1558" y="734"/>
                  </a:lnTo>
                  <a:lnTo>
                    <a:pt x="1562" y="774"/>
                  </a:lnTo>
                  <a:lnTo>
                    <a:pt x="1562" y="814"/>
                  </a:lnTo>
                  <a:lnTo>
                    <a:pt x="1562" y="814"/>
                  </a:lnTo>
                  <a:lnTo>
                    <a:pt x="1562" y="850"/>
                  </a:lnTo>
                  <a:lnTo>
                    <a:pt x="1558" y="888"/>
                  </a:lnTo>
                  <a:lnTo>
                    <a:pt x="1554" y="926"/>
                  </a:lnTo>
                  <a:lnTo>
                    <a:pt x="1546" y="962"/>
                  </a:lnTo>
                  <a:lnTo>
                    <a:pt x="1538" y="998"/>
                  </a:lnTo>
                  <a:lnTo>
                    <a:pt x="1528" y="1034"/>
                  </a:lnTo>
                  <a:lnTo>
                    <a:pt x="1516" y="1068"/>
                  </a:lnTo>
                  <a:lnTo>
                    <a:pt x="1502" y="1102"/>
                  </a:lnTo>
                  <a:lnTo>
                    <a:pt x="1488" y="1134"/>
                  </a:lnTo>
                  <a:lnTo>
                    <a:pt x="1470" y="1166"/>
                  </a:lnTo>
                  <a:lnTo>
                    <a:pt x="1452" y="1198"/>
                  </a:lnTo>
                  <a:lnTo>
                    <a:pt x="1432" y="1228"/>
                  </a:lnTo>
                  <a:lnTo>
                    <a:pt x="1412" y="1258"/>
                  </a:lnTo>
                  <a:lnTo>
                    <a:pt x="1390" y="1286"/>
                  </a:lnTo>
                  <a:lnTo>
                    <a:pt x="1366" y="1314"/>
                  </a:lnTo>
                  <a:lnTo>
                    <a:pt x="1340" y="1340"/>
                  </a:lnTo>
                  <a:lnTo>
                    <a:pt x="1314" y="1364"/>
                  </a:lnTo>
                  <a:lnTo>
                    <a:pt x="1288" y="1388"/>
                  </a:lnTo>
                  <a:lnTo>
                    <a:pt x="1258" y="1412"/>
                  </a:lnTo>
                  <a:lnTo>
                    <a:pt x="1230" y="1432"/>
                  </a:lnTo>
                  <a:lnTo>
                    <a:pt x="1200" y="1452"/>
                  </a:lnTo>
                  <a:lnTo>
                    <a:pt x="1168" y="1470"/>
                  </a:lnTo>
                  <a:lnTo>
                    <a:pt x="1136" y="1486"/>
                  </a:lnTo>
                  <a:lnTo>
                    <a:pt x="1102" y="1502"/>
                  </a:lnTo>
                  <a:lnTo>
                    <a:pt x="1068" y="1516"/>
                  </a:lnTo>
                  <a:lnTo>
                    <a:pt x="1034" y="1528"/>
                  </a:lnTo>
                  <a:lnTo>
                    <a:pt x="998" y="1538"/>
                  </a:lnTo>
                  <a:lnTo>
                    <a:pt x="962" y="1546"/>
                  </a:lnTo>
                  <a:lnTo>
                    <a:pt x="926" y="1552"/>
                  </a:lnTo>
                  <a:lnTo>
                    <a:pt x="890" y="1558"/>
                  </a:lnTo>
                  <a:lnTo>
                    <a:pt x="852" y="1560"/>
                  </a:lnTo>
                  <a:lnTo>
                    <a:pt x="814" y="1562"/>
                  </a:lnTo>
                  <a:lnTo>
                    <a:pt x="814" y="1562"/>
                  </a:lnTo>
                  <a:lnTo>
                    <a:pt x="774" y="1560"/>
                  </a:lnTo>
                  <a:lnTo>
                    <a:pt x="736" y="1558"/>
                  </a:lnTo>
                  <a:lnTo>
                    <a:pt x="698" y="1552"/>
                  </a:lnTo>
                  <a:lnTo>
                    <a:pt x="660" y="1546"/>
                  </a:lnTo>
                  <a:lnTo>
                    <a:pt x="624" y="1538"/>
                  </a:lnTo>
                  <a:lnTo>
                    <a:pt x="588" y="1528"/>
                  </a:lnTo>
                  <a:lnTo>
                    <a:pt x="552" y="1516"/>
                  </a:lnTo>
                  <a:lnTo>
                    <a:pt x="518" y="1502"/>
                  </a:lnTo>
                  <a:lnTo>
                    <a:pt x="486" y="1486"/>
                  </a:lnTo>
                  <a:lnTo>
                    <a:pt x="452" y="1470"/>
                  </a:lnTo>
                  <a:lnTo>
                    <a:pt x="422" y="1452"/>
                  </a:lnTo>
                  <a:lnTo>
                    <a:pt x="392" y="1432"/>
                  </a:lnTo>
                  <a:lnTo>
                    <a:pt x="362" y="1412"/>
                  </a:lnTo>
                  <a:lnTo>
                    <a:pt x="334" y="1388"/>
                  </a:lnTo>
                  <a:lnTo>
                    <a:pt x="306" y="1364"/>
                  </a:lnTo>
                  <a:lnTo>
                    <a:pt x="282" y="1340"/>
                  </a:lnTo>
                  <a:lnTo>
                    <a:pt x="256" y="1314"/>
                  </a:lnTo>
                  <a:lnTo>
                    <a:pt x="234" y="1286"/>
                  </a:lnTo>
                  <a:lnTo>
                    <a:pt x="212" y="1258"/>
                  </a:lnTo>
                  <a:lnTo>
                    <a:pt x="190" y="1228"/>
                  </a:lnTo>
                  <a:lnTo>
                    <a:pt x="172" y="1198"/>
                  </a:lnTo>
                  <a:lnTo>
                    <a:pt x="154" y="1166"/>
                  </a:lnTo>
                  <a:lnTo>
                    <a:pt x="138" y="1134"/>
                  </a:lnTo>
                  <a:lnTo>
                    <a:pt x="124" y="1102"/>
                  </a:lnTo>
                  <a:lnTo>
                    <a:pt x="110" y="1068"/>
                  </a:lnTo>
                  <a:lnTo>
                    <a:pt x="98" y="1034"/>
                  </a:lnTo>
                  <a:lnTo>
                    <a:pt x="88" y="998"/>
                  </a:lnTo>
                  <a:lnTo>
                    <a:pt x="80" y="962"/>
                  </a:lnTo>
                  <a:lnTo>
                    <a:pt x="74" y="926"/>
                  </a:lnTo>
                  <a:lnTo>
                    <a:pt x="70" y="888"/>
                  </a:lnTo>
                  <a:lnTo>
                    <a:pt x="66" y="850"/>
                  </a:lnTo>
                  <a:lnTo>
                    <a:pt x="66" y="814"/>
                  </a:lnTo>
                  <a:lnTo>
                    <a:pt x="66" y="814"/>
                  </a:lnTo>
                  <a:lnTo>
                    <a:pt x="66" y="774"/>
                  </a:lnTo>
                  <a:lnTo>
                    <a:pt x="70" y="734"/>
                  </a:lnTo>
                  <a:lnTo>
                    <a:pt x="74" y="696"/>
                  </a:lnTo>
                  <a:lnTo>
                    <a:pt x="80" y="660"/>
                  </a:lnTo>
                  <a:lnTo>
                    <a:pt x="88" y="622"/>
                  </a:lnTo>
                  <a:lnTo>
                    <a:pt x="98" y="586"/>
                  </a:lnTo>
                  <a:lnTo>
                    <a:pt x="110" y="552"/>
                  </a:lnTo>
                  <a:lnTo>
                    <a:pt x="124" y="518"/>
                  </a:lnTo>
                  <a:lnTo>
                    <a:pt x="138" y="484"/>
                  </a:lnTo>
                  <a:lnTo>
                    <a:pt x="154" y="452"/>
                  </a:lnTo>
                  <a:lnTo>
                    <a:pt x="172" y="420"/>
                  </a:lnTo>
                  <a:lnTo>
                    <a:pt x="190" y="390"/>
                  </a:lnTo>
                  <a:lnTo>
                    <a:pt x="212" y="360"/>
                  </a:lnTo>
                  <a:lnTo>
                    <a:pt x="234" y="332"/>
                  </a:lnTo>
                  <a:lnTo>
                    <a:pt x="256" y="306"/>
                  </a:lnTo>
                  <a:lnTo>
                    <a:pt x="282" y="280"/>
                  </a:lnTo>
                  <a:lnTo>
                    <a:pt x="306" y="256"/>
                  </a:lnTo>
                  <a:lnTo>
                    <a:pt x="334" y="232"/>
                  </a:lnTo>
                  <a:lnTo>
                    <a:pt x="362" y="210"/>
                  </a:lnTo>
                  <a:lnTo>
                    <a:pt x="392" y="190"/>
                  </a:lnTo>
                  <a:lnTo>
                    <a:pt x="422" y="170"/>
                  </a:lnTo>
                  <a:lnTo>
                    <a:pt x="452" y="152"/>
                  </a:lnTo>
                  <a:lnTo>
                    <a:pt x="486" y="136"/>
                  </a:lnTo>
                  <a:lnTo>
                    <a:pt x="518" y="122"/>
                  </a:lnTo>
                  <a:lnTo>
                    <a:pt x="552" y="108"/>
                  </a:lnTo>
                  <a:lnTo>
                    <a:pt x="588" y="98"/>
                  </a:lnTo>
                  <a:lnTo>
                    <a:pt x="624" y="88"/>
                  </a:lnTo>
                  <a:lnTo>
                    <a:pt x="660" y="80"/>
                  </a:lnTo>
                  <a:lnTo>
                    <a:pt x="698" y="72"/>
                  </a:lnTo>
                  <a:lnTo>
                    <a:pt x="736" y="68"/>
                  </a:lnTo>
                  <a:lnTo>
                    <a:pt x="774" y="66"/>
                  </a:lnTo>
                  <a:lnTo>
                    <a:pt x="814" y="64"/>
                  </a:lnTo>
                  <a:lnTo>
                    <a:pt x="814" y="64"/>
                  </a:lnTo>
                  <a:close/>
                  <a:moveTo>
                    <a:pt x="1628" y="814"/>
                  </a:moveTo>
                  <a:lnTo>
                    <a:pt x="1628" y="814"/>
                  </a:lnTo>
                  <a:lnTo>
                    <a:pt x="1626" y="770"/>
                  </a:lnTo>
                  <a:lnTo>
                    <a:pt x="1624" y="728"/>
                  </a:lnTo>
                  <a:lnTo>
                    <a:pt x="1618" y="688"/>
                  </a:lnTo>
                  <a:lnTo>
                    <a:pt x="1610" y="648"/>
                  </a:lnTo>
                  <a:lnTo>
                    <a:pt x="1602" y="608"/>
                  </a:lnTo>
                  <a:lnTo>
                    <a:pt x="1592" y="568"/>
                  </a:lnTo>
                  <a:lnTo>
                    <a:pt x="1578" y="530"/>
                  </a:lnTo>
                  <a:lnTo>
                    <a:pt x="1564" y="494"/>
                  </a:lnTo>
                  <a:lnTo>
                    <a:pt x="1548" y="458"/>
                  </a:lnTo>
                  <a:lnTo>
                    <a:pt x="1530" y="422"/>
                  </a:lnTo>
                  <a:lnTo>
                    <a:pt x="1510" y="388"/>
                  </a:lnTo>
                  <a:lnTo>
                    <a:pt x="1490" y="356"/>
                  </a:lnTo>
                  <a:lnTo>
                    <a:pt x="1468" y="324"/>
                  </a:lnTo>
                  <a:lnTo>
                    <a:pt x="1444" y="292"/>
                  </a:lnTo>
                  <a:lnTo>
                    <a:pt x="1418" y="264"/>
                  </a:lnTo>
                  <a:lnTo>
                    <a:pt x="1392" y="236"/>
                  </a:lnTo>
                  <a:lnTo>
                    <a:pt x="1364" y="208"/>
                  </a:lnTo>
                  <a:lnTo>
                    <a:pt x="1334" y="184"/>
                  </a:lnTo>
                  <a:lnTo>
                    <a:pt x="1304" y="160"/>
                  </a:lnTo>
                  <a:lnTo>
                    <a:pt x="1272" y="136"/>
                  </a:lnTo>
                  <a:lnTo>
                    <a:pt x="1238" y="116"/>
                  </a:lnTo>
                  <a:lnTo>
                    <a:pt x="1204" y="96"/>
                  </a:lnTo>
                  <a:lnTo>
                    <a:pt x="1170" y="78"/>
                  </a:lnTo>
                  <a:lnTo>
                    <a:pt x="1134" y="62"/>
                  </a:lnTo>
                  <a:lnTo>
                    <a:pt x="1096" y="48"/>
                  </a:lnTo>
                  <a:lnTo>
                    <a:pt x="1058" y="36"/>
                  </a:lnTo>
                  <a:lnTo>
                    <a:pt x="1020" y="24"/>
                  </a:lnTo>
                  <a:lnTo>
                    <a:pt x="980" y="16"/>
                  </a:lnTo>
                  <a:lnTo>
                    <a:pt x="940" y="8"/>
                  </a:lnTo>
                  <a:lnTo>
                    <a:pt x="898" y="4"/>
                  </a:lnTo>
                  <a:lnTo>
                    <a:pt x="856" y="0"/>
                  </a:lnTo>
                  <a:lnTo>
                    <a:pt x="814" y="0"/>
                  </a:lnTo>
                  <a:lnTo>
                    <a:pt x="814" y="0"/>
                  </a:lnTo>
                  <a:lnTo>
                    <a:pt x="772" y="0"/>
                  </a:lnTo>
                  <a:lnTo>
                    <a:pt x="730" y="4"/>
                  </a:lnTo>
                  <a:lnTo>
                    <a:pt x="688" y="8"/>
                  </a:lnTo>
                  <a:lnTo>
                    <a:pt x="648" y="16"/>
                  </a:lnTo>
                  <a:lnTo>
                    <a:pt x="608" y="24"/>
                  </a:lnTo>
                  <a:lnTo>
                    <a:pt x="570" y="36"/>
                  </a:lnTo>
                  <a:lnTo>
                    <a:pt x="532" y="48"/>
                  </a:lnTo>
                  <a:lnTo>
                    <a:pt x="494" y="62"/>
                  </a:lnTo>
                  <a:lnTo>
                    <a:pt x="458" y="78"/>
                  </a:lnTo>
                  <a:lnTo>
                    <a:pt x="424" y="96"/>
                  </a:lnTo>
                  <a:lnTo>
                    <a:pt x="390" y="116"/>
                  </a:lnTo>
                  <a:lnTo>
                    <a:pt x="356" y="136"/>
                  </a:lnTo>
                  <a:lnTo>
                    <a:pt x="324" y="160"/>
                  </a:lnTo>
                  <a:lnTo>
                    <a:pt x="294" y="184"/>
                  </a:lnTo>
                  <a:lnTo>
                    <a:pt x="264" y="208"/>
                  </a:lnTo>
                  <a:lnTo>
                    <a:pt x="236" y="236"/>
                  </a:lnTo>
                  <a:lnTo>
                    <a:pt x="210" y="264"/>
                  </a:lnTo>
                  <a:lnTo>
                    <a:pt x="184" y="292"/>
                  </a:lnTo>
                  <a:lnTo>
                    <a:pt x="160" y="324"/>
                  </a:lnTo>
                  <a:lnTo>
                    <a:pt x="138" y="356"/>
                  </a:lnTo>
                  <a:lnTo>
                    <a:pt x="116" y="388"/>
                  </a:lnTo>
                  <a:lnTo>
                    <a:pt x="98" y="422"/>
                  </a:lnTo>
                  <a:lnTo>
                    <a:pt x="80" y="458"/>
                  </a:lnTo>
                  <a:lnTo>
                    <a:pt x="64" y="494"/>
                  </a:lnTo>
                  <a:lnTo>
                    <a:pt x="50" y="530"/>
                  </a:lnTo>
                  <a:lnTo>
                    <a:pt x="36" y="568"/>
                  </a:lnTo>
                  <a:lnTo>
                    <a:pt x="26" y="608"/>
                  </a:lnTo>
                  <a:lnTo>
                    <a:pt x="16" y="648"/>
                  </a:lnTo>
                  <a:lnTo>
                    <a:pt x="10" y="688"/>
                  </a:lnTo>
                  <a:lnTo>
                    <a:pt x="4" y="728"/>
                  </a:lnTo>
                  <a:lnTo>
                    <a:pt x="2" y="770"/>
                  </a:lnTo>
                  <a:lnTo>
                    <a:pt x="0" y="814"/>
                  </a:lnTo>
                  <a:lnTo>
                    <a:pt x="0" y="814"/>
                  </a:lnTo>
                  <a:lnTo>
                    <a:pt x="2" y="856"/>
                  </a:lnTo>
                  <a:lnTo>
                    <a:pt x="4" y="898"/>
                  </a:lnTo>
                  <a:lnTo>
                    <a:pt x="10" y="938"/>
                  </a:lnTo>
                  <a:lnTo>
                    <a:pt x="16" y="978"/>
                  </a:lnTo>
                  <a:lnTo>
                    <a:pt x="26" y="1018"/>
                  </a:lnTo>
                  <a:lnTo>
                    <a:pt x="36" y="1058"/>
                  </a:lnTo>
                  <a:lnTo>
                    <a:pt x="50" y="1096"/>
                  </a:lnTo>
                  <a:lnTo>
                    <a:pt x="64" y="1132"/>
                  </a:lnTo>
                  <a:lnTo>
                    <a:pt x="80" y="1168"/>
                  </a:lnTo>
                  <a:lnTo>
                    <a:pt x="98" y="1204"/>
                  </a:lnTo>
                  <a:lnTo>
                    <a:pt x="116" y="1238"/>
                  </a:lnTo>
                  <a:lnTo>
                    <a:pt x="138" y="1270"/>
                  </a:lnTo>
                  <a:lnTo>
                    <a:pt x="160" y="1302"/>
                  </a:lnTo>
                  <a:lnTo>
                    <a:pt x="184" y="1334"/>
                  </a:lnTo>
                  <a:lnTo>
                    <a:pt x="210" y="1362"/>
                  </a:lnTo>
                  <a:lnTo>
                    <a:pt x="236" y="1390"/>
                  </a:lnTo>
                  <a:lnTo>
                    <a:pt x="264" y="1418"/>
                  </a:lnTo>
                  <a:lnTo>
                    <a:pt x="294" y="1442"/>
                  </a:lnTo>
                  <a:lnTo>
                    <a:pt x="324" y="1466"/>
                  </a:lnTo>
                  <a:lnTo>
                    <a:pt x="356" y="1490"/>
                  </a:lnTo>
                  <a:lnTo>
                    <a:pt x="390" y="1510"/>
                  </a:lnTo>
                  <a:lnTo>
                    <a:pt x="424" y="1530"/>
                  </a:lnTo>
                  <a:lnTo>
                    <a:pt x="458" y="1548"/>
                  </a:lnTo>
                  <a:lnTo>
                    <a:pt x="494" y="1564"/>
                  </a:lnTo>
                  <a:lnTo>
                    <a:pt x="532" y="1578"/>
                  </a:lnTo>
                  <a:lnTo>
                    <a:pt x="570" y="1590"/>
                  </a:lnTo>
                  <a:lnTo>
                    <a:pt x="608" y="1602"/>
                  </a:lnTo>
                  <a:lnTo>
                    <a:pt x="648" y="1610"/>
                  </a:lnTo>
                  <a:lnTo>
                    <a:pt x="688" y="1618"/>
                  </a:lnTo>
                  <a:lnTo>
                    <a:pt x="730" y="1622"/>
                  </a:lnTo>
                  <a:lnTo>
                    <a:pt x="772" y="1626"/>
                  </a:lnTo>
                  <a:lnTo>
                    <a:pt x="814" y="1626"/>
                  </a:lnTo>
                  <a:lnTo>
                    <a:pt x="814" y="1626"/>
                  </a:lnTo>
                  <a:lnTo>
                    <a:pt x="856" y="1626"/>
                  </a:lnTo>
                  <a:lnTo>
                    <a:pt x="898" y="1622"/>
                  </a:lnTo>
                  <a:lnTo>
                    <a:pt x="940" y="1618"/>
                  </a:lnTo>
                  <a:lnTo>
                    <a:pt x="980" y="1610"/>
                  </a:lnTo>
                  <a:lnTo>
                    <a:pt x="1020" y="1602"/>
                  </a:lnTo>
                  <a:lnTo>
                    <a:pt x="1058" y="1590"/>
                  </a:lnTo>
                  <a:lnTo>
                    <a:pt x="1096" y="1578"/>
                  </a:lnTo>
                  <a:lnTo>
                    <a:pt x="1134" y="1564"/>
                  </a:lnTo>
                  <a:lnTo>
                    <a:pt x="1170" y="1548"/>
                  </a:lnTo>
                  <a:lnTo>
                    <a:pt x="1204" y="1530"/>
                  </a:lnTo>
                  <a:lnTo>
                    <a:pt x="1238" y="1510"/>
                  </a:lnTo>
                  <a:lnTo>
                    <a:pt x="1272" y="1490"/>
                  </a:lnTo>
                  <a:lnTo>
                    <a:pt x="1304" y="1466"/>
                  </a:lnTo>
                  <a:lnTo>
                    <a:pt x="1334" y="1442"/>
                  </a:lnTo>
                  <a:lnTo>
                    <a:pt x="1364" y="1418"/>
                  </a:lnTo>
                  <a:lnTo>
                    <a:pt x="1392" y="1390"/>
                  </a:lnTo>
                  <a:lnTo>
                    <a:pt x="1418" y="1362"/>
                  </a:lnTo>
                  <a:lnTo>
                    <a:pt x="1444" y="1334"/>
                  </a:lnTo>
                  <a:lnTo>
                    <a:pt x="1468" y="1302"/>
                  </a:lnTo>
                  <a:lnTo>
                    <a:pt x="1490" y="1270"/>
                  </a:lnTo>
                  <a:lnTo>
                    <a:pt x="1510" y="1238"/>
                  </a:lnTo>
                  <a:lnTo>
                    <a:pt x="1530" y="1204"/>
                  </a:lnTo>
                  <a:lnTo>
                    <a:pt x="1548" y="1168"/>
                  </a:lnTo>
                  <a:lnTo>
                    <a:pt x="1564" y="1132"/>
                  </a:lnTo>
                  <a:lnTo>
                    <a:pt x="1578" y="1096"/>
                  </a:lnTo>
                  <a:lnTo>
                    <a:pt x="1592" y="1058"/>
                  </a:lnTo>
                  <a:lnTo>
                    <a:pt x="1602" y="1018"/>
                  </a:lnTo>
                  <a:lnTo>
                    <a:pt x="1610" y="978"/>
                  </a:lnTo>
                  <a:lnTo>
                    <a:pt x="1618" y="938"/>
                  </a:lnTo>
                  <a:lnTo>
                    <a:pt x="1624" y="898"/>
                  </a:lnTo>
                  <a:lnTo>
                    <a:pt x="1626" y="856"/>
                  </a:lnTo>
                  <a:lnTo>
                    <a:pt x="1628" y="814"/>
                  </a:lnTo>
                  <a:lnTo>
                    <a:pt x="1628" y="8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82"/>
            <p:cNvSpPr>
              <a:spLocks noEditPoints="1"/>
            </p:cNvSpPr>
            <p:nvPr/>
          </p:nvSpPr>
          <p:spPr bwMode="auto">
            <a:xfrm>
              <a:off x="9686923" y="1928815"/>
              <a:ext cx="1650998" cy="1654176"/>
            </a:xfrm>
            <a:custGeom>
              <a:avLst/>
              <a:gdLst/>
              <a:ahLst/>
              <a:cxnLst>
                <a:cxn ang="0">
                  <a:pos x="1038" y="466"/>
                </a:cxn>
                <a:cxn ang="0">
                  <a:pos x="1018" y="364"/>
                </a:cxn>
                <a:cxn ang="0">
                  <a:pos x="978" y="270"/>
                </a:cxn>
                <a:cxn ang="0">
                  <a:pos x="924" y="188"/>
                </a:cxn>
                <a:cxn ang="0">
                  <a:pos x="854" y="118"/>
                </a:cxn>
                <a:cxn ang="0">
                  <a:pos x="770" y="62"/>
                </a:cxn>
                <a:cxn ang="0">
                  <a:pos x="676" y="24"/>
                </a:cxn>
                <a:cxn ang="0">
                  <a:pos x="574" y="2"/>
                </a:cxn>
                <a:cxn ang="0">
                  <a:pos x="492" y="0"/>
                </a:cxn>
                <a:cxn ang="0">
                  <a:pos x="388" y="16"/>
                </a:cxn>
                <a:cxn ang="0">
                  <a:pos x="292" y="50"/>
                </a:cxn>
                <a:cxn ang="0">
                  <a:pos x="206" y="102"/>
                </a:cxn>
                <a:cxn ang="0">
                  <a:pos x="132" y="168"/>
                </a:cxn>
                <a:cxn ang="0">
                  <a:pos x="74" y="248"/>
                </a:cxn>
                <a:cxn ang="0">
                  <a:pos x="30" y="340"/>
                </a:cxn>
                <a:cxn ang="0">
                  <a:pos x="6" y="440"/>
                </a:cxn>
                <a:cxn ang="0">
                  <a:pos x="0" y="522"/>
                </a:cxn>
                <a:cxn ang="0">
                  <a:pos x="10" y="628"/>
                </a:cxn>
                <a:cxn ang="0">
                  <a:pos x="40" y="726"/>
                </a:cxn>
                <a:cxn ang="0">
                  <a:pos x="86" y="814"/>
                </a:cxn>
                <a:cxn ang="0">
                  <a:pos x="150" y="892"/>
                </a:cxn>
                <a:cxn ang="0">
                  <a:pos x="226" y="954"/>
                </a:cxn>
                <a:cxn ang="0">
                  <a:pos x="316" y="1002"/>
                </a:cxn>
                <a:cxn ang="0">
                  <a:pos x="414" y="1032"/>
                </a:cxn>
                <a:cxn ang="0">
                  <a:pos x="520" y="1042"/>
                </a:cxn>
                <a:cxn ang="0">
                  <a:pos x="600" y="1036"/>
                </a:cxn>
                <a:cxn ang="0">
                  <a:pos x="702" y="1010"/>
                </a:cxn>
                <a:cxn ang="0">
                  <a:pos x="792" y="968"/>
                </a:cxn>
                <a:cxn ang="0">
                  <a:pos x="872" y="908"/>
                </a:cxn>
                <a:cxn ang="0">
                  <a:pos x="938" y="834"/>
                </a:cxn>
                <a:cxn ang="0">
                  <a:pos x="990" y="750"/>
                </a:cxn>
                <a:cxn ang="0">
                  <a:pos x="1024" y="652"/>
                </a:cxn>
                <a:cxn ang="0">
                  <a:pos x="1040" y="548"/>
                </a:cxn>
                <a:cxn ang="0">
                  <a:pos x="520" y="50"/>
                </a:cxn>
                <a:cxn ang="0">
                  <a:pos x="614" y="58"/>
                </a:cxn>
                <a:cxn ang="0">
                  <a:pos x="778" y="130"/>
                </a:cxn>
                <a:cxn ang="0">
                  <a:pos x="900" y="258"/>
                </a:cxn>
                <a:cxn ang="0">
                  <a:pos x="966" y="426"/>
                </a:cxn>
                <a:cxn ang="0">
                  <a:pos x="974" y="566"/>
                </a:cxn>
                <a:cxn ang="0">
                  <a:pos x="922" y="734"/>
                </a:cxn>
                <a:cxn ang="0">
                  <a:pos x="814" y="870"/>
                </a:cxn>
                <a:cxn ang="0">
                  <a:pos x="658" y="956"/>
                </a:cxn>
                <a:cxn ang="0">
                  <a:pos x="544" y="976"/>
                </a:cxn>
                <a:cxn ang="0">
                  <a:pos x="472" y="974"/>
                </a:cxn>
                <a:cxn ang="0">
                  <a:pos x="340" y="940"/>
                </a:cxn>
                <a:cxn ang="0">
                  <a:pos x="194" y="840"/>
                </a:cxn>
                <a:cxn ang="0">
                  <a:pos x="100" y="696"/>
                </a:cxn>
                <a:cxn ang="0">
                  <a:pos x="64" y="522"/>
                </a:cxn>
                <a:cxn ang="0">
                  <a:pos x="84" y="380"/>
                </a:cxn>
                <a:cxn ang="0">
                  <a:pos x="166" y="220"/>
                </a:cxn>
                <a:cxn ang="0">
                  <a:pos x="300" y="106"/>
                </a:cxn>
                <a:cxn ang="0">
                  <a:pos x="448" y="54"/>
                </a:cxn>
                <a:cxn ang="0">
                  <a:pos x="520" y="50"/>
                </a:cxn>
              </a:cxnLst>
              <a:rect l="0" t="0" r="r" b="b"/>
              <a:pathLst>
                <a:path w="1040" h="1042">
                  <a:moveTo>
                    <a:pt x="1040" y="522"/>
                  </a:moveTo>
                  <a:lnTo>
                    <a:pt x="1040" y="522"/>
                  </a:lnTo>
                  <a:lnTo>
                    <a:pt x="1040" y="494"/>
                  </a:lnTo>
                  <a:lnTo>
                    <a:pt x="1038" y="466"/>
                  </a:lnTo>
                  <a:lnTo>
                    <a:pt x="1034" y="440"/>
                  </a:lnTo>
                  <a:lnTo>
                    <a:pt x="1030" y="414"/>
                  </a:lnTo>
                  <a:lnTo>
                    <a:pt x="1024" y="390"/>
                  </a:lnTo>
                  <a:lnTo>
                    <a:pt x="1018" y="364"/>
                  </a:lnTo>
                  <a:lnTo>
                    <a:pt x="1010" y="340"/>
                  </a:lnTo>
                  <a:lnTo>
                    <a:pt x="1000" y="316"/>
                  </a:lnTo>
                  <a:lnTo>
                    <a:pt x="990" y="292"/>
                  </a:lnTo>
                  <a:lnTo>
                    <a:pt x="978" y="270"/>
                  </a:lnTo>
                  <a:lnTo>
                    <a:pt x="966" y="248"/>
                  </a:lnTo>
                  <a:lnTo>
                    <a:pt x="954" y="228"/>
                  </a:lnTo>
                  <a:lnTo>
                    <a:pt x="938" y="208"/>
                  </a:lnTo>
                  <a:lnTo>
                    <a:pt x="924" y="188"/>
                  </a:lnTo>
                  <a:lnTo>
                    <a:pt x="908" y="168"/>
                  </a:lnTo>
                  <a:lnTo>
                    <a:pt x="890" y="150"/>
                  </a:lnTo>
                  <a:lnTo>
                    <a:pt x="872" y="134"/>
                  </a:lnTo>
                  <a:lnTo>
                    <a:pt x="854" y="118"/>
                  </a:lnTo>
                  <a:lnTo>
                    <a:pt x="834" y="102"/>
                  </a:lnTo>
                  <a:lnTo>
                    <a:pt x="814" y="88"/>
                  </a:lnTo>
                  <a:lnTo>
                    <a:pt x="792" y="74"/>
                  </a:lnTo>
                  <a:lnTo>
                    <a:pt x="770" y="62"/>
                  </a:lnTo>
                  <a:lnTo>
                    <a:pt x="748" y="50"/>
                  </a:lnTo>
                  <a:lnTo>
                    <a:pt x="724" y="40"/>
                  </a:lnTo>
                  <a:lnTo>
                    <a:pt x="702" y="32"/>
                  </a:lnTo>
                  <a:lnTo>
                    <a:pt x="676" y="24"/>
                  </a:lnTo>
                  <a:lnTo>
                    <a:pt x="652" y="16"/>
                  </a:lnTo>
                  <a:lnTo>
                    <a:pt x="626" y="10"/>
                  </a:lnTo>
                  <a:lnTo>
                    <a:pt x="600" y="6"/>
                  </a:lnTo>
                  <a:lnTo>
                    <a:pt x="574" y="2"/>
                  </a:lnTo>
                  <a:lnTo>
                    <a:pt x="548" y="0"/>
                  </a:lnTo>
                  <a:lnTo>
                    <a:pt x="520" y="0"/>
                  </a:lnTo>
                  <a:lnTo>
                    <a:pt x="520" y="0"/>
                  </a:lnTo>
                  <a:lnTo>
                    <a:pt x="492" y="0"/>
                  </a:lnTo>
                  <a:lnTo>
                    <a:pt x="466" y="2"/>
                  </a:lnTo>
                  <a:lnTo>
                    <a:pt x="440" y="6"/>
                  </a:lnTo>
                  <a:lnTo>
                    <a:pt x="414" y="10"/>
                  </a:lnTo>
                  <a:lnTo>
                    <a:pt x="388" y="16"/>
                  </a:lnTo>
                  <a:lnTo>
                    <a:pt x="364" y="24"/>
                  </a:lnTo>
                  <a:lnTo>
                    <a:pt x="338" y="32"/>
                  </a:lnTo>
                  <a:lnTo>
                    <a:pt x="316" y="40"/>
                  </a:lnTo>
                  <a:lnTo>
                    <a:pt x="292" y="50"/>
                  </a:lnTo>
                  <a:lnTo>
                    <a:pt x="270" y="62"/>
                  </a:lnTo>
                  <a:lnTo>
                    <a:pt x="248" y="74"/>
                  </a:lnTo>
                  <a:lnTo>
                    <a:pt x="226" y="88"/>
                  </a:lnTo>
                  <a:lnTo>
                    <a:pt x="206" y="102"/>
                  </a:lnTo>
                  <a:lnTo>
                    <a:pt x="186" y="118"/>
                  </a:lnTo>
                  <a:lnTo>
                    <a:pt x="168" y="134"/>
                  </a:lnTo>
                  <a:lnTo>
                    <a:pt x="150" y="150"/>
                  </a:lnTo>
                  <a:lnTo>
                    <a:pt x="132" y="168"/>
                  </a:lnTo>
                  <a:lnTo>
                    <a:pt x="116" y="188"/>
                  </a:lnTo>
                  <a:lnTo>
                    <a:pt x="102" y="208"/>
                  </a:lnTo>
                  <a:lnTo>
                    <a:pt x="86" y="228"/>
                  </a:lnTo>
                  <a:lnTo>
                    <a:pt x="74" y="248"/>
                  </a:lnTo>
                  <a:lnTo>
                    <a:pt x="62" y="270"/>
                  </a:lnTo>
                  <a:lnTo>
                    <a:pt x="50" y="292"/>
                  </a:lnTo>
                  <a:lnTo>
                    <a:pt x="40" y="316"/>
                  </a:lnTo>
                  <a:lnTo>
                    <a:pt x="30" y="340"/>
                  </a:lnTo>
                  <a:lnTo>
                    <a:pt x="22" y="364"/>
                  </a:lnTo>
                  <a:lnTo>
                    <a:pt x="16" y="390"/>
                  </a:lnTo>
                  <a:lnTo>
                    <a:pt x="10" y="414"/>
                  </a:lnTo>
                  <a:lnTo>
                    <a:pt x="6" y="440"/>
                  </a:lnTo>
                  <a:lnTo>
                    <a:pt x="2" y="466"/>
                  </a:lnTo>
                  <a:lnTo>
                    <a:pt x="0" y="494"/>
                  </a:lnTo>
                  <a:lnTo>
                    <a:pt x="0" y="522"/>
                  </a:lnTo>
                  <a:lnTo>
                    <a:pt x="0" y="522"/>
                  </a:lnTo>
                  <a:lnTo>
                    <a:pt x="0" y="548"/>
                  </a:lnTo>
                  <a:lnTo>
                    <a:pt x="2" y="576"/>
                  </a:lnTo>
                  <a:lnTo>
                    <a:pt x="6" y="602"/>
                  </a:lnTo>
                  <a:lnTo>
                    <a:pt x="10" y="628"/>
                  </a:lnTo>
                  <a:lnTo>
                    <a:pt x="16" y="652"/>
                  </a:lnTo>
                  <a:lnTo>
                    <a:pt x="22" y="678"/>
                  </a:lnTo>
                  <a:lnTo>
                    <a:pt x="30" y="702"/>
                  </a:lnTo>
                  <a:lnTo>
                    <a:pt x="40" y="726"/>
                  </a:lnTo>
                  <a:lnTo>
                    <a:pt x="50" y="750"/>
                  </a:lnTo>
                  <a:lnTo>
                    <a:pt x="62" y="772"/>
                  </a:lnTo>
                  <a:lnTo>
                    <a:pt x="74" y="794"/>
                  </a:lnTo>
                  <a:lnTo>
                    <a:pt x="86" y="814"/>
                  </a:lnTo>
                  <a:lnTo>
                    <a:pt x="102" y="834"/>
                  </a:lnTo>
                  <a:lnTo>
                    <a:pt x="116" y="854"/>
                  </a:lnTo>
                  <a:lnTo>
                    <a:pt x="132" y="874"/>
                  </a:lnTo>
                  <a:lnTo>
                    <a:pt x="150" y="892"/>
                  </a:lnTo>
                  <a:lnTo>
                    <a:pt x="168" y="908"/>
                  </a:lnTo>
                  <a:lnTo>
                    <a:pt x="186" y="924"/>
                  </a:lnTo>
                  <a:lnTo>
                    <a:pt x="206" y="940"/>
                  </a:lnTo>
                  <a:lnTo>
                    <a:pt x="226" y="954"/>
                  </a:lnTo>
                  <a:lnTo>
                    <a:pt x="248" y="968"/>
                  </a:lnTo>
                  <a:lnTo>
                    <a:pt x="270" y="980"/>
                  </a:lnTo>
                  <a:lnTo>
                    <a:pt x="292" y="992"/>
                  </a:lnTo>
                  <a:lnTo>
                    <a:pt x="316" y="1002"/>
                  </a:lnTo>
                  <a:lnTo>
                    <a:pt x="338" y="1010"/>
                  </a:lnTo>
                  <a:lnTo>
                    <a:pt x="364" y="1018"/>
                  </a:lnTo>
                  <a:lnTo>
                    <a:pt x="388" y="1026"/>
                  </a:lnTo>
                  <a:lnTo>
                    <a:pt x="414" y="1032"/>
                  </a:lnTo>
                  <a:lnTo>
                    <a:pt x="440" y="1036"/>
                  </a:lnTo>
                  <a:lnTo>
                    <a:pt x="466" y="1040"/>
                  </a:lnTo>
                  <a:lnTo>
                    <a:pt x="492" y="1042"/>
                  </a:lnTo>
                  <a:lnTo>
                    <a:pt x="520" y="1042"/>
                  </a:lnTo>
                  <a:lnTo>
                    <a:pt x="520" y="1042"/>
                  </a:lnTo>
                  <a:lnTo>
                    <a:pt x="548" y="1042"/>
                  </a:lnTo>
                  <a:lnTo>
                    <a:pt x="574" y="1040"/>
                  </a:lnTo>
                  <a:lnTo>
                    <a:pt x="600" y="1036"/>
                  </a:lnTo>
                  <a:lnTo>
                    <a:pt x="626" y="1032"/>
                  </a:lnTo>
                  <a:lnTo>
                    <a:pt x="652" y="1026"/>
                  </a:lnTo>
                  <a:lnTo>
                    <a:pt x="676" y="1018"/>
                  </a:lnTo>
                  <a:lnTo>
                    <a:pt x="702" y="1010"/>
                  </a:lnTo>
                  <a:lnTo>
                    <a:pt x="724" y="1002"/>
                  </a:lnTo>
                  <a:lnTo>
                    <a:pt x="748" y="992"/>
                  </a:lnTo>
                  <a:lnTo>
                    <a:pt x="770" y="980"/>
                  </a:lnTo>
                  <a:lnTo>
                    <a:pt x="792" y="968"/>
                  </a:lnTo>
                  <a:lnTo>
                    <a:pt x="814" y="954"/>
                  </a:lnTo>
                  <a:lnTo>
                    <a:pt x="834" y="940"/>
                  </a:lnTo>
                  <a:lnTo>
                    <a:pt x="854" y="924"/>
                  </a:lnTo>
                  <a:lnTo>
                    <a:pt x="872" y="908"/>
                  </a:lnTo>
                  <a:lnTo>
                    <a:pt x="890" y="892"/>
                  </a:lnTo>
                  <a:lnTo>
                    <a:pt x="908" y="874"/>
                  </a:lnTo>
                  <a:lnTo>
                    <a:pt x="924" y="854"/>
                  </a:lnTo>
                  <a:lnTo>
                    <a:pt x="938" y="834"/>
                  </a:lnTo>
                  <a:lnTo>
                    <a:pt x="954" y="814"/>
                  </a:lnTo>
                  <a:lnTo>
                    <a:pt x="966" y="794"/>
                  </a:lnTo>
                  <a:lnTo>
                    <a:pt x="978" y="772"/>
                  </a:lnTo>
                  <a:lnTo>
                    <a:pt x="990" y="750"/>
                  </a:lnTo>
                  <a:lnTo>
                    <a:pt x="1000" y="726"/>
                  </a:lnTo>
                  <a:lnTo>
                    <a:pt x="1010" y="702"/>
                  </a:lnTo>
                  <a:lnTo>
                    <a:pt x="1018" y="678"/>
                  </a:lnTo>
                  <a:lnTo>
                    <a:pt x="1024" y="652"/>
                  </a:lnTo>
                  <a:lnTo>
                    <a:pt x="1030" y="628"/>
                  </a:lnTo>
                  <a:lnTo>
                    <a:pt x="1034" y="602"/>
                  </a:lnTo>
                  <a:lnTo>
                    <a:pt x="1038" y="576"/>
                  </a:lnTo>
                  <a:lnTo>
                    <a:pt x="1040" y="548"/>
                  </a:lnTo>
                  <a:lnTo>
                    <a:pt x="1040" y="522"/>
                  </a:lnTo>
                  <a:lnTo>
                    <a:pt x="1040" y="522"/>
                  </a:lnTo>
                  <a:close/>
                  <a:moveTo>
                    <a:pt x="520" y="50"/>
                  </a:moveTo>
                  <a:lnTo>
                    <a:pt x="520" y="50"/>
                  </a:lnTo>
                  <a:lnTo>
                    <a:pt x="544" y="50"/>
                  </a:lnTo>
                  <a:lnTo>
                    <a:pt x="568" y="52"/>
                  </a:lnTo>
                  <a:lnTo>
                    <a:pt x="592" y="54"/>
                  </a:lnTo>
                  <a:lnTo>
                    <a:pt x="614" y="58"/>
                  </a:lnTo>
                  <a:lnTo>
                    <a:pt x="658" y="70"/>
                  </a:lnTo>
                  <a:lnTo>
                    <a:pt x="700" y="86"/>
                  </a:lnTo>
                  <a:lnTo>
                    <a:pt x="740" y="106"/>
                  </a:lnTo>
                  <a:lnTo>
                    <a:pt x="778" y="130"/>
                  </a:lnTo>
                  <a:lnTo>
                    <a:pt x="814" y="156"/>
                  </a:lnTo>
                  <a:lnTo>
                    <a:pt x="846" y="188"/>
                  </a:lnTo>
                  <a:lnTo>
                    <a:pt x="874" y="220"/>
                  </a:lnTo>
                  <a:lnTo>
                    <a:pt x="900" y="258"/>
                  </a:lnTo>
                  <a:lnTo>
                    <a:pt x="922" y="296"/>
                  </a:lnTo>
                  <a:lnTo>
                    <a:pt x="940" y="338"/>
                  </a:lnTo>
                  <a:lnTo>
                    <a:pt x="956" y="380"/>
                  </a:lnTo>
                  <a:lnTo>
                    <a:pt x="966" y="426"/>
                  </a:lnTo>
                  <a:lnTo>
                    <a:pt x="974" y="472"/>
                  </a:lnTo>
                  <a:lnTo>
                    <a:pt x="976" y="522"/>
                  </a:lnTo>
                  <a:lnTo>
                    <a:pt x="976" y="522"/>
                  </a:lnTo>
                  <a:lnTo>
                    <a:pt x="974" y="566"/>
                  </a:lnTo>
                  <a:lnTo>
                    <a:pt x="966" y="610"/>
                  </a:lnTo>
                  <a:lnTo>
                    <a:pt x="956" y="654"/>
                  </a:lnTo>
                  <a:lnTo>
                    <a:pt x="940" y="696"/>
                  </a:lnTo>
                  <a:lnTo>
                    <a:pt x="922" y="734"/>
                  </a:lnTo>
                  <a:lnTo>
                    <a:pt x="900" y="772"/>
                  </a:lnTo>
                  <a:lnTo>
                    <a:pt x="874" y="808"/>
                  </a:lnTo>
                  <a:lnTo>
                    <a:pt x="846" y="840"/>
                  </a:lnTo>
                  <a:lnTo>
                    <a:pt x="814" y="870"/>
                  </a:lnTo>
                  <a:lnTo>
                    <a:pt x="778" y="896"/>
                  </a:lnTo>
                  <a:lnTo>
                    <a:pt x="740" y="920"/>
                  </a:lnTo>
                  <a:lnTo>
                    <a:pt x="700" y="940"/>
                  </a:lnTo>
                  <a:lnTo>
                    <a:pt x="658" y="956"/>
                  </a:lnTo>
                  <a:lnTo>
                    <a:pt x="614" y="968"/>
                  </a:lnTo>
                  <a:lnTo>
                    <a:pt x="592" y="972"/>
                  </a:lnTo>
                  <a:lnTo>
                    <a:pt x="568" y="974"/>
                  </a:lnTo>
                  <a:lnTo>
                    <a:pt x="544" y="976"/>
                  </a:lnTo>
                  <a:lnTo>
                    <a:pt x="520" y="976"/>
                  </a:lnTo>
                  <a:lnTo>
                    <a:pt x="520" y="976"/>
                  </a:lnTo>
                  <a:lnTo>
                    <a:pt x="496" y="976"/>
                  </a:lnTo>
                  <a:lnTo>
                    <a:pt x="472" y="974"/>
                  </a:lnTo>
                  <a:lnTo>
                    <a:pt x="448" y="972"/>
                  </a:lnTo>
                  <a:lnTo>
                    <a:pt x="426" y="968"/>
                  </a:lnTo>
                  <a:lnTo>
                    <a:pt x="382" y="956"/>
                  </a:lnTo>
                  <a:lnTo>
                    <a:pt x="340" y="940"/>
                  </a:lnTo>
                  <a:lnTo>
                    <a:pt x="300" y="920"/>
                  </a:lnTo>
                  <a:lnTo>
                    <a:pt x="262" y="896"/>
                  </a:lnTo>
                  <a:lnTo>
                    <a:pt x="226" y="870"/>
                  </a:lnTo>
                  <a:lnTo>
                    <a:pt x="194" y="840"/>
                  </a:lnTo>
                  <a:lnTo>
                    <a:pt x="166" y="808"/>
                  </a:lnTo>
                  <a:lnTo>
                    <a:pt x="140" y="772"/>
                  </a:lnTo>
                  <a:lnTo>
                    <a:pt x="118" y="734"/>
                  </a:lnTo>
                  <a:lnTo>
                    <a:pt x="100" y="696"/>
                  </a:lnTo>
                  <a:lnTo>
                    <a:pt x="84" y="654"/>
                  </a:lnTo>
                  <a:lnTo>
                    <a:pt x="74" y="610"/>
                  </a:lnTo>
                  <a:lnTo>
                    <a:pt x="66" y="566"/>
                  </a:lnTo>
                  <a:lnTo>
                    <a:pt x="64" y="522"/>
                  </a:lnTo>
                  <a:lnTo>
                    <a:pt x="64" y="522"/>
                  </a:lnTo>
                  <a:lnTo>
                    <a:pt x="66" y="472"/>
                  </a:lnTo>
                  <a:lnTo>
                    <a:pt x="74" y="426"/>
                  </a:lnTo>
                  <a:lnTo>
                    <a:pt x="84" y="380"/>
                  </a:lnTo>
                  <a:lnTo>
                    <a:pt x="100" y="338"/>
                  </a:lnTo>
                  <a:lnTo>
                    <a:pt x="118" y="296"/>
                  </a:lnTo>
                  <a:lnTo>
                    <a:pt x="140" y="258"/>
                  </a:lnTo>
                  <a:lnTo>
                    <a:pt x="166" y="220"/>
                  </a:lnTo>
                  <a:lnTo>
                    <a:pt x="194" y="188"/>
                  </a:lnTo>
                  <a:lnTo>
                    <a:pt x="226" y="156"/>
                  </a:lnTo>
                  <a:lnTo>
                    <a:pt x="262" y="130"/>
                  </a:lnTo>
                  <a:lnTo>
                    <a:pt x="300" y="106"/>
                  </a:lnTo>
                  <a:lnTo>
                    <a:pt x="340" y="86"/>
                  </a:lnTo>
                  <a:lnTo>
                    <a:pt x="382" y="70"/>
                  </a:lnTo>
                  <a:lnTo>
                    <a:pt x="426" y="58"/>
                  </a:lnTo>
                  <a:lnTo>
                    <a:pt x="448" y="54"/>
                  </a:lnTo>
                  <a:lnTo>
                    <a:pt x="472" y="52"/>
                  </a:lnTo>
                  <a:lnTo>
                    <a:pt x="496" y="50"/>
                  </a:lnTo>
                  <a:lnTo>
                    <a:pt x="520" y="50"/>
                  </a:lnTo>
                  <a:lnTo>
                    <a:pt x="520" y="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83"/>
            <p:cNvSpPr>
              <a:spLocks noEditPoints="1"/>
            </p:cNvSpPr>
            <p:nvPr/>
          </p:nvSpPr>
          <p:spPr bwMode="auto">
            <a:xfrm>
              <a:off x="10099673" y="2341565"/>
              <a:ext cx="800098" cy="803276"/>
            </a:xfrm>
            <a:custGeom>
              <a:avLst/>
              <a:gdLst/>
              <a:ahLst/>
              <a:cxnLst>
                <a:cxn ang="0">
                  <a:pos x="502" y="234"/>
                </a:cxn>
                <a:cxn ang="0">
                  <a:pos x="484" y="158"/>
                </a:cxn>
                <a:cxn ang="0">
                  <a:pos x="446" y="94"/>
                </a:cxn>
                <a:cxn ang="0">
                  <a:pos x="394" y="44"/>
                </a:cxn>
                <a:cxn ang="0">
                  <a:pos x="330" y="12"/>
                </a:cxn>
                <a:cxn ang="0">
                  <a:pos x="260" y="0"/>
                </a:cxn>
                <a:cxn ang="0">
                  <a:pos x="206" y="6"/>
                </a:cxn>
                <a:cxn ang="0">
                  <a:pos x="134" y="32"/>
                </a:cxn>
                <a:cxn ang="0">
                  <a:pos x="76" y="76"/>
                </a:cxn>
                <a:cxn ang="0">
                  <a:pos x="30" y="136"/>
                </a:cxn>
                <a:cxn ang="0">
                  <a:pos x="4" y="208"/>
                </a:cxn>
                <a:cxn ang="0">
                  <a:pos x="0" y="262"/>
                </a:cxn>
                <a:cxn ang="0">
                  <a:pos x="12" y="332"/>
                </a:cxn>
                <a:cxn ang="0">
                  <a:pos x="44" y="396"/>
                </a:cxn>
                <a:cxn ang="0">
                  <a:pos x="94" y="448"/>
                </a:cxn>
                <a:cxn ang="0">
                  <a:pos x="158" y="486"/>
                </a:cxn>
                <a:cxn ang="0">
                  <a:pos x="234" y="504"/>
                </a:cxn>
                <a:cxn ang="0">
                  <a:pos x="284" y="504"/>
                </a:cxn>
                <a:cxn ang="0">
                  <a:pos x="354" y="486"/>
                </a:cxn>
                <a:cxn ang="0">
                  <a:pos x="414" y="448"/>
                </a:cxn>
                <a:cxn ang="0">
                  <a:pos x="462" y="396"/>
                </a:cxn>
                <a:cxn ang="0">
                  <a:pos x="492" y="332"/>
                </a:cxn>
                <a:cxn ang="0">
                  <a:pos x="504" y="262"/>
                </a:cxn>
                <a:cxn ang="0">
                  <a:pos x="260" y="66"/>
                </a:cxn>
                <a:cxn ang="0">
                  <a:pos x="320" y="74"/>
                </a:cxn>
                <a:cxn ang="0">
                  <a:pos x="372" y="98"/>
                </a:cxn>
                <a:cxn ang="0">
                  <a:pos x="412" y="134"/>
                </a:cxn>
                <a:cxn ang="0">
                  <a:pos x="440" y="182"/>
                </a:cxn>
                <a:cxn ang="0">
                  <a:pos x="454" y="240"/>
                </a:cxn>
                <a:cxn ang="0">
                  <a:pos x="454" y="280"/>
                </a:cxn>
                <a:cxn ang="0">
                  <a:pos x="440" y="332"/>
                </a:cxn>
                <a:cxn ang="0">
                  <a:pos x="412" y="382"/>
                </a:cxn>
                <a:cxn ang="0">
                  <a:pos x="372" y="420"/>
                </a:cxn>
                <a:cxn ang="0">
                  <a:pos x="320" y="446"/>
                </a:cxn>
                <a:cxn ang="0">
                  <a:pos x="260" y="456"/>
                </a:cxn>
                <a:cxn ang="0">
                  <a:pos x="218" y="452"/>
                </a:cxn>
                <a:cxn ang="0">
                  <a:pos x="164" y="430"/>
                </a:cxn>
                <a:cxn ang="0">
                  <a:pos x="120" y="396"/>
                </a:cxn>
                <a:cxn ang="0">
                  <a:pos x="88" y="350"/>
                </a:cxn>
                <a:cxn ang="0">
                  <a:pos x="68" y="298"/>
                </a:cxn>
                <a:cxn ang="0">
                  <a:pos x="64" y="262"/>
                </a:cxn>
                <a:cxn ang="0">
                  <a:pos x="72" y="200"/>
                </a:cxn>
                <a:cxn ang="0">
                  <a:pos x="96" y="150"/>
                </a:cxn>
                <a:cxn ang="0">
                  <a:pos x="134" y="108"/>
                </a:cxn>
                <a:cxn ang="0">
                  <a:pos x="182" y="80"/>
                </a:cxn>
                <a:cxn ang="0">
                  <a:pos x="240" y="66"/>
                </a:cxn>
              </a:cxnLst>
              <a:rect l="0" t="0" r="r" b="b"/>
              <a:pathLst>
                <a:path w="504" h="506">
                  <a:moveTo>
                    <a:pt x="504" y="262"/>
                  </a:moveTo>
                  <a:lnTo>
                    <a:pt x="504" y="262"/>
                  </a:lnTo>
                  <a:lnTo>
                    <a:pt x="502" y="234"/>
                  </a:lnTo>
                  <a:lnTo>
                    <a:pt x="498" y="208"/>
                  </a:lnTo>
                  <a:lnTo>
                    <a:pt x="492" y="182"/>
                  </a:lnTo>
                  <a:lnTo>
                    <a:pt x="484" y="158"/>
                  </a:lnTo>
                  <a:lnTo>
                    <a:pt x="474" y="136"/>
                  </a:lnTo>
                  <a:lnTo>
                    <a:pt x="462" y="114"/>
                  </a:lnTo>
                  <a:lnTo>
                    <a:pt x="446" y="94"/>
                  </a:lnTo>
                  <a:lnTo>
                    <a:pt x="430" y="76"/>
                  </a:lnTo>
                  <a:lnTo>
                    <a:pt x="414" y="60"/>
                  </a:lnTo>
                  <a:lnTo>
                    <a:pt x="394" y="44"/>
                  </a:lnTo>
                  <a:lnTo>
                    <a:pt x="374" y="32"/>
                  </a:lnTo>
                  <a:lnTo>
                    <a:pt x="354" y="20"/>
                  </a:lnTo>
                  <a:lnTo>
                    <a:pt x="330" y="12"/>
                  </a:lnTo>
                  <a:lnTo>
                    <a:pt x="308" y="6"/>
                  </a:lnTo>
                  <a:lnTo>
                    <a:pt x="284" y="2"/>
                  </a:lnTo>
                  <a:lnTo>
                    <a:pt x="260" y="0"/>
                  </a:lnTo>
                  <a:lnTo>
                    <a:pt x="260" y="0"/>
                  </a:lnTo>
                  <a:lnTo>
                    <a:pt x="234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4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58" y="94"/>
                  </a:lnTo>
                  <a:lnTo>
                    <a:pt x="44" y="114"/>
                  </a:lnTo>
                  <a:lnTo>
                    <a:pt x="30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4" y="208"/>
                  </a:lnTo>
                  <a:lnTo>
                    <a:pt x="2" y="234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86"/>
                  </a:lnTo>
                  <a:lnTo>
                    <a:pt x="4" y="308"/>
                  </a:lnTo>
                  <a:lnTo>
                    <a:pt x="12" y="332"/>
                  </a:lnTo>
                  <a:lnTo>
                    <a:pt x="20" y="354"/>
                  </a:lnTo>
                  <a:lnTo>
                    <a:pt x="30" y="376"/>
                  </a:lnTo>
                  <a:lnTo>
                    <a:pt x="44" y="396"/>
                  </a:lnTo>
                  <a:lnTo>
                    <a:pt x="58" y="414"/>
                  </a:lnTo>
                  <a:lnTo>
                    <a:pt x="76" y="432"/>
                  </a:lnTo>
                  <a:lnTo>
                    <a:pt x="94" y="448"/>
                  </a:lnTo>
                  <a:lnTo>
                    <a:pt x="114" y="462"/>
                  </a:lnTo>
                  <a:lnTo>
                    <a:pt x="134" y="474"/>
                  </a:lnTo>
                  <a:lnTo>
                    <a:pt x="158" y="486"/>
                  </a:lnTo>
                  <a:lnTo>
                    <a:pt x="182" y="494"/>
                  </a:lnTo>
                  <a:lnTo>
                    <a:pt x="206" y="500"/>
                  </a:lnTo>
                  <a:lnTo>
                    <a:pt x="234" y="504"/>
                  </a:lnTo>
                  <a:lnTo>
                    <a:pt x="260" y="506"/>
                  </a:lnTo>
                  <a:lnTo>
                    <a:pt x="260" y="506"/>
                  </a:lnTo>
                  <a:lnTo>
                    <a:pt x="284" y="504"/>
                  </a:lnTo>
                  <a:lnTo>
                    <a:pt x="308" y="500"/>
                  </a:lnTo>
                  <a:lnTo>
                    <a:pt x="330" y="494"/>
                  </a:lnTo>
                  <a:lnTo>
                    <a:pt x="354" y="486"/>
                  </a:lnTo>
                  <a:lnTo>
                    <a:pt x="374" y="474"/>
                  </a:lnTo>
                  <a:lnTo>
                    <a:pt x="394" y="462"/>
                  </a:lnTo>
                  <a:lnTo>
                    <a:pt x="414" y="448"/>
                  </a:lnTo>
                  <a:lnTo>
                    <a:pt x="430" y="432"/>
                  </a:lnTo>
                  <a:lnTo>
                    <a:pt x="446" y="414"/>
                  </a:lnTo>
                  <a:lnTo>
                    <a:pt x="462" y="396"/>
                  </a:lnTo>
                  <a:lnTo>
                    <a:pt x="474" y="376"/>
                  </a:lnTo>
                  <a:lnTo>
                    <a:pt x="484" y="354"/>
                  </a:lnTo>
                  <a:lnTo>
                    <a:pt x="492" y="332"/>
                  </a:lnTo>
                  <a:lnTo>
                    <a:pt x="498" y="308"/>
                  </a:lnTo>
                  <a:lnTo>
                    <a:pt x="502" y="286"/>
                  </a:lnTo>
                  <a:lnTo>
                    <a:pt x="504" y="262"/>
                  </a:lnTo>
                  <a:lnTo>
                    <a:pt x="504" y="262"/>
                  </a:lnTo>
                  <a:close/>
                  <a:moveTo>
                    <a:pt x="260" y="66"/>
                  </a:moveTo>
                  <a:lnTo>
                    <a:pt x="260" y="66"/>
                  </a:lnTo>
                  <a:lnTo>
                    <a:pt x="280" y="66"/>
                  </a:lnTo>
                  <a:lnTo>
                    <a:pt x="302" y="70"/>
                  </a:lnTo>
                  <a:lnTo>
                    <a:pt x="320" y="74"/>
                  </a:lnTo>
                  <a:lnTo>
                    <a:pt x="338" y="80"/>
                  </a:lnTo>
                  <a:lnTo>
                    <a:pt x="356" y="88"/>
                  </a:lnTo>
                  <a:lnTo>
                    <a:pt x="372" y="98"/>
                  </a:lnTo>
                  <a:lnTo>
                    <a:pt x="386" y="108"/>
                  </a:lnTo>
                  <a:lnTo>
                    <a:pt x="400" y="120"/>
                  </a:lnTo>
                  <a:lnTo>
                    <a:pt x="412" y="134"/>
                  </a:lnTo>
                  <a:lnTo>
                    <a:pt x="424" y="150"/>
                  </a:lnTo>
                  <a:lnTo>
                    <a:pt x="432" y="166"/>
                  </a:lnTo>
                  <a:lnTo>
                    <a:pt x="440" y="182"/>
                  </a:lnTo>
                  <a:lnTo>
                    <a:pt x="446" y="200"/>
                  </a:lnTo>
                  <a:lnTo>
                    <a:pt x="452" y="220"/>
                  </a:lnTo>
                  <a:lnTo>
                    <a:pt x="454" y="240"/>
                  </a:lnTo>
                  <a:lnTo>
                    <a:pt x="456" y="262"/>
                  </a:lnTo>
                  <a:lnTo>
                    <a:pt x="456" y="262"/>
                  </a:lnTo>
                  <a:lnTo>
                    <a:pt x="454" y="280"/>
                  </a:lnTo>
                  <a:lnTo>
                    <a:pt x="452" y="298"/>
                  </a:lnTo>
                  <a:lnTo>
                    <a:pt x="446" y="316"/>
                  </a:lnTo>
                  <a:lnTo>
                    <a:pt x="440" y="332"/>
                  </a:lnTo>
                  <a:lnTo>
                    <a:pt x="432" y="350"/>
                  </a:lnTo>
                  <a:lnTo>
                    <a:pt x="424" y="366"/>
                  </a:lnTo>
                  <a:lnTo>
                    <a:pt x="412" y="382"/>
                  </a:lnTo>
                  <a:lnTo>
                    <a:pt x="400" y="396"/>
                  </a:lnTo>
                  <a:lnTo>
                    <a:pt x="386" y="408"/>
                  </a:lnTo>
                  <a:lnTo>
                    <a:pt x="372" y="420"/>
                  </a:lnTo>
                  <a:lnTo>
                    <a:pt x="356" y="430"/>
                  </a:lnTo>
                  <a:lnTo>
                    <a:pt x="338" y="440"/>
                  </a:lnTo>
                  <a:lnTo>
                    <a:pt x="320" y="446"/>
                  </a:lnTo>
                  <a:lnTo>
                    <a:pt x="302" y="452"/>
                  </a:lnTo>
                  <a:lnTo>
                    <a:pt x="280" y="456"/>
                  </a:lnTo>
                  <a:lnTo>
                    <a:pt x="260" y="456"/>
                  </a:lnTo>
                  <a:lnTo>
                    <a:pt x="260" y="456"/>
                  </a:lnTo>
                  <a:lnTo>
                    <a:pt x="240" y="456"/>
                  </a:lnTo>
                  <a:lnTo>
                    <a:pt x="218" y="452"/>
                  </a:lnTo>
                  <a:lnTo>
                    <a:pt x="200" y="446"/>
                  </a:lnTo>
                  <a:lnTo>
                    <a:pt x="182" y="440"/>
                  </a:lnTo>
                  <a:lnTo>
                    <a:pt x="164" y="430"/>
                  </a:lnTo>
                  <a:lnTo>
                    <a:pt x="148" y="420"/>
                  </a:lnTo>
                  <a:lnTo>
                    <a:pt x="134" y="408"/>
                  </a:lnTo>
                  <a:lnTo>
                    <a:pt x="120" y="396"/>
                  </a:lnTo>
                  <a:lnTo>
                    <a:pt x="108" y="382"/>
                  </a:lnTo>
                  <a:lnTo>
                    <a:pt x="96" y="366"/>
                  </a:lnTo>
                  <a:lnTo>
                    <a:pt x="88" y="350"/>
                  </a:lnTo>
                  <a:lnTo>
                    <a:pt x="80" y="332"/>
                  </a:lnTo>
                  <a:lnTo>
                    <a:pt x="72" y="316"/>
                  </a:lnTo>
                  <a:lnTo>
                    <a:pt x="68" y="298"/>
                  </a:lnTo>
                  <a:lnTo>
                    <a:pt x="66" y="280"/>
                  </a:lnTo>
                  <a:lnTo>
                    <a:pt x="64" y="262"/>
                  </a:lnTo>
                  <a:lnTo>
                    <a:pt x="64" y="262"/>
                  </a:lnTo>
                  <a:lnTo>
                    <a:pt x="66" y="240"/>
                  </a:lnTo>
                  <a:lnTo>
                    <a:pt x="68" y="220"/>
                  </a:lnTo>
                  <a:lnTo>
                    <a:pt x="72" y="200"/>
                  </a:lnTo>
                  <a:lnTo>
                    <a:pt x="80" y="182"/>
                  </a:lnTo>
                  <a:lnTo>
                    <a:pt x="88" y="166"/>
                  </a:lnTo>
                  <a:lnTo>
                    <a:pt x="96" y="150"/>
                  </a:lnTo>
                  <a:lnTo>
                    <a:pt x="108" y="134"/>
                  </a:lnTo>
                  <a:lnTo>
                    <a:pt x="120" y="120"/>
                  </a:lnTo>
                  <a:lnTo>
                    <a:pt x="134" y="108"/>
                  </a:lnTo>
                  <a:lnTo>
                    <a:pt x="148" y="98"/>
                  </a:lnTo>
                  <a:lnTo>
                    <a:pt x="164" y="88"/>
                  </a:lnTo>
                  <a:lnTo>
                    <a:pt x="182" y="80"/>
                  </a:lnTo>
                  <a:lnTo>
                    <a:pt x="200" y="74"/>
                  </a:lnTo>
                  <a:lnTo>
                    <a:pt x="218" y="70"/>
                  </a:lnTo>
                  <a:lnTo>
                    <a:pt x="240" y="66"/>
                  </a:lnTo>
                  <a:lnTo>
                    <a:pt x="260" y="66"/>
                  </a:lnTo>
                  <a:lnTo>
                    <a:pt x="260" y="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9324972" y="1077915"/>
              <a:ext cx="1187450" cy="1679577"/>
            </a:xfrm>
            <a:custGeom>
              <a:avLst/>
              <a:gdLst/>
              <a:ahLst/>
              <a:cxnLst>
                <a:cxn ang="0">
                  <a:pos x="748" y="1058"/>
                </a:cxn>
                <a:cxn ang="0">
                  <a:pos x="308" y="0"/>
                </a:cxn>
                <a:cxn ang="0">
                  <a:pos x="0" y="228"/>
                </a:cxn>
                <a:cxn ang="0">
                  <a:pos x="748" y="1058"/>
                </a:cxn>
              </a:cxnLst>
              <a:rect l="0" t="0" r="r" b="b"/>
              <a:pathLst>
                <a:path w="748" h="1058">
                  <a:moveTo>
                    <a:pt x="748" y="1058"/>
                  </a:moveTo>
                  <a:lnTo>
                    <a:pt x="308" y="0"/>
                  </a:lnTo>
                  <a:lnTo>
                    <a:pt x="0" y="228"/>
                  </a:lnTo>
                  <a:lnTo>
                    <a:pt x="748" y="1058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85"/>
            <p:cNvSpPr>
              <a:spLocks/>
            </p:cNvSpPr>
            <p:nvPr/>
          </p:nvSpPr>
          <p:spPr bwMode="auto">
            <a:xfrm>
              <a:off x="9144000" y="817563"/>
              <a:ext cx="669924" cy="622300"/>
            </a:xfrm>
            <a:custGeom>
              <a:avLst/>
              <a:gdLst/>
              <a:ahLst/>
              <a:cxnLst>
                <a:cxn ang="0">
                  <a:pos x="0" y="278"/>
                </a:cxn>
                <a:cxn ang="0">
                  <a:pos x="114" y="392"/>
                </a:cxn>
                <a:cxn ang="0">
                  <a:pos x="422" y="164"/>
                </a:cxn>
                <a:cxn ang="0">
                  <a:pos x="358" y="0"/>
                </a:cxn>
                <a:cxn ang="0">
                  <a:pos x="0" y="278"/>
                </a:cxn>
              </a:cxnLst>
              <a:rect l="0" t="0" r="r" b="b"/>
              <a:pathLst>
                <a:path w="422" h="392">
                  <a:moveTo>
                    <a:pt x="0" y="278"/>
                  </a:moveTo>
                  <a:lnTo>
                    <a:pt x="114" y="392"/>
                  </a:lnTo>
                  <a:lnTo>
                    <a:pt x="422" y="164"/>
                  </a:lnTo>
                  <a:lnTo>
                    <a:pt x="358" y="0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B3B8B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243073" y="403888"/>
            <a:ext cx="8665045" cy="56705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0" y="1373841"/>
            <a:ext cx="9144000" cy="5484159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 smtClean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 smtClean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 smtClean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243073" y="467227"/>
            <a:ext cx="8559478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97076" y="1193960"/>
            <a:ext cx="8603852" cy="515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41" y="82891"/>
            <a:ext cx="2162477" cy="314369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8" y="6220711"/>
            <a:ext cx="8923428" cy="387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그룹 78"/>
          <p:cNvGrpSpPr/>
          <p:nvPr userDrawn="1"/>
        </p:nvGrpSpPr>
        <p:grpSpPr>
          <a:xfrm>
            <a:off x="0" y="4329950"/>
            <a:ext cx="9144000" cy="2528048"/>
            <a:chOff x="0" y="4329950"/>
            <a:chExt cx="9144000" cy="2528048"/>
          </a:xfrm>
        </p:grpSpPr>
        <p:sp>
          <p:nvSpPr>
            <p:cNvPr id="57" name="직사각형 56"/>
            <p:cNvSpPr/>
            <p:nvPr userDrawn="1"/>
          </p:nvSpPr>
          <p:spPr>
            <a:xfrm>
              <a:off x="0" y="4545105"/>
              <a:ext cx="9144000" cy="2312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 userDrawn="1"/>
          </p:nvSpPr>
          <p:spPr>
            <a:xfrm>
              <a:off x="4435406" y="4329950"/>
              <a:ext cx="276225" cy="238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 userDrawn="1"/>
        </p:nvGrpSpPr>
        <p:grpSpPr>
          <a:xfrm>
            <a:off x="3299206" y="994175"/>
            <a:ext cx="2537530" cy="2231168"/>
            <a:chOff x="3510225" y="561153"/>
            <a:chExt cx="2115492" cy="1860084"/>
          </a:xfrm>
        </p:grpSpPr>
        <p:grpSp>
          <p:nvGrpSpPr>
            <p:cNvPr id="60" name="그룹 66"/>
            <p:cNvGrpSpPr/>
            <p:nvPr/>
          </p:nvGrpSpPr>
          <p:grpSpPr>
            <a:xfrm>
              <a:off x="3510225" y="1480323"/>
              <a:ext cx="717510" cy="397920"/>
              <a:chOff x="625475" y="1627188"/>
              <a:chExt cx="1454150" cy="806450"/>
            </a:xfrm>
          </p:grpSpPr>
          <p:sp>
            <p:nvSpPr>
              <p:cNvPr id="75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6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1" name="그룹 67"/>
            <p:cNvGrpSpPr/>
            <p:nvPr/>
          </p:nvGrpSpPr>
          <p:grpSpPr>
            <a:xfrm>
              <a:off x="4838086" y="1880931"/>
              <a:ext cx="787631" cy="436809"/>
              <a:chOff x="625475" y="1627188"/>
              <a:chExt cx="1454150" cy="806450"/>
            </a:xfrm>
          </p:grpSpPr>
          <p:sp>
            <p:nvSpPr>
              <p:cNvPr id="73" name="Freeform 6"/>
              <p:cNvSpPr>
                <a:spLocks/>
              </p:cNvSpPr>
              <p:nvPr/>
            </p:nvSpPr>
            <p:spPr bwMode="auto">
              <a:xfrm>
                <a:off x="1069975" y="1754188"/>
                <a:ext cx="1009650" cy="679450"/>
              </a:xfrm>
              <a:custGeom>
                <a:avLst/>
                <a:gdLst/>
                <a:ahLst/>
                <a:cxnLst>
                  <a:cxn ang="0">
                    <a:pos x="508" y="170"/>
                  </a:cxn>
                  <a:cxn ang="0">
                    <a:pos x="484" y="172"/>
                  </a:cxn>
                  <a:cxn ang="0">
                    <a:pos x="484" y="162"/>
                  </a:cxn>
                  <a:cxn ang="0">
                    <a:pos x="482" y="146"/>
                  </a:cxn>
                  <a:cxn ang="0">
                    <a:pos x="470" y="118"/>
                  </a:cxn>
                  <a:cxn ang="0">
                    <a:pos x="450" y="98"/>
                  </a:cxn>
                  <a:cxn ang="0">
                    <a:pos x="422" y="86"/>
                  </a:cxn>
                  <a:cxn ang="0">
                    <a:pos x="406" y="84"/>
                  </a:cxn>
                  <a:cxn ang="0">
                    <a:pos x="382" y="88"/>
                  </a:cxn>
                  <a:cxn ang="0">
                    <a:pos x="362" y="96"/>
                  </a:cxn>
                  <a:cxn ang="0">
                    <a:pos x="354" y="76"/>
                  </a:cxn>
                  <a:cxn ang="0">
                    <a:pos x="326" y="42"/>
                  </a:cxn>
                  <a:cxn ang="0">
                    <a:pos x="292" y="16"/>
                  </a:cxn>
                  <a:cxn ang="0">
                    <a:pos x="248" y="2"/>
                  </a:cxn>
                  <a:cxn ang="0">
                    <a:pos x="226" y="0"/>
                  </a:cxn>
                  <a:cxn ang="0">
                    <a:pos x="196" y="4"/>
                  </a:cxn>
                  <a:cxn ang="0">
                    <a:pos x="168" y="12"/>
                  </a:cxn>
                  <a:cxn ang="0">
                    <a:pos x="144" y="26"/>
                  </a:cxn>
                  <a:cxn ang="0">
                    <a:pos x="122" y="42"/>
                  </a:cxn>
                  <a:cxn ang="0">
                    <a:pos x="104" y="64"/>
                  </a:cxn>
                  <a:cxn ang="0">
                    <a:pos x="92" y="90"/>
                  </a:cxn>
                  <a:cxn ang="0">
                    <a:pos x="82" y="116"/>
                  </a:cxn>
                  <a:cxn ang="0">
                    <a:pos x="80" y="146"/>
                  </a:cxn>
                  <a:cxn ang="0">
                    <a:pos x="80" y="162"/>
                  </a:cxn>
                  <a:cxn ang="0">
                    <a:pos x="70" y="164"/>
                  </a:cxn>
                  <a:cxn ang="0">
                    <a:pos x="54" y="174"/>
                  </a:cxn>
                  <a:cxn ang="0">
                    <a:pos x="40" y="188"/>
                  </a:cxn>
                  <a:cxn ang="0">
                    <a:pos x="34" y="206"/>
                  </a:cxn>
                  <a:cxn ang="0">
                    <a:pos x="32" y="216"/>
                  </a:cxn>
                  <a:cxn ang="0">
                    <a:pos x="36" y="234"/>
                  </a:cxn>
                  <a:cxn ang="0">
                    <a:pos x="44" y="248"/>
                  </a:cxn>
                  <a:cxn ang="0">
                    <a:pos x="34" y="256"/>
                  </a:cxn>
                  <a:cxn ang="0">
                    <a:pos x="18" y="274"/>
                  </a:cxn>
                  <a:cxn ang="0">
                    <a:pos x="6" y="294"/>
                  </a:cxn>
                  <a:cxn ang="0">
                    <a:pos x="0" y="318"/>
                  </a:cxn>
                  <a:cxn ang="0">
                    <a:pos x="0" y="330"/>
                  </a:cxn>
                  <a:cxn ang="0">
                    <a:pos x="8" y="368"/>
                  </a:cxn>
                  <a:cxn ang="0">
                    <a:pos x="28" y="400"/>
                  </a:cxn>
                  <a:cxn ang="0">
                    <a:pos x="60" y="420"/>
                  </a:cxn>
                  <a:cxn ang="0">
                    <a:pos x="98" y="428"/>
                  </a:cxn>
                  <a:cxn ang="0">
                    <a:pos x="508" y="428"/>
                  </a:cxn>
                  <a:cxn ang="0">
                    <a:pos x="534" y="426"/>
                  </a:cxn>
                  <a:cxn ang="0">
                    <a:pos x="558" y="418"/>
                  </a:cxn>
                  <a:cxn ang="0">
                    <a:pos x="580" y="406"/>
                  </a:cxn>
                  <a:cxn ang="0">
                    <a:pos x="614" y="372"/>
                  </a:cxn>
                  <a:cxn ang="0">
                    <a:pos x="626" y="350"/>
                  </a:cxn>
                  <a:cxn ang="0">
                    <a:pos x="634" y="326"/>
                  </a:cxn>
                  <a:cxn ang="0">
                    <a:pos x="636" y="300"/>
                  </a:cxn>
                  <a:cxn ang="0">
                    <a:pos x="636" y="286"/>
                  </a:cxn>
                  <a:cxn ang="0">
                    <a:pos x="632" y="260"/>
                  </a:cxn>
                  <a:cxn ang="0">
                    <a:pos x="622" y="238"/>
                  </a:cxn>
                  <a:cxn ang="0">
                    <a:pos x="600" y="208"/>
                  </a:cxn>
                  <a:cxn ang="0">
                    <a:pos x="570" y="186"/>
                  </a:cxn>
                  <a:cxn ang="0">
                    <a:pos x="546" y="176"/>
                  </a:cxn>
                  <a:cxn ang="0">
                    <a:pos x="520" y="170"/>
                  </a:cxn>
                  <a:cxn ang="0">
                    <a:pos x="508" y="170"/>
                  </a:cxn>
                </a:cxnLst>
                <a:rect l="0" t="0" r="r" b="b"/>
                <a:pathLst>
                  <a:path w="636" h="428">
                    <a:moveTo>
                      <a:pt x="508" y="170"/>
                    </a:moveTo>
                    <a:lnTo>
                      <a:pt x="508" y="170"/>
                    </a:lnTo>
                    <a:lnTo>
                      <a:pt x="496" y="170"/>
                    </a:lnTo>
                    <a:lnTo>
                      <a:pt x="484" y="172"/>
                    </a:lnTo>
                    <a:lnTo>
                      <a:pt x="484" y="172"/>
                    </a:lnTo>
                    <a:lnTo>
                      <a:pt x="484" y="162"/>
                    </a:lnTo>
                    <a:lnTo>
                      <a:pt x="484" y="162"/>
                    </a:lnTo>
                    <a:lnTo>
                      <a:pt x="482" y="146"/>
                    </a:lnTo>
                    <a:lnTo>
                      <a:pt x="478" y="132"/>
                    </a:lnTo>
                    <a:lnTo>
                      <a:pt x="470" y="118"/>
                    </a:lnTo>
                    <a:lnTo>
                      <a:pt x="460" y="106"/>
                    </a:lnTo>
                    <a:lnTo>
                      <a:pt x="450" y="98"/>
                    </a:lnTo>
                    <a:lnTo>
                      <a:pt x="436" y="90"/>
                    </a:lnTo>
                    <a:lnTo>
                      <a:pt x="422" y="86"/>
                    </a:lnTo>
                    <a:lnTo>
                      <a:pt x="406" y="84"/>
                    </a:lnTo>
                    <a:lnTo>
                      <a:pt x="406" y="84"/>
                    </a:lnTo>
                    <a:lnTo>
                      <a:pt x="394" y="84"/>
                    </a:lnTo>
                    <a:lnTo>
                      <a:pt x="382" y="88"/>
                    </a:lnTo>
                    <a:lnTo>
                      <a:pt x="372" y="92"/>
                    </a:lnTo>
                    <a:lnTo>
                      <a:pt x="362" y="96"/>
                    </a:lnTo>
                    <a:lnTo>
                      <a:pt x="362" y="96"/>
                    </a:lnTo>
                    <a:lnTo>
                      <a:pt x="354" y="76"/>
                    </a:lnTo>
                    <a:lnTo>
                      <a:pt x="342" y="58"/>
                    </a:lnTo>
                    <a:lnTo>
                      <a:pt x="326" y="42"/>
                    </a:lnTo>
                    <a:lnTo>
                      <a:pt x="310" y="28"/>
                    </a:lnTo>
                    <a:lnTo>
                      <a:pt x="292" y="16"/>
                    </a:lnTo>
                    <a:lnTo>
                      <a:pt x="270" y="8"/>
                    </a:lnTo>
                    <a:lnTo>
                      <a:pt x="248" y="2"/>
                    </a:lnTo>
                    <a:lnTo>
                      <a:pt x="226" y="0"/>
                    </a:lnTo>
                    <a:lnTo>
                      <a:pt x="226" y="0"/>
                    </a:lnTo>
                    <a:lnTo>
                      <a:pt x="210" y="0"/>
                    </a:lnTo>
                    <a:lnTo>
                      <a:pt x="196" y="4"/>
                    </a:lnTo>
                    <a:lnTo>
                      <a:pt x="182" y="6"/>
                    </a:lnTo>
                    <a:lnTo>
                      <a:pt x="168" y="12"/>
                    </a:lnTo>
                    <a:lnTo>
                      <a:pt x="156" y="18"/>
                    </a:lnTo>
                    <a:lnTo>
                      <a:pt x="144" y="26"/>
                    </a:lnTo>
                    <a:lnTo>
                      <a:pt x="132" y="34"/>
                    </a:lnTo>
                    <a:lnTo>
                      <a:pt x="122" y="42"/>
                    </a:lnTo>
                    <a:lnTo>
                      <a:pt x="112" y="54"/>
                    </a:lnTo>
                    <a:lnTo>
                      <a:pt x="104" y="64"/>
                    </a:lnTo>
                    <a:lnTo>
                      <a:pt x="98" y="76"/>
                    </a:lnTo>
                    <a:lnTo>
                      <a:pt x="92" y="90"/>
                    </a:lnTo>
                    <a:lnTo>
                      <a:pt x="86" y="102"/>
                    </a:lnTo>
                    <a:lnTo>
                      <a:pt x="82" y="116"/>
                    </a:lnTo>
                    <a:lnTo>
                      <a:pt x="80" y="130"/>
                    </a:lnTo>
                    <a:lnTo>
                      <a:pt x="80" y="146"/>
                    </a:lnTo>
                    <a:lnTo>
                      <a:pt x="80" y="146"/>
                    </a:lnTo>
                    <a:lnTo>
                      <a:pt x="80" y="162"/>
                    </a:lnTo>
                    <a:lnTo>
                      <a:pt x="80" y="162"/>
                    </a:lnTo>
                    <a:lnTo>
                      <a:pt x="70" y="164"/>
                    </a:lnTo>
                    <a:lnTo>
                      <a:pt x="62" y="168"/>
                    </a:lnTo>
                    <a:lnTo>
                      <a:pt x="54" y="174"/>
                    </a:lnTo>
                    <a:lnTo>
                      <a:pt x="46" y="180"/>
                    </a:lnTo>
                    <a:lnTo>
                      <a:pt x="40" y="188"/>
                    </a:lnTo>
                    <a:lnTo>
                      <a:pt x="36" y="196"/>
                    </a:lnTo>
                    <a:lnTo>
                      <a:pt x="34" y="206"/>
                    </a:lnTo>
                    <a:lnTo>
                      <a:pt x="32" y="216"/>
                    </a:lnTo>
                    <a:lnTo>
                      <a:pt x="32" y="216"/>
                    </a:lnTo>
                    <a:lnTo>
                      <a:pt x="34" y="224"/>
                    </a:lnTo>
                    <a:lnTo>
                      <a:pt x="36" y="234"/>
                    </a:lnTo>
                    <a:lnTo>
                      <a:pt x="38" y="242"/>
                    </a:lnTo>
                    <a:lnTo>
                      <a:pt x="44" y="248"/>
                    </a:lnTo>
                    <a:lnTo>
                      <a:pt x="44" y="248"/>
                    </a:lnTo>
                    <a:lnTo>
                      <a:pt x="34" y="256"/>
                    </a:lnTo>
                    <a:lnTo>
                      <a:pt x="26" y="264"/>
                    </a:lnTo>
                    <a:lnTo>
                      <a:pt x="18" y="274"/>
                    </a:lnTo>
                    <a:lnTo>
                      <a:pt x="12" y="284"/>
                    </a:lnTo>
                    <a:lnTo>
                      <a:pt x="6" y="294"/>
                    </a:lnTo>
                    <a:lnTo>
                      <a:pt x="4" y="306"/>
                    </a:lnTo>
                    <a:lnTo>
                      <a:pt x="0" y="318"/>
                    </a:lnTo>
                    <a:lnTo>
                      <a:pt x="0" y="330"/>
                    </a:lnTo>
                    <a:lnTo>
                      <a:pt x="0" y="330"/>
                    </a:lnTo>
                    <a:lnTo>
                      <a:pt x="2" y="350"/>
                    </a:lnTo>
                    <a:lnTo>
                      <a:pt x="8" y="368"/>
                    </a:lnTo>
                    <a:lnTo>
                      <a:pt x="16" y="386"/>
                    </a:lnTo>
                    <a:lnTo>
                      <a:pt x="28" y="400"/>
                    </a:lnTo>
                    <a:lnTo>
                      <a:pt x="44" y="412"/>
                    </a:lnTo>
                    <a:lnTo>
                      <a:pt x="60" y="420"/>
                    </a:lnTo>
                    <a:lnTo>
                      <a:pt x="78" y="426"/>
                    </a:lnTo>
                    <a:lnTo>
                      <a:pt x="98" y="428"/>
                    </a:lnTo>
                    <a:lnTo>
                      <a:pt x="508" y="428"/>
                    </a:lnTo>
                    <a:lnTo>
                      <a:pt x="508" y="428"/>
                    </a:lnTo>
                    <a:lnTo>
                      <a:pt x="520" y="428"/>
                    </a:lnTo>
                    <a:lnTo>
                      <a:pt x="534" y="426"/>
                    </a:lnTo>
                    <a:lnTo>
                      <a:pt x="546" y="422"/>
                    </a:lnTo>
                    <a:lnTo>
                      <a:pt x="558" y="418"/>
                    </a:lnTo>
                    <a:lnTo>
                      <a:pt x="570" y="412"/>
                    </a:lnTo>
                    <a:lnTo>
                      <a:pt x="580" y="406"/>
                    </a:lnTo>
                    <a:lnTo>
                      <a:pt x="600" y="390"/>
                    </a:lnTo>
                    <a:lnTo>
                      <a:pt x="614" y="372"/>
                    </a:lnTo>
                    <a:lnTo>
                      <a:pt x="622" y="360"/>
                    </a:lnTo>
                    <a:lnTo>
                      <a:pt x="626" y="350"/>
                    </a:lnTo>
                    <a:lnTo>
                      <a:pt x="632" y="338"/>
                    </a:lnTo>
                    <a:lnTo>
                      <a:pt x="634" y="326"/>
                    </a:lnTo>
                    <a:lnTo>
                      <a:pt x="636" y="312"/>
                    </a:lnTo>
                    <a:lnTo>
                      <a:pt x="636" y="300"/>
                    </a:lnTo>
                    <a:lnTo>
                      <a:pt x="636" y="300"/>
                    </a:lnTo>
                    <a:lnTo>
                      <a:pt x="636" y="286"/>
                    </a:lnTo>
                    <a:lnTo>
                      <a:pt x="634" y="274"/>
                    </a:lnTo>
                    <a:lnTo>
                      <a:pt x="632" y="260"/>
                    </a:lnTo>
                    <a:lnTo>
                      <a:pt x="626" y="250"/>
                    </a:lnTo>
                    <a:lnTo>
                      <a:pt x="622" y="238"/>
                    </a:lnTo>
                    <a:lnTo>
                      <a:pt x="614" y="228"/>
                    </a:lnTo>
                    <a:lnTo>
                      <a:pt x="600" y="208"/>
                    </a:lnTo>
                    <a:lnTo>
                      <a:pt x="580" y="192"/>
                    </a:lnTo>
                    <a:lnTo>
                      <a:pt x="570" y="186"/>
                    </a:lnTo>
                    <a:lnTo>
                      <a:pt x="558" y="180"/>
                    </a:lnTo>
                    <a:lnTo>
                      <a:pt x="546" y="176"/>
                    </a:lnTo>
                    <a:lnTo>
                      <a:pt x="534" y="172"/>
                    </a:lnTo>
                    <a:lnTo>
                      <a:pt x="520" y="170"/>
                    </a:lnTo>
                    <a:lnTo>
                      <a:pt x="508" y="170"/>
                    </a:lnTo>
                    <a:lnTo>
                      <a:pt x="508" y="170"/>
                    </a:lnTo>
                    <a:close/>
                  </a:path>
                </a:pathLst>
              </a:custGeom>
              <a:solidFill>
                <a:srgbClr val="E2E2E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4" name="Freeform 7"/>
              <p:cNvSpPr>
                <a:spLocks/>
              </p:cNvSpPr>
              <p:nvPr/>
            </p:nvSpPr>
            <p:spPr bwMode="auto">
              <a:xfrm>
                <a:off x="625475" y="1627188"/>
                <a:ext cx="1200150" cy="806450"/>
              </a:xfrm>
              <a:custGeom>
                <a:avLst/>
                <a:gdLst/>
                <a:ahLst/>
                <a:cxnLst>
                  <a:cxn ang="0">
                    <a:pos x="602" y="202"/>
                  </a:cxn>
                  <a:cxn ang="0">
                    <a:pos x="574" y="204"/>
                  </a:cxn>
                  <a:cxn ang="0">
                    <a:pos x="574" y="192"/>
                  </a:cxn>
                  <a:cxn ang="0">
                    <a:pos x="572" y="174"/>
                  </a:cxn>
                  <a:cxn ang="0">
                    <a:pos x="558" y="140"/>
                  </a:cxn>
                  <a:cxn ang="0">
                    <a:pos x="534" y="114"/>
                  </a:cxn>
                  <a:cxn ang="0">
                    <a:pos x="500" y="100"/>
                  </a:cxn>
                  <a:cxn ang="0">
                    <a:pos x="480" y="98"/>
                  </a:cxn>
                  <a:cxn ang="0">
                    <a:pos x="454" y="102"/>
                  </a:cxn>
                  <a:cxn ang="0">
                    <a:pos x="430" y="114"/>
                  </a:cxn>
                  <a:cxn ang="0">
                    <a:pos x="420" y="90"/>
                  </a:cxn>
                  <a:cxn ang="0">
                    <a:pos x="388" y="48"/>
                  </a:cxn>
                  <a:cxn ang="0">
                    <a:pos x="346" y="18"/>
                  </a:cxn>
                  <a:cxn ang="0">
                    <a:pos x="294" y="2"/>
                  </a:cxn>
                  <a:cxn ang="0">
                    <a:pos x="268" y="0"/>
                  </a:cxn>
                  <a:cxn ang="0">
                    <a:pos x="232" y="2"/>
                  </a:cxn>
                  <a:cxn ang="0">
                    <a:pos x="200" y="14"/>
                  </a:cxn>
                  <a:cxn ang="0">
                    <a:pos x="170" y="28"/>
                  </a:cxn>
                  <a:cxn ang="0">
                    <a:pos x="144" y="50"/>
                  </a:cxn>
                  <a:cxn ang="0">
                    <a:pos x="124" y="76"/>
                  </a:cxn>
                  <a:cxn ang="0">
                    <a:pos x="108" y="106"/>
                  </a:cxn>
                  <a:cxn ang="0">
                    <a:pos x="98" y="138"/>
                  </a:cxn>
                  <a:cxn ang="0">
                    <a:pos x="94" y="172"/>
                  </a:cxn>
                  <a:cxn ang="0">
                    <a:pos x="96" y="192"/>
                  </a:cxn>
                  <a:cxn ang="0">
                    <a:pos x="84" y="194"/>
                  </a:cxn>
                  <a:cxn ang="0">
                    <a:pos x="64" y="204"/>
                  </a:cxn>
                  <a:cxn ang="0">
                    <a:pos x="48" y="222"/>
                  </a:cxn>
                  <a:cxn ang="0">
                    <a:pos x="40" y="244"/>
                  </a:cxn>
                  <a:cxn ang="0">
                    <a:pos x="38" y="256"/>
                  </a:cxn>
                  <a:cxn ang="0">
                    <a:pos x="42" y="276"/>
                  </a:cxn>
                  <a:cxn ang="0">
                    <a:pos x="52" y="294"/>
                  </a:cxn>
                  <a:cxn ang="0">
                    <a:pos x="40" y="302"/>
                  </a:cxn>
                  <a:cxn ang="0">
                    <a:pos x="22" y="324"/>
                  </a:cxn>
                  <a:cxn ang="0">
                    <a:pos x="8" y="348"/>
                  </a:cxn>
                  <a:cxn ang="0">
                    <a:pos x="0" y="376"/>
                  </a:cxn>
                  <a:cxn ang="0">
                    <a:pos x="0" y="392"/>
                  </a:cxn>
                  <a:cxn ang="0">
                    <a:pos x="2" y="416"/>
                  </a:cxn>
                  <a:cxn ang="0">
                    <a:pos x="20" y="458"/>
                  </a:cxn>
                  <a:cxn ang="0">
                    <a:pos x="52" y="488"/>
                  </a:cxn>
                  <a:cxn ang="0">
                    <a:pos x="92" y="506"/>
                  </a:cxn>
                  <a:cxn ang="0">
                    <a:pos x="116" y="508"/>
                  </a:cxn>
                  <a:cxn ang="0">
                    <a:pos x="602" y="508"/>
                  </a:cxn>
                  <a:cxn ang="0">
                    <a:pos x="634" y="506"/>
                  </a:cxn>
                  <a:cxn ang="0">
                    <a:pos x="662" y="496"/>
                  </a:cxn>
                  <a:cxn ang="0">
                    <a:pos x="688" y="482"/>
                  </a:cxn>
                  <a:cxn ang="0">
                    <a:pos x="712" y="464"/>
                  </a:cxn>
                  <a:cxn ang="0">
                    <a:pos x="730" y="440"/>
                  </a:cxn>
                  <a:cxn ang="0">
                    <a:pos x="744" y="414"/>
                  </a:cxn>
                  <a:cxn ang="0">
                    <a:pos x="754" y="386"/>
                  </a:cxn>
                  <a:cxn ang="0">
                    <a:pos x="756" y="356"/>
                  </a:cxn>
                  <a:cxn ang="0">
                    <a:pos x="756" y="340"/>
                  </a:cxn>
                  <a:cxn ang="0">
                    <a:pos x="750" y="310"/>
                  </a:cxn>
                  <a:cxn ang="0">
                    <a:pos x="738" y="282"/>
                  </a:cxn>
                  <a:cxn ang="0">
                    <a:pos x="722" y="258"/>
                  </a:cxn>
                  <a:cxn ang="0">
                    <a:pos x="700" y="236"/>
                  </a:cxn>
                  <a:cxn ang="0">
                    <a:pos x="676" y="220"/>
                  </a:cxn>
                  <a:cxn ang="0">
                    <a:pos x="648" y="208"/>
                  </a:cxn>
                  <a:cxn ang="0">
                    <a:pos x="618" y="202"/>
                  </a:cxn>
                  <a:cxn ang="0">
                    <a:pos x="602" y="202"/>
                  </a:cxn>
                </a:cxnLst>
                <a:rect l="0" t="0" r="r" b="b"/>
                <a:pathLst>
                  <a:path w="756" h="508">
                    <a:moveTo>
                      <a:pt x="602" y="202"/>
                    </a:moveTo>
                    <a:lnTo>
                      <a:pt x="602" y="202"/>
                    </a:lnTo>
                    <a:lnTo>
                      <a:pt x="588" y="202"/>
                    </a:lnTo>
                    <a:lnTo>
                      <a:pt x="574" y="204"/>
                    </a:lnTo>
                    <a:lnTo>
                      <a:pt x="574" y="204"/>
                    </a:lnTo>
                    <a:lnTo>
                      <a:pt x="574" y="192"/>
                    </a:lnTo>
                    <a:lnTo>
                      <a:pt x="574" y="192"/>
                    </a:lnTo>
                    <a:lnTo>
                      <a:pt x="572" y="174"/>
                    </a:lnTo>
                    <a:lnTo>
                      <a:pt x="566" y="156"/>
                    </a:lnTo>
                    <a:lnTo>
                      <a:pt x="558" y="140"/>
                    </a:lnTo>
                    <a:lnTo>
                      <a:pt x="546" y="126"/>
                    </a:lnTo>
                    <a:lnTo>
                      <a:pt x="534" y="114"/>
                    </a:lnTo>
                    <a:lnTo>
                      <a:pt x="518" y="106"/>
                    </a:lnTo>
                    <a:lnTo>
                      <a:pt x="500" y="100"/>
                    </a:lnTo>
                    <a:lnTo>
                      <a:pt x="480" y="98"/>
                    </a:lnTo>
                    <a:lnTo>
                      <a:pt x="480" y="98"/>
                    </a:lnTo>
                    <a:lnTo>
                      <a:pt x="468" y="100"/>
                    </a:lnTo>
                    <a:lnTo>
                      <a:pt x="454" y="102"/>
                    </a:lnTo>
                    <a:lnTo>
                      <a:pt x="442" y="108"/>
                    </a:lnTo>
                    <a:lnTo>
                      <a:pt x="430" y="114"/>
                    </a:lnTo>
                    <a:lnTo>
                      <a:pt x="430" y="114"/>
                    </a:lnTo>
                    <a:lnTo>
                      <a:pt x="420" y="90"/>
                    </a:lnTo>
                    <a:lnTo>
                      <a:pt x="404" y="68"/>
                    </a:lnTo>
                    <a:lnTo>
                      <a:pt x="388" y="48"/>
                    </a:lnTo>
                    <a:lnTo>
                      <a:pt x="368" y="32"/>
                    </a:lnTo>
                    <a:lnTo>
                      <a:pt x="346" y="18"/>
                    </a:lnTo>
                    <a:lnTo>
                      <a:pt x="320" y="8"/>
                    </a:lnTo>
                    <a:lnTo>
                      <a:pt x="294" y="2"/>
                    </a:lnTo>
                    <a:lnTo>
                      <a:pt x="268" y="0"/>
                    </a:lnTo>
                    <a:lnTo>
                      <a:pt x="268" y="0"/>
                    </a:lnTo>
                    <a:lnTo>
                      <a:pt x="250" y="0"/>
                    </a:lnTo>
                    <a:lnTo>
                      <a:pt x="232" y="2"/>
                    </a:lnTo>
                    <a:lnTo>
                      <a:pt x="216" y="8"/>
                    </a:lnTo>
                    <a:lnTo>
                      <a:pt x="200" y="14"/>
                    </a:lnTo>
                    <a:lnTo>
                      <a:pt x="184" y="20"/>
                    </a:lnTo>
                    <a:lnTo>
                      <a:pt x="170" y="28"/>
                    </a:lnTo>
                    <a:lnTo>
                      <a:pt x="158" y="38"/>
                    </a:lnTo>
                    <a:lnTo>
                      <a:pt x="144" y="50"/>
                    </a:lnTo>
                    <a:lnTo>
                      <a:pt x="134" y="62"/>
                    </a:lnTo>
                    <a:lnTo>
                      <a:pt x="124" y="76"/>
                    </a:lnTo>
                    <a:lnTo>
                      <a:pt x="116" y="90"/>
                    </a:lnTo>
                    <a:lnTo>
                      <a:pt x="108" y="106"/>
                    </a:lnTo>
                    <a:lnTo>
                      <a:pt x="102" y="120"/>
                    </a:lnTo>
                    <a:lnTo>
                      <a:pt x="98" y="138"/>
                    </a:lnTo>
                    <a:lnTo>
                      <a:pt x="96" y="154"/>
                    </a:lnTo>
                    <a:lnTo>
                      <a:pt x="94" y="172"/>
                    </a:lnTo>
                    <a:lnTo>
                      <a:pt x="94" y="172"/>
                    </a:lnTo>
                    <a:lnTo>
                      <a:pt x="96" y="192"/>
                    </a:lnTo>
                    <a:lnTo>
                      <a:pt x="96" y="192"/>
                    </a:lnTo>
                    <a:lnTo>
                      <a:pt x="84" y="194"/>
                    </a:lnTo>
                    <a:lnTo>
                      <a:pt x="72" y="198"/>
                    </a:lnTo>
                    <a:lnTo>
                      <a:pt x="64" y="204"/>
                    </a:lnTo>
                    <a:lnTo>
                      <a:pt x="54" y="212"/>
                    </a:lnTo>
                    <a:lnTo>
                      <a:pt x="48" y="222"/>
                    </a:lnTo>
                    <a:lnTo>
                      <a:pt x="42" y="232"/>
                    </a:lnTo>
                    <a:lnTo>
                      <a:pt x="40" y="244"/>
                    </a:lnTo>
                    <a:lnTo>
                      <a:pt x="38" y="256"/>
                    </a:lnTo>
                    <a:lnTo>
                      <a:pt x="38" y="256"/>
                    </a:lnTo>
                    <a:lnTo>
                      <a:pt x="38" y="266"/>
                    </a:lnTo>
                    <a:lnTo>
                      <a:pt x="42" y="276"/>
                    </a:lnTo>
                    <a:lnTo>
                      <a:pt x="46" y="286"/>
                    </a:lnTo>
                    <a:lnTo>
                      <a:pt x="52" y="294"/>
                    </a:lnTo>
                    <a:lnTo>
                      <a:pt x="52" y="294"/>
                    </a:lnTo>
                    <a:lnTo>
                      <a:pt x="40" y="302"/>
                    </a:lnTo>
                    <a:lnTo>
                      <a:pt x="30" y="312"/>
                    </a:lnTo>
                    <a:lnTo>
                      <a:pt x="22" y="324"/>
                    </a:lnTo>
                    <a:lnTo>
                      <a:pt x="14" y="336"/>
                    </a:lnTo>
                    <a:lnTo>
                      <a:pt x="8" y="348"/>
                    </a:lnTo>
                    <a:lnTo>
                      <a:pt x="4" y="362"/>
                    </a:lnTo>
                    <a:lnTo>
                      <a:pt x="0" y="376"/>
                    </a:lnTo>
                    <a:lnTo>
                      <a:pt x="0" y="392"/>
                    </a:lnTo>
                    <a:lnTo>
                      <a:pt x="0" y="392"/>
                    </a:lnTo>
                    <a:lnTo>
                      <a:pt x="0" y="404"/>
                    </a:lnTo>
                    <a:lnTo>
                      <a:pt x="2" y="416"/>
                    </a:lnTo>
                    <a:lnTo>
                      <a:pt x="8" y="438"/>
                    </a:lnTo>
                    <a:lnTo>
                      <a:pt x="20" y="458"/>
                    </a:lnTo>
                    <a:lnTo>
                      <a:pt x="34" y="474"/>
                    </a:lnTo>
                    <a:lnTo>
                      <a:pt x="52" y="488"/>
                    </a:lnTo>
                    <a:lnTo>
                      <a:pt x="70" y="500"/>
                    </a:lnTo>
                    <a:lnTo>
                      <a:pt x="92" y="506"/>
                    </a:lnTo>
                    <a:lnTo>
                      <a:pt x="104" y="508"/>
                    </a:lnTo>
                    <a:lnTo>
                      <a:pt x="116" y="508"/>
                    </a:lnTo>
                    <a:lnTo>
                      <a:pt x="602" y="508"/>
                    </a:lnTo>
                    <a:lnTo>
                      <a:pt x="602" y="508"/>
                    </a:lnTo>
                    <a:lnTo>
                      <a:pt x="618" y="508"/>
                    </a:lnTo>
                    <a:lnTo>
                      <a:pt x="634" y="506"/>
                    </a:lnTo>
                    <a:lnTo>
                      <a:pt x="648" y="502"/>
                    </a:lnTo>
                    <a:lnTo>
                      <a:pt x="662" y="496"/>
                    </a:lnTo>
                    <a:lnTo>
                      <a:pt x="676" y="490"/>
                    </a:lnTo>
                    <a:lnTo>
                      <a:pt x="688" y="482"/>
                    </a:lnTo>
                    <a:lnTo>
                      <a:pt x="700" y="474"/>
                    </a:lnTo>
                    <a:lnTo>
                      <a:pt x="712" y="464"/>
                    </a:lnTo>
                    <a:lnTo>
                      <a:pt x="722" y="452"/>
                    </a:lnTo>
                    <a:lnTo>
                      <a:pt x="730" y="440"/>
                    </a:lnTo>
                    <a:lnTo>
                      <a:pt x="738" y="428"/>
                    </a:lnTo>
                    <a:lnTo>
                      <a:pt x="744" y="414"/>
                    </a:lnTo>
                    <a:lnTo>
                      <a:pt x="750" y="400"/>
                    </a:lnTo>
                    <a:lnTo>
                      <a:pt x="754" y="386"/>
                    </a:lnTo>
                    <a:lnTo>
                      <a:pt x="756" y="370"/>
                    </a:lnTo>
                    <a:lnTo>
                      <a:pt x="756" y="356"/>
                    </a:lnTo>
                    <a:lnTo>
                      <a:pt x="756" y="356"/>
                    </a:lnTo>
                    <a:lnTo>
                      <a:pt x="756" y="340"/>
                    </a:lnTo>
                    <a:lnTo>
                      <a:pt x="754" y="324"/>
                    </a:lnTo>
                    <a:lnTo>
                      <a:pt x="750" y="310"/>
                    </a:lnTo>
                    <a:lnTo>
                      <a:pt x="744" y="296"/>
                    </a:lnTo>
                    <a:lnTo>
                      <a:pt x="738" y="282"/>
                    </a:lnTo>
                    <a:lnTo>
                      <a:pt x="730" y="270"/>
                    </a:lnTo>
                    <a:lnTo>
                      <a:pt x="722" y="258"/>
                    </a:lnTo>
                    <a:lnTo>
                      <a:pt x="712" y="246"/>
                    </a:lnTo>
                    <a:lnTo>
                      <a:pt x="700" y="236"/>
                    </a:lnTo>
                    <a:lnTo>
                      <a:pt x="688" y="228"/>
                    </a:lnTo>
                    <a:lnTo>
                      <a:pt x="676" y="220"/>
                    </a:lnTo>
                    <a:lnTo>
                      <a:pt x="662" y="214"/>
                    </a:lnTo>
                    <a:lnTo>
                      <a:pt x="648" y="208"/>
                    </a:lnTo>
                    <a:lnTo>
                      <a:pt x="634" y="204"/>
                    </a:lnTo>
                    <a:lnTo>
                      <a:pt x="618" y="202"/>
                    </a:lnTo>
                    <a:lnTo>
                      <a:pt x="602" y="202"/>
                    </a:lnTo>
                    <a:lnTo>
                      <a:pt x="602" y="202"/>
                    </a:lnTo>
                    <a:close/>
                  </a:path>
                </a:pathLst>
              </a:custGeom>
              <a:solidFill>
                <a:srgbClr val="F7F8F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62" name="그룹 62"/>
            <p:cNvGrpSpPr/>
            <p:nvPr/>
          </p:nvGrpSpPr>
          <p:grpSpPr>
            <a:xfrm>
              <a:off x="3835935" y="561153"/>
              <a:ext cx="1406082" cy="1860084"/>
              <a:chOff x="3813990" y="561153"/>
              <a:chExt cx="1406082" cy="1860084"/>
            </a:xfrm>
          </p:grpSpPr>
          <p:grpSp>
            <p:nvGrpSpPr>
              <p:cNvPr id="63" name="그룹 151"/>
              <p:cNvGrpSpPr/>
              <p:nvPr userDrawn="1"/>
            </p:nvGrpSpPr>
            <p:grpSpPr>
              <a:xfrm rot="20254284">
                <a:off x="3813990" y="561153"/>
                <a:ext cx="1406082" cy="1860084"/>
                <a:chOff x="3308350" y="1076325"/>
                <a:chExt cx="2025650" cy="2679700"/>
              </a:xfrm>
            </p:grpSpPr>
            <p:sp>
              <p:nvSpPr>
                <p:cNvPr id="69" name="Freeform 9"/>
                <p:cNvSpPr>
                  <a:spLocks/>
                </p:cNvSpPr>
                <p:nvPr userDrawn="1"/>
              </p:nvSpPr>
              <p:spPr bwMode="auto">
                <a:xfrm>
                  <a:off x="3308350" y="1076325"/>
                  <a:ext cx="2025650" cy="2679700"/>
                </a:xfrm>
                <a:custGeom>
                  <a:avLst/>
                  <a:gdLst/>
                  <a:ahLst/>
                  <a:cxnLst>
                    <a:cxn ang="0">
                      <a:pos x="742" y="1636"/>
                    </a:cxn>
                    <a:cxn ang="0">
                      <a:pos x="742" y="1636"/>
                    </a:cxn>
                    <a:cxn ang="0">
                      <a:pos x="734" y="1650"/>
                    </a:cxn>
                    <a:cxn ang="0">
                      <a:pos x="726" y="1662"/>
                    </a:cxn>
                    <a:cxn ang="0">
                      <a:pos x="714" y="1672"/>
                    </a:cxn>
                    <a:cxn ang="0">
                      <a:pos x="702" y="1680"/>
                    </a:cxn>
                    <a:cxn ang="0">
                      <a:pos x="690" y="1686"/>
                    </a:cxn>
                    <a:cxn ang="0">
                      <a:pos x="676" y="1688"/>
                    </a:cxn>
                    <a:cxn ang="0">
                      <a:pos x="664" y="1688"/>
                    </a:cxn>
                    <a:cxn ang="0">
                      <a:pos x="650" y="1684"/>
                    </a:cxn>
                    <a:cxn ang="0">
                      <a:pos x="36" y="1432"/>
                    </a:cxn>
                    <a:cxn ang="0">
                      <a:pos x="36" y="1432"/>
                    </a:cxn>
                    <a:cxn ang="0">
                      <a:pos x="26" y="1426"/>
                    </a:cxn>
                    <a:cxn ang="0">
                      <a:pos x="16" y="1416"/>
                    </a:cxn>
                    <a:cxn ang="0">
                      <a:pos x="8" y="1406"/>
                    </a:cxn>
                    <a:cxn ang="0">
                      <a:pos x="2" y="1394"/>
                    </a:cxn>
                    <a:cxn ang="0">
                      <a:pos x="0" y="1380"/>
                    </a:cxn>
                    <a:cxn ang="0">
                      <a:pos x="0" y="1364"/>
                    </a:cxn>
                    <a:cxn ang="0">
                      <a:pos x="2" y="1350"/>
                    </a:cxn>
                    <a:cxn ang="0">
                      <a:pos x="6" y="1334"/>
                    </a:cxn>
                    <a:cxn ang="0">
                      <a:pos x="532" y="52"/>
                    </a:cxn>
                    <a:cxn ang="0">
                      <a:pos x="532" y="52"/>
                    </a:cxn>
                    <a:cxn ang="0">
                      <a:pos x="540" y="38"/>
                    </a:cxn>
                    <a:cxn ang="0">
                      <a:pos x="550" y="26"/>
                    </a:cxn>
                    <a:cxn ang="0">
                      <a:pos x="560" y="16"/>
                    </a:cxn>
                    <a:cxn ang="0">
                      <a:pos x="572" y="8"/>
                    </a:cxn>
                    <a:cxn ang="0">
                      <a:pos x="584" y="2"/>
                    </a:cxn>
                    <a:cxn ang="0">
                      <a:pos x="598" y="0"/>
                    </a:cxn>
                    <a:cxn ang="0">
                      <a:pos x="610" y="0"/>
                    </a:cxn>
                    <a:cxn ang="0">
                      <a:pos x="624" y="4"/>
                    </a:cxn>
                    <a:cxn ang="0">
                      <a:pos x="1238" y="256"/>
                    </a:cxn>
                    <a:cxn ang="0">
                      <a:pos x="1238" y="256"/>
                    </a:cxn>
                    <a:cxn ang="0">
                      <a:pos x="1250" y="262"/>
                    </a:cxn>
                    <a:cxn ang="0">
                      <a:pos x="1260" y="272"/>
                    </a:cxn>
                    <a:cxn ang="0">
                      <a:pos x="1266" y="282"/>
                    </a:cxn>
                    <a:cxn ang="0">
                      <a:pos x="1272" y="296"/>
                    </a:cxn>
                    <a:cxn ang="0">
                      <a:pos x="1274" y="310"/>
                    </a:cxn>
                    <a:cxn ang="0">
                      <a:pos x="1276" y="324"/>
                    </a:cxn>
                    <a:cxn ang="0">
                      <a:pos x="1274" y="340"/>
                    </a:cxn>
                    <a:cxn ang="0">
                      <a:pos x="1268" y="354"/>
                    </a:cxn>
                    <a:cxn ang="0">
                      <a:pos x="742" y="1636"/>
                    </a:cxn>
                  </a:cxnLst>
                  <a:rect l="0" t="0" r="r" b="b"/>
                  <a:pathLst>
                    <a:path w="1276" h="1688">
                      <a:moveTo>
                        <a:pt x="742" y="1636"/>
                      </a:moveTo>
                      <a:lnTo>
                        <a:pt x="742" y="1636"/>
                      </a:lnTo>
                      <a:lnTo>
                        <a:pt x="734" y="1650"/>
                      </a:lnTo>
                      <a:lnTo>
                        <a:pt x="726" y="1662"/>
                      </a:lnTo>
                      <a:lnTo>
                        <a:pt x="714" y="1672"/>
                      </a:lnTo>
                      <a:lnTo>
                        <a:pt x="702" y="1680"/>
                      </a:lnTo>
                      <a:lnTo>
                        <a:pt x="690" y="1686"/>
                      </a:lnTo>
                      <a:lnTo>
                        <a:pt x="676" y="1688"/>
                      </a:lnTo>
                      <a:lnTo>
                        <a:pt x="664" y="1688"/>
                      </a:lnTo>
                      <a:lnTo>
                        <a:pt x="650" y="1684"/>
                      </a:lnTo>
                      <a:lnTo>
                        <a:pt x="36" y="1432"/>
                      </a:lnTo>
                      <a:lnTo>
                        <a:pt x="36" y="1432"/>
                      </a:lnTo>
                      <a:lnTo>
                        <a:pt x="26" y="1426"/>
                      </a:lnTo>
                      <a:lnTo>
                        <a:pt x="16" y="1416"/>
                      </a:lnTo>
                      <a:lnTo>
                        <a:pt x="8" y="1406"/>
                      </a:lnTo>
                      <a:lnTo>
                        <a:pt x="2" y="1394"/>
                      </a:lnTo>
                      <a:lnTo>
                        <a:pt x="0" y="1380"/>
                      </a:lnTo>
                      <a:lnTo>
                        <a:pt x="0" y="1364"/>
                      </a:lnTo>
                      <a:lnTo>
                        <a:pt x="2" y="1350"/>
                      </a:lnTo>
                      <a:lnTo>
                        <a:pt x="6" y="1334"/>
                      </a:lnTo>
                      <a:lnTo>
                        <a:pt x="532" y="52"/>
                      </a:lnTo>
                      <a:lnTo>
                        <a:pt x="532" y="52"/>
                      </a:lnTo>
                      <a:lnTo>
                        <a:pt x="540" y="38"/>
                      </a:lnTo>
                      <a:lnTo>
                        <a:pt x="550" y="26"/>
                      </a:lnTo>
                      <a:lnTo>
                        <a:pt x="560" y="16"/>
                      </a:lnTo>
                      <a:lnTo>
                        <a:pt x="572" y="8"/>
                      </a:lnTo>
                      <a:lnTo>
                        <a:pt x="584" y="2"/>
                      </a:lnTo>
                      <a:lnTo>
                        <a:pt x="598" y="0"/>
                      </a:lnTo>
                      <a:lnTo>
                        <a:pt x="610" y="0"/>
                      </a:lnTo>
                      <a:lnTo>
                        <a:pt x="624" y="4"/>
                      </a:lnTo>
                      <a:lnTo>
                        <a:pt x="1238" y="256"/>
                      </a:lnTo>
                      <a:lnTo>
                        <a:pt x="1238" y="256"/>
                      </a:lnTo>
                      <a:lnTo>
                        <a:pt x="1250" y="262"/>
                      </a:lnTo>
                      <a:lnTo>
                        <a:pt x="1260" y="272"/>
                      </a:lnTo>
                      <a:lnTo>
                        <a:pt x="1266" y="282"/>
                      </a:lnTo>
                      <a:lnTo>
                        <a:pt x="1272" y="296"/>
                      </a:lnTo>
                      <a:lnTo>
                        <a:pt x="1274" y="310"/>
                      </a:lnTo>
                      <a:lnTo>
                        <a:pt x="1276" y="324"/>
                      </a:lnTo>
                      <a:lnTo>
                        <a:pt x="1274" y="340"/>
                      </a:lnTo>
                      <a:lnTo>
                        <a:pt x="1268" y="354"/>
                      </a:lnTo>
                      <a:lnTo>
                        <a:pt x="742" y="163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0" name="Freeform 10"/>
                <p:cNvSpPr>
                  <a:spLocks/>
                </p:cNvSpPr>
                <p:nvPr userDrawn="1"/>
              </p:nvSpPr>
              <p:spPr bwMode="auto">
                <a:xfrm>
                  <a:off x="3545860" y="1457961"/>
                  <a:ext cx="1569680" cy="1868805"/>
                </a:xfrm>
                <a:custGeom>
                  <a:avLst/>
                  <a:gdLst/>
                  <a:ahLst/>
                  <a:cxnLst>
                    <a:cxn ang="0">
                      <a:pos x="680" y="1228"/>
                    </a:cxn>
                    <a:cxn ang="0">
                      <a:pos x="680" y="1228"/>
                    </a:cxn>
                    <a:cxn ang="0">
                      <a:pos x="674" y="1238"/>
                    </a:cxn>
                    <a:cxn ang="0">
                      <a:pos x="668" y="1246"/>
                    </a:cxn>
                    <a:cxn ang="0">
                      <a:pos x="658" y="1254"/>
                    </a:cxn>
                    <a:cxn ang="0">
                      <a:pos x="648" y="1258"/>
                    </a:cxn>
                    <a:cxn ang="0">
                      <a:pos x="638" y="1262"/>
                    </a:cxn>
                    <a:cxn ang="0">
                      <a:pos x="626" y="1262"/>
                    </a:cxn>
                    <a:cxn ang="0">
                      <a:pos x="614" y="1260"/>
                    </a:cxn>
                    <a:cxn ang="0">
                      <a:pos x="602" y="1258"/>
                    </a:cxn>
                    <a:cxn ang="0">
                      <a:pos x="38" y="1026"/>
                    </a:cxn>
                    <a:cxn ang="0">
                      <a:pos x="38" y="1026"/>
                    </a:cxn>
                    <a:cxn ang="0">
                      <a:pos x="26" y="1020"/>
                    </a:cxn>
                    <a:cxn ang="0">
                      <a:pos x="18" y="1012"/>
                    </a:cxn>
                    <a:cxn ang="0">
                      <a:pos x="10" y="1004"/>
                    </a:cxn>
                    <a:cxn ang="0">
                      <a:pos x="4" y="994"/>
                    </a:cxn>
                    <a:cxn ang="0">
                      <a:pos x="0" y="984"/>
                    </a:cxn>
                    <a:cxn ang="0">
                      <a:pos x="0" y="972"/>
                    </a:cxn>
                    <a:cxn ang="0">
                      <a:pos x="0" y="960"/>
                    </a:cxn>
                    <a:cxn ang="0">
                      <a:pos x="4" y="950"/>
                    </a:cxn>
                    <a:cxn ang="0">
                      <a:pos x="380" y="34"/>
                    </a:cxn>
                    <a:cxn ang="0">
                      <a:pos x="380" y="34"/>
                    </a:cxn>
                    <a:cxn ang="0">
                      <a:pos x="384" y="24"/>
                    </a:cxn>
                    <a:cxn ang="0">
                      <a:pos x="392" y="16"/>
                    </a:cxn>
                    <a:cxn ang="0">
                      <a:pos x="400" y="10"/>
                    </a:cxn>
                    <a:cxn ang="0">
                      <a:pos x="412" y="4"/>
                    </a:cxn>
                    <a:cxn ang="0">
                      <a:pos x="422" y="2"/>
                    </a:cxn>
                    <a:cxn ang="0">
                      <a:pos x="434" y="0"/>
                    </a:cxn>
                    <a:cxn ang="0">
                      <a:pos x="446" y="2"/>
                    </a:cxn>
                    <a:cxn ang="0">
                      <a:pos x="456" y="6"/>
                    </a:cxn>
                    <a:cxn ang="0">
                      <a:pos x="1022" y="238"/>
                    </a:cxn>
                    <a:cxn ang="0">
                      <a:pos x="1022" y="238"/>
                    </a:cxn>
                    <a:cxn ang="0">
                      <a:pos x="1032" y="242"/>
                    </a:cxn>
                    <a:cxn ang="0">
                      <a:pos x="1042" y="250"/>
                    </a:cxn>
                    <a:cxn ang="0">
                      <a:pos x="1050" y="258"/>
                    </a:cxn>
                    <a:cxn ang="0">
                      <a:pos x="1054" y="268"/>
                    </a:cxn>
                    <a:cxn ang="0">
                      <a:pos x="1058" y="280"/>
                    </a:cxn>
                    <a:cxn ang="0">
                      <a:pos x="1060" y="290"/>
                    </a:cxn>
                    <a:cxn ang="0">
                      <a:pos x="1060" y="302"/>
                    </a:cxn>
                    <a:cxn ang="0">
                      <a:pos x="1056" y="312"/>
                    </a:cxn>
                    <a:cxn ang="0">
                      <a:pos x="680" y="1228"/>
                    </a:cxn>
                  </a:cxnLst>
                  <a:rect l="0" t="0" r="r" b="b"/>
                  <a:pathLst>
                    <a:path w="1060" h="1262">
                      <a:moveTo>
                        <a:pt x="680" y="1228"/>
                      </a:moveTo>
                      <a:lnTo>
                        <a:pt x="680" y="1228"/>
                      </a:lnTo>
                      <a:lnTo>
                        <a:pt x="674" y="1238"/>
                      </a:lnTo>
                      <a:lnTo>
                        <a:pt x="668" y="1246"/>
                      </a:lnTo>
                      <a:lnTo>
                        <a:pt x="658" y="1254"/>
                      </a:lnTo>
                      <a:lnTo>
                        <a:pt x="648" y="1258"/>
                      </a:lnTo>
                      <a:lnTo>
                        <a:pt x="638" y="1262"/>
                      </a:lnTo>
                      <a:lnTo>
                        <a:pt x="626" y="1262"/>
                      </a:lnTo>
                      <a:lnTo>
                        <a:pt x="614" y="1260"/>
                      </a:lnTo>
                      <a:lnTo>
                        <a:pt x="602" y="1258"/>
                      </a:lnTo>
                      <a:lnTo>
                        <a:pt x="38" y="1026"/>
                      </a:lnTo>
                      <a:lnTo>
                        <a:pt x="38" y="1026"/>
                      </a:lnTo>
                      <a:lnTo>
                        <a:pt x="26" y="1020"/>
                      </a:lnTo>
                      <a:lnTo>
                        <a:pt x="18" y="1012"/>
                      </a:lnTo>
                      <a:lnTo>
                        <a:pt x="10" y="1004"/>
                      </a:lnTo>
                      <a:lnTo>
                        <a:pt x="4" y="994"/>
                      </a:lnTo>
                      <a:lnTo>
                        <a:pt x="0" y="984"/>
                      </a:lnTo>
                      <a:lnTo>
                        <a:pt x="0" y="972"/>
                      </a:lnTo>
                      <a:lnTo>
                        <a:pt x="0" y="960"/>
                      </a:lnTo>
                      <a:lnTo>
                        <a:pt x="4" y="950"/>
                      </a:lnTo>
                      <a:lnTo>
                        <a:pt x="380" y="34"/>
                      </a:lnTo>
                      <a:lnTo>
                        <a:pt x="380" y="34"/>
                      </a:lnTo>
                      <a:lnTo>
                        <a:pt x="384" y="24"/>
                      </a:lnTo>
                      <a:lnTo>
                        <a:pt x="392" y="16"/>
                      </a:lnTo>
                      <a:lnTo>
                        <a:pt x="400" y="10"/>
                      </a:lnTo>
                      <a:lnTo>
                        <a:pt x="412" y="4"/>
                      </a:lnTo>
                      <a:lnTo>
                        <a:pt x="422" y="2"/>
                      </a:lnTo>
                      <a:lnTo>
                        <a:pt x="434" y="0"/>
                      </a:lnTo>
                      <a:lnTo>
                        <a:pt x="446" y="2"/>
                      </a:lnTo>
                      <a:lnTo>
                        <a:pt x="456" y="6"/>
                      </a:lnTo>
                      <a:lnTo>
                        <a:pt x="1022" y="238"/>
                      </a:lnTo>
                      <a:lnTo>
                        <a:pt x="1022" y="238"/>
                      </a:lnTo>
                      <a:lnTo>
                        <a:pt x="1032" y="242"/>
                      </a:lnTo>
                      <a:lnTo>
                        <a:pt x="1042" y="250"/>
                      </a:lnTo>
                      <a:lnTo>
                        <a:pt x="1050" y="258"/>
                      </a:lnTo>
                      <a:lnTo>
                        <a:pt x="1054" y="268"/>
                      </a:lnTo>
                      <a:lnTo>
                        <a:pt x="1058" y="280"/>
                      </a:lnTo>
                      <a:lnTo>
                        <a:pt x="1060" y="290"/>
                      </a:lnTo>
                      <a:lnTo>
                        <a:pt x="1060" y="302"/>
                      </a:lnTo>
                      <a:lnTo>
                        <a:pt x="1056" y="312"/>
                      </a:lnTo>
                      <a:lnTo>
                        <a:pt x="680" y="122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 11"/>
                <p:cNvSpPr>
                  <a:spLocks/>
                </p:cNvSpPr>
                <p:nvPr userDrawn="1"/>
              </p:nvSpPr>
              <p:spPr bwMode="auto">
                <a:xfrm>
                  <a:off x="4537075" y="1330325"/>
                  <a:ext cx="381000" cy="206375"/>
                </a:xfrm>
                <a:custGeom>
                  <a:avLst/>
                  <a:gdLst/>
                  <a:ahLst/>
                  <a:cxnLst>
                    <a:cxn ang="0">
                      <a:pos x="238" y="114"/>
                    </a:cxn>
                    <a:cxn ang="0">
                      <a:pos x="238" y="114"/>
                    </a:cxn>
                    <a:cxn ang="0">
                      <a:pos x="234" y="122"/>
                    </a:cxn>
                    <a:cxn ang="0">
                      <a:pos x="224" y="128"/>
                    </a:cxn>
                    <a:cxn ang="0">
                      <a:pos x="216" y="130"/>
                    </a:cxn>
                    <a:cxn ang="0">
                      <a:pos x="204" y="128"/>
                    </a:cxn>
                    <a:cxn ang="0">
                      <a:pos x="16" y="50"/>
                    </a:cxn>
                    <a:cxn ang="0">
                      <a:pos x="16" y="50"/>
                    </a:cxn>
                    <a:cxn ang="0">
                      <a:pos x="8" y="44"/>
                    </a:cxn>
                    <a:cxn ang="0">
                      <a:pos x="2" y="36"/>
                    </a:cxn>
                    <a:cxn ang="0">
                      <a:pos x="0" y="2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2" y="16"/>
                    </a:cxn>
                    <a:cxn ang="0">
                      <a:pos x="8" y="8"/>
                    </a:cxn>
                    <a:cxn ang="0">
                      <a:pos x="16" y="2"/>
                    </a:cxn>
                    <a:cxn ang="0">
                      <a:pos x="26" y="0"/>
                    </a:cxn>
                    <a:cxn ang="0">
                      <a:pos x="36" y="2"/>
                    </a:cxn>
                    <a:cxn ang="0">
                      <a:pos x="224" y="80"/>
                    </a:cxn>
                    <a:cxn ang="0">
                      <a:pos x="224" y="80"/>
                    </a:cxn>
                    <a:cxn ang="0">
                      <a:pos x="234" y="86"/>
                    </a:cxn>
                    <a:cxn ang="0">
                      <a:pos x="238" y="94"/>
                    </a:cxn>
                    <a:cxn ang="0">
                      <a:pos x="240" y="104"/>
                    </a:cxn>
                    <a:cxn ang="0">
                      <a:pos x="238" y="114"/>
                    </a:cxn>
                    <a:cxn ang="0">
                      <a:pos x="238" y="114"/>
                    </a:cxn>
                  </a:cxnLst>
                  <a:rect l="0" t="0" r="r" b="b"/>
                  <a:pathLst>
                    <a:path w="240" h="130">
                      <a:moveTo>
                        <a:pt x="238" y="114"/>
                      </a:moveTo>
                      <a:lnTo>
                        <a:pt x="238" y="114"/>
                      </a:lnTo>
                      <a:lnTo>
                        <a:pt x="234" y="122"/>
                      </a:lnTo>
                      <a:lnTo>
                        <a:pt x="224" y="128"/>
                      </a:lnTo>
                      <a:lnTo>
                        <a:pt x="216" y="130"/>
                      </a:lnTo>
                      <a:lnTo>
                        <a:pt x="204" y="128"/>
                      </a:lnTo>
                      <a:lnTo>
                        <a:pt x="16" y="50"/>
                      </a:lnTo>
                      <a:lnTo>
                        <a:pt x="16" y="50"/>
                      </a:lnTo>
                      <a:lnTo>
                        <a:pt x="8" y="44"/>
                      </a:lnTo>
                      <a:lnTo>
                        <a:pt x="2" y="36"/>
                      </a:lnTo>
                      <a:lnTo>
                        <a:pt x="0" y="2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2" y="16"/>
                      </a:lnTo>
                      <a:lnTo>
                        <a:pt x="8" y="8"/>
                      </a:lnTo>
                      <a:lnTo>
                        <a:pt x="16" y="2"/>
                      </a:lnTo>
                      <a:lnTo>
                        <a:pt x="26" y="0"/>
                      </a:lnTo>
                      <a:lnTo>
                        <a:pt x="36" y="2"/>
                      </a:lnTo>
                      <a:lnTo>
                        <a:pt x="224" y="80"/>
                      </a:lnTo>
                      <a:lnTo>
                        <a:pt x="224" y="80"/>
                      </a:lnTo>
                      <a:lnTo>
                        <a:pt x="234" y="86"/>
                      </a:lnTo>
                      <a:lnTo>
                        <a:pt x="238" y="94"/>
                      </a:lnTo>
                      <a:lnTo>
                        <a:pt x="240" y="104"/>
                      </a:lnTo>
                      <a:lnTo>
                        <a:pt x="238" y="114"/>
                      </a:lnTo>
                      <a:lnTo>
                        <a:pt x="238" y="1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72" name="Freeform 12"/>
                <p:cNvSpPr>
                  <a:spLocks/>
                </p:cNvSpPr>
                <p:nvPr userDrawn="1"/>
              </p:nvSpPr>
              <p:spPr bwMode="auto">
                <a:xfrm>
                  <a:off x="3726812" y="3193402"/>
                  <a:ext cx="415926" cy="295275"/>
                </a:xfrm>
                <a:custGeom>
                  <a:avLst/>
                  <a:gdLst/>
                  <a:ahLst/>
                  <a:cxnLst>
                    <a:cxn ang="0">
                      <a:pos x="258" y="146"/>
                    </a:cxn>
                    <a:cxn ang="0">
                      <a:pos x="258" y="146"/>
                    </a:cxn>
                    <a:cxn ang="0">
                      <a:pos x="250" y="158"/>
                    </a:cxn>
                    <a:cxn ang="0">
                      <a:pos x="242" y="168"/>
                    </a:cxn>
                    <a:cxn ang="0">
                      <a:pos x="232" y="176"/>
                    </a:cxn>
                    <a:cxn ang="0">
                      <a:pos x="222" y="182"/>
                    </a:cxn>
                    <a:cxn ang="0">
                      <a:pos x="210" y="186"/>
                    </a:cxn>
                    <a:cxn ang="0">
                      <a:pos x="196" y="186"/>
                    </a:cxn>
                    <a:cxn ang="0">
                      <a:pos x="184" y="186"/>
                    </a:cxn>
                    <a:cxn ang="0">
                      <a:pos x="170" y="182"/>
                    </a:cxn>
                    <a:cxn ang="0">
                      <a:pos x="42" y="128"/>
                    </a:cxn>
                    <a:cxn ang="0">
                      <a:pos x="42" y="128"/>
                    </a:cxn>
                    <a:cxn ang="0">
                      <a:pos x="30" y="122"/>
                    </a:cxn>
                    <a:cxn ang="0">
                      <a:pos x="20" y="114"/>
                    </a:cxn>
                    <a:cxn ang="0">
                      <a:pos x="12" y="104"/>
                    </a:cxn>
                    <a:cxn ang="0">
                      <a:pos x="6" y="92"/>
                    </a:cxn>
                    <a:cxn ang="0">
                      <a:pos x="2" y="80"/>
                    </a:cxn>
                    <a:cxn ang="0">
                      <a:pos x="0" y="68"/>
                    </a:cxn>
                    <a:cxn ang="0">
                      <a:pos x="2" y="54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6" y="42"/>
                    </a:cxn>
                    <a:cxn ang="0">
                      <a:pos x="12" y="30"/>
                    </a:cxn>
                    <a:cxn ang="0">
                      <a:pos x="20" y="20"/>
                    </a:cxn>
                    <a:cxn ang="0">
                      <a:pos x="30" y="12"/>
                    </a:cxn>
                    <a:cxn ang="0">
                      <a:pos x="42" y="6"/>
                    </a:cxn>
                    <a:cxn ang="0">
                      <a:pos x="54" y="2"/>
                    </a:cxn>
                    <a:cxn ang="0">
                      <a:pos x="66" y="0"/>
                    </a:cxn>
                    <a:cxn ang="0">
                      <a:pos x="80" y="2"/>
                    </a:cxn>
                    <a:cxn ang="0">
                      <a:pos x="92" y="6"/>
                    </a:cxn>
                    <a:cxn ang="0">
                      <a:pos x="222" y="60"/>
                    </a:cxn>
                    <a:cxn ang="0">
                      <a:pos x="222" y="60"/>
                    </a:cxn>
                    <a:cxn ang="0">
                      <a:pos x="234" y="66"/>
                    </a:cxn>
                    <a:cxn ang="0">
                      <a:pos x="244" y="74"/>
                    </a:cxn>
                    <a:cxn ang="0">
                      <a:pos x="252" y="84"/>
                    </a:cxn>
                    <a:cxn ang="0">
                      <a:pos x="258" y="96"/>
                    </a:cxn>
                    <a:cxn ang="0">
                      <a:pos x="260" y="108"/>
                    </a:cxn>
                    <a:cxn ang="0">
                      <a:pos x="262" y="120"/>
                    </a:cxn>
                    <a:cxn ang="0">
                      <a:pos x="260" y="134"/>
                    </a:cxn>
                    <a:cxn ang="0">
                      <a:pos x="258" y="146"/>
                    </a:cxn>
                    <a:cxn ang="0">
                      <a:pos x="258" y="146"/>
                    </a:cxn>
                  </a:cxnLst>
                  <a:rect l="0" t="0" r="r" b="b"/>
                  <a:pathLst>
                    <a:path w="262" h="186">
                      <a:moveTo>
                        <a:pt x="258" y="146"/>
                      </a:moveTo>
                      <a:lnTo>
                        <a:pt x="258" y="146"/>
                      </a:lnTo>
                      <a:lnTo>
                        <a:pt x="250" y="158"/>
                      </a:lnTo>
                      <a:lnTo>
                        <a:pt x="242" y="168"/>
                      </a:lnTo>
                      <a:lnTo>
                        <a:pt x="232" y="176"/>
                      </a:lnTo>
                      <a:lnTo>
                        <a:pt x="222" y="182"/>
                      </a:lnTo>
                      <a:lnTo>
                        <a:pt x="210" y="186"/>
                      </a:lnTo>
                      <a:lnTo>
                        <a:pt x="196" y="186"/>
                      </a:lnTo>
                      <a:lnTo>
                        <a:pt x="184" y="186"/>
                      </a:lnTo>
                      <a:lnTo>
                        <a:pt x="170" y="182"/>
                      </a:lnTo>
                      <a:lnTo>
                        <a:pt x="42" y="128"/>
                      </a:lnTo>
                      <a:lnTo>
                        <a:pt x="42" y="128"/>
                      </a:lnTo>
                      <a:lnTo>
                        <a:pt x="30" y="122"/>
                      </a:lnTo>
                      <a:lnTo>
                        <a:pt x="20" y="114"/>
                      </a:lnTo>
                      <a:lnTo>
                        <a:pt x="12" y="104"/>
                      </a:lnTo>
                      <a:lnTo>
                        <a:pt x="6" y="92"/>
                      </a:lnTo>
                      <a:lnTo>
                        <a:pt x="2" y="80"/>
                      </a:lnTo>
                      <a:lnTo>
                        <a:pt x="0" y="68"/>
                      </a:lnTo>
                      <a:lnTo>
                        <a:pt x="2" y="54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6" y="42"/>
                      </a:lnTo>
                      <a:lnTo>
                        <a:pt x="12" y="30"/>
                      </a:lnTo>
                      <a:lnTo>
                        <a:pt x="20" y="20"/>
                      </a:lnTo>
                      <a:lnTo>
                        <a:pt x="30" y="12"/>
                      </a:lnTo>
                      <a:lnTo>
                        <a:pt x="42" y="6"/>
                      </a:lnTo>
                      <a:lnTo>
                        <a:pt x="54" y="2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2" y="6"/>
                      </a:lnTo>
                      <a:lnTo>
                        <a:pt x="222" y="60"/>
                      </a:lnTo>
                      <a:lnTo>
                        <a:pt x="222" y="60"/>
                      </a:lnTo>
                      <a:lnTo>
                        <a:pt x="234" y="66"/>
                      </a:lnTo>
                      <a:lnTo>
                        <a:pt x="244" y="74"/>
                      </a:lnTo>
                      <a:lnTo>
                        <a:pt x="252" y="84"/>
                      </a:lnTo>
                      <a:lnTo>
                        <a:pt x="258" y="96"/>
                      </a:lnTo>
                      <a:lnTo>
                        <a:pt x="260" y="108"/>
                      </a:lnTo>
                      <a:lnTo>
                        <a:pt x="262" y="120"/>
                      </a:lnTo>
                      <a:lnTo>
                        <a:pt x="260" y="134"/>
                      </a:lnTo>
                      <a:lnTo>
                        <a:pt x="258" y="146"/>
                      </a:lnTo>
                      <a:lnTo>
                        <a:pt x="258" y="14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4" name="그룹 57"/>
              <p:cNvGrpSpPr/>
              <p:nvPr/>
            </p:nvGrpSpPr>
            <p:grpSpPr>
              <a:xfrm>
                <a:off x="4178694" y="1243789"/>
                <a:ext cx="632784" cy="441387"/>
                <a:chOff x="4478338" y="563563"/>
                <a:chExt cx="3086100" cy="2152650"/>
              </a:xfrm>
            </p:grpSpPr>
            <p:sp>
              <p:nvSpPr>
                <p:cNvPr id="65" name="Freeform 70"/>
                <p:cNvSpPr>
                  <a:spLocks/>
                </p:cNvSpPr>
                <p:nvPr/>
              </p:nvSpPr>
              <p:spPr bwMode="auto">
                <a:xfrm>
                  <a:off x="4903788" y="563563"/>
                  <a:ext cx="2660650" cy="2152650"/>
                </a:xfrm>
                <a:custGeom>
                  <a:avLst/>
                  <a:gdLst/>
                  <a:ahLst/>
                  <a:cxnLst>
                    <a:cxn ang="0">
                      <a:pos x="642" y="170"/>
                    </a:cxn>
                    <a:cxn ang="0">
                      <a:pos x="558" y="30"/>
                    </a:cxn>
                    <a:cxn ang="0">
                      <a:pos x="558" y="30"/>
                    </a:cxn>
                    <a:cxn ang="0">
                      <a:pos x="548" y="18"/>
                    </a:cxn>
                    <a:cxn ang="0">
                      <a:pos x="536" y="8"/>
                    </a:cxn>
                    <a:cxn ang="0">
                      <a:pos x="536" y="8"/>
                    </a:cxn>
                    <a:cxn ang="0">
                      <a:pos x="520" y="2"/>
                    </a:cxn>
                    <a:cxn ang="0">
                      <a:pos x="506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8" y="2"/>
                    </a:cxn>
                    <a:cxn ang="0">
                      <a:pos x="38" y="6"/>
                    </a:cxn>
                    <a:cxn ang="0">
                      <a:pos x="26" y="10"/>
                    </a:cxn>
                    <a:cxn ang="0">
                      <a:pos x="16" y="18"/>
                    </a:cxn>
                    <a:cxn ang="0">
                      <a:pos x="16" y="18"/>
                    </a:cxn>
                    <a:cxn ang="0">
                      <a:pos x="10" y="28"/>
                    </a:cxn>
                    <a:cxn ang="0">
                      <a:pos x="4" y="38"/>
                    </a:cxn>
                    <a:cxn ang="0">
                      <a:pos x="0" y="50"/>
                    </a:cxn>
                    <a:cxn ang="0">
                      <a:pos x="0" y="62"/>
                    </a:cxn>
                    <a:cxn ang="0">
                      <a:pos x="0" y="1356"/>
                    </a:cxn>
                    <a:cxn ang="0">
                      <a:pos x="1676" y="1356"/>
                    </a:cxn>
                    <a:cxn ang="0">
                      <a:pos x="1676" y="230"/>
                    </a:cxn>
                    <a:cxn ang="0">
                      <a:pos x="1676" y="230"/>
                    </a:cxn>
                    <a:cxn ang="0">
                      <a:pos x="1676" y="218"/>
                    </a:cxn>
                    <a:cxn ang="0">
                      <a:pos x="1672" y="208"/>
                    </a:cxn>
                    <a:cxn ang="0">
                      <a:pos x="1666" y="196"/>
                    </a:cxn>
                    <a:cxn ang="0">
                      <a:pos x="1658" y="188"/>
                    </a:cxn>
                    <a:cxn ang="0">
                      <a:pos x="1658" y="188"/>
                    </a:cxn>
                    <a:cxn ang="0">
                      <a:pos x="1650" y="180"/>
                    </a:cxn>
                    <a:cxn ang="0">
                      <a:pos x="1638" y="174"/>
                    </a:cxn>
                    <a:cxn ang="0">
                      <a:pos x="1628" y="170"/>
                    </a:cxn>
                    <a:cxn ang="0">
                      <a:pos x="1616" y="170"/>
                    </a:cxn>
                    <a:cxn ang="0">
                      <a:pos x="642" y="170"/>
                    </a:cxn>
                  </a:cxnLst>
                  <a:rect l="0" t="0" r="r" b="b"/>
                  <a:pathLst>
                    <a:path w="1676" h="1356">
                      <a:moveTo>
                        <a:pt x="642" y="170"/>
                      </a:moveTo>
                      <a:lnTo>
                        <a:pt x="558" y="30"/>
                      </a:lnTo>
                      <a:lnTo>
                        <a:pt x="558" y="30"/>
                      </a:lnTo>
                      <a:lnTo>
                        <a:pt x="548" y="18"/>
                      </a:lnTo>
                      <a:lnTo>
                        <a:pt x="536" y="8"/>
                      </a:lnTo>
                      <a:lnTo>
                        <a:pt x="536" y="8"/>
                      </a:lnTo>
                      <a:lnTo>
                        <a:pt x="520" y="2"/>
                      </a:lnTo>
                      <a:lnTo>
                        <a:pt x="506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8" y="2"/>
                      </a:lnTo>
                      <a:lnTo>
                        <a:pt x="38" y="6"/>
                      </a:lnTo>
                      <a:lnTo>
                        <a:pt x="26" y="10"/>
                      </a:lnTo>
                      <a:lnTo>
                        <a:pt x="16" y="18"/>
                      </a:lnTo>
                      <a:lnTo>
                        <a:pt x="16" y="18"/>
                      </a:lnTo>
                      <a:lnTo>
                        <a:pt x="10" y="28"/>
                      </a:lnTo>
                      <a:lnTo>
                        <a:pt x="4" y="38"/>
                      </a:lnTo>
                      <a:lnTo>
                        <a:pt x="0" y="50"/>
                      </a:lnTo>
                      <a:lnTo>
                        <a:pt x="0" y="62"/>
                      </a:lnTo>
                      <a:lnTo>
                        <a:pt x="0" y="1356"/>
                      </a:lnTo>
                      <a:lnTo>
                        <a:pt x="1676" y="1356"/>
                      </a:lnTo>
                      <a:lnTo>
                        <a:pt x="1676" y="230"/>
                      </a:lnTo>
                      <a:lnTo>
                        <a:pt x="1676" y="230"/>
                      </a:lnTo>
                      <a:lnTo>
                        <a:pt x="1676" y="218"/>
                      </a:lnTo>
                      <a:lnTo>
                        <a:pt x="1672" y="208"/>
                      </a:lnTo>
                      <a:lnTo>
                        <a:pt x="1666" y="196"/>
                      </a:lnTo>
                      <a:lnTo>
                        <a:pt x="1658" y="188"/>
                      </a:lnTo>
                      <a:lnTo>
                        <a:pt x="1658" y="188"/>
                      </a:lnTo>
                      <a:lnTo>
                        <a:pt x="1650" y="180"/>
                      </a:lnTo>
                      <a:lnTo>
                        <a:pt x="1638" y="174"/>
                      </a:lnTo>
                      <a:lnTo>
                        <a:pt x="1628" y="170"/>
                      </a:lnTo>
                      <a:lnTo>
                        <a:pt x="1616" y="170"/>
                      </a:lnTo>
                      <a:lnTo>
                        <a:pt x="642" y="170"/>
                      </a:lnTo>
                      <a:close/>
                    </a:path>
                  </a:pathLst>
                </a:custGeom>
                <a:solidFill>
                  <a:srgbClr val="DE8E2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 71"/>
                <p:cNvSpPr>
                  <a:spLocks noEditPoints="1"/>
                </p:cNvSpPr>
                <p:nvPr/>
              </p:nvSpPr>
              <p:spPr bwMode="auto">
                <a:xfrm>
                  <a:off x="4992688" y="935038"/>
                  <a:ext cx="2482850" cy="1752600"/>
                </a:xfrm>
                <a:custGeom>
                  <a:avLst/>
                  <a:gdLst/>
                  <a:ahLst/>
                  <a:cxnLst>
                    <a:cxn ang="0">
                      <a:pos x="1564" y="196"/>
                    </a:cxn>
                    <a:cxn ang="0">
                      <a:pos x="106" y="156"/>
                    </a:cxn>
                    <a:cxn ang="0">
                      <a:pos x="84" y="130"/>
                    </a:cxn>
                    <a:cxn ang="0">
                      <a:pos x="90" y="102"/>
                    </a:cxn>
                    <a:cxn ang="0">
                      <a:pos x="120" y="86"/>
                    </a:cxn>
                    <a:cxn ang="0">
                      <a:pos x="148" y="96"/>
                    </a:cxn>
                    <a:cxn ang="0">
                      <a:pos x="158" y="122"/>
                    </a:cxn>
                    <a:cxn ang="0">
                      <a:pos x="142" y="154"/>
                    </a:cxn>
                    <a:cxn ang="0">
                      <a:pos x="286" y="160"/>
                    </a:cxn>
                    <a:cxn ang="0">
                      <a:pos x="260" y="148"/>
                    </a:cxn>
                    <a:cxn ang="0">
                      <a:pos x="248" y="122"/>
                    </a:cxn>
                    <a:cxn ang="0">
                      <a:pos x="266" y="92"/>
                    </a:cxn>
                    <a:cxn ang="0">
                      <a:pos x="294" y="86"/>
                    </a:cxn>
                    <a:cxn ang="0">
                      <a:pos x="320" y="108"/>
                    </a:cxn>
                    <a:cxn ang="0">
                      <a:pos x="320" y="136"/>
                    </a:cxn>
                    <a:cxn ang="0">
                      <a:pos x="294" y="158"/>
                    </a:cxn>
                    <a:cxn ang="0">
                      <a:pos x="444" y="158"/>
                    </a:cxn>
                    <a:cxn ang="0">
                      <a:pos x="418" y="136"/>
                    </a:cxn>
                    <a:cxn ang="0">
                      <a:pos x="418" y="108"/>
                    </a:cxn>
                    <a:cxn ang="0">
                      <a:pos x="444" y="86"/>
                    </a:cxn>
                    <a:cxn ang="0">
                      <a:pos x="472" y="92"/>
                    </a:cxn>
                    <a:cxn ang="0">
                      <a:pos x="488" y="122"/>
                    </a:cxn>
                    <a:cxn ang="0">
                      <a:pos x="478" y="148"/>
                    </a:cxn>
                    <a:cxn ang="0">
                      <a:pos x="452" y="160"/>
                    </a:cxn>
                    <a:cxn ang="0">
                      <a:pos x="596" y="154"/>
                    </a:cxn>
                    <a:cxn ang="0">
                      <a:pos x="580" y="122"/>
                    </a:cxn>
                    <a:cxn ang="0">
                      <a:pos x="590" y="96"/>
                    </a:cxn>
                    <a:cxn ang="0">
                      <a:pos x="616" y="86"/>
                    </a:cxn>
                    <a:cxn ang="0">
                      <a:pos x="648" y="102"/>
                    </a:cxn>
                    <a:cxn ang="0">
                      <a:pos x="654" y="130"/>
                    </a:cxn>
                    <a:cxn ang="0">
                      <a:pos x="632" y="156"/>
                    </a:cxn>
                    <a:cxn ang="0">
                      <a:pos x="782" y="160"/>
                    </a:cxn>
                    <a:cxn ang="0">
                      <a:pos x="752" y="144"/>
                    </a:cxn>
                    <a:cxn ang="0">
                      <a:pos x="746" y="114"/>
                    </a:cxn>
                    <a:cxn ang="0">
                      <a:pos x="768" y="88"/>
                    </a:cxn>
                    <a:cxn ang="0">
                      <a:pos x="796" y="88"/>
                    </a:cxn>
                    <a:cxn ang="0">
                      <a:pos x="818" y="114"/>
                    </a:cxn>
                    <a:cxn ang="0">
                      <a:pos x="812" y="144"/>
                    </a:cxn>
                    <a:cxn ang="0">
                      <a:pos x="782" y="160"/>
                    </a:cxn>
                    <a:cxn ang="0">
                      <a:pos x="932" y="156"/>
                    </a:cxn>
                    <a:cxn ang="0">
                      <a:pos x="910" y="130"/>
                    </a:cxn>
                    <a:cxn ang="0">
                      <a:pos x="916" y="102"/>
                    </a:cxn>
                    <a:cxn ang="0">
                      <a:pos x="948" y="86"/>
                    </a:cxn>
                    <a:cxn ang="0">
                      <a:pos x="974" y="96"/>
                    </a:cxn>
                    <a:cxn ang="0">
                      <a:pos x="984" y="122"/>
                    </a:cxn>
                    <a:cxn ang="0">
                      <a:pos x="968" y="154"/>
                    </a:cxn>
                    <a:cxn ang="0">
                      <a:pos x="1112" y="160"/>
                    </a:cxn>
                    <a:cxn ang="0">
                      <a:pos x="1086" y="148"/>
                    </a:cxn>
                    <a:cxn ang="0">
                      <a:pos x="1076" y="122"/>
                    </a:cxn>
                    <a:cxn ang="0">
                      <a:pos x="1092" y="92"/>
                    </a:cxn>
                    <a:cxn ang="0">
                      <a:pos x="1120" y="86"/>
                    </a:cxn>
                    <a:cxn ang="0">
                      <a:pos x="1146" y="108"/>
                    </a:cxn>
                    <a:cxn ang="0">
                      <a:pos x="1146" y="136"/>
                    </a:cxn>
                    <a:cxn ang="0">
                      <a:pos x="1120" y="158"/>
                    </a:cxn>
                    <a:cxn ang="0">
                      <a:pos x="1270" y="158"/>
                    </a:cxn>
                    <a:cxn ang="0">
                      <a:pos x="1244" y="136"/>
                    </a:cxn>
                    <a:cxn ang="0">
                      <a:pos x="1244" y="108"/>
                    </a:cxn>
                    <a:cxn ang="0">
                      <a:pos x="1270" y="86"/>
                    </a:cxn>
                    <a:cxn ang="0">
                      <a:pos x="1298" y="92"/>
                    </a:cxn>
                    <a:cxn ang="0">
                      <a:pos x="1314" y="122"/>
                    </a:cxn>
                    <a:cxn ang="0">
                      <a:pos x="1304" y="148"/>
                    </a:cxn>
                    <a:cxn ang="0">
                      <a:pos x="1278" y="160"/>
                    </a:cxn>
                  </a:cxnLst>
                  <a:rect l="0" t="0" r="r" b="b"/>
                  <a:pathLst>
                    <a:path w="1564" h="1104">
                      <a:moveTo>
                        <a:pt x="1368" y="0"/>
                      </a:moveTo>
                      <a:lnTo>
                        <a:pt x="0" y="0"/>
                      </a:lnTo>
                      <a:lnTo>
                        <a:pt x="0" y="1104"/>
                      </a:lnTo>
                      <a:lnTo>
                        <a:pt x="1564" y="1104"/>
                      </a:lnTo>
                      <a:lnTo>
                        <a:pt x="1564" y="196"/>
                      </a:lnTo>
                      <a:lnTo>
                        <a:pt x="1368" y="0"/>
                      </a:lnTo>
                      <a:close/>
                      <a:moveTo>
                        <a:pt x="120" y="160"/>
                      </a:moveTo>
                      <a:lnTo>
                        <a:pt x="120" y="160"/>
                      </a:lnTo>
                      <a:lnTo>
                        <a:pt x="114" y="158"/>
                      </a:lnTo>
                      <a:lnTo>
                        <a:pt x="106" y="156"/>
                      </a:lnTo>
                      <a:lnTo>
                        <a:pt x="100" y="154"/>
                      </a:lnTo>
                      <a:lnTo>
                        <a:pt x="94" y="148"/>
                      </a:lnTo>
                      <a:lnTo>
                        <a:pt x="90" y="144"/>
                      </a:lnTo>
                      <a:lnTo>
                        <a:pt x="86" y="136"/>
                      </a:lnTo>
                      <a:lnTo>
                        <a:pt x="84" y="130"/>
                      </a:lnTo>
                      <a:lnTo>
                        <a:pt x="84" y="122"/>
                      </a:lnTo>
                      <a:lnTo>
                        <a:pt x="84" y="122"/>
                      </a:lnTo>
                      <a:lnTo>
                        <a:pt x="84" y="114"/>
                      </a:lnTo>
                      <a:lnTo>
                        <a:pt x="86" y="108"/>
                      </a:lnTo>
                      <a:lnTo>
                        <a:pt x="90" y="102"/>
                      </a:lnTo>
                      <a:lnTo>
                        <a:pt x="94" y="96"/>
                      </a:lnTo>
                      <a:lnTo>
                        <a:pt x="100" y="92"/>
                      </a:lnTo>
                      <a:lnTo>
                        <a:pt x="106" y="88"/>
                      </a:lnTo>
                      <a:lnTo>
                        <a:pt x="114" y="86"/>
                      </a:lnTo>
                      <a:lnTo>
                        <a:pt x="120" y="86"/>
                      </a:lnTo>
                      <a:lnTo>
                        <a:pt x="120" y="86"/>
                      </a:lnTo>
                      <a:lnTo>
                        <a:pt x="128" y="86"/>
                      </a:lnTo>
                      <a:lnTo>
                        <a:pt x="136" y="88"/>
                      </a:lnTo>
                      <a:lnTo>
                        <a:pt x="142" y="92"/>
                      </a:lnTo>
                      <a:lnTo>
                        <a:pt x="148" y="96"/>
                      </a:lnTo>
                      <a:lnTo>
                        <a:pt x="152" y="102"/>
                      </a:lnTo>
                      <a:lnTo>
                        <a:pt x="156" y="108"/>
                      </a:lnTo>
                      <a:lnTo>
                        <a:pt x="158" y="114"/>
                      </a:lnTo>
                      <a:lnTo>
                        <a:pt x="158" y="122"/>
                      </a:lnTo>
                      <a:lnTo>
                        <a:pt x="158" y="122"/>
                      </a:lnTo>
                      <a:lnTo>
                        <a:pt x="158" y="130"/>
                      </a:lnTo>
                      <a:lnTo>
                        <a:pt x="156" y="136"/>
                      </a:lnTo>
                      <a:lnTo>
                        <a:pt x="152" y="144"/>
                      </a:lnTo>
                      <a:lnTo>
                        <a:pt x="148" y="148"/>
                      </a:lnTo>
                      <a:lnTo>
                        <a:pt x="142" y="154"/>
                      </a:lnTo>
                      <a:lnTo>
                        <a:pt x="136" y="156"/>
                      </a:lnTo>
                      <a:lnTo>
                        <a:pt x="128" y="158"/>
                      </a:lnTo>
                      <a:lnTo>
                        <a:pt x="120" y="160"/>
                      </a:lnTo>
                      <a:lnTo>
                        <a:pt x="120" y="160"/>
                      </a:lnTo>
                      <a:close/>
                      <a:moveTo>
                        <a:pt x="286" y="160"/>
                      </a:moveTo>
                      <a:lnTo>
                        <a:pt x="286" y="160"/>
                      </a:lnTo>
                      <a:lnTo>
                        <a:pt x="278" y="158"/>
                      </a:lnTo>
                      <a:lnTo>
                        <a:pt x="272" y="156"/>
                      </a:lnTo>
                      <a:lnTo>
                        <a:pt x="266" y="154"/>
                      </a:lnTo>
                      <a:lnTo>
                        <a:pt x="260" y="148"/>
                      </a:lnTo>
                      <a:lnTo>
                        <a:pt x="256" y="144"/>
                      </a:lnTo>
                      <a:lnTo>
                        <a:pt x="252" y="136"/>
                      </a:lnTo>
                      <a:lnTo>
                        <a:pt x="250" y="130"/>
                      </a:lnTo>
                      <a:lnTo>
                        <a:pt x="248" y="122"/>
                      </a:lnTo>
                      <a:lnTo>
                        <a:pt x="248" y="122"/>
                      </a:lnTo>
                      <a:lnTo>
                        <a:pt x="250" y="114"/>
                      </a:lnTo>
                      <a:lnTo>
                        <a:pt x="252" y="108"/>
                      </a:lnTo>
                      <a:lnTo>
                        <a:pt x="256" y="102"/>
                      </a:lnTo>
                      <a:lnTo>
                        <a:pt x="260" y="96"/>
                      </a:lnTo>
                      <a:lnTo>
                        <a:pt x="266" y="92"/>
                      </a:lnTo>
                      <a:lnTo>
                        <a:pt x="272" y="88"/>
                      </a:lnTo>
                      <a:lnTo>
                        <a:pt x="278" y="86"/>
                      </a:lnTo>
                      <a:lnTo>
                        <a:pt x="286" y="86"/>
                      </a:lnTo>
                      <a:lnTo>
                        <a:pt x="286" y="86"/>
                      </a:lnTo>
                      <a:lnTo>
                        <a:pt x="294" y="86"/>
                      </a:lnTo>
                      <a:lnTo>
                        <a:pt x="300" y="88"/>
                      </a:lnTo>
                      <a:lnTo>
                        <a:pt x="306" y="92"/>
                      </a:lnTo>
                      <a:lnTo>
                        <a:pt x="312" y="96"/>
                      </a:lnTo>
                      <a:lnTo>
                        <a:pt x="316" y="102"/>
                      </a:lnTo>
                      <a:lnTo>
                        <a:pt x="320" y="108"/>
                      </a:lnTo>
                      <a:lnTo>
                        <a:pt x="322" y="114"/>
                      </a:lnTo>
                      <a:lnTo>
                        <a:pt x="324" y="122"/>
                      </a:lnTo>
                      <a:lnTo>
                        <a:pt x="324" y="122"/>
                      </a:lnTo>
                      <a:lnTo>
                        <a:pt x="322" y="130"/>
                      </a:lnTo>
                      <a:lnTo>
                        <a:pt x="320" y="136"/>
                      </a:lnTo>
                      <a:lnTo>
                        <a:pt x="316" y="144"/>
                      </a:lnTo>
                      <a:lnTo>
                        <a:pt x="312" y="148"/>
                      </a:lnTo>
                      <a:lnTo>
                        <a:pt x="306" y="154"/>
                      </a:lnTo>
                      <a:lnTo>
                        <a:pt x="300" y="156"/>
                      </a:lnTo>
                      <a:lnTo>
                        <a:pt x="294" y="158"/>
                      </a:lnTo>
                      <a:lnTo>
                        <a:pt x="286" y="160"/>
                      </a:lnTo>
                      <a:lnTo>
                        <a:pt x="286" y="160"/>
                      </a:lnTo>
                      <a:close/>
                      <a:moveTo>
                        <a:pt x="452" y="160"/>
                      </a:moveTo>
                      <a:lnTo>
                        <a:pt x="452" y="160"/>
                      </a:lnTo>
                      <a:lnTo>
                        <a:pt x="444" y="158"/>
                      </a:lnTo>
                      <a:lnTo>
                        <a:pt x="436" y="156"/>
                      </a:lnTo>
                      <a:lnTo>
                        <a:pt x="430" y="154"/>
                      </a:lnTo>
                      <a:lnTo>
                        <a:pt x="424" y="148"/>
                      </a:lnTo>
                      <a:lnTo>
                        <a:pt x="420" y="144"/>
                      </a:lnTo>
                      <a:lnTo>
                        <a:pt x="418" y="136"/>
                      </a:lnTo>
                      <a:lnTo>
                        <a:pt x="414" y="130"/>
                      </a:lnTo>
                      <a:lnTo>
                        <a:pt x="414" y="122"/>
                      </a:lnTo>
                      <a:lnTo>
                        <a:pt x="414" y="122"/>
                      </a:lnTo>
                      <a:lnTo>
                        <a:pt x="414" y="114"/>
                      </a:lnTo>
                      <a:lnTo>
                        <a:pt x="418" y="108"/>
                      </a:lnTo>
                      <a:lnTo>
                        <a:pt x="420" y="102"/>
                      </a:lnTo>
                      <a:lnTo>
                        <a:pt x="424" y="96"/>
                      </a:lnTo>
                      <a:lnTo>
                        <a:pt x="430" y="92"/>
                      </a:lnTo>
                      <a:lnTo>
                        <a:pt x="436" y="88"/>
                      </a:lnTo>
                      <a:lnTo>
                        <a:pt x="444" y="86"/>
                      </a:lnTo>
                      <a:lnTo>
                        <a:pt x="452" y="86"/>
                      </a:lnTo>
                      <a:lnTo>
                        <a:pt x="452" y="86"/>
                      </a:lnTo>
                      <a:lnTo>
                        <a:pt x="458" y="86"/>
                      </a:lnTo>
                      <a:lnTo>
                        <a:pt x="466" y="88"/>
                      </a:lnTo>
                      <a:lnTo>
                        <a:pt x="472" y="92"/>
                      </a:lnTo>
                      <a:lnTo>
                        <a:pt x="478" y="96"/>
                      </a:lnTo>
                      <a:lnTo>
                        <a:pt x="482" y="102"/>
                      </a:lnTo>
                      <a:lnTo>
                        <a:pt x="486" y="108"/>
                      </a:lnTo>
                      <a:lnTo>
                        <a:pt x="488" y="114"/>
                      </a:lnTo>
                      <a:lnTo>
                        <a:pt x="488" y="122"/>
                      </a:lnTo>
                      <a:lnTo>
                        <a:pt x="488" y="122"/>
                      </a:lnTo>
                      <a:lnTo>
                        <a:pt x="488" y="130"/>
                      </a:lnTo>
                      <a:lnTo>
                        <a:pt x="486" y="136"/>
                      </a:lnTo>
                      <a:lnTo>
                        <a:pt x="482" y="144"/>
                      </a:lnTo>
                      <a:lnTo>
                        <a:pt x="478" y="148"/>
                      </a:lnTo>
                      <a:lnTo>
                        <a:pt x="472" y="154"/>
                      </a:lnTo>
                      <a:lnTo>
                        <a:pt x="466" y="156"/>
                      </a:lnTo>
                      <a:lnTo>
                        <a:pt x="458" y="158"/>
                      </a:lnTo>
                      <a:lnTo>
                        <a:pt x="452" y="160"/>
                      </a:lnTo>
                      <a:lnTo>
                        <a:pt x="452" y="160"/>
                      </a:lnTo>
                      <a:close/>
                      <a:moveTo>
                        <a:pt x="616" y="160"/>
                      </a:moveTo>
                      <a:lnTo>
                        <a:pt x="616" y="160"/>
                      </a:lnTo>
                      <a:lnTo>
                        <a:pt x="610" y="158"/>
                      </a:lnTo>
                      <a:lnTo>
                        <a:pt x="602" y="156"/>
                      </a:lnTo>
                      <a:lnTo>
                        <a:pt x="596" y="154"/>
                      </a:lnTo>
                      <a:lnTo>
                        <a:pt x="590" y="148"/>
                      </a:lnTo>
                      <a:lnTo>
                        <a:pt x="586" y="144"/>
                      </a:lnTo>
                      <a:lnTo>
                        <a:pt x="582" y="136"/>
                      </a:lnTo>
                      <a:lnTo>
                        <a:pt x="580" y="130"/>
                      </a:lnTo>
                      <a:lnTo>
                        <a:pt x="580" y="122"/>
                      </a:lnTo>
                      <a:lnTo>
                        <a:pt x="580" y="122"/>
                      </a:lnTo>
                      <a:lnTo>
                        <a:pt x="580" y="114"/>
                      </a:lnTo>
                      <a:lnTo>
                        <a:pt x="582" y="108"/>
                      </a:lnTo>
                      <a:lnTo>
                        <a:pt x="586" y="102"/>
                      </a:lnTo>
                      <a:lnTo>
                        <a:pt x="590" y="96"/>
                      </a:lnTo>
                      <a:lnTo>
                        <a:pt x="596" y="92"/>
                      </a:lnTo>
                      <a:lnTo>
                        <a:pt x="602" y="88"/>
                      </a:lnTo>
                      <a:lnTo>
                        <a:pt x="610" y="86"/>
                      </a:lnTo>
                      <a:lnTo>
                        <a:pt x="616" y="86"/>
                      </a:lnTo>
                      <a:lnTo>
                        <a:pt x="616" y="86"/>
                      </a:lnTo>
                      <a:lnTo>
                        <a:pt x="624" y="86"/>
                      </a:lnTo>
                      <a:lnTo>
                        <a:pt x="632" y="88"/>
                      </a:lnTo>
                      <a:lnTo>
                        <a:pt x="638" y="92"/>
                      </a:lnTo>
                      <a:lnTo>
                        <a:pt x="642" y="96"/>
                      </a:lnTo>
                      <a:lnTo>
                        <a:pt x="648" y="102"/>
                      </a:lnTo>
                      <a:lnTo>
                        <a:pt x="650" y="108"/>
                      </a:lnTo>
                      <a:lnTo>
                        <a:pt x="654" y="114"/>
                      </a:lnTo>
                      <a:lnTo>
                        <a:pt x="654" y="122"/>
                      </a:lnTo>
                      <a:lnTo>
                        <a:pt x="654" y="122"/>
                      </a:lnTo>
                      <a:lnTo>
                        <a:pt x="654" y="130"/>
                      </a:lnTo>
                      <a:lnTo>
                        <a:pt x="650" y="136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8" y="154"/>
                      </a:lnTo>
                      <a:lnTo>
                        <a:pt x="632" y="156"/>
                      </a:lnTo>
                      <a:lnTo>
                        <a:pt x="624" y="158"/>
                      </a:lnTo>
                      <a:lnTo>
                        <a:pt x="616" y="160"/>
                      </a:lnTo>
                      <a:lnTo>
                        <a:pt x="616" y="160"/>
                      </a:lnTo>
                      <a:close/>
                      <a:moveTo>
                        <a:pt x="782" y="160"/>
                      </a:moveTo>
                      <a:lnTo>
                        <a:pt x="782" y="160"/>
                      </a:lnTo>
                      <a:lnTo>
                        <a:pt x="774" y="158"/>
                      </a:lnTo>
                      <a:lnTo>
                        <a:pt x="768" y="156"/>
                      </a:lnTo>
                      <a:lnTo>
                        <a:pt x="762" y="154"/>
                      </a:lnTo>
                      <a:lnTo>
                        <a:pt x="756" y="148"/>
                      </a:lnTo>
                      <a:lnTo>
                        <a:pt x="752" y="144"/>
                      </a:lnTo>
                      <a:lnTo>
                        <a:pt x="748" y="136"/>
                      </a:lnTo>
                      <a:lnTo>
                        <a:pt x="746" y="130"/>
                      </a:lnTo>
                      <a:lnTo>
                        <a:pt x="744" y="122"/>
                      </a:lnTo>
                      <a:lnTo>
                        <a:pt x="744" y="122"/>
                      </a:lnTo>
                      <a:lnTo>
                        <a:pt x="746" y="114"/>
                      </a:lnTo>
                      <a:lnTo>
                        <a:pt x="748" y="108"/>
                      </a:lnTo>
                      <a:lnTo>
                        <a:pt x="752" y="102"/>
                      </a:lnTo>
                      <a:lnTo>
                        <a:pt x="756" y="96"/>
                      </a:lnTo>
                      <a:lnTo>
                        <a:pt x="762" y="92"/>
                      </a:lnTo>
                      <a:lnTo>
                        <a:pt x="768" y="88"/>
                      </a:lnTo>
                      <a:lnTo>
                        <a:pt x="774" y="86"/>
                      </a:lnTo>
                      <a:lnTo>
                        <a:pt x="782" y="86"/>
                      </a:lnTo>
                      <a:lnTo>
                        <a:pt x="782" y="86"/>
                      </a:lnTo>
                      <a:lnTo>
                        <a:pt x="790" y="86"/>
                      </a:lnTo>
                      <a:lnTo>
                        <a:pt x="796" y="88"/>
                      </a:lnTo>
                      <a:lnTo>
                        <a:pt x="802" y="92"/>
                      </a:lnTo>
                      <a:lnTo>
                        <a:pt x="808" y="96"/>
                      </a:lnTo>
                      <a:lnTo>
                        <a:pt x="812" y="102"/>
                      </a:lnTo>
                      <a:lnTo>
                        <a:pt x="816" y="108"/>
                      </a:lnTo>
                      <a:lnTo>
                        <a:pt x="818" y="114"/>
                      </a:lnTo>
                      <a:lnTo>
                        <a:pt x="820" y="122"/>
                      </a:lnTo>
                      <a:lnTo>
                        <a:pt x="820" y="122"/>
                      </a:lnTo>
                      <a:lnTo>
                        <a:pt x="818" y="130"/>
                      </a:lnTo>
                      <a:lnTo>
                        <a:pt x="816" y="136"/>
                      </a:lnTo>
                      <a:lnTo>
                        <a:pt x="812" y="144"/>
                      </a:lnTo>
                      <a:lnTo>
                        <a:pt x="808" y="148"/>
                      </a:lnTo>
                      <a:lnTo>
                        <a:pt x="802" y="154"/>
                      </a:lnTo>
                      <a:lnTo>
                        <a:pt x="796" y="156"/>
                      </a:lnTo>
                      <a:lnTo>
                        <a:pt x="790" y="158"/>
                      </a:lnTo>
                      <a:lnTo>
                        <a:pt x="782" y="160"/>
                      </a:lnTo>
                      <a:lnTo>
                        <a:pt x="782" y="160"/>
                      </a:lnTo>
                      <a:close/>
                      <a:moveTo>
                        <a:pt x="948" y="160"/>
                      </a:moveTo>
                      <a:lnTo>
                        <a:pt x="948" y="160"/>
                      </a:lnTo>
                      <a:lnTo>
                        <a:pt x="940" y="158"/>
                      </a:lnTo>
                      <a:lnTo>
                        <a:pt x="932" y="156"/>
                      </a:lnTo>
                      <a:lnTo>
                        <a:pt x="926" y="154"/>
                      </a:lnTo>
                      <a:lnTo>
                        <a:pt x="920" y="148"/>
                      </a:lnTo>
                      <a:lnTo>
                        <a:pt x="916" y="144"/>
                      </a:lnTo>
                      <a:lnTo>
                        <a:pt x="912" y="136"/>
                      </a:lnTo>
                      <a:lnTo>
                        <a:pt x="910" y="130"/>
                      </a:lnTo>
                      <a:lnTo>
                        <a:pt x="910" y="122"/>
                      </a:lnTo>
                      <a:lnTo>
                        <a:pt x="910" y="122"/>
                      </a:lnTo>
                      <a:lnTo>
                        <a:pt x="910" y="114"/>
                      </a:lnTo>
                      <a:lnTo>
                        <a:pt x="912" y="108"/>
                      </a:lnTo>
                      <a:lnTo>
                        <a:pt x="916" y="102"/>
                      </a:lnTo>
                      <a:lnTo>
                        <a:pt x="920" y="96"/>
                      </a:lnTo>
                      <a:lnTo>
                        <a:pt x="926" y="92"/>
                      </a:lnTo>
                      <a:lnTo>
                        <a:pt x="932" y="88"/>
                      </a:lnTo>
                      <a:lnTo>
                        <a:pt x="940" y="86"/>
                      </a:lnTo>
                      <a:lnTo>
                        <a:pt x="948" y="86"/>
                      </a:lnTo>
                      <a:lnTo>
                        <a:pt x="948" y="86"/>
                      </a:lnTo>
                      <a:lnTo>
                        <a:pt x="954" y="86"/>
                      </a:lnTo>
                      <a:lnTo>
                        <a:pt x="962" y="88"/>
                      </a:lnTo>
                      <a:lnTo>
                        <a:pt x="968" y="92"/>
                      </a:lnTo>
                      <a:lnTo>
                        <a:pt x="974" y="96"/>
                      </a:lnTo>
                      <a:lnTo>
                        <a:pt x="978" y="102"/>
                      </a:lnTo>
                      <a:lnTo>
                        <a:pt x="982" y="108"/>
                      </a:lnTo>
                      <a:lnTo>
                        <a:pt x="984" y="114"/>
                      </a:lnTo>
                      <a:lnTo>
                        <a:pt x="984" y="122"/>
                      </a:lnTo>
                      <a:lnTo>
                        <a:pt x="984" y="122"/>
                      </a:lnTo>
                      <a:lnTo>
                        <a:pt x="984" y="130"/>
                      </a:lnTo>
                      <a:lnTo>
                        <a:pt x="982" y="136"/>
                      </a:lnTo>
                      <a:lnTo>
                        <a:pt x="978" y="144"/>
                      </a:lnTo>
                      <a:lnTo>
                        <a:pt x="974" y="148"/>
                      </a:lnTo>
                      <a:lnTo>
                        <a:pt x="968" y="154"/>
                      </a:lnTo>
                      <a:lnTo>
                        <a:pt x="962" y="156"/>
                      </a:lnTo>
                      <a:lnTo>
                        <a:pt x="954" y="158"/>
                      </a:lnTo>
                      <a:lnTo>
                        <a:pt x="948" y="160"/>
                      </a:lnTo>
                      <a:lnTo>
                        <a:pt x="948" y="160"/>
                      </a:lnTo>
                      <a:close/>
                      <a:moveTo>
                        <a:pt x="1112" y="160"/>
                      </a:moveTo>
                      <a:lnTo>
                        <a:pt x="1112" y="160"/>
                      </a:lnTo>
                      <a:lnTo>
                        <a:pt x="1104" y="158"/>
                      </a:lnTo>
                      <a:lnTo>
                        <a:pt x="1098" y="156"/>
                      </a:lnTo>
                      <a:lnTo>
                        <a:pt x="1092" y="154"/>
                      </a:lnTo>
                      <a:lnTo>
                        <a:pt x="1086" y="148"/>
                      </a:lnTo>
                      <a:lnTo>
                        <a:pt x="1082" y="144"/>
                      </a:lnTo>
                      <a:lnTo>
                        <a:pt x="1078" y="136"/>
                      </a:lnTo>
                      <a:lnTo>
                        <a:pt x="1076" y="130"/>
                      </a:lnTo>
                      <a:lnTo>
                        <a:pt x="1076" y="122"/>
                      </a:lnTo>
                      <a:lnTo>
                        <a:pt x="1076" y="122"/>
                      </a:lnTo>
                      <a:lnTo>
                        <a:pt x="1076" y="114"/>
                      </a:lnTo>
                      <a:lnTo>
                        <a:pt x="1078" y="108"/>
                      </a:lnTo>
                      <a:lnTo>
                        <a:pt x="1082" y="102"/>
                      </a:lnTo>
                      <a:lnTo>
                        <a:pt x="1086" y="96"/>
                      </a:lnTo>
                      <a:lnTo>
                        <a:pt x="1092" y="92"/>
                      </a:lnTo>
                      <a:lnTo>
                        <a:pt x="1098" y="88"/>
                      </a:lnTo>
                      <a:lnTo>
                        <a:pt x="1104" y="86"/>
                      </a:lnTo>
                      <a:lnTo>
                        <a:pt x="1112" y="86"/>
                      </a:lnTo>
                      <a:lnTo>
                        <a:pt x="1112" y="86"/>
                      </a:lnTo>
                      <a:lnTo>
                        <a:pt x="1120" y="86"/>
                      </a:lnTo>
                      <a:lnTo>
                        <a:pt x="1126" y="88"/>
                      </a:lnTo>
                      <a:lnTo>
                        <a:pt x="1134" y="92"/>
                      </a:lnTo>
                      <a:lnTo>
                        <a:pt x="1138" y="96"/>
                      </a:lnTo>
                      <a:lnTo>
                        <a:pt x="1144" y="102"/>
                      </a:lnTo>
                      <a:lnTo>
                        <a:pt x="1146" y="108"/>
                      </a:lnTo>
                      <a:lnTo>
                        <a:pt x="1148" y="114"/>
                      </a:lnTo>
                      <a:lnTo>
                        <a:pt x="1150" y="122"/>
                      </a:lnTo>
                      <a:lnTo>
                        <a:pt x="1150" y="122"/>
                      </a:lnTo>
                      <a:lnTo>
                        <a:pt x="1148" y="130"/>
                      </a:lnTo>
                      <a:lnTo>
                        <a:pt x="1146" y="136"/>
                      </a:lnTo>
                      <a:lnTo>
                        <a:pt x="1144" y="144"/>
                      </a:lnTo>
                      <a:lnTo>
                        <a:pt x="1138" y="148"/>
                      </a:lnTo>
                      <a:lnTo>
                        <a:pt x="1134" y="154"/>
                      </a:lnTo>
                      <a:lnTo>
                        <a:pt x="1126" y="156"/>
                      </a:lnTo>
                      <a:lnTo>
                        <a:pt x="1120" y="158"/>
                      </a:lnTo>
                      <a:lnTo>
                        <a:pt x="1112" y="160"/>
                      </a:lnTo>
                      <a:lnTo>
                        <a:pt x="1112" y="160"/>
                      </a:lnTo>
                      <a:close/>
                      <a:moveTo>
                        <a:pt x="1278" y="160"/>
                      </a:moveTo>
                      <a:lnTo>
                        <a:pt x="1278" y="160"/>
                      </a:lnTo>
                      <a:lnTo>
                        <a:pt x="1270" y="158"/>
                      </a:lnTo>
                      <a:lnTo>
                        <a:pt x="1264" y="156"/>
                      </a:lnTo>
                      <a:lnTo>
                        <a:pt x="1256" y="154"/>
                      </a:lnTo>
                      <a:lnTo>
                        <a:pt x="1252" y="148"/>
                      </a:lnTo>
                      <a:lnTo>
                        <a:pt x="1246" y="144"/>
                      </a:lnTo>
                      <a:lnTo>
                        <a:pt x="1244" y="136"/>
                      </a:lnTo>
                      <a:lnTo>
                        <a:pt x="1242" y="130"/>
                      </a:lnTo>
                      <a:lnTo>
                        <a:pt x="1240" y="122"/>
                      </a:lnTo>
                      <a:lnTo>
                        <a:pt x="1240" y="122"/>
                      </a:lnTo>
                      <a:lnTo>
                        <a:pt x="1242" y="114"/>
                      </a:lnTo>
                      <a:lnTo>
                        <a:pt x="1244" y="108"/>
                      </a:lnTo>
                      <a:lnTo>
                        <a:pt x="1246" y="102"/>
                      </a:lnTo>
                      <a:lnTo>
                        <a:pt x="1252" y="96"/>
                      </a:lnTo>
                      <a:lnTo>
                        <a:pt x="1256" y="92"/>
                      </a:lnTo>
                      <a:lnTo>
                        <a:pt x="1264" y="88"/>
                      </a:lnTo>
                      <a:lnTo>
                        <a:pt x="1270" y="86"/>
                      </a:lnTo>
                      <a:lnTo>
                        <a:pt x="1278" y="86"/>
                      </a:lnTo>
                      <a:lnTo>
                        <a:pt x="1278" y="86"/>
                      </a:lnTo>
                      <a:lnTo>
                        <a:pt x="1286" y="86"/>
                      </a:lnTo>
                      <a:lnTo>
                        <a:pt x="1292" y="88"/>
                      </a:lnTo>
                      <a:lnTo>
                        <a:pt x="1298" y="92"/>
                      </a:lnTo>
                      <a:lnTo>
                        <a:pt x="1304" y="96"/>
                      </a:lnTo>
                      <a:lnTo>
                        <a:pt x="1308" y="102"/>
                      </a:lnTo>
                      <a:lnTo>
                        <a:pt x="1312" y="108"/>
                      </a:lnTo>
                      <a:lnTo>
                        <a:pt x="1314" y="114"/>
                      </a:lnTo>
                      <a:lnTo>
                        <a:pt x="1314" y="122"/>
                      </a:lnTo>
                      <a:lnTo>
                        <a:pt x="1314" y="122"/>
                      </a:lnTo>
                      <a:lnTo>
                        <a:pt x="1314" y="130"/>
                      </a:lnTo>
                      <a:lnTo>
                        <a:pt x="1312" y="136"/>
                      </a:lnTo>
                      <a:lnTo>
                        <a:pt x="1308" y="144"/>
                      </a:lnTo>
                      <a:lnTo>
                        <a:pt x="1304" y="148"/>
                      </a:lnTo>
                      <a:lnTo>
                        <a:pt x="1298" y="154"/>
                      </a:lnTo>
                      <a:lnTo>
                        <a:pt x="1292" y="156"/>
                      </a:lnTo>
                      <a:lnTo>
                        <a:pt x="1286" y="158"/>
                      </a:lnTo>
                      <a:lnTo>
                        <a:pt x="1278" y="160"/>
                      </a:lnTo>
                      <a:lnTo>
                        <a:pt x="1278" y="160"/>
                      </a:lnTo>
                      <a:close/>
                    </a:path>
                  </a:pathLst>
                </a:custGeom>
                <a:solidFill>
                  <a:srgbClr val="F7F8F8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7" name="Freeform 72"/>
                <p:cNvSpPr>
                  <a:spLocks/>
                </p:cNvSpPr>
                <p:nvPr/>
              </p:nvSpPr>
              <p:spPr bwMode="auto">
                <a:xfrm>
                  <a:off x="7164388" y="935038"/>
                  <a:ext cx="311150" cy="311150"/>
                </a:xfrm>
                <a:custGeom>
                  <a:avLst/>
                  <a:gdLst/>
                  <a:ahLst/>
                  <a:cxnLst>
                    <a:cxn ang="0">
                      <a:pos x="196" y="196"/>
                    </a:cxn>
                    <a:cxn ang="0">
                      <a:pos x="0" y="196"/>
                    </a:cxn>
                    <a:cxn ang="0">
                      <a:pos x="0" y="0"/>
                    </a:cxn>
                    <a:cxn ang="0">
                      <a:pos x="196" y="196"/>
                    </a:cxn>
                  </a:cxnLst>
                  <a:rect l="0" t="0" r="r" b="b"/>
                  <a:pathLst>
                    <a:path w="196" h="196">
                      <a:moveTo>
                        <a:pt x="196" y="196"/>
                      </a:moveTo>
                      <a:lnTo>
                        <a:pt x="0" y="196"/>
                      </a:lnTo>
                      <a:lnTo>
                        <a:pt x="0" y="0"/>
                      </a:lnTo>
                      <a:lnTo>
                        <a:pt x="196" y="196"/>
                      </a:lnTo>
                      <a:close/>
                    </a:path>
                  </a:pathLst>
                </a:custGeom>
                <a:solidFill>
                  <a:srgbClr val="CFCFCE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4478338" y="1287463"/>
                  <a:ext cx="3086100" cy="1428750"/>
                </a:xfrm>
                <a:custGeom>
                  <a:avLst/>
                  <a:gdLst/>
                  <a:ahLst/>
                  <a:cxnLst>
                    <a:cxn ang="0">
                      <a:pos x="1668" y="42"/>
                    </a:cxn>
                    <a:cxn ang="0">
                      <a:pos x="1668" y="42"/>
                    </a:cxn>
                    <a:cxn ang="0">
                      <a:pos x="1664" y="34"/>
                    </a:cxn>
                    <a:cxn ang="0">
                      <a:pos x="1658" y="26"/>
                    </a:cxn>
                    <a:cxn ang="0">
                      <a:pos x="1652" y="18"/>
                    </a:cxn>
                    <a:cxn ang="0">
                      <a:pos x="1646" y="12"/>
                    </a:cxn>
                    <a:cxn ang="0">
                      <a:pos x="1646" y="12"/>
                    </a:cxn>
                    <a:cxn ang="0">
                      <a:pos x="1636" y="8"/>
                    </a:cxn>
                    <a:cxn ang="0">
                      <a:pos x="1628" y="4"/>
                    </a:cxn>
                    <a:cxn ang="0">
                      <a:pos x="1618" y="2"/>
                    </a:cxn>
                    <a:cxn ang="0">
                      <a:pos x="1610" y="0"/>
                    </a:cxn>
                    <a:cxn ang="0">
                      <a:pos x="60" y="0"/>
                    </a:cxn>
                    <a:cxn ang="0">
                      <a:pos x="60" y="0"/>
                    </a:cxn>
                    <a:cxn ang="0">
                      <a:pos x="46" y="2"/>
                    </a:cxn>
                    <a:cxn ang="0">
                      <a:pos x="32" y="6"/>
                    </a:cxn>
                    <a:cxn ang="0">
                      <a:pos x="20" y="14"/>
                    </a:cxn>
                    <a:cxn ang="0">
                      <a:pos x="10" y="26"/>
                    </a:cxn>
                    <a:cxn ang="0">
                      <a:pos x="10" y="26"/>
                    </a:cxn>
                    <a:cxn ang="0">
                      <a:pos x="4" y="38"/>
                    </a:cxn>
                    <a:cxn ang="0">
                      <a:pos x="0" y="52"/>
                    </a:cxn>
                    <a:cxn ang="0">
                      <a:pos x="0" y="66"/>
                    </a:cxn>
                    <a:cxn ang="0">
                      <a:pos x="2" y="80"/>
                    </a:cxn>
                    <a:cxn ang="0">
                      <a:pos x="268" y="900"/>
                    </a:cxn>
                    <a:cxn ang="0">
                      <a:pos x="1944" y="900"/>
                    </a:cxn>
                    <a:cxn ang="0">
                      <a:pos x="1668" y="42"/>
                    </a:cxn>
                  </a:cxnLst>
                  <a:rect l="0" t="0" r="r" b="b"/>
                  <a:pathLst>
                    <a:path w="1944" h="900">
                      <a:moveTo>
                        <a:pt x="1668" y="42"/>
                      </a:moveTo>
                      <a:lnTo>
                        <a:pt x="1668" y="42"/>
                      </a:lnTo>
                      <a:lnTo>
                        <a:pt x="1664" y="34"/>
                      </a:lnTo>
                      <a:lnTo>
                        <a:pt x="1658" y="26"/>
                      </a:lnTo>
                      <a:lnTo>
                        <a:pt x="1652" y="18"/>
                      </a:lnTo>
                      <a:lnTo>
                        <a:pt x="1646" y="12"/>
                      </a:lnTo>
                      <a:lnTo>
                        <a:pt x="1646" y="12"/>
                      </a:lnTo>
                      <a:lnTo>
                        <a:pt x="1636" y="8"/>
                      </a:lnTo>
                      <a:lnTo>
                        <a:pt x="1628" y="4"/>
                      </a:lnTo>
                      <a:lnTo>
                        <a:pt x="1618" y="2"/>
                      </a:lnTo>
                      <a:lnTo>
                        <a:pt x="1610" y="0"/>
                      </a:lnTo>
                      <a:lnTo>
                        <a:pt x="60" y="0"/>
                      </a:lnTo>
                      <a:lnTo>
                        <a:pt x="60" y="0"/>
                      </a:lnTo>
                      <a:lnTo>
                        <a:pt x="46" y="2"/>
                      </a:lnTo>
                      <a:lnTo>
                        <a:pt x="32" y="6"/>
                      </a:lnTo>
                      <a:lnTo>
                        <a:pt x="20" y="14"/>
                      </a:lnTo>
                      <a:lnTo>
                        <a:pt x="10" y="26"/>
                      </a:lnTo>
                      <a:lnTo>
                        <a:pt x="10" y="26"/>
                      </a:lnTo>
                      <a:lnTo>
                        <a:pt x="4" y="38"/>
                      </a:lnTo>
                      <a:lnTo>
                        <a:pt x="0" y="52"/>
                      </a:lnTo>
                      <a:lnTo>
                        <a:pt x="0" y="66"/>
                      </a:lnTo>
                      <a:lnTo>
                        <a:pt x="2" y="80"/>
                      </a:lnTo>
                      <a:lnTo>
                        <a:pt x="268" y="900"/>
                      </a:lnTo>
                      <a:lnTo>
                        <a:pt x="1944" y="900"/>
                      </a:lnTo>
                      <a:lnTo>
                        <a:pt x="1668" y="42"/>
                      </a:lnTo>
                      <a:close/>
                    </a:path>
                  </a:pathLst>
                </a:custGeom>
                <a:solidFill>
                  <a:srgbClr val="FBC15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914400" rtl="0" eaLnBrk="1" latinLnBrk="1" hangingPunct="1"/>
                  <a:endParaRPr lang="ko-KR" altLang="en-US" sz="1800" kern="12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개체 틀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B130F-A908-445E-8E7B-906E66EDCC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2"/>
          <p:cNvSpPr txBox="1">
            <a:spLocks/>
          </p:cNvSpPr>
          <p:nvPr userDrawn="1"/>
        </p:nvSpPr>
        <p:spPr>
          <a:xfrm>
            <a:off x="459129" y="8816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ko-KR" altLang="en-US" sz="1600" kern="1200" dirty="0" smtClean="0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rPr>
              <a:t>마스터 제목 스타일 편집</a:t>
            </a:r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12" name="제목 개체 틀 2"/>
          <p:cNvSpPr txBox="1">
            <a:spLocks/>
          </p:cNvSpPr>
          <p:nvPr userDrawn="1"/>
        </p:nvSpPr>
        <p:spPr>
          <a:xfrm>
            <a:off x="470700" y="924763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제목 개체 틀 2"/>
          <p:cNvSpPr txBox="1">
            <a:spLocks/>
          </p:cNvSpPr>
          <p:nvPr userDrawn="1"/>
        </p:nvSpPr>
        <p:spPr>
          <a:xfrm>
            <a:off x="464915" y="1035198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8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49" r:id="rId3"/>
    <p:sldLayoutId id="2147483665" r:id="rId4"/>
    <p:sldLayoutId id="2147483650" r:id="rId5"/>
    <p:sldLayoutId id="2147483651" r:id="rId6"/>
    <p:sldLayoutId id="2147483684" r:id="rId7"/>
    <p:sldLayoutId id="2147483671" r:id="rId8"/>
    <p:sldLayoutId id="2147483669" r:id="rId9"/>
    <p:sldLayoutId id="214748366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2021-07-30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ensorflow/docs/blob/master/site/en/tutorials/quickstart/beginner.ipynb?hl=ko#scrollTo=3wF5wszaj97Y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24817" y="2141682"/>
            <a:ext cx="46057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MNIST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손글씨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TF </a:t>
            </a:r>
            <a:r>
              <a:rPr lang="ko-KR" altLang="en-US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튜토리얼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92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벡터를 확률 값으로 변환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en-US" altLang="ko-KR" dirty="0" err="1" smtClean="0"/>
              <a:t>softmax</a:t>
            </a:r>
            <a:endParaRPr lang="en-US" altLang="ko-KR" dirty="0" smtClean="0"/>
          </a:p>
          <a:p>
            <a:pPr lvl="1"/>
            <a:r>
              <a:rPr lang="ko-KR" altLang="en-US" dirty="0"/>
              <a:t>각 자릿수의 확률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합이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2135966"/>
            <a:ext cx="6505575" cy="420187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2504" y="3843495"/>
            <a:ext cx="1063356" cy="20272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21804" y="6087097"/>
            <a:ext cx="787131" cy="187974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0"/>
          </p:cNvCxnSpPr>
          <p:nvPr/>
        </p:nvCxnSpPr>
        <p:spPr>
          <a:xfrm flipH="1">
            <a:off x="2515370" y="4046220"/>
            <a:ext cx="1860415" cy="204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2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손실 값 계산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 손실 값이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우리가 정의한 손실 함수로 직접 계산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loss_fn</a:t>
            </a:r>
            <a:endParaRPr lang="en-US" altLang="ko-KR" dirty="0" smtClean="0"/>
          </a:p>
          <a:p>
            <a:pPr lvl="1"/>
            <a:r>
              <a:rPr lang="ko-KR" altLang="en-US" dirty="0"/>
              <a:t>맞는 자릿수 값의 </a:t>
            </a:r>
            <a:r>
              <a:rPr lang="en-US" altLang="ko-KR" dirty="0"/>
              <a:t>–log(logits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-log(</a:t>
            </a:r>
            <a:r>
              <a:rPr lang="en-US" altLang="ko-KR" dirty="0" err="1" smtClean="0"/>
              <a:t>max_logit_of_softmax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값도 동일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인자가 </a:t>
            </a:r>
            <a:r>
              <a:rPr lang="en-US" altLang="ko-KR" dirty="0" err="1" smtClean="0"/>
              <a:t>from_logits</a:t>
            </a:r>
            <a:r>
              <a:rPr lang="en-US" altLang="ko-KR" dirty="0" smtClean="0"/>
              <a:t>=False</a:t>
            </a:r>
            <a:r>
              <a:rPr lang="ko-KR" altLang="en-US" dirty="0" smtClean="0"/>
              <a:t>이므로 예측 값을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를 취한 결과인 </a:t>
            </a:r>
            <a:r>
              <a:rPr lang="en-US" altLang="ko-KR" dirty="0" err="1" smtClean="0"/>
              <a:t>sm</a:t>
            </a:r>
            <a:r>
              <a:rPr lang="ko-KR" altLang="en-US" dirty="0" smtClean="0"/>
              <a:t>을 사용해야 함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96" y="2911857"/>
            <a:ext cx="4063976" cy="17157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23975" y="5706545"/>
            <a:ext cx="72580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ko-KR" altLang="en-US" sz="1200" dirty="0">
                <a:solidFill>
                  <a:srgbClr val="008000"/>
                </a:solidFill>
                <a:latin typeface="Courier New" panose="02070309020205020404" pitchFamily="49" charset="0"/>
              </a:rPr>
              <a:t>다음 값도 같다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!</a:t>
            </a:r>
            <a:endParaRPr lang="ko-KR" alt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tf.keras.losses.sparse_categorical_crossentropy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y_train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[:</a:t>
            </a:r>
            <a:r>
              <a:rPr lang="en-US" altLang="ko-KR" sz="12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).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22" y="3908091"/>
            <a:ext cx="1200150" cy="323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421322" y="2993572"/>
            <a:ext cx="912678" cy="24898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943726" y="5888992"/>
            <a:ext cx="361950" cy="2792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877661" y="3297659"/>
            <a:ext cx="2165313" cy="259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0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훈련과 평가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2150237"/>
            <a:ext cx="7539037" cy="4108489"/>
          </a:xfrm>
          <a:prstGeom prst="rect">
            <a:avLst/>
          </a:prstGeom>
        </p:spPr>
      </p:pic>
      <p:sp>
        <p:nvSpPr>
          <p:cNvPr id="7" name="사각형 설명선 6"/>
          <p:cNvSpPr/>
          <p:nvPr/>
        </p:nvSpPr>
        <p:spPr>
          <a:xfrm>
            <a:off x="1643203" y="1273704"/>
            <a:ext cx="4443491" cy="604367"/>
          </a:xfrm>
          <a:prstGeom prst="wedgeRectCallout">
            <a:avLst>
              <a:gd name="adj1" fmla="val -39270"/>
              <a:gd name="adj2" fmla="val 220084"/>
            </a:avLst>
          </a:prstGeom>
          <a:noFill/>
          <a:ln w="158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ceil((</a:t>
            </a:r>
            <a:r>
              <a:rPr lang="ko-KR" altLang="en-US" sz="1400" dirty="0" smtClean="0">
                <a:solidFill>
                  <a:srgbClr val="FF0000"/>
                </a:solidFill>
              </a:rPr>
              <a:t>순수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훈련데이터</a:t>
            </a:r>
            <a:r>
              <a:rPr lang="ko-KR" altLang="en-US" sz="1400" dirty="0" smtClean="0">
                <a:solidFill>
                  <a:srgbClr val="FF0000"/>
                </a:solidFill>
              </a:rPr>
              <a:t> 수 </a:t>
            </a:r>
            <a:r>
              <a:rPr lang="en-US" altLang="ko-KR" sz="1400" dirty="0" smtClean="0">
                <a:solidFill>
                  <a:srgbClr val="FF0000"/>
                </a:solidFill>
              </a:rPr>
              <a:t>/ (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batch_size</a:t>
            </a:r>
            <a:r>
              <a:rPr lang="en-US" altLang="ko-KR" sz="1400" dirty="0" smtClean="0">
                <a:solidFill>
                  <a:srgbClr val="FF0000"/>
                </a:solidFill>
              </a:rPr>
              <a:t> = 32))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</a:rPr>
              <a:t>ceil(60,000 / 32)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데이터의 확률 값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7076" y="1193960"/>
            <a:ext cx="2989049" cy="5151503"/>
          </a:xfrm>
        </p:spPr>
        <p:txBody>
          <a:bodyPr/>
          <a:lstStyle/>
          <a:p>
            <a:r>
              <a:rPr lang="ko-KR" altLang="en-US" dirty="0" smtClean="0"/>
              <a:t>확률 모델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마지막에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적용 모델로 테스트 데이터 첫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예측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이전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적용한 결과와 동일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첫 테스트 데이터만 시험함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49" y="1014665"/>
            <a:ext cx="5143500" cy="533079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21322" y="2496423"/>
            <a:ext cx="4181140" cy="5219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21322" y="3086100"/>
            <a:ext cx="0" cy="2681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421322" y="5767113"/>
            <a:ext cx="4181140" cy="5219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 오즈</a:t>
            </a:r>
            <a:r>
              <a:rPr lang="en-US" altLang="ko-KR" dirty="0"/>
              <a:t>(log-odds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</a:t>
            </a:r>
            <a:r>
              <a:rPr lang="ko-KR" altLang="en-US" dirty="0"/>
              <a:t>이벤트가 일어날 가능성의 </a:t>
            </a:r>
            <a:r>
              <a:rPr lang="ko-KR" altLang="en-US" dirty="0" smtClean="0"/>
              <a:t>로그</a:t>
            </a:r>
            <a:endParaRPr lang="en-US" altLang="ko-KR" dirty="0"/>
          </a:p>
          <a:p>
            <a:pPr lvl="1"/>
            <a:r>
              <a:rPr lang="ko-KR" altLang="en-US" dirty="0" smtClean="0"/>
              <a:t>이벤트가 </a:t>
            </a:r>
            <a:r>
              <a:rPr lang="ko-KR" altLang="en-US" dirty="0"/>
              <a:t>이진 확률을 의미하는 경우의 가능성은 성공 확률</a:t>
            </a:r>
            <a:r>
              <a:rPr lang="en-US" altLang="ko-KR" dirty="0"/>
              <a:t>(p) </a:t>
            </a:r>
            <a:r>
              <a:rPr lang="ko-KR" altLang="en-US" dirty="0"/>
              <a:t>대 실패 확률</a:t>
            </a:r>
            <a:r>
              <a:rPr lang="en-US" altLang="ko-KR" dirty="0"/>
              <a:t>(1-p)</a:t>
            </a:r>
            <a:r>
              <a:rPr lang="ko-KR" altLang="en-US" dirty="0"/>
              <a:t>의 비율을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이벤트의 성공 확률이 </a:t>
            </a:r>
            <a:r>
              <a:rPr lang="en-US" altLang="ko-KR" dirty="0"/>
              <a:t>90%, </a:t>
            </a:r>
            <a:r>
              <a:rPr lang="ko-KR" altLang="en-US" dirty="0"/>
              <a:t>실패 확률이 </a:t>
            </a:r>
            <a:r>
              <a:rPr lang="en-US" altLang="ko-KR" dirty="0"/>
              <a:t>10%</a:t>
            </a:r>
            <a:r>
              <a:rPr lang="ko-KR" altLang="en-US" dirty="0"/>
              <a:t>라고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시그모이드</a:t>
            </a:r>
            <a:r>
              <a:rPr lang="ko-KR" altLang="en-US" dirty="0" smtClean="0"/>
              <a:t> </a:t>
            </a:r>
            <a:r>
              <a:rPr lang="ko-KR" altLang="en-US" dirty="0"/>
              <a:t>함수의 </a:t>
            </a:r>
            <a:r>
              <a:rPr lang="ko-KR" altLang="en-US" dirty="0" smtClean="0"/>
              <a:t>역함수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83" y="2561125"/>
            <a:ext cx="2228850" cy="657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683" y="3555398"/>
            <a:ext cx="20764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2707" y="2098205"/>
            <a:ext cx="779572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TF2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로 직접</a:t>
            </a:r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훈련시키는 </a:t>
            </a:r>
            <a:endParaRPr lang="en-US" altLang="ko-KR" sz="54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MNIST </a:t>
            </a:r>
            <a:r>
              <a:rPr lang="ko-KR" altLang="en-US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손글씨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구현</a:t>
            </a:r>
            <a:endParaRPr lang="en-US" altLang="ko-KR" sz="540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: </a:t>
            </a:r>
            <a:r>
              <a:rPr lang="ko-KR" alt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전문가 방식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55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smtClean="0"/>
              <a:t>데이터 로드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09700"/>
            <a:ext cx="8048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DataSet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96" y="1038132"/>
            <a:ext cx="6446668" cy="5237918"/>
          </a:xfrm>
          <a:prstGeom prst="rect">
            <a:avLst/>
          </a:prstGeom>
        </p:spPr>
      </p:pic>
      <p:pic>
        <p:nvPicPr>
          <p:cNvPr id="6" name="Picture 3" descr="https://miro.medium.com/max/1323/1*hRXmm0gV4nH_hm8xoKreG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865" y="1515473"/>
            <a:ext cx="2984931" cy="11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DataSet</a:t>
            </a:r>
            <a:r>
              <a:rPr lang="ko-KR" altLang="en-US" dirty="0" smtClean="0"/>
              <a:t>과 모델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43" y="1762125"/>
            <a:ext cx="8327063" cy="32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손실함수와</a:t>
            </a:r>
            <a:r>
              <a:rPr lang="ko-KR" altLang="en-US" dirty="0" smtClean="0"/>
              <a:t> 최적화 방법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00225"/>
            <a:ext cx="8039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6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84816" y="1609933"/>
            <a:ext cx="80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TF2 </a:t>
            </a:r>
            <a:r>
              <a:rPr lang="en-US" altLang="ko-KR" sz="5400" b="0" cap="none" spc="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Quick</a:t>
            </a:r>
            <a:r>
              <a:rPr lang="en-US" altLang="ko-KR" sz="5400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start</a:t>
            </a:r>
            <a:r>
              <a:rPr lang="en-US" altLang="ko-KR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Beginners</a:t>
            </a:r>
            <a:endParaRPr lang="en-US" altLang="ko-KR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93446" y="3594440"/>
            <a:ext cx="6764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2"/>
              </a:rPr>
              <a:t>https://colab.research.google.com/github/tensorflow/docs/blob/master/site/en/tutorials/quickstart/beginner.ipynb?hl=ko#scrollTo=3wF5wszaj97Y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1293446" y="5280865"/>
            <a:ext cx="6405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https://github.com/tensorflow/docs/tree/master/site/en/tutorials/quickstart</a:t>
            </a:r>
          </a:p>
        </p:txBody>
      </p:sp>
    </p:spTree>
    <p:extLst>
      <p:ext uri="{BB962C8B-B14F-4D97-AF65-F5344CB8AC3E}">
        <p14:creationId xmlns:p14="http://schemas.microsoft.com/office/powerpoint/2010/main" val="3040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모델을 </a:t>
            </a:r>
            <a:r>
              <a:rPr lang="en-US" altLang="ko-KR" dirty="0" err="1" smtClean="0"/>
              <a:t>tf.GradientTape</a:t>
            </a:r>
            <a:r>
              <a:rPr lang="ko-KR" altLang="en-US" dirty="0" smtClean="0"/>
              <a:t>로 학습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 err="1"/>
              <a:t>GradientTape</a:t>
            </a:r>
            <a:endParaRPr lang="en-US" altLang="ko-KR" dirty="0"/>
          </a:p>
          <a:p>
            <a:pPr lvl="1"/>
            <a:r>
              <a:rPr lang="ko-KR" altLang="en-US" dirty="0"/>
              <a:t>자동 미분</a:t>
            </a:r>
            <a:r>
              <a:rPr lang="en-US" altLang="ko-KR" dirty="0"/>
              <a:t>(</a:t>
            </a:r>
            <a:r>
              <a:rPr lang="ko-KR" altLang="en-US" dirty="0"/>
              <a:t>주어진 입력 변수에 대한 연산의 </a:t>
            </a:r>
            <a:r>
              <a:rPr lang="ko-KR" altLang="en-US" dirty="0" err="1"/>
              <a:t>그래디언트</a:t>
            </a:r>
            <a:r>
              <a:rPr lang="en-US" altLang="ko-KR" dirty="0"/>
              <a:t>(gradient)</a:t>
            </a:r>
            <a:r>
              <a:rPr lang="ko-KR" altLang="en-US" dirty="0"/>
              <a:t>를 계산하는 것</a:t>
            </a:r>
            <a:r>
              <a:rPr lang="en-US" altLang="ko-KR" dirty="0"/>
              <a:t>)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ko-KR" altLang="en-US" dirty="0"/>
              <a:t>실행된 모든 연산을 테이프</a:t>
            </a:r>
            <a:r>
              <a:rPr lang="en-US" altLang="ko-KR" dirty="0"/>
              <a:t>(tape)</a:t>
            </a:r>
            <a:r>
              <a:rPr lang="ko-KR" altLang="en-US" dirty="0"/>
              <a:t>에 </a:t>
            </a:r>
            <a:r>
              <a:rPr lang="en-US" altLang="ko-KR" dirty="0"/>
              <a:t>"</a:t>
            </a:r>
            <a:r>
              <a:rPr lang="ko-KR" altLang="en-US" dirty="0"/>
              <a:t>기록</a:t>
            </a:r>
            <a:r>
              <a:rPr lang="en-US" altLang="ko-KR" dirty="0"/>
              <a:t>“</a:t>
            </a:r>
          </a:p>
          <a:p>
            <a:pPr lvl="2"/>
            <a:r>
              <a:rPr lang="ko-KR" altLang="en-US" dirty="0"/>
              <a:t>테이프에 </a:t>
            </a:r>
            <a:r>
              <a:rPr lang="en-US" altLang="ko-KR" dirty="0"/>
              <a:t>"</a:t>
            </a:r>
            <a:r>
              <a:rPr lang="ko-KR" altLang="en-US" dirty="0"/>
              <a:t>기록된</a:t>
            </a:r>
            <a:r>
              <a:rPr lang="en-US" altLang="ko-KR" dirty="0"/>
              <a:t>" </a:t>
            </a:r>
            <a:r>
              <a:rPr lang="ko-KR" altLang="en-US" dirty="0"/>
              <a:t>연산의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 </a:t>
            </a:r>
            <a:endParaRPr lang="en-US" altLang="ko-KR" dirty="0"/>
          </a:p>
          <a:p>
            <a:pPr lvl="3"/>
            <a:r>
              <a:rPr lang="ko-KR" altLang="en-US" dirty="0"/>
              <a:t>후진 방식 자동 미분</a:t>
            </a:r>
            <a:r>
              <a:rPr lang="en-US" altLang="ko-KR" dirty="0"/>
              <a:t>(reverse mode differentiation)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W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에 대한 </a:t>
            </a:r>
            <a:r>
              <a:rPr lang="en-US" altLang="ko-KR" dirty="0"/>
              <a:t>loss</a:t>
            </a:r>
            <a:r>
              <a:rPr lang="ko-KR" altLang="en-US" dirty="0"/>
              <a:t>의 미분 값 자동 계산</a:t>
            </a:r>
            <a:endParaRPr lang="en-US" altLang="ko-KR" dirty="0"/>
          </a:p>
          <a:p>
            <a:pPr lvl="2"/>
            <a:r>
              <a:rPr lang="ko-KR" altLang="ko-KR" dirty="0" err="1"/>
              <a:t>tape.gradient</a:t>
            </a:r>
            <a:r>
              <a:rPr lang="ko-KR" altLang="ko-KR" dirty="0"/>
              <a:t>(</a:t>
            </a:r>
            <a:r>
              <a:rPr lang="ko-KR" altLang="ko-KR" dirty="0" err="1"/>
              <a:t>loss</a:t>
            </a:r>
            <a:r>
              <a:rPr lang="ko-KR" altLang="ko-KR" dirty="0"/>
              <a:t>, </a:t>
            </a:r>
            <a:r>
              <a:rPr lang="ko-KR" altLang="ko-KR" dirty="0" err="1"/>
              <a:t>model.trainable_variables</a:t>
            </a:r>
            <a:r>
              <a:rPr lang="ko-KR" altLang="ko-KR" dirty="0"/>
              <a:t>)</a:t>
            </a:r>
            <a:endParaRPr lang="en-US" altLang="ko-KR" dirty="0"/>
          </a:p>
          <a:p>
            <a:pPr lvl="1"/>
            <a:r>
              <a:rPr lang="ko-KR" altLang="en-US" dirty="0"/>
              <a:t>예측 값과 손실을 계산하여</a:t>
            </a:r>
            <a:r>
              <a:rPr lang="en-US" altLang="ko-KR" dirty="0"/>
              <a:t>, </a:t>
            </a:r>
            <a:r>
              <a:rPr lang="ko-KR" altLang="en-US" dirty="0"/>
              <a:t>손실에 대한 </a:t>
            </a:r>
            <a:r>
              <a:rPr lang="en-US" altLang="ko-KR" dirty="0"/>
              <a:t>[w, b]</a:t>
            </a:r>
            <a:r>
              <a:rPr lang="ko-KR" altLang="en-US" dirty="0"/>
              <a:t>의 미분 값인 </a:t>
            </a:r>
            <a:r>
              <a:rPr lang="en-US" altLang="ko-KR" dirty="0"/>
              <a:t>gradients</a:t>
            </a:r>
            <a:r>
              <a:rPr lang="ko-KR" altLang="en-US" dirty="0"/>
              <a:t>를 최적화 과정에 적용 </a:t>
            </a:r>
            <a:endParaRPr lang="en-US" altLang="ko-KR" dirty="0"/>
          </a:p>
          <a:p>
            <a:pPr lvl="2"/>
            <a:r>
              <a:rPr lang="en-US" altLang="ko-KR" dirty="0" err="1"/>
              <a:t>optimizer.apply_gradients</a:t>
            </a:r>
            <a:r>
              <a:rPr lang="en-US" altLang="ko-KR" dirty="0"/>
              <a:t>(zip(gradients, </a:t>
            </a:r>
            <a:r>
              <a:rPr lang="en-US" altLang="ko-KR" dirty="0" err="1"/>
              <a:t>model.trainable_variables</a:t>
            </a:r>
            <a:r>
              <a:rPr lang="en-US" altLang="ko-KR" dirty="0"/>
              <a:t>))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00120" y="4344667"/>
            <a:ext cx="8657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tf.function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795E26"/>
                </a:solidFill>
                <a:latin typeface="Courier New" panose="02070309020205020404" pitchFamily="49" charset="0"/>
              </a:rPr>
              <a:t>train_step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images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200" dirty="0">
                <a:solidFill>
                  <a:srgbClr val="001080"/>
                </a:solidFill>
                <a:latin typeface="Courier New" panose="02070309020205020404" pitchFamily="49" charset="0"/>
              </a:rPr>
              <a:t>labels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with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tf.GradientTape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() </a:t>
            </a:r>
            <a:r>
              <a:rPr lang="en-US" altLang="ko-KR" sz="12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tape: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training=True is only needed if there are layers with different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altLang="ko-KR" sz="1200" dirty="0">
                <a:solidFill>
                  <a:srgbClr val="008000"/>
                </a:solidFill>
                <a:latin typeface="Courier New" panose="02070309020205020404" pitchFamily="49" charset="0"/>
              </a:rPr>
              <a:t># behavior during training versus inference (e.g. Dropout).</a:t>
            </a:r>
            <a:endParaRPr lang="en-US" altLang="ko-KR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predictions = model(images, training=</a:t>
            </a:r>
            <a:r>
              <a:rPr lang="en-US" altLang="ko-KR" sz="12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  loss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loss_object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(labels, predictions)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gradients =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tape.gradient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(loss,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model.trainable_variables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optimizer.apply_gradients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200" dirty="0">
                <a:solidFill>
                  <a:srgbClr val="795E26"/>
                </a:solidFill>
                <a:latin typeface="Courier New" panose="02070309020205020404" pitchFamily="49" charset="0"/>
              </a:rPr>
              <a:t>zip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(gradients,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model.trainable_variables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train_loss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(loss)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2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train_accuracy</a:t>
            </a:r>
            <a:r>
              <a:rPr lang="en-US" altLang="ko-KR" sz="1200" dirty="0">
                <a:solidFill>
                  <a:srgbClr val="000000"/>
                </a:solidFill>
                <a:latin typeface="Courier New" panose="02070309020205020404" pitchFamily="49" charset="0"/>
              </a:rPr>
              <a:t>(labels, predictions)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4599002" y="4438059"/>
            <a:ext cx="3096342" cy="386138"/>
          </a:xfrm>
          <a:prstGeom prst="wedgeRoundRectCallout">
            <a:avLst>
              <a:gd name="adj1" fmla="val -21406"/>
              <a:gd name="adj2" fmla="val 26832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훈련 데이터는 최적화 과정에 반영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15508" y="5689864"/>
            <a:ext cx="6399000" cy="351835"/>
          </a:xfrm>
          <a:prstGeom prst="rect">
            <a:avLst/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0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과정과 테스트 과정의 함수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23" y="1137750"/>
            <a:ext cx="6849329" cy="518439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116417" y="2991917"/>
            <a:ext cx="5103685" cy="41696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 설명선 6"/>
          <p:cNvSpPr/>
          <p:nvPr/>
        </p:nvSpPr>
        <p:spPr>
          <a:xfrm>
            <a:off x="5000657" y="3681049"/>
            <a:ext cx="2690558" cy="597249"/>
          </a:xfrm>
          <a:prstGeom prst="wedgeRectCallout">
            <a:avLst>
              <a:gd name="adj1" fmla="val -21193"/>
              <a:gd name="adj2" fmla="val -91593"/>
            </a:avLst>
          </a:prstGeom>
          <a:noFill/>
          <a:ln w="158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손실 값을 최소화하는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패러미터를</a:t>
            </a:r>
            <a:r>
              <a:rPr lang="ko-KR" altLang="en-US" sz="1400" dirty="0" smtClean="0">
                <a:solidFill>
                  <a:srgbClr val="FF0000"/>
                </a:solidFill>
              </a:rPr>
              <a:t> 계산해 최적화 과정을 수행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0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함수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145" y="2190898"/>
            <a:ext cx="852078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795E26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tf.function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ko-KR" sz="1600" dirty="0" err="1">
                <a:solidFill>
                  <a:srgbClr val="795E26"/>
                </a:solidFill>
                <a:latin typeface="Courier New" panose="02070309020205020404" pitchFamily="49" charset="0"/>
              </a:rPr>
              <a:t>test_step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images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altLang="ko-KR" sz="1600" dirty="0">
                <a:solidFill>
                  <a:srgbClr val="001080"/>
                </a:solidFill>
                <a:latin typeface="Courier New" panose="02070309020205020404" pitchFamily="49" charset="0"/>
              </a:rPr>
              <a:t>labels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training=False is only needed if there are layers with different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behavior during training versus inference (e.g. Dropout).</a:t>
            </a:r>
            <a:endParaRPr lang="en-US" altLang="ko-KR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predictions = model(images, training=</a:t>
            </a:r>
            <a:r>
              <a:rPr lang="en-US" altLang="ko-KR" sz="1600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t_loss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=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loss_object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(labels, predictions)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test_loss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t_loss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</a:t>
            </a:r>
            <a:r>
              <a:rPr lang="en-US" altLang="ko-K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test_accuracy</a:t>
            </a:r>
            <a:r>
              <a:rPr lang="en-US" altLang="ko-K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(labels, predictions)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814130" y="1511926"/>
            <a:ext cx="2883050" cy="839474"/>
          </a:xfrm>
          <a:prstGeom prst="wedgeRoundRectCallout">
            <a:avLst>
              <a:gd name="adj1" fmla="val -20206"/>
              <a:gd name="adj2" fmla="val 7947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검증이나 테스트 데이터는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최적화 과정에 반영하지 않으며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손실 값과 정확도 만을 측정함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945222" y="4832988"/>
            <a:ext cx="3047604" cy="437654"/>
          </a:xfrm>
          <a:prstGeom prst="wedgeRoundRectCallout">
            <a:avLst>
              <a:gd name="adj1" fmla="val -18437"/>
              <a:gd name="adj2" fmla="val -131582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손실과 정확도를 계산에 반영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9619" y="3934563"/>
            <a:ext cx="4213022" cy="513244"/>
          </a:xfrm>
          <a:prstGeom prst="rect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73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회 학습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21" y="1079828"/>
            <a:ext cx="6614582" cy="5236232"/>
          </a:xfrm>
          <a:prstGeom prst="rect">
            <a:avLst/>
          </a:prstGeom>
        </p:spPr>
      </p:pic>
      <p:pic>
        <p:nvPicPr>
          <p:cNvPr id="6" name="Picture 3" descr="https://miro.medium.com/max/1323/1*hRXmm0gV4nH_hm8xoKreG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05" y="2270075"/>
            <a:ext cx="2984931" cy="11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28799" y="2917983"/>
            <a:ext cx="3016373" cy="1016645"/>
          </a:xfrm>
          <a:prstGeom prst="rect">
            <a:avLst/>
          </a:prstGeom>
          <a:noFill/>
          <a:ln w="15875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테스트 성능 평가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633660"/>
            <a:ext cx="7720989" cy="148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4-5 </a:t>
            </a:r>
            <a:r>
              <a:rPr lang="en-US" altLang="ko-KR" dirty="0" err="1" smtClean="0"/>
              <a:t>my_beginner_expert.ipynb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7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초보자를 위한 가이드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96" y="1193960"/>
            <a:ext cx="6565778" cy="49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1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MNIST </a:t>
            </a:r>
            <a:r>
              <a:rPr lang="ko-KR" altLang="en-US" dirty="0" err="1" smtClean="0"/>
              <a:t>손글씨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68" y="1573386"/>
            <a:ext cx="7748177" cy="39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손실 함수 </a:t>
            </a:r>
            <a:r>
              <a:rPr lang="en-US" altLang="ko-KR" dirty="0" err="1" smtClean="0"/>
              <a:t>SparseCategoricalCrossentropy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tf.keras.losses.SparseCategoricalCrossentropy</a:t>
            </a:r>
            <a:r>
              <a:rPr lang="en-US" altLang="ko-KR" dirty="0"/>
              <a:t>(</a:t>
            </a:r>
            <a:r>
              <a:rPr lang="en-US" altLang="ko-KR" dirty="0" err="1"/>
              <a:t>from_logits</a:t>
            </a:r>
            <a:r>
              <a:rPr lang="en-US" altLang="ko-KR" dirty="0"/>
              <a:t>=True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뉴런 </a:t>
            </a:r>
            <a:r>
              <a:rPr lang="ko-KR" altLang="en-US" dirty="0"/>
              <a:t>결과가 </a:t>
            </a:r>
            <a:r>
              <a:rPr lang="en-US" altLang="ko-KR" dirty="0" err="1"/>
              <a:t>softmax</a:t>
            </a:r>
            <a:r>
              <a:rPr lang="ko-KR" altLang="en-US" dirty="0"/>
              <a:t>를 취한 확률 값이 아닌 경우</a:t>
            </a:r>
            <a:r>
              <a:rPr lang="en-US" altLang="ko-KR" dirty="0"/>
              <a:t>, </a:t>
            </a:r>
            <a:r>
              <a:rPr lang="en-US" altLang="ko-KR" dirty="0" err="1" smtClean="0"/>
              <a:t>from_logits</a:t>
            </a:r>
            <a:r>
              <a:rPr lang="en-US" altLang="ko-KR" dirty="0" smtClean="0"/>
              <a:t>=True</a:t>
            </a:r>
          </a:p>
          <a:p>
            <a:pPr lvl="2"/>
            <a:r>
              <a:rPr lang="ko-KR" altLang="en-US" dirty="0" smtClean="0"/>
              <a:t>기본은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softmax</a:t>
            </a:r>
            <a:r>
              <a:rPr lang="ko-KR" altLang="en-US" dirty="0"/>
              <a:t>를 </a:t>
            </a:r>
            <a:r>
              <a:rPr lang="ko-KR" altLang="en-US" dirty="0" smtClean="0"/>
              <a:t>취한 결과로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from_logits</a:t>
            </a:r>
            <a:r>
              <a:rPr lang="en-US" altLang="ko-KR" dirty="0" smtClean="0"/>
              <a:t>=False</a:t>
            </a:r>
          </a:p>
          <a:p>
            <a:pPr lvl="1"/>
            <a:r>
              <a:rPr lang="ko-KR" altLang="en-US" dirty="0" smtClean="0"/>
              <a:t>정답은 바로 정수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35" y="2417533"/>
            <a:ext cx="6108714" cy="3956505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671689" y="3769712"/>
            <a:ext cx="3719600" cy="349528"/>
          </a:xfrm>
          <a:prstGeom prst="wedgeRectCallout">
            <a:avLst>
              <a:gd name="adj1" fmla="val 18902"/>
              <a:gd name="adj2" fmla="val -324605"/>
            </a:avLst>
          </a:prstGeom>
          <a:noFill/>
          <a:ln w="158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변수 </a:t>
            </a:r>
            <a:r>
              <a:rPr lang="en-US" altLang="ko-KR" sz="1400" dirty="0" smtClean="0">
                <a:solidFill>
                  <a:srgbClr val="FF0000"/>
                </a:solidFill>
              </a:rPr>
              <a:t>output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softmax</a:t>
            </a:r>
            <a:r>
              <a:rPr lang="ko-KR" altLang="en-US" sz="1400" dirty="0" smtClean="0">
                <a:solidFill>
                  <a:srgbClr val="FF0000"/>
                </a:solidFill>
              </a:rPr>
              <a:t>의 결과가 아님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4944862" y="3355759"/>
            <a:ext cx="142043" cy="41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 설명선 9"/>
          <p:cNvSpPr/>
          <p:nvPr/>
        </p:nvSpPr>
        <p:spPr>
          <a:xfrm>
            <a:off x="4671689" y="5599992"/>
            <a:ext cx="3719600" cy="349528"/>
          </a:xfrm>
          <a:prstGeom prst="wedgeRectCallout">
            <a:avLst>
              <a:gd name="adj1" fmla="val 19379"/>
              <a:gd name="adj2" fmla="val -281426"/>
            </a:avLst>
          </a:prstGeom>
          <a:noFill/>
          <a:ln w="158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변수 </a:t>
            </a:r>
            <a:r>
              <a:rPr lang="en-US" altLang="ko-KR" sz="1400" dirty="0" smtClean="0">
                <a:solidFill>
                  <a:srgbClr val="FF0000"/>
                </a:solidFill>
              </a:rPr>
              <a:t>output</a:t>
            </a:r>
            <a:r>
              <a:rPr lang="ko-KR" altLang="en-US" sz="1400" dirty="0" smtClean="0">
                <a:solidFill>
                  <a:srgbClr val="FF0000"/>
                </a:solidFill>
              </a:rPr>
              <a:t>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softmax</a:t>
            </a:r>
            <a:r>
              <a:rPr lang="ko-KR" altLang="en-US" sz="1400" dirty="0" smtClean="0">
                <a:solidFill>
                  <a:srgbClr val="FF0000"/>
                </a:solidFill>
              </a:rPr>
              <a:t>의 결과임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</a:rPr>
              <a:t>합이 </a:t>
            </a:r>
            <a:r>
              <a:rPr lang="en-US" altLang="ko-KR" sz="1400" dirty="0" smtClean="0">
                <a:solidFill>
                  <a:srgbClr val="FF0000"/>
                </a:solidFill>
              </a:rPr>
              <a:t>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5690586" y="5342813"/>
            <a:ext cx="62144" cy="22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5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손실 함수 </a:t>
            </a:r>
            <a:r>
              <a:rPr lang="en-US" altLang="ko-KR" dirty="0" err="1" smtClean="0"/>
              <a:t>CategoricalCrossentropy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tf.keras.losses.CategoricalCrossentropy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from_logits</a:t>
            </a:r>
            <a:r>
              <a:rPr lang="en-US" altLang="ko-KR" dirty="0" smtClean="0"/>
              <a:t>=True)</a:t>
            </a:r>
          </a:p>
          <a:p>
            <a:pPr lvl="1"/>
            <a:r>
              <a:rPr lang="ko-KR" altLang="en-US" dirty="0" smtClean="0"/>
              <a:t>뉴런 </a:t>
            </a:r>
            <a:r>
              <a:rPr lang="ko-KR" altLang="en-US" dirty="0"/>
              <a:t>결과가 </a:t>
            </a:r>
            <a:r>
              <a:rPr lang="en-US" altLang="ko-KR" dirty="0" err="1"/>
              <a:t>softmax</a:t>
            </a:r>
            <a:r>
              <a:rPr lang="ko-KR" altLang="en-US" dirty="0"/>
              <a:t>를 취한 확률 값이 아닌 경우</a:t>
            </a:r>
            <a:r>
              <a:rPr lang="en-US" altLang="ko-KR" dirty="0"/>
              <a:t>, </a:t>
            </a:r>
            <a:r>
              <a:rPr lang="en-US" altLang="ko-KR" dirty="0" err="1" smtClean="0"/>
              <a:t>from_logits</a:t>
            </a:r>
            <a:r>
              <a:rPr lang="en-US" altLang="ko-KR" dirty="0" smtClean="0"/>
              <a:t>=True</a:t>
            </a:r>
          </a:p>
          <a:p>
            <a:pPr lvl="1"/>
            <a:r>
              <a:rPr lang="ko-KR" altLang="en-US" dirty="0" smtClean="0"/>
              <a:t>정답은 분류의 </a:t>
            </a:r>
            <a:r>
              <a:rPr lang="ko-KR" altLang="en-US" dirty="0" err="1" smtClean="0"/>
              <a:t>원핫인코딩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2" y="2119840"/>
            <a:ext cx="5995699" cy="42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91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모델의 최적화 방법 및 손실 함수 지정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08139" y="1657261"/>
            <a:ext cx="6181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ko-KR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loss=</a:t>
            </a:r>
            <a:r>
              <a:rPr lang="en-US" altLang="ko-KR" dirty="0" err="1">
                <a:solidFill>
                  <a:srgbClr val="000000"/>
                </a:solidFill>
                <a:latin typeface="Courier New" panose="02070309020205020404" pitchFamily="49" charset="0"/>
              </a:rPr>
              <a:t>loss_fn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   metrics=[</a:t>
            </a:r>
            <a:r>
              <a:rPr lang="en-US" altLang="ko-KR" dirty="0">
                <a:solidFill>
                  <a:srgbClr val="A31515"/>
                </a:solidFill>
                <a:latin typeface="Courier New" panose="02070309020205020404" pitchFamily="49" charset="0"/>
              </a:rPr>
              <a:t>'accuracy'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F3E208-3B10-45C3-AB64-9D3429F1AD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모델로 예측한 </a:t>
            </a:r>
            <a:r>
              <a:rPr lang="ko-KR" altLang="en-US" dirty="0" err="1" smtClean="0"/>
              <a:t>로짓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첫 학습 데이터를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로 직접 </a:t>
            </a:r>
            <a:r>
              <a:rPr lang="ko-KR" altLang="en-US" dirty="0" err="1" smtClean="0"/>
              <a:t>로짓</a:t>
            </a:r>
            <a:r>
              <a:rPr lang="en-US" altLang="ko-KR" dirty="0" smtClean="0"/>
              <a:t>(logit) </a:t>
            </a:r>
            <a:r>
              <a:rPr lang="ko-KR" altLang="en-US" dirty="0" smtClean="0"/>
              <a:t>값 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자릿수의 벡터</a:t>
            </a:r>
            <a:r>
              <a:rPr lang="en-US" altLang="ko-KR" dirty="0"/>
              <a:t> </a:t>
            </a:r>
            <a:r>
              <a:rPr lang="ko-KR" altLang="en-US" dirty="0"/>
              <a:t>값 반환</a:t>
            </a:r>
            <a:endParaRPr lang="en-US" altLang="ko-KR" dirty="0"/>
          </a:p>
          <a:p>
            <a:pPr lvl="2"/>
            <a:r>
              <a:rPr lang="ko-KR" altLang="en-US" dirty="0"/>
              <a:t>그 자릿수일 가능성에 대한 값</a:t>
            </a:r>
            <a:r>
              <a:rPr lang="en-US" altLang="ko-KR" dirty="0"/>
              <a:t>, </a:t>
            </a:r>
            <a:r>
              <a:rPr lang="ko-KR" altLang="en-US" dirty="0"/>
              <a:t>클수록 높은 </a:t>
            </a:r>
            <a:r>
              <a:rPr lang="ko-KR" altLang="en-US" dirty="0" smtClean="0"/>
              <a:t>가능성</a:t>
            </a:r>
            <a:endParaRPr lang="en-US" altLang="ko-KR" dirty="0" smtClean="0"/>
          </a:p>
          <a:p>
            <a:pPr lvl="2"/>
            <a:r>
              <a:rPr lang="ko-KR" altLang="en-US" dirty="0"/>
              <a:t>맞으면</a:t>
            </a:r>
            <a:r>
              <a:rPr lang="en-US" altLang="ko-KR" dirty="0"/>
              <a:t>, </a:t>
            </a:r>
            <a:r>
              <a:rPr lang="ko-KR" altLang="en-US" dirty="0"/>
              <a:t>최대 값의 위치가 정답 </a:t>
            </a:r>
          </a:p>
          <a:p>
            <a:pPr lvl="2"/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14" y="2498123"/>
            <a:ext cx="7000875" cy="36480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13194" y="3152264"/>
            <a:ext cx="120381" cy="24816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8969" y="5790689"/>
            <a:ext cx="348981" cy="30531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47950" y="4598632"/>
            <a:ext cx="885363" cy="23969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647950" y="4838329"/>
            <a:ext cx="299437" cy="95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632489c84d168ce21afdab9955b3694bd2f5c"/>
</p:tagLst>
</file>

<file path=ppt/theme/theme1.xml><?xml version="1.0" encoding="utf-8"?>
<a:theme xmlns:a="http://schemas.openxmlformats.org/drawing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 panose="020B0503020000020004" pitchFamily="50" charset="-127"/>
            <a:ea typeface="맑은 고딕" panose="020B0503020000020004" pitchFamily="50" charset="-127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35270</TotalTime>
  <Words>459</Words>
  <Application>Microsoft Office PowerPoint</Application>
  <PresentationFormat>화면 슬라이드 쇼(4:3)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나눔고딕</vt:lpstr>
      <vt:lpstr>맑은 고딕</vt:lpstr>
      <vt:lpstr>Arial</vt:lpstr>
      <vt:lpstr>Courier New</vt:lpstr>
      <vt:lpstr>Tahoma</vt:lpstr>
      <vt:lpstr>Office 테마</vt:lpstr>
      <vt:lpstr>디자인 사용자 지정</vt:lpstr>
      <vt:lpstr>PowerPoint 프레젠테이션</vt:lpstr>
      <vt:lpstr>PowerPoint 프레젠테이션</vt:lpstr>
      <vt:lpstr>파일 </vt:lpstr>
      <vt:lpstr>초보자를 위한 가이드</vt:lpstr>
      <vt:lpstr>MNIST 손글씨</vt:lpstr>
      <vt:lpstr>손실 함수 SparseCategoricalCrossentropy</vt:lpstr>
      <vt:lpstr>손실 함수 CategoricalCrossentropy</vt:lpstr>
      <vt:lpstr>모델의 최적화 방법 및 손실 함수 지정</vt:lpstr>
      <vt:lpstr>모델로 예측한 로짓</vt:lpstr>
      <vt:lpstr>결과 벡터를 확률 값으로 변환</vt:lpstr>
      <vt:lpstr>손실 값 계산</vt:lpstr>
      <vt:lpstr>훈련과 평가</vt:lpstr>
      <vt:lpstr>테스트 데이터의 확률 값</vt:lpstr>
      <vt:lpstr>로그 오즈(log-odds)</vt:lpstr>
      <vt:lpstr>PowerPoint 프레젠테이션</vt:lpstr>
      <vt:lpstr>MNIST 데이터 로드</vt:lpstr>
      <vt:lpstr>DataSet</vt:lpstr>
      <vt:lpstr>DataSet과 모델 생성</vt:lpstr>
      <vt:lpstr>손실함수와 최적화 방법</vt:lpstr>
      <vt:lpstr>모델을 tf.GradientTape로 학습</vt:lpstr>
      <vt:lpstr>학습 과정과 테스트 과정의 함수 </vt:lpstr>
      <vt:lpstr>테스트 함수 </vt:lpstr>
      <vt:lpstr>5회 학습</vt:lpstr>
      <vt:lpstr>테스트 성능 평가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PC</cp:lastModifiedBy>
  <cp:revision>678</cp:revision>
  <dcterms:created xsi:type="dcterms:W3CDTF">2013-05-23T04:26:30Z</dcterms:created>
  <dcterms:modified xsi:type="dcterms:W3CDTF">2021-08-03T09:27:41Z</dcterms:modified>
</cp:coreProperties>
</file>