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23"/>
  </p:notesMasterIdLst>
  <p:sldIdLst>
    <p:sldId id="27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Helvetica Neue" panose="020B0600000101010101" charset="0"/>
      <p:regular r:id="rId32"/>
      <p:bold r:id="rId33"/>
      <p:italic r:id="rId34"/>
      <p:boldItalic r:id="rId35"/>
    </p:embeddedFont>
    <p:embeddedFont>
      <p:font typeface="Gill Sans" panose="020B0600000101010101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45bd8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d45bd8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4658642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4658642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4658642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d4658642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4658642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d4658642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d4658642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d4658642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4658642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d4658642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d4658642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d4658642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d4658642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d4658642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d46586425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d46586425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4658642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4658642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d4658642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d4658642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4658642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4658642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4658642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4658642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4658642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4658642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4658642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4658642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4658642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4658642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4658642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4658642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4658642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d4658642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4658642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4658642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>
            <a:spLocks noGrp="1"/>
          </p:cNvSpPr>
          <p:nvPr>
            <p:ph type="pic" idx="2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>
            <a:spLocks noGrp="1"/>
          </p:cNvSpPr>
          <p:nvPr>
            <p:ph type="pic" idx="2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>
            <a:spLocks noGrp="1"/>
          </p:cNvSpPr>
          <p:nvPr>
            <p:ph type="body" idx="1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>
            <a:spLocks noGrp="1"/>
          </p:cNvSpPr>
          <p:nvPr>
            <p:ph type="pic" idx="2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>
            <a:spLocks noGrp="1"/>
          </p:cNvSpPr>
          <p:nvPr>
            <p:ph type="pic" idx="3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8"/>
          <p:cNvSpPr>
            <a:spLocks noGrp="1"/>
          </p:cNvSpPr>
          <p:nvPr>
            <p:ph type="pic" idx="4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2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94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8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nkim/DeepLearningZeroToAll/blob/master/ipynb/lab-08-tensor_manipulation.ipynb" TargetMode="Externa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basics.broadcasting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hunkim/DeepLearningZeroToAll/blob/master/lab-08-tensor_manipulation.ipynb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hunkim/DeepLearningZeroToAll/blob/master/lab-08-tensor_manipulation.ipynb" TargetMode="Externa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hunkim/DeepLearningZeroToAll/blob/master/lab-08-tensor_manipulation.ipynb" TargetMode="Externa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hunkim/DeepLearningZeroToAll/blob/master/lab-08-tensor_manipulation.ipynb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hunkim/DeepLearningZeroToAll/blob/master/lab-08-tensor_manipulation.ipynb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basics.broadcasting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59012" y="1993124"/>
            <a:ext cx="6601807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ko-KR" sz="405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Tensorflow</a:t>
            </a:r>
            <a:r>
              <a:rPr lang="en-US" altLang="ko-KR" sz="405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05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기초</a:t>
            </a:r>
            <a:r>
              <a:rPr lang="en-US" altLang="ko-KR" sz="405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05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프로그래밍</a:t>
            </a:r>
            <a:endParaRPr lang="en-US" altLang="ko-KR" sz="405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3727" y="4409103"/>
            <a:ext cx="7232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2"/>
              </a:rPr>
              <a:t>https://github.com/hunkim/DeepLearningZeroToAll/blob/master/ipynb/lab-08-tensor_manipulation.ipynb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05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 txBox="1">
            <a:spLocks noGrp="1"/>
          </p:cNvSpPr>
          <p:nvPr>
            <p:ph type="title"/>
          </p:nvPr>
        </p:nvSpPr>
        <p:spPr>
          <a:xfrm>
            <a:off x="1812725" y="133950"/>
            <a:ext cx="39999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Broadcasting </a:t>
            </a:r>
            <a:endParaRPr/>
          </a:p>
        </p:txBody>
      </p:sp>
      <p:sp>
        <p:nvSpPr>
          <p:cNvPr id="223" name="Google Shape;223;p43"/>
          <p:cNvSpPr txBox="1"/>
          <p:nvPr/>
        </p:nvSpPr>
        <p:spPr>
          <a:xfrm>
            <a:off x="4934400" y="4746300"/>
            <a:ext cx="42096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https://docs.scipy.org/doc/numpy/user/basics.broadcasting.html</a:t>
            </a: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200"/>
          </a:p>
        </p:txBody>
      </p:sp>
      <p:pic>
        <p:nvPicPr>
          <p:cNvPr id="224" name="Google Shape;22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125" y="418513"/>
            <a:ext cx="2471324" cy="7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2200" y="1429875"/>
            <a:ext cx="5440950" cy="30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>
            <a:spLocks noGrp="1"/>
          </p:cNvSpPr>
          <p:nvPr>
            <p:ph type="title"/>
          </p:nvPr>
        </p:nvSpPr>
        <p:spPr>
          <a:xfrm>
            <a:off x="223676" y="1965925"/>
            <a:ext cx="29754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mean</a:t>
            </a:r>
            <a:endParaRPr/>
          </a:p>
        </p:txBody>
      </p:sp>
      <p:pic>
        <p:nvPicPr>
          <p:cNvPr id="231" name="Google Shape;2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150" y="366050"/>
            <a:ext cx="4750650" cy="44855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4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>
            <a:spLocks noGrp="1"/>
          </p:cNvSpPr>
          <p:nvPr>
            <p:ph type="title"/>
          </p:nvPr>
        </p:nvSpPr>
        <p:spPr>
          <a:xfrm>
            <a:off x="223676" y="1965925"/>
            <a:ext cx="29754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sum</a:t>
            </a:r>
            <a:endParaRPr/>
          </a:p>
        </p:txBody>
      </p:sp>
      <p:pic>
        <p:nvPicPr>
          <p:cNvPr id="238" name="Google Shape;2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000" y="1004512"/>
            <a:ext cx="5158299" cy="320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000" y="231200"/>
            <a:ext cx="1935700" cy="6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 txBox="1">
            <a:spLocks noGrp="1"/>
          </p:cNvSpPr>
          <p:nvPr>
            <p:ph type="title"/>
          </p:nvPr>
        </p:nvSpPr>
        <p:spPr>
          <a:xfrm>
            <a:off x="223676" y="1965925"/>
            <a:ext cx="29754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Argmax</a:t>
            </a:r>
            <a:endParaRPr/>
          </a:p>
        </p:txBody>
      </p:sp>
      <p:pic>
        <p:nvPicPr>
          <p:cNvPr id="246" name="Google Shape;2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850" y="1037125"/>
            <a:ext cx="4257900" cy="324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6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>
            <a:spLocks noGrp="1"/>
          </p:cNvSpPr>
          <p:nvPr>
            <p:ph type="title"/>
          </p:nvPr>
        </p:nvSpPr>
        <p:spPr>
          <a:xfrm>
            <a:off x="223676" y="1965925"/>
            <a:ext cx="29754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Reshape**</a:t>
            </a:r>
            <a:endParaRPr/>
          </a:p>
        </p:txBody>
      </p:sp>
      <p:pic>
        <p:nvPicPr>
          <p:cNvPr id="253" name="Google Shape;25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476" y="152400"/>
            <a:ext cx="501371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7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>
            <a:spLocks noGrp="1"/>
          </p:cNvSpPr>
          <p:nvPr>
            <p:ph type="title"/>
          </p:nvPr>
        </p:nvSpPr>
        <p:spPr>
          <a:xfrm>
            <a:off x="1519350" y="188700"/>
            <a:ext cx="61053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Reshape (squeeze, expand)</a:t>
            </a:r>
            <a:endParaRPr/>
          </a:p>
        </p:txBody>
      </p:sp>
      <p:pic>
        <p:nvPicPr>
          <p:cNvPr id="260" name="Google Shape;2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913" y="1608449"/>
            <a:ext cx="4750175" cy="19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8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9"/>
          <p:cNvSpPr txBox="1">
            <a:spLocks noGrp="1"/>
          </p:cNvSpPr>
          <p:nvPr>
            <p:ph type="title"/>
          </p:nvPr>
        </p:nvSpPr>
        <p:spPr>
          <a:xfrm>
            <a:off x="929600" y="133950"/>
            <a:ext cx="44181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</a:t>
            </a:r>
            <a:endParaRPr/>
          </a:p>
        </p:txBody>
      </p:sp>
      <p:pic>
        <p:nvPicPr>
          <p:cNvPr id="267" name="Google Shape;26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925" y="1562075"/>
            <a:ext cx="5670175" cy="29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7700" y="263375"/>
            <a:ext cx="3632500" cy="10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9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</a:t>
            </a:r>
            <a:endParaRPr/>
          </a:p>
        </p:txBody>
      </p:sp>
      <p:pic>
        <p:nvPicPr>
          <p:cNvPr id="275" name="Google Shape;2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413" y="2094850"/>
            <a:ext cx="6005175" cy="15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0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pic>
        <p:nvPicPr>
          <p:cNvPr id="282" name="Google Shape;28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638" y="1474050"/>
            <a:ext cx="5284675" cy="288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1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2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Ones and Zeros like</a:t>
            </a:r>
            <a:endParaRPr/>
          </a:p>
        </p:txBody>
      </p:sp>
      <p:pic>
        <p:nvPicPr>
          <p:cNvPr id="289" name="Google Shape;28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488" y="1886225"/>
            <a:ext cx="4667024" cy="261352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2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1D array and slicing</a:t>
            </a:r>
            <a:endParaRPr/>
          </a:p>
        </p:txBody>
      </p:sp>
      <p:pic>
        <p:nvPicPr>
          <p:cNvPr id="162" name="Google Shape;1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625" y="1132800"/>
            <a:ext cx="5447700" cy="315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5"/>
          <p:cNvSpPr txBox="1"/>
          <p:nvPr/>
        </p:nvSpPr>
        <p:spPr>
          <a:xfrm>
            <a:off x="5918700" y="4789875"/>
            <a:ext cx="32253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Image from http://www.frosteye.net/1233 </a:t>
            </a:r>
            <a:endParaRPr/>
          </a:p>
        </p:txBody>
      </p:sp>
      <p:sp>
        <p:nvSpPr>
          <p:cNvPr id="164" name="Google Shape;164;p35"/>
          <p:cNvSpPr txBox="1"/>
          <p:nvPr/>
        </p:nvSpPr>
        <p:spPr>
          <a:xfrm>
            <a:off x="1571525" y="4506500"/>
            <a:ext cx="60009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t = np.array([0., 1., 2., 3., 4., 5., 6.])</a:t>
            </a:r>
            <a:endParaRPr sz="18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65364" y="119734"/>
            <a:ext cx="2529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B050"/>
                </a:solidFill>
              </a:rPr>
              <a:t>실습파일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dirty="0" smtClean="0">
                <a:solidFill>
                  <a:srgbClr val="00B050"/>
                </a:solidFill>
              </a:rPr>
              <a:t>1-1 </a:t>
            </a:r>
            <a:r>
              <a:rPr lang="en-US" altLang="ko-KR" dirty="0" err="1" smtClean="0">
                <a:solidFill>
                  <a:srgbClr val="00B050"/>
                </a:solidFill>
              </a:rPr>
              <a:t>mydnn_</a:t>
            </a:r>
            <a:r>
              <a:rPr lang="en-US" altLang="ko-KR" dirty="0" err="1" smtClean="0">
                <a:solidFill>
                  <a:srgbClr val="00B050"/>
                </a:solidFill>
              </a:rPr>
              <a:t>basic_tf.ipynb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3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</a:t>
            </a:r>
            <a:endParaRPr/>
          </a:p>
        </p:txBody>
      </p:sp>
      <p:pic>
        <p:nvPicPr>
          <p:cNvPr id="296" name="Google Shape;29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78" y="1606714"/>
            <a:ext cx="6063298" cy="28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1222" y="1419750"/>
            <a:ext cx="1424901" cy="32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53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1D array and slicing</a:t>
            </a:r>
            <a:endParaRPr/>
          </a:p>
        </p:txBody>
      </p:sp>
      <p:pic>
        <p:nvPicPr>
          <p:cNvPr id="170" name="Google Shape;1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00" y="1660925"/>
            <a:ext cx="4223050" cy="24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6"/>
          <p:cNvSpPr txBox="1"/>
          <p:nvPr/>
        </p:nvSpPr>
        <p:spPr>
          <a:xfrm>
            <a:off x="5918700" y="4789875"/>
            <a:ext cx="32253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Image from http://www.frosteye.net/1233 </a:t>
            </a:r>
            <a:endParaRPr/>
          </a:p>
        </p:txBody>
      </p:sp>
      <p:pic>
        <p:nvPicPr>
          <p:cNvPr id="172" name="Google Shape;1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2750" y="1572145"/>
            <a:ext cx="4448850" cy="275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Array</a:t>
            </a:r>
            <a:endParaRPr/>
          </a:p>
        </p:txBody>
      </p:sp>
      <p:pic>
        <p:nvPicPr>
          <p:cNvPr id="178" name="Google Shape;1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2145"/>
            <a:ext cx="8839202" cy="264278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7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Shape, Rank, Axis</a:t>
            </a:r>
            <a:endParaRPr/>
          </a:p>
        </p:txBody>
      </p:sp>
      <p:pic>
        <p:nvPicPr>
          <p:cNvPr id="185" name="Google Shape;1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2145"/>
            <a:ext cx="8460463" cy="341895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8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Shape, Rank, Axis</a:t>
            </a:r>
            <a:endParaRPr/>
          </a:p>
        </p:txBody>
      </p:sp>
      <p:pic>
        <p:nvPicPr>
          <p:cNvPr id="192" name="Google Shape;1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63" y="1122125"/>
            <a:ext cx="8355824" cy="10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725" y="2262675"/>
            <a:ext cx="2955151" cy="26534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4" name="Google Shape;194;p39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Matmul VS multiply</a:t>
            </a:r>
            <a:endParaRPr/>
          </a:p>
        </p:txBody>
      </p:sp>
      <p:pic>
        <p:nvPicPr>
          <p:cNvPr id="200" name="Google Shape;2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150" y="1173275"/>
            <a:ext cx="5053650" cy="24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Matmul VS multiply</a:t>
            </a:r>
            <a:endParaRPr/>
          </a:p>
        </p:txBody>
      </p:sp>
      <p:pic>
        <p:nvPicPr>
          <p:cNvPr id="207" name="Google Shape;2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150" y="1173275"/>
            <a:ext cx="5053650" cy="24414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8" name="Google Shape;20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138" y="3878825"/>
            <a:ext cx="4658925" cy="9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1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 txBox="1">
            <a:spLocks noGrp="1"/>
          </p:cNvSpPr>
          <p:nvPr>
            <p:ph type="title"/>
          </p:nvPr>
        </p:nvSpPr>
        <p:spPr>
          <a:xfrm>
            <a:off x="1812725" y="133950"/>
            <a:ext cx="39999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Broadcasting </a:t>
            </a:r>
            <a:endParaRPr/>
          </a:p>
        </p:txBody>
      </p:sp>
      <p:sp>
        <p:nvSpPr>
          <p:cNvPr id="215" name="Google Shape;215;p42"/>
          <p:cNvSpPr txBox="1"/>
          <p:nvPr/>
        </p:nvSpPr>
        <p:spPr>
          <a:xfrm>
            <a:off x="4934400" y="4746300"/>
            <a:ext cx="42096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https://docs.scipy.org/doc/numpy/user/basics.broadcasting.html</a:t>
            </a: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200"/>
          </a:p>
        </p:txBody>
      </p:sp>
      <p:pic>
        <p:nvPicPr>
          <p:cNvPr id="216" name="Google Shape;2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362" y="1572150"/>
            <a:ext cx="6837226" cy="15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7125" y="418513"/>
            <a:ext cx="2471324" cy="7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140</Words>
  <Application>Microsoft Office PowerPoint</Application>
  <PresentationFormat>화면 슬라이드 쇼(16:9)</PresentationFormat>
  <Paragraphs>43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Helvetica Neue</vt:lpstr>
      <vt:lpstr>Gill Sans</vt:lpstr>
      <vt:lpstr>Noto Sans Symbols</vt:lpstr>
      <vt:lpstr>Simple Light</vt:lpstr>
      <vt:lpstr>White</vt:lpstr>
      <vt:lpstr>PowerPoint 프레젠테이션</vt:lpstr>
      <vt:lpstr>Simple 1D array and slicing</vt:lpstr>
      <vt:lpstr>Simple 1D array and slicing</vt:lpstr>
      <vt:lpstr>2D Array</vt:lpstr>
      <vt:lpstr>Shape, Rank, Axis</vt:lpstr>
      <vt:lpstr>Shape, Rank, Axis</vt:lpstr>
      <vt:lpstr>Matmul VS multiply</vt:lpstr>
      <vt:lpstr>Matmul VS multiply</vt:lpstr>
      <vt:lpstr>Broadcasting </vt:lpstr>
      <vt:lpstr>Broadcasting </vt:lpstr>
      <vt:lpstr>Reduce mean</vt:lpstr>
      <vt:lpstr>Reduce sum</vt:lpstr>
      <vt:lpstr>Argmax</vt:lpstr>
      <vt:lpstr>Reshape**</vt:lpstr>
      <vt:lpstr>Reshape (squeeze, expand)</vt:lpstr>
      <vt:lpstr>One hot</vt:lpstr>
      <vt:lpstr>Casting</vt:lpstr>
      <vt:lpstr>Stack</vt:lpstr>
      <vt:lpstr>Ones and Zeros like</vt:lpstr>
      <vt:lpstr>Zip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8 Tensor Manipulation</dc:title>
  <dc:creator>Kang Py</dc:creator>
  <cp:lastModifiedBy>PC</cp:lastModifiedBy>
  <cp:revision>6</cp:revision>
  <dcterms:modified xsi:type="dcterms:W3CDTF">2021-07-14T06:35:56Z</dcterms:modified>
</cp:coreProperties>
</file>