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2"/>
  </p:notesMasterIdLst>
  <p:sldIdLst>
    <p:sldId id="618" r:id="rId3"/>
    <p:sldId id="620" r:id="rId4"/>
    <p:sldId id="621" r:id="rId5"/>
    <p:sldId id="622" r:id="rId6"/>
    <p:sldId id="623" r:id="rId7"/>
    <p:sldId id="610" r:id="rId8"/>
    <p:sldId id="625" r:id="rId9"/>
    <p:sldId id="611" r:id="rId10"/>
    <p:sldId id="616" r:id="rId11"/>
    <p:sldId id="612" r:id="rId12"/>
    <p:sldId id="613" r:id="rId13"/>
    <p:sldId id="614" r:id="rId14"/>
    <p:sldId id="615" r:id="rId15"/>
    <p:sldId id="617" r:id="rId16"/>
    <p:sldId id="626" r:id="rId17"/>
    <p:sldId id="627" r:id="rId18"/>
    <p:sldId id="628" r:id="rId19"/>
    <p:sldId id="629" r:id="rId20"/>
    <p:sldId id="630" r:id="rId21"/>
    <p:sldId id="64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</p:sldIdLst>
  <p:sldSz cx="9144000" cy="6858000" type="screen4x3"/>
  <p:notesSz cx="6858000" cy="9144000"/>
  <p:custDataLst>
    <p:tags r:id="rId3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94" d="100"/>
          <a:sy n="94" d="100"/>
        </p:scale>
        <p:origin x="894" y="9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ensorflow.org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onlybook.co.kr/entry/deeplearning2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wikibook/tf2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7py/2021-py-DNN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6705" y="2657498"/>
            <a:ext cx="55194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교재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핵심 </a:t>
            </a:r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딥러닝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입문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8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ko-KR" altLang="en-US" dirty="0" err="1" smtClean="0"/>
              <a:t>난수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tf.random.normal</a:t>
            </a:r>
            <a:r>
              <a:rPr lang="en-US" altLang="ko-KR" dirty="0"/>
              <a:t>([4],0,1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23" y="2040175"/>
            <a:ext cx="7436158" cy="29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/>
              <a:t>분포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</a:t>
            </a:r>
            <a:r>
              <a:rPr lang="ko-KR" altLang="en-US" dirty="0"/>
              <a:t>그리기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30" y="1193960"/>
            <a:ext cx="6963744" cy="49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균등분포와</a:t>
            </a:r>
            <a:r>
              <a:rPr lang="ko-KR" altLang="en-US" dirty="0" smtClean="0"/>
              <a:t> 정규분포의 비교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81" y="1640208"/>
            <a:ext cx="546735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80" y="3550211"/>
            <a:ext cx="5414299" cy="271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균등분포와</a:t>
            </a:r>
            <a:r>
              <a:rPr lang="ko-KR" altLang="en-US" dirty="0"/>
              <a:t> </a:t>
            </a:r>
            <a:r>
              <a:rPr lang="ko-KR" altLang="en-US" dirty="0" smtClean="0"/>
              <a:t>정규분포를 부분으로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7" y="1417445"/>
            <a:ext cx="5477524" cy="1947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57" y="3539923"/>
            <a:ext cx="5527644" cy="28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tf.random.shuffle</a:t>
            </a:r>
            <a:r>
              <a:rPr lang="en-US" altLang="ko-KR" dirty="0"/>
              <a:t>(a)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61" y="1681894"/>
            <a:ext cx="6236613" cy="45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0498" y="2072610"/>
            <a:ext cx="82894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코랩으로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시작하는 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텐서플로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기초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프로그래밍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Science &amp; AI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miro.medium.com/max/1000/1*_0A4I9mXjl6H0Qw401qW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38" y="1162963"/>
            <a:ext cx="7018396" cy="51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1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텐서플로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머신러닝을</a:t>
            </a:r>
            <a:r>
              <a:rPr lang="ko-KR" altLang="en-US" dirty="0" smtClean="0"/>
              <a:t> 위한 오픈소스 플랫폼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널리 쓰이는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지원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파이썬</a:t>
            </a:r>
            <a:r>
              <a:rPr lang="en-US" altLang="ko-KR" dirty="0" smtClean="0"/>
              <a:t>, C++,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, Go, Swift</a:t>
            </a:r>
          </a:p>
          <a:p>
            <a:r>
              <a:rPr lang="ko-KR" altLang="en-US" dirty="0" smtClean="0"/>
              <a:t>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2017, 1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1.0 </a:t>
            </a:r>
            <a:r>
              <a:rPr lang="ko-KR" altLang="en-US" dirty="0" smtClean="0"/>
              <a:t>알파</a:t>
            </a:r>
            <a:endParaRPr lang="en-US" altLang="ko-KR" dirty="0" smtClean="0"/>
          </a:p>
          <a:p>
            <a:pPr lvl="1"/>
            <a:r>
              <a:rPr lang="en-US" altLang="ko-KR" dirty="0"/>
              <a:t>2019,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/>
              <a:t>: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알파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2019, 9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2.0 </a:t>
            </a:r>
            <a:r>
              <a:rPr lang="ko-KR" altLang="en-US" dirty="0" smtClean="0"/>
              <a:t>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즉시 실행 모드</a:t>
            </a:r>
            <a:r>
              <a:rPr lang="en-US" altLang="ko-KR" dirty="0" smtClean="0"/>
              <a:t>(eager execution)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세션 대신 함수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정식으로 </a:t>
            </a:r>
            <a:r>
              <a:rPr lang="en-US" altLang="ko-KR" dirty="0" smtClean="0"/>
              <a:t>TPU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최신 버전 </a:t>
            </a:r>
            <a:r>
              <a:rPr lang="en-US" altLang="ko-KR" dirty="0" smtClean="0"/>
              <a:t>2.5 </a:t>
            </a:r>
          </a:p>
          <a:p>
            <a:r>
              <a:rPr lang="ko-KR" altLang="en-US" dirty="0" smtClean="0"/>
              <a:t>홈페이지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http://tensorflow.org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31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구글의 여러 서비스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텐서플로</a:t>
            </a:r>
            <a:endParaRPr lang="en-US" altLang="ko-KR" dirty="0" smtClean="0"/>
          </a:p>
          <a:p>
            <a:r>
              <a:rPr lang="ko-KR" altLang="en-US" dirty="0" smtClean="0"/>
              <a:t>구글 </a:t>
            </a:r>
            <a:r>
              <a:rPr lang="ko-KR" altLang="en-US" dirty="0" err="1" smtClean="0"/>
              <a:t>코랩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노트북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ipynb</a:t>
            </a:r>
            <a:r>
              <a:rPr lang="ko-KR" altLang="en-US" dirty="0" smtClean="0"/>
              <a:t>의 자유로운 공유</a:t>
            </a:r>
            <a:endParaRPr lang="en-US" altLang="ko-KR" dirty="0" smtClean="0"/>
          </a:p>
          <a:p>
            <a:r>
              <a:rPr lang="ko-KR" altLang="en-US" dirty="0" smtClean="0"/>
              <a:t>구글 </a:t>
            </a:r>
            <a:r>
              <a:rPr lang="ko-KR" altLang="en-US" dirty="0" err="1" smtClean="0"/>
              <a:t>클라우드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https://cloud.google.com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BigQuery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893" y="1057877"/>
            <a:ext cx="4399950" cy="2932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816" y="4082428"/>
            <a:ext cx="6048282" cy="21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코랩</a:t>
            </a:r>
            <a:r>
              <a:rPr lang="ko-KR" altLang="en-US" dirty="0" smtClean="0"/>
              <a:t> 드라이브에서 노트북 파일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폴더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1.15 </a:t>
            </a:r>
            <a:r>
              <a:rPr lang="ko-KR" altLang="en-US" dirty="0" smtClean="0"/>
              <a:t>하부에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적당히</a:t>
            </a:r>
            <a:r>
              <a:rPr lang="en-US" altLang="ko-KR" dirty="0" smtClean="0"/>
              <a:t>, tf_v1_code.ipynb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1" y="1915764"/>
            <a:ext cx="5885967" cy="43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www.onlybook.co.kr/entry/deeplearning2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8" name="Picture 4" descr="http://image.kyobobook.co.kr/images/book/xlarge/246/x97911899092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45" y="1751163"/>
            <a:ext cx="3395192" cy="43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2-2 mydnn_tf_v1code.ipynb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0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불러오기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tf</a:t>
            </a:r>
            <a:r>
              <a:rPr lang="en-US" altLang="ko-KR" dirty="0" smtClean="0"/>
              <a:t>.__version__</a:t>
            </a:r>
          </a:p>
          <a:p>
            <a:r>
              <a:rPr lang="ko-KR" altLang="en-US" dirty="0" smtClean="0"/>
              <a:t>현재는 자동으로</a:t>
            </a:r>
            <a:r>
              <a:rPr lang="en-US" altLang="ko-KR" dirty="0" smtClean="0"/>
              <a:t> 2.5.0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명령어로 버전 바꾸기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088493" cy="5151503"/>
          </a:xfrm>
        </p:spPr>
        <p:txBody>
          <a:bodyPr/>
          <a:lstStyle/>
          <a:p>
            <a:r>
              <a:rPr lang="ko-KR" altLang="en-US" dirty="0" err="1" smtClean="0"/>
              <a:t>코랩에서</a:t>
            </a:r>
            <a:r>
              <a:rPr lang="ko-KR" altLang="en-US" dirty="0" smtClean="0"/>
              <a:t> 쉽게 버전 사용방법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</a:t>
            </a:r>
            <a:r>
              <a:rPr lang="en-US" altLang="ko-KR" dirty="0" err="1"/>
              <a:t>tensorflow_version</a:t>
            </a:r>
            <a:r>
              <a:rPr lang="en-US" altLang="ko-KR" dirty="0"/>
              <a:t> </a:t>
            </a:r>
            <a:r>
              <a:rPr lang="en-US" altLang="ko-KR" dirty="0" smtClean="0"/>
              <a:t>1.x</a:t>
            </a:r>
          </a:p>
          <a:p>
            <a:pPr lvl="1"/>
            <a:r>
              <a:rPr lang="en-US" altLang="ko-KR" dirty="0"/>
              <a:t>%</a:t>
            </a:r>
            <a:r>
              <a:rPr lang="en-US" altLang="ko-KR" dirty="0" err="1"/>
              <a:t>tensorflow_version</a:t>
            </a:r>
            <a:r>
              <a:rPr lang="en-US" altLang="ko-KR" dirty="0"/>
              <a:t> </a:t>
            </a:r>
            <a:r>
              <a:rPr lang="en-US" altLang="ko-KR" dirty="0" smtClean="0"/>
              <a:t>2.x</a:t>
            </a:r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하기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매직 명령어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중에 </a:t>
            </a:r>
            <a:r>
              <a:rPr lang="ko-KR" altLang="en-US" dirty="0"/>
              <a:t>바꾸려면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런타임 </a:t>
            </a:r>
            <a:r>
              <a:rPr lang="ko-KR" altLang="en-US" dirty="0"/>
              <a:t>다시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후 바로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%</a:t>
            </a:r>
            <a:r>
              <a:rPr lang="en-US" altLang="ko-KR" dirty="0" err="1"/>
              <a:t>tensorflow_version</a:t>
            </a:r>
            <a:r>
              <a:rPr lang="en-US" altLang="ko-KR" dirty="0"/>
              <a:t> 1.x</a:t>
            </a:r>
            <a:endParaRPr lang="en-US" altLang="ko-KR" dirty="0" smtClean="0"/>
          </a:p>
          <a:p>
            <a:pPr lvl="2"/>
            <a:r>
              <a:rPr lang="en-US" altLang="ko-KR" dirty="0"/>
              <a:t>%</a:t>
            </a:r>
            <a:r>
              <a:rPr lang="en-US" altLang="ko-KR" dirty="0" err="1"/>
              <a:t>tensorflow_version</a:t>
            </a:r>
            <a:r>
              <a:rPr lang="en-US" altLang="ko-KR" dirty="0"/>
              <a:t> 2.x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2.2 </a:t>
            </a:r>
            <a:r>
              <a:rPr lang="ko-KR" altLang="en-US" dirty="0" smtClean="0"/>
              <a:t>사용 중에 </a:t>
            </a:r>
            <a:r>
              <a:rPr lang="en-US" altLang="ko-KR" dirty="0" smtClean="0"/>
              <a:t>1.x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</a:t>
            </a:r>
            <a:r>
              <a:rPr lang="en-US" altLang="ko-KR" dirty="0" smtClean="0"/>
              <a:t>| </a:t>
            </a:r>
            <a:r>
              <a:rPr lang="ko-KR" altLang="en-US" dirty="0"/>
              <a:t>런타임 </a:t>
            </a:r>
            <a:r>
              <a:rPr lang="ko-KR" altLang="en-US" dirty="0" smtClean="0"/>
              <a:t>다시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단축키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ctrl+M</a:t>
            </a:r>
            <a:r>
              <a:rPr lang="en-US" altLang="ko-KR" dirty="0" smtClean="0"/>
              <a:t> .</a:t>
            </a:r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바로 실행</a:t>
            </a:r>
            <a:endParaRPr lang="en-US" altLang="ko-KR" dirty="0" smtClean="0"/>
          </a:p>
          <a:p>
            <a:pPr lvl="2"/>
            <a:r>
              <a:rPr lang="en-US" altLang="ko-KR" dirty="0"/>
              <a:t>%</a:t>
            </a:r>
            <a:r>
              <a:rPr lang="en-US" altLang="ko-KR" dirty="0" err="1"/>
              <a:t>tensorflow_version</a:t>
            </a:r>
            <a:r>
              <a:rPr lang="en-US" altLang="ko-KR" dirty="0"/>
              <a:t> 1.x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52" y="1190084"/>
            <a:ext cx="4504899" cy="2650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2" y="3947631"/>
            <a:ext cx="4163627" cy="23978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36458" y="2725445"/>
            <a:ext cx="1399853" cy="1686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코랩으로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텐서플로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1.15 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5" y="1193960"/>
            <a:ext cx="4461355" cy="5151503"/>
          </a:xfrm>
        </p:spPr>
        <p:txBody>
          <a:bodyPr/>
          <a:lstStyle/>
          <a:p>
            <a:r>
              <a:rPr lang="ko-KR" altLang="en-US" dirty="0" err="1" smtClean="0"/>
              <a:t>코랩에서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1.x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Hello World</a:t>
            </a:r>
            <a:r>
              <a:rPr lang="ko-KR" altLang="en-US" dirty="0" smtClean="0"/>
              <a:t>에서 시작</a:t>
            </a:r>
            <a:endParaRPr lang="en-US" altLang="ko-KR" dirty="0" smtClean="0"/>
          </a:p>
          <a:p>
            <a:r>
              <a:rPr lang="en-US" altLang="ko-KR" dirty="0" smtClean="0"/>
              <a:t>Session</a:t>
            </a:r>
          </a:p>
          <a:p>
            <a:pPr lvl="1"/>
            <a:r>
              <a:rPr lang="ko-KR" altLang="en-US" dirty="0" smtClean="0"/>
              <a:t>그래프를 실행시키는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만들어진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그래프에 실제 값의 흐름을 수행해 결과가 나오도록 하는 객체 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04" y="1015401"/>
            <a:ext cx="3392277" cy="5244075"/>
          </a:xfrm>
          <a:prstGeom prst="rect">
            <a:avLst/>
          </a:prstGeom>
        </p:spPr>
      </p:pic>
      <p:pic>
        <p:nvPicPr>
          <p:cNvPr id="1026" name="Picture 2" descr="https://t1.daumcdn.net/cfile/tistory/221D7F45584AB42A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8" y="3533747"/>
            <a:ext cx="3664075" cy="23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20097" y="3432682"/>
            <a:ext cx="2421232" cy="748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</a:t>
            </a:r>
            <a:r>
              <a:rPr lang="en-US" altLang="ko-KR" dirty="0" smtClean="0"/>
              <a:t>with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4" y="1109230"/>
            <a:ext cx="5759616" cy="2965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451" y="3434756"/>
            <a:ext cx="3369880" cy="3338327"/>
          </a:xfrm>
          <a:prstGeom prst="rect">
            <a:avLst/>
          </a:prstGeom>
        </p:spPr>
      </p:pic>
      <p:pic>
        <p:nvPicPr>
          <p:cNvPr id="8" name="Picture 2" descr="https://t1.daumcdn.net/cfile/tistory/221D7F45584AB42A1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4" y="4309869"/>
            <a:ext cx="3664075" cy="23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40415" y="1633490"/>
            <a:ext cx="2069116" cy="4438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텐서를</a:t>
            </a:r>
            <a:r>
              <a:rPr lang="ko-KR" altLang="en-US" dirty="0" smtClean="0"/>
              <a:t> 세션 없이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028876" cy="5151503"/>
          </a:xfrm>
        </p:spPr>
        <p:txBody>
          <a:bodyPr/>
          <a:lstStyle/>
          <a:p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그래프의 정보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52" y="1202837"/>
            <a:ext cx="3444536" cy="5068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64" y="1193959"/>
            <a:ext cx="3103087" cy="42087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203" y="5663952"/>
            <a:ext cx="3027285" cy="5893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td.add</a:t>
            </a:r>
            <a:endParaRPr lang="en-US" altLang="ko-KR" dirty="0" smtClean="0"/>
          </a:p>
          <a:p>
            <a:r>
              <a:rPr lang="en-US" altLang="ko-KR" dirty="0" err="1" smtClean="0"/>
              <a:t>tf.reduce_mean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07" y="1193959"/>
            <a:ext cx="4530938" cy="5073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50061" y="1748900"/>
            <a:ext cx="2474313" cy="5893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81386" y="4660776"/>
            <a:ext cx="1828797" cy="4350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6121479" cy="5151503"/>
          </a:xfrm>
        </p:spPr>
        <p:txBody>
          <a:bodyPr/>
          <a:lstStyle/>
          <a:p>
            <a:r>
              <a:rPr lang="en-US" altLang="ko-KR" dirty="0" smtClean="0"/>
              <a:t>1.0</a:t>
            </a:r>
            <a:r>
              <a:rPr lang="ko-KR" altLang="en-US" dirty="0" smtClean="0"/>
              <a:t>에서는 즉시 실행이 기본이 아님</a:t>
            </a:r>
            <a:endParaRPr lang="en-US" altLang="ko-KR" dirty="0" smtClean="0"/>
          </a:p>
          <a:p>
            <a:r>
              <a:rPr lang="ko-KR" altLang="en-US" dirty="0" smtClean="0"/>
              <a:t>다음을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즉시 실행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tf.InteractiveSession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결과 보기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95" y="2073579"/>
            <a:ext cx="5466318" cy="39543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20073" y="2929630"/>
            <a:ext cx="1828797" cy="4350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89902" y="2180624"/>
            <a:ext cx="1828797" cy="2884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1226" y="5390224"/>
            <a:ext cx="1828797" cy="2293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텐서플로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2.0</a:t>
            </a:r>
            <a:r>
              <a:rPr lang="ko-KR" altLang="en-US" dirty="0" smtClean="0"/>
              <a:t>으로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매직 명령어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 그대로 </a:t>
            </a:r>
            <a:r>
              <a:rPr lang="en-US" altLang="ko-KR" dirty="0" smtClean="0"/>
              <a:t>import</a:t>
            </a:r>
          </a:p>
          <a:p>
            <a:r>
              <a:rPr lang="ko-KR" altLang="en-US" dirty="0" smtClean="0"/>
              <a:t>기본이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즉시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3" y="2294063"/>
            <a:ext cx="5099620" cy="38916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84741" y="3142694"/>
            <a:ext cx="2494622" cy="266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72683" y="5237823"/>
            <a:ext cx="2938509" cy="9478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좀 더 쉬운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텐서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항목에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값만 보려면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96" y="1080670"/>
            <a:ext cx="5167061" cy="55723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84603" y="4350057"/>
            <a:ext cx="2059249" cy="4350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08413" y="1677879"/>
            <a:ext cx="1828797" cy="3373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시작하세요</a:t>
            </a:r>
            <a:r>
              <a:rPr lang="en-US" altLang="ko-KR" dirty="0"/>
              <a:t>! 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github.com/wikibook/tf2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http://bimage.interpark.com/goods_image/6/2/4/7/325326247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66" y="1687212"/>
            <a:ext cx="3598492" cy="439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4207" y="2657498"/>
            <a:ext cx="6904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텐서플로의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난수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활용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51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구글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github.com/lee7py/2021-py-DNN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3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4207" y="2657498"/>
            <a:ext cx="6904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텐서플로의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난수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활용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2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 err="1" smtClean="0"/>
              <a:t>mydnn_random_tf.ipynb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9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텐서플로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                                         </a:t>
            </a:r>
            <a:r>
              <a:rPr lang="en-US" altLang="ko-KR" dirty="0" smtClean="0"/>
              <a:t>p36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균등분포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난수</a:t>
            </a:r>
            <a:endParaRPr lang="en-US" altLang="ko-KR" dirty="0" smtClean="0"/>
          </a:p>
          <a:p>
            <a:pPr lvl="1"/>
            <a:r>
              <a:rPr lang="en-US" altLang="ko-KR" dirty="0" err="1"/>
              <a:t>tf.random.uniform</a:t>
            </a:r>
            <a:r>
              <a:rPr lang="en-US" altLang="ko-KR" dirty="0"/>
              <a:t>([1</a:t>
            </a:r>
            <a:r>
              <a:rPr lang="en-US" altLang="ko-KR" dirty="0" smtClean="0"/>
              <a:t>], 0, 1)</a:t>
            </a:r>
          </a:p>
          <a:p>
            <a:pPr lvl="2"/>
            <a:r>
              <a:rPr lang="ko-KR" altLang="en-US" dirty="0" smtClean="0"/>
              <a:t>배열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56426" y="1193960"/>
            <a:ext cx="346778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tf.random.uniform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(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shape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minval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=0,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maxval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,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Arial Unicode MS"/>
                <a:ea typeface="Roboto Mono"/>
              </a:rPr>
              <a:t> </a:t>
            </a:r>
            <a:r>
              <a:rPr lang="en-US" altLang="ko-KR" sz="1400" dirty="0" smtClean="0">
                <a:latin typeface="Arial Unicode MS"/>
                <a:ea typeface="Roboto Mono"/>
              </a:rPr>
              <a:t>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dtype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=tf.dtypes.float32,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Arial Unicode MS"/>
                <a:ea typeface="Roboto Mono"/>
              </a:rPr>
              <a:t> </a:t>
            </a:r>
            <a:r>
              <a:rPr lang="en-US" altLang="ko-KR" sz="1400" dirty="0" smtClean="0">
                <a:latin typeface="Arial Unicode MS"/>
                <a:ea typeface="Roboto Mono"/>
              </a:rPr>
              <a:t>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seed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90" y="2399194"/>
            <a:ext cx="5520043" cy="3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균등 분포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9" y="1193960"/>
            <a:ext cx="6409678" cy="49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33182</TotalTime>
  <Words>396</Words>
  <Application>Microsoft Office PowerPoint</Application>
  <PresentationFormat>화면 슬라이드 쇼(4:3)</PresentationFormat>
  <Paragraphs>133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Arial Unicode MS</vt:lpstr>
      <vt:lpstr>Roboto Mono</vt:lpstr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핵심 딥러닝 입문</vt:lpstr>
      <vt:lpstr>시작하세요! 텐서플로 2.0 프로그래밍</vt:lpstr>
      <vt:lpstr>PowerPoint 프레젠테이션</vt:lpstr>
      <vt:lpstr>구글 colab 활용</vt:lpstr>
      <vt:lpstr>PowerPoint 프레젠테이션</vt:lpstr>
      <vt:lpstr>실습 파일 </vt:lpstr>
      <vt:lpstr>텐서플로 난수                                          p36</vt:lpstr>
      <vt:lpstr>균등 분포 1000개 그리기</vt:lpstr>
      <vt:lpstr>정규분포 난수</vt:lpstr>
      <vt:lpstr>정규 분포 100개 그리기</vt:lpstr>
      <vt:lpstr>균등분포와 정규분포의 비교</vt:lpstr>
      <vt:lpstr>균등분포와 정규분포를 부분으로 그리기</vt:lpstr>
      <vt:lpstr>shuffle</vt:lpstr>
      <vt:lpstr>PowerPoint 프레젠테이션</vt:lpstr>
      <vt:lpstr>Data Science &amp; AI</vt:lpstr>
      <vt:lpstr>텐서플로</vt:lpstr>
      <vt:lpstr>구글의 여러 서비스</vt:lpstr>
      <vt:lpstr>코랩 드라이브에서 노트북 파일 열기</vt:lpstr>
      <vt:lpstr>실습 파일 </vt:lpstr>
      <vt:lpstr>Tensorflow 불러오기</vt:lpstr>
      <vt:lpstr>매직 명령어로 버전 바꾸기</vt:lpstr>
      <vt:lpstr>코랩으로 텐서플로 1.15 코딩 </vt:lpstr>
      <vt:lpstr>구문 with</vt:lpstr>
      <vt:lpstr>텐서를 세션 없이 실행</vt:lpstr>
      <vt:lpstr>다양한 연산</vt:lpstr>
      <vt:lpstr>즉시 실행</vt:lpstr>
      <vt:lpstr>텐서플로 2.0으로 실행</vt:lpstr>
      <vt:lpstr>좀 더 쉬운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696</cp:revision>
  <dcterms:created xsi:type="dcterms:W3CDTF">2013-05-23T04:26:30Z</dcterms:created>
  <dcterms:modified xsi:type="dcterms:W3CDTF">2021-07-14T06:36:43Z</dcterms:modified>
</cp:coreProperties>
</file>