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3"/>
  </p:notesMasterIdLst>
  <p:sldIdLst>
    <p:sldId id="653" r:id="rId3"/>
    <p:sldId id="654" r:id="rId4"/>
    <p:sldId id="655" r:id="rId5"/>
    <p:sldId id="661" r:id="rId6"/>
    <p:sldId id="666" r:id="rId7"/>
    <p:sldId id="613" r:id="rId8"/>
    <p:sldId id="608" r:id="rId9"/>
    <p:sldId id="659" r:id="rId10"/>
    <p:sldId id="609" r:id="rId11"/>
    <p:sldId id="610" r:id="rId12"/>
    <p:sldId id="614" r:id="rId13"/>
    <p:sldId id="637" r:id="rId14"/>
    <p:sldId id="639" r:id="rId15"/>
    <p:sldId id="638" r:id="rId16"/>
    <p:sldId id="615" r:id="rId17"/>
    <p:sldId id="652" r:id="rId18"/>
    <p:sldId id="611" r:id="rId19"/>
    <p:sldId id="645" r:id="rId20"/>
    <p:sldId id="660" r:id="rId21"/>
    <p:sldId id="668" r:id="rId22"/>
    <p:sldId id="618" r:id="rId23"/>
    <p:sldId id="612" r:id="rId24"/>
    <p:sldId id="619" r:id="rId25"/>
    <p:sldId id="620" r:id="rId26"/>
    <p:sldId id="621" r:id="rId27"/>
    <p:sldId id="632" r:id="rId28"/>
    <p:sldId id="646" r:id="rId29"/>
    <p:sldId id="665" r:id="rId30"/>
    <p:sldId id="662" r:id="rId31"/>
    <p:sldId id="663" r:id="rId32"/>
    <p:sldId id="664" r:id="rId33"/>
    <p:sldId id="640" r:id="rId34"/>
    <p:sldId id="641" r:id="rId35"/>
    <p:sldId id="642" r:id="rId36"/>
    <p:sldId id="648" r:id="rId37"/>
    <p:sldId id="647" r:id="rId38"/>
    <p:sldId id="649" r:id="rId39"/>
    <p:sldId id="650" r:id="rId40"/>
    <p:sldId id="651" r:id="rId41"/>
    <p:sldId id="667" r:id="rId42"/>
  </p:sldIdLst>
  <p:sldSz cx="9144000" cy="6858000" type="screen4x3"/>
  <p:notesSz cx="6858000" cy="9144000"/>
  <p:custDataLst>
    <p:tags r:id="rId4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8" d="100"/>
          <a:sy n="98" d="100"/>
        </p:scale>
        <p:origin x="96" y="8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90" y="2319745"/>
            <a:ext cx="4583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화면 레이아웃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09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 이동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Switcher: Ctrl + tab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25" y="1775847"/>
            <a:ext cx="33623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창 보이기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감추기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97" y="1353146"/>
            <a:ext cx="6025625" cy="45838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05111" y="1745993"/>
            <a:ext cx="1534359" cy="14897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창 보이기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감추기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 + 2</a:t>
            </a:r>
          </a:p>
          <a:p>
            <a:pPr lvl="1"/>
            <a:r>
              <a:rPr lang="en-US" altLang="ko-KR" dirty="0" smtClean="0"/>
              <a:t>Favorites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</a:t>
            </a:r>
            <a:r>
              <a:rPr lang="en-US" altLang="ko-KR" dirty="0" smtClean="0"/>
              <a:t>*</a:t>
            </a:r>
          </a:p>
          <a:p>
            <a:pPr lvl="2"/>
            <a:r>
              <a:rPr lang="ko-KR" altLang="en-US" dirty="0" err="1" smtClean="0"/>
              <a:t>즐겨찾기</a:t>
            </a:r>
            <a:r>
              <a:rPr lang="ko-KR" altLang="en-US" dirty="0" smtClean="0"/>
              <a:t> 폴더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 </a:t>
            </a:r>
            <a:r>
              <a:rPr lang="ko-KR" altLang="en-US" dirty="0" smtClean="0"/>
              <a:t>로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로 삭제</a:t>
            </a:r>
            <a:endParaRPr lang="en-US" altLang="ko-KR" dirty="0" smtClean="0"/>
          </a:p>
          <a:p>
            <a:r>
              <a:rPr lang="ko-KR" altLang="en-US" dirty="0" smtClean="0"/>
              <a:t>삽입할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드래그 드롭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팝업 메뉴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오른쪽 메뉴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b="0" dirty="0"/>
              <a:t>Add to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New Favorites</a:t>
            </a:r>
            <a:br>
              <a:rPr lang="en-US" altLang="ko-KR" b="0" dirty="0" smtClean="0"/>
            </a:br>
            <a:r>
              <a:rPr lang="en-US" altLang="ko-KR" b="0" dirty="0" smtClean="0"/>
              <a:t>List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87" y="1353146"/>
            <a:ext cx="6025625" cy="45838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34090" y="3010349"/>
            <a:ext cx="1534359" cy="14897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64" y="2365869"/>
            <a:ext cx="1036376" cy="25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r>
              <a:rPr lang="ko-KR" altLang="en-US" dirty="0"/>
              <a:t>창 보이기</a:t>
            </a:r>
            <a:r>
              <a:rPr lang="en-US" altLang="ko-KR" dirty="0"/>
              <a:t> / </a:t>
            </a:r>
            <a:r>
              <a:rPr lang="ko-KR" altLang="en-US" dirty="0"/>
              <a:t>감추기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Run </a:t>
            </a:r>
            <a:r>
              <a:rPr lang="ko-KR" altLang="en-US" dirty="0" smtClean="0"/>
              <a:t>창 </a:t>
            </a:r>
            <a:r>
              <a:rPr lang="en-US" altLang="ko-KR" dirty="0" smtClean="0"/>
              <a:t>(</a:t>
            </a:r>
            <a:r>
              <a:rPr lang="en-US" altLang="ko-KR" dirty="0"/>
              <a:t>Alt + 4)</a:t>
            </a:r>
          </a:p>
          <a:p>
            <a:r>
              <a:rPr lang="ko-KR" altLang="en-US" dirty="0" smtClean="0"/>
              <a:t>왼쪽 버튼</a:t>
            </a:r>
            <a:endParaRPr lang="ko-KR" altLang="en-US" dirty="0"/>
          </a:p>
          <a:p>
            <a:pPr lvl="1"/>
            <a:r>
              <a:rPr lang="en-US" altLang="ko-KR" dirty="0"/>
              <a:t>Rerun(</a:t>
            </a:r>
            <a:r>
              <a:rPr lang="ko-KR" altLang="en-US" dirty="0"/>
              <a:t>마지막 실행 파일 재실행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Stop(</a:t>
            </a:r>
            <a:r>
              <a:rPr lang="ko-KR" altLang="en-US" dirty="0"/>
              <a:t>현재 실행 중인 파일 실행 중단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Restore Layout(</a:t>
            </a:r>
            <a:r>
              <a:rPr lang="ko-KR" altLang="en-US" dirty="0"/>
              <a:t>레이아웃 초기화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Pin Tab(</a:t>
            </a:r>
            <a:r>
              <a:rPr lang="ko-KR" altLang="en-US" dirty="0"/>
              <a:t>현재 실행 탭 고정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Up/Down to Stack Trace(trace </a:t>
            </a:r>
            <a:r>
              <a:rPr lang="ko-KR" altLang="en-US" dirty="0"/>
              <a:t>상에서 상위 또는 하위 단계로 이동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Soft-Wrap(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출력 </a:t>
            </a:r>
            <a:r>
              <a:rPr lang="ko-KR" altLang="en-US" dirty="0"/>
              <a:t>내용이 한 줄을 넘기면 아래 줄에 </a:t>
            </a:r>
            <a:r>
              <a:rPr lang="ko-KR" altLang="en-US" dirty="0" smtClean="0"/>
              <a:t>출력하거나 윈도 크기에 상관없이 한 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출력하여 스크롤을 사용하도록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Scroll </a:t>
            </a:r>
            <a:r>
              <a:rPr lang="en-US" altLang="ko-KR" dirty="0"/>
              <a:t>to the end(</a:t>
            </a:r>
            <a:r>
              <a:rPr lang="ko-KR" altLang="en-US" dirty="0"/>
              <a:t>제일 아래쪽으로 스크롤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Print(</a:t>
            </a:r>
            <a:r>
              <a:rPr lang="ko-KR" altLang="en-US" dirty="0"/>
              <a:t>출력 결과를 </a:t>
            </a:r>
            <a:r>
              <a:rPr lang="ko-KR" altLang="en-US" dirty="0" smtClean="0"/>
              <a:t>프린터에서 출력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Clear All(</a:t>
            </a:r>
            <a:r>
              <a:rPr lang="ko-KR" altLang="en-US" dirty="0"/>
              <a:t>현재 출력 결과를 모두 지우기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Run </a:t>
            </a:r>
            <a:r>
              <a:rPr lang="ko-KR" altLang="en-US" dirty="0" smtClean="0"/>
              <a:t>창 팝업 메뉴 </a:t>
            </a:r>
            <a:r>
              <a:rPr lang="en-US" altLang="ko-KR" dirty="0" smtClean="0"/>
              <a:t>Compare </a:t>
            </a:r>
            <a:r>
              <a:rPr lang="en-US" altLang="ko-KR" dirty="0"/>
              <a:t>with Clipboard </a:t>
            </a:r>
            <a:r>
              <a:rPr lang="ko-KR" altLang="en-US" dirty="0" smtClean="0"/>
              <a:t>항목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클립보드에 있는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Ctrl + C </a:t>
            </a:r>
            <a:r>
              <a:rPr lang="ko-KR" altLang="en-US" dirty="0"/>
              <a:t>등으로 복사한</a:t>
            </a:r>
            <a:r>
              <a:rPr lang="en-US" altLang="ko-KR" dirty="0"/>
              <a:t>) </a:t>
            </a:r>
            <a:r>
              <a:rPr lang="ko-KR" altLang="en-US" dirty="0"/>
              <a:t>내용과 출력 결과를 비교하는 창을 </a:t>
            </a:r>
            <a:r>
              <a:rPr lang="ko-KR" altLang="en-US" dirty="0" smtClean="0"/>
              <a:t>띄움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정답 </a:t>
            </a:r>
            <a:r>
              <a:rPr lang="ko-KR" altLang="en-US" dirty="0"/>
              <a:t>출력 결과를 복사해 놨다면 유용하게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724" y="694510"/>
            <a:ext cx="2781300" cy="2152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28799" y="1025968"/>
            <a:ext cx="600064" cy="15609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76" y="4083660"/>
            <a:ext cx="1685925" cy="847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31377" y="4083661"/>
            <a:ext cx="1608870" cy="2304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r>
              <a:rPr lang="ko-KR" altLang="en-US" dirty="0" smtClean="0"/>
              <a:t> </a:t>
            </a:r>
            <a:r>
              <a:rPr lang="ko-KR" altLang="en-US" dirty="0"/>
              <a:t>창 보이기</a:t>
            </a:r>
            <a:r>
              <a:rPr lang="en-US" altLang="ko-KR" dirty="0"/>
              <a:t> / </a:t>
            </a:r>
            <a:r>
              <a:rPr lang="ko-KR" altLang="en-US" dirty="0"/>
              <a:t>감추기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view | Tool Windows | TODO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주석</a:t>
            </a:r>
            <a:r>
              <a:rPr lang="en-US" altLang="ko-KR" dirty="0"/>
              <a:t>(#)</a:t>
            </a:r>
            <a:r>
              <a:rPr lang="ko-KR" altLang="en-US" dirty="0"/>
              <a:t>을 달면서 앞에 </a:t>
            </a:r>
            <a:r>
              <a:rPr lang="en-US" altLang="ko-KR" dirty="0"/>
              <a:t>TODO:</a:t>
            </a:r>
            <a:r>
              <a:rPr lang="ko-KR" altLang="en-US" dirty="0"/>
              <a:t>라는 문구를 적으면 해당 주석은 특별히 눈에 띄는 연두색으로 </a:t>
            </a:r>
            <a:r>
              <a:rPr lang="ko-KR" altLang="en-US" dirty="0" smtClean="0"/>
              <a:t>바뀜</a:t>
            </a:r>
            <a:endParaRPr lang="en-US" altLang="ko-KR" dirty="0"/>
          </a:p>
          <a:p>
            <a:r>
              <a:rPr lang="en-US" altLang="ko-KR" dirty="0" smtClean="0"/>
              <a:t>TODO </a:t>
            </a:r>
            <a:r>
              <a:rPr lang="ko-KR" altLang="en-US" dirty="0" smtClean="0"/>
              <a:t>창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</a:t>
            </a:r>
            <a:r>
              <a:rPr lang="ko-KR" altLang="en-US" dirty="0"/>
              <a:t>해야 할 것을 모아 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</a:t>
            </a:r>
            <a:r>
              <a:rPr lang="ko-KR" altLang="en-US" dirty="0"/>
              <a:t>나중에 </a:t>
            </a:r>
            <a:r>
              <a:rPr lang="ko-KR" altLang="en-US" dirty="0" smtClean="0"/>
              <a:t>찾아보려면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TODO </a:t>
            </a:r>
            <a:r>
              <a:rPr lang="ko-KR" altLang="en-US" dirty="0"/>
              <a:t>창을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2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터미널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프롬프트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창 보이기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감추기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</a:t>
            </a:r>
            <a:r>
              <a:rPr lang="en-US" altLang="ko-KR" dirty="0" smtClean="0"/>
              <a:t>+ F12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73" y="1711707"/>
            <a:ext cx="5743340" cy="4369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2772" y="4654213"/>
            <a:ext cx="5642975" cy="13356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console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python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76" y="1749617"/>
            <a:ext cx="4512157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Ctrl + shift + F10</a:t>
            </a:r>
          </a:p>
          <a:p>
            <a:pPr lvl="1"/>
            <a:r>
              <a:rPr lang="ko-KR" altLang="en-US" dirty="0" smtClean="0"/>
              <a:t>현재 소스 실행</a:t>
            </a:r>
            <a:endParaRPr lang="en-US" altLang="ko-KR" dirty="0" smtClean="0"/>
          </a:p>
          <a:p>
            <a:r>
              <a:rPr lang="en-US" altLang="ko-KR" dirty="0" smtClean="0"/>
              <a:t>Shift + F10</a:t>
            </a:r>
          </a:p>
          <a:p>
            <a:pPr lvl="1"/>
            <a:r>
              <a:rPr lang="ko-KR" altLang="en-US" dirty="0" smtClean="0"/>
              <a:t>최근 소스 재실행</a:t>
            </a:r>
            <a:endParaRPr lang="en-US" altLang="ko-KR" dirty="0" smtClean="0"/>
          </a:p>
          <a:p>
            <a:r>
              <a:rPr lang="en-US" altLang="ko-KR" dirty="0" smtClean="0"/>
              <a:t>Alt </a:t>
            </a:r>
            <a:r>
              <a:rPr lang="en-US" altLang="ko-KR" dirty="0"/>
              <a:t>+ shift + F10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실행할 소스 보여 선택할 수 있도록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Alt </a:t>
            </a:r>
            <a:r>
              <a:rPr lang="en-US" altLang="ko-KR" dirty="0"/>
              <a:t>+ shift + </a:t>
            </a:r>
            <a:r>
              <a:rPr lang="en-US" altLang="ko-KR" dirty="0" smtClean="0"/>
              <a:t>E</a:t>
            </a:r>
          </a:p>
          <a:p>
            <a:pPr lvl="1"/>
            <a:r>
              <a:rPr lang="ko-KR" altLang="en-US" dirty="0" smtClean="0"/>
              <a:t>현재 줄이나 선택한 블록을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r>
              <a:rPr lang="ko-KR" altLang="en-US" dirty="0"/>
              <a:t>에서 </a:t>
            </a:r>
            <a:r>
              <a:rPr lang="ko-KR" altLang="en-US" dirty="0" smtClean="0"/>
              <a:t>바로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97" y="2159986"/>
            <a:ext cx="1971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보기 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 method separators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21" y="1193960"/>
            <a:ext cx="4606116" cy="3299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65691"/>
            <a:ext cx="5332063" cy="30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북마크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F11(</a:t>
            </a:r>
            <a:r>
              <a:rPr lang="ko-KR" altLang="en-US" dirty="0"/>
              <a:t>윈도우 기준</a:t>
            </a:r>
            <a:r>
              <a:rPr lang="en-US" altLang="ko-KR" dirty="0"/>
              <a:t>)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있는 위치에 </a:t>
            </a:r>
            <a:r>
              <a:rPr lang="ko-KR" altLang="en-US" dirty="0" err="1"/>
              <a:t>북마크를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소스파일 </a:t>
            </a:r>
            <a:r>
              <a:rPr lang="ko-KR" altLang="en-US" dirty="0"/>
              <a:t>뿐만 아니라 </a:t>
            </a:r>
            <a:r>
              <a:rPr lang="en-US" altLang="ko-KR" dirty="0"/>
              <a:t>project </a:t>
            </a:r>
            <a:r>
              <a:rPr lang="ko-KR" altLang="en-US" dirty="0"/>
              <a:t>뷰 안에 </a:t>
            </a:r>
            <a:r>
              <a:rPr lang="ko-KR" altLang="en-US" dirty="0" smtClean="0"/>
              <a:t>파일도 가능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네비게이트</a:t>
            </a:r>
            <a:r>
              <a:rPr lang="ko-KR" altLang="en-US" dirty="0" smtClean="0"/>
              <a:t> 가장 하부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특정 위치나 파일로의 빠른 이동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30" y="3298137"/>
            <a:ext cx="6449844" cy="14014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1250" y="6468325"/>
            <a:ext cx="366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https://blog.weirdx.io/post/42921</a:t>
            </a:r>
          </a:p>
        </p:txBody>
      </p:sp>
    </p:spTree>
    <p:extLst>
      <p:ext uri="{BB962C8B-B14F-4D97-AF65-F5344CB8AC3E}">
        <p14:creationId xmlns:p14="http://schemas.microsoft.com/office/powerpoint/2010/main" val="1350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화면 레이아웃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2: </a:t>
            </a:r>
            <a:r>
              <a:rPr lang="ko-KR" altLang="en-US" dirty="0" err="1" smtClean="0"/>
              <a:t>탐색바</a:t>
            </a:r>
            <a:endParaRPr lang="ko-KR" altLang="en-US" dirty="0"/>
          </a:p>
        </p:txBody>
      </p:sp>
      <p:pic>
        <p:nvPicPr>
          <p:cNvPr id="1026" name="Picture 2" descr="레이아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10" y="1599386"/>
            <a:ext cx="6935888" cy="46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77058" y="6432963"/>
            <a:ext cx="315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https://tariat.tistory.com/362</a:t>
            </a:r>
          </a:p>
        </p:txBody>
      </p:sp>
    </p:spTree>
    <p:extLst>
      <p:ext uri="{BB962C8B-B14F-4D97-AF65-F5344CB8AC3E}">
        <p14:creationId xmlns:p14="http://schemas.microsoft.com/office/powerpoint/2010/main" val="7450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49476" y="13463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5. </a:t>
            </a:r>
            <a:r>
              <a:rPr lang="ko-KR" altLang="en-US" dirty="0"/>
              <a:t>다음 </a:t>
            </a:r>
            <a:r>
              <a:rPr lang="ko-KR" altLang="en-US" dirty="0" err="1"/>
              <a:t>파이참에</a:t>
            </a:r>
            <a:r>
              <a:rPr lang="ko-KR" altLang="en-US" dirty="0"/>
              <a:t> 대한 설명 중 잘못된 것은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TODO</a:t>
            </a:r>
            <a:r>
              <a:rPr lang="ko-KR" altLang="en-US" dirty="0"/>
              <a:t>는 해야 할 일을 소스에 적는 기능이다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터미널은 현재 개발환경이 설정된 명령 프롬프트가 실행되는 기능이다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파이참은</a:t>
            </a:r>
            <a:r>
              <a:rPr lang="ko-KR" altLang="en-US" dirty="0"/>
              <a:t> </a:t>
            </a:r>
            <a:r>
              <a:rPr lang="ko-KR" altLang="en-US" dirty="0" err="1"/>
              <a:t>북마크</a:t>
            </a:r>
            <a:r>
              <a:rPr lang="ko-KR" altLang="en-US" dirty="0"/>
              <a:t> 기능을 제공한다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파이참은</a:t>
            </a:r>
            <a:r>
              <a:rPr lang="ko-KR" altLang="en-US" dirty="0"/>
              <a:t> </a:t>
            </a:r>
            <a:r>
              <a:rPr lang="ko-KR" altLang="en-US" dirty="0" err="1"/>
              <a:t>콘솔창</a:t>
            </a:r>
            <a:r>
              <a:rPr lang="ko-KR" altLang="en-US" dirty="0"/>
              <a:t> 기능을 제공하지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1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6133" y="2657498"/>
            <a:ext cx="7840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소스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편집 단축키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3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 주요 기능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입력하다가 </a:t>
            </a:r>
            <a:r>
              <a:rPr lang="en-US" altLang="ko-KR" dirty="0" smtClean="0"/>
              <a:t>ctrl + space </a:t>
            </a:r>
            <a:r>
              <a:rPr lang="ko-KR" altLang="en-US" dirty="0" smtClean="0"/>
              <a:t>누르기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코딩 도움</a:t>
            </a:r>
            <a:endParaRPr lang="en-US" altLang="ko-KR" dirty="0" smtClean="0"/>
          </a:p>
          <a:p>
            <a:r>
              <a:rPr lang="en-US" altLang="ko-KR" dirty="0" smtClean="0"/>
              <a:t>control </a:t>
            </a:r>
            <a:r>
              <a:rPr lang="en-US" altLang="ko-KR" dirty="0"/>
              <a:t>+ 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dirty="0"/>
              <a:t>주석 </a:t>
            </a:r>
            <a:r>
              <a:rPr lang="ko-KR" altLang="en-US" dirty="0" smtClean="0"/>
              <a:t>달기</a:t>
            </a:r>
            <a:endParaRPr lang="en-US" altLang="ko-KR" dirty="0" smtClean="0"/>
          </a:p>
          <a:p>
            <a:r>
              <a:rPr lang="ko-KR" altLang="en-US" dirty="0"/>
              <a:t>나중에 할 일 기록</a:t>
            </a:r>
            <a:endParaRPr lang="en-US" altLang="ko-KR" dirty="0"/>
          </a:p>
          <a:p>
            <a:pPr lvl="1"/>
            <a:r>
              <a:rPr lang="ko-KR" altLang="en-US" dirty="0" smtClean="0"/>
              <a:t>소스에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일을 기록 </a:t>
            </a:r>
            <a:r>
              <a:rPr lang="en-US" altLang="ko-KR" dirty="0" smtClean="0"/>
              <a:t># TODO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2"/>
            <a:r>
              <a:rPr lang="en-US" altLang="ko-KR" dirty="0"/>
              <a:t># TODO </a:t>
            </a:r>
            <a:r>
              <a:rPr lang="ko-KR" altLang="en-US" dirty="0"/>
              <a:t>무엇을 해야 하나요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TODO </a:t>
            </a:r>
            <a:r>
              <a:rPr lang="ko-KR" altLang="en-US" dirty="0" smtClean="0"/>
              <a:t>창을 띄우면 할일 목록을 일괄적으로 관리 가능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03" y="4130623"/>
            <a:ext cx="6553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주요 기능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라인 번호 이동</a:t>
            </a:r>
            <a:endParaRPr lang="en-US" altLang="ko-KR" dirty="0" smtClean="0"/>
          </a:p>
          <a:p>
            <a:pPr lvl="1"/>
            <a:r>
              <a:rPr lang="en-US" altLang="ko-KR" dirty="0"/>
              <a:t>Ctrl + </a:t>
            </a:r>
            <a:r>
              <a:rPr lang="en-US" altLang="ko-KR" dirty="0" smtClean="0"/>
              <a:t>G</a:t>
            </a:r>
          </a:p>
          <a:p>
            <a:r>
              <a:rPr lang="ko-KR" altLang="en-US" dirty="0" smtClean="0"/>
              <a:t>커서 </a:t>
            </a:r>
            <a:r>
              <a:rPr lang="ko-KR" altLang="en-US" dirty="0"/>
              <a:t>있는 한 줄</a:t>
            </a:r>
            <a:r>
              <a:rPr lang="en-US" altLang="ko-KR" dirty="0"/>
              <a:t>(</a:t>
            </a:r>
            <a:r>
              <a:rPr lang="ko-KR" altLang="en-US" dirty="0"/>
              <a:t>또는 드래그한 선택 범위</a:t>
            </a:r>
            <a:r>
              <a:rPr lang="en-US" altLang="ko-KR" dirty="0"/>
              <a:t>)</a:t>
            </a:r>
            <a:r>
              <a:rPr lang="ko-KR" altLang="en-US" dirty="0"/>
              <a:t>을 복사해 아래에 붙여 </a:t>
            </a:r>
            <a:r>
              <a:rPr lang="ko-KR" altLang="en-US" dirty="0" smtClean="0"/>
              <a:t>넣기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Ctrl </a:t>
            </a:r>
            <a:r>
              <a:rPr lang="en-US" altLang="ko-KR" dirty="0"/>
              <a:t>+ D(Duplicate</a:t>
            </a:r>
            <a:r>
              <a:rPr lang="en-US" altLang="ko-KR" dirty="0" smtClean="0"/>
              <a:t>):</a:t>
            </a:r>
          </a:p>
          <a:p>
            <a:r>
              <a:rPr lang="ko-KR" altLang="en-US" dirty="0" smtClean="0"/>
              <a:t>커서 </a:t>
            </a:r>
            <a:r>
              <a:rPr lang="ko-KR" altLang="en-US" dirty="0"/>
              <a:t>있는 한 줄</a:t>
            </a:r>
            <a:r>
              <a:rPr lang="en-US" altLang="ko-KR" dirty="0"/>
              <a:t>(</a:t>
            </a:r>
            <a:r>
              <a:rPr lang="ko-KR" altLang="en-US" dirty="0"/>
              <a:t>또는 드래그한 선택 범위</a:t>
            </a:r>
            <a:r>
              <a:rPr lang="en-US" altLang="ko-KR" dirty="0"/>
              <a:t>)</a:t>
            </a:r>
            <a:r>
              <a:rPr lang="ko-KR" altLang="en-US" dirty="0"/>
              <a:t>을 잘라내기</a:t>
            </a:r>
            <a:r>
              <a:rPr lang="en-US" altLang="ko-KR" dirty="0"/>
              <a:t>/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en-US" altLang="ko-KR" dirty="0"/>
              <a:t>Ctrl + X / Ctrl + C</a:t>
            </a:r>
          </a:p>
          <a:p>
            <a:r>
              <a:rPr lang="ko-KR" altLang="en-US" dirty="0"/>
              <a:t>현재 선택 범위의 한 단계 위 범위를 전체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블록이나 </a:t>
            </a:r>
            <a:r>
              <a:rPr lang="ko-KR" altLang="en-US" dirty="0"/>
              <a:t>괄호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Ctrl + </a:t>
            </a:r>
            <a:r>
              <a:rPr lang="en-US" altLang="ko-KR" dirty="0" smtClean="0"/>
              <a:t>W</a:t>
            </a:r>
          </a:p>
          <a:p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행 이동</a:t>
            </a:r>
            <a:endParaRPr lang="en-US" altLang="ko-KR" dirty="0"/>
          </a:p>
          <a:p>
            <a:pPr lvl="1"/>
            <a:r>
              <a:rPr lang="en-US" altLang="ko-KR" dirty="0"/>
              <a:t>Alt + shift + </a:t>
            </a:r>
            <a:r>
              <a:rPr lang="ko-KR" altLang="en-US" dirty="0"/>
              <a:t>위</a:t>
            </a:r>
            <a:r>
              <a:rPr lang="en-US" altLang="ko-KR" dirty="0"/>
              <a:t>/</a:t>
            </a:r>
            <a:r>
              <a:rPr lang="ko-KR" altLang="en-US" dirty="0"/>
              <a:t>아래 화살표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98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주요 기능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해당 변수</a:t>
            </a:r>
            <a:r>
              <a:rPr lang="en-US" altLang="ko-KR" dirty="0"/>
              <a:t>/</a:t>
            </a:r>
            <a:r>
              <a:rPr lang="ko-KR" altLang="en-US" dirty="0"/>
              <a:t>함수가 선언된 위치로 화면</a:t>
            </a:r>
            <a:r>
              <a:rPr lang="en-US" altLang="ko-KR" dirty="0"/>
              <a:t>/</a:t>
            </a:r>
            <a:r>
              <a:rPr lang="ko-KR" altLang="en-US" dirty="0"/>
              <a:t>커서가 이동</a:t>
            </a:r>
            <a:endParaRPr lang="en-US" altLang="ko-KR" dirty="0"/>
          </a:p>
          <a:p>
            <a:pPr lvl="1"/>
            <a:r>
              <a:rPr lang="en-US" altLang="ko-KR" dirty="0"/>
              <a:t>Ctrl + </a:t>
            </a:r>
            <a:r>
              <a:rPr lang="ko-KR" altLang="en-US" dirty="0" smtClean="0"/>
              <a:t>마우스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풍선 도움말</a:t>
            </a:r>
            <a:endParaRPr lang="en-US" altLang="ko-KR" dirty="0" smtClean="0"/>
          </a:p>
          <a:p>
            <a:pPr lvl="1"/>
            <a:r>
              <a:rPr lang="en-US" altLang="ko-KR" dirty="0"/>
              <a:t>Ctrl +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구현 소스 파일로 이동</a:t>
            </a:r>
            <a:endParaRPr lang="en-US" altLang="ko-KR" dirty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R</a:t>
            </a:r>
          </a:p>
          <a:p>
            <a:pPr lvl="1"/>
            <a:r>
              <a:rPr lang="ko-KR" altLang="en-US" dirty="0" smtClean="0"/>
              <a:t>찾기 </a:t>
            </a:r>
            <a:r>
              <a:rPr lang="ko-KR" altLang="en-US" dirty="0"/>
              <a:t>및 바꾸기의 기본 </a:t>
            </a:r>
            <a:r>
              <a:rPr lang="ko-KR" altLang="en-US" dirty="0" smtClean="0"/>
              <a:t>단축키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Alt + </a:t>
            </a:r>
            <a:r>
              <a:rPr lang="ko-KR" altLang="en-US" dirty="0" smtClean="0"/>
              <a:t>화살표 </a:t>
            </a:r>
            <a:r>
              <a:rPr lang="en-US" altLang="ko-KR" dirty="0" smtClean="0"/>
              <a:t>&gt;, &lt; </a:t>
            </a:r>
          </a:p>
          <a:p>
            <a:pPr lvl="1"/>
            <a:r>
              <a:rPr lang="ko-KR" altLang="en-US" dirty="0" smtClean="0"/>
              <a:t>소스 간 이동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함수의 소스로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, Ctrl + B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자동 들여쓰기</a:t>
            </a:r>
            <a:endParaRPr lang="en-US" altLang="ko-KR" dirty="0"/>
          </a:p>
          <a:p>
            <a:pPr lvl="1"/>
            <a:r>
              <a:rPr lang="en-US" altLang="ko-KR" dirty="0"/>
              <a:t>Ctrl + alt +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ko-KR" altLang="en-US" dirty="0"/>
              <a:t>코드의 빈 줄</a:t>
            </a:r>
            <a:r>
              <a:rPr lang="en-US" altLang="ko-KR" dirty="0"/>
              <a:t>, indentation </a:t>
            </a:r>
            <a:r>
              <a:rPr lang="ko-KR" altLang="en-US" dirty="0"/>
              <a:t>등을 한 번에 정리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파일의 어디에서나 </a:t>
            </a:r>
            <a:endParaRPr lang="en-US" altLang="ko-KR" dirty="0"/>
          </a:p>
          <a:p>
            <a:pPr lvl="2"/>
            <a:r>
              <a:rPr lang="en-US" altLang="ko-KR" dirty="0"/>
              <a:t>Ctrl + Alt + </a:t>
            </a:r>
            <a:r>
              <a:rPr lang="en-US" altLang="ko-KR" dirty="0" smtClean="0"/>
              <a:t>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91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여러 창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편집 창</a:t>
            </a:r>
            <a:r>
              <a:rPr lang="en-US" altLang="ko-KR" dirty="0"/>
              <a:t>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r>
              <a:rPr lang="ko-KR" altLang="en-US" dirty="0"/>
              <a:t>의 탭을 </a:t>
            </a:r>
            <a:r>
              <a:rPr lang="ko-KR" altLang="en-US" dirty="0" err="1" smtClean="0"/>
              <a:t>우클릭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Split </a:t>
            </a:r>
            <a:r>
              <a:rPr lang="en-US" altLang="ko-KR" dirty="0"/>
              <a:t>Vertically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Split Horizontally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83" y="2261447"/>
            <a:ext cx="6355791" cy="39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부분을 동시에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Alt + </a:t>
            </a:r>
            <a:r>
              <a:rPr lang="ko-KR" altLang="en-US" dirty="0"/>
              <a:t>클릭</a:t>
            </a:r>
          </a:p>
          <a:p>
            <a:pPr lvl="1"/>
            <a:r>
              <a:rPr lang="ko-KR" altLang="en-US" dirty="0" smtClean="0"/>
              <a:t>커서를 </a:t>
            </a:r>
            <a:r>
              <a:rPr lang="ko-KR" altLang="en-US" dirty="0"/>
              <a:t>원하는 곳에 일단 </a:t>
            </a:r>
            <a:r>
              <a:rPr lang="ko-KR" altLang="en-US" dirty="0" smtClean="0"/>
              <a:t>놓고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</a:t>
            </a:r>
            <a:r>
              <a:rPr lang="ko-KR" altLang="en-US" dirty="0"/>
              <a:t>것을 입력하고 싶은 곳에 </a:t>
            </a:r>
            <a:r>
              <a:rPr lang="en-US" altLang="ko-KR" dirty="0"/>
              <a:t>Alt</a:t>
            </a:r>
            <a:r>
              <a:rPr lang="ko-KR" altLang="en-US" dirty="0"/>
              <a:t>를 누른 채로 새로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커서가 </a:t>
            </a:r>
            <a:r>
              <a:rPr lang="ko-KR" altLang="en-US" dirty="0"/>
              <a:t>여러 개가 되는 것을 확인 가능</a:t>
            </a:r>
          </a:p>
          <a:p>
            <a:pPr lvl="2"/>
            <a:r>
              <a:rPr lang="ko-KR" altLang="en-US" dirty="0"/>
              <a:t>이 상태에서 키보드로 입력을 시작하면 여러 곳에서 한번에 입력이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Ctrl</a:t>
            </a:r>
            <a:r>
              <a:rPr lang="ko-KR" altLang="en-US" dirty="0" smtClean="0"/>
              <a:t>을 한번 누르고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한번 누른 체로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누른 체로 </a:t>
            </a:r>
            <a:r>
              <a:rPr lang="ko-KR" altLang="en-US" dirty="0"/>
              <a:t>방향키로 커서를 위 아래 </a:t>
            </a:r>
            <a:r>
              <a:rPr lang="ko-KR" altLang="en-US" dirty="0" smtClean="0"/>
              <a:t>좌우로 이동하여 커서가 여러 개 생성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7045" y="6488668"/>
            <a:ext cx="356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https://forgiveall.tistory.com/454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일련의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단축키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Alt + 1: </a:t>
            </a:r>
            <a:r>
              <a:rPr lang="ko-KR" altLang="en-US" dirty="0" smtClean="0"/>
              <a:t>프로젝트 창 이동</a:t>
            </a:r>
            <a:endParaRPr lang="en-US" altLang="ko-KR" dirty="0" smtClean="0"/>
          </a:p>
          <a:p>
            <a:r>
              <a:rPr lang="en-US" altLang="ko-KR" dirty="0" smtClean="0"/>
              <a:t>Alt + insert: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file </a:t>
            </a:r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입력</a:t>
            </a:r>
            <a:r>
              <a:rPr lang="en-US" altLang="ko-KR" dirty="0" smtClean="0"/>
              <a:t>, hiprint.py, </a:t>
            </a:r>
            <a:r>
              <a:rPr lang="ko-KR" altLang="en-US" dirty="0" smtClean="0"/>
              <a:t>코딩</a:t>
            </a:r>
            <a:endParaRPr lang="en-US" altLang="ko-KR" dirty="0"/>
          </a:p>
          <a:p>
            <a:pPr lvl="3"/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‘Hello Python!’</a:t>
            </a:r>
          </a:p>
          <a:p>
            <a:r>
              <a:rPr lang="en-US" altLang="ko-KR" dirty="0" smtClean="0"/>
              <a:t>Ctrl + D 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줄 복사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/>
              <a:t>‘Hello Python!’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/>
              <a:t>‘Hello Python</a:t>
            </a:r>
            <a:r>
              <a:rPr lang="en-US" altLang="ko-KR" dirty="0" smtClean="0"/>
              <a:t>!’</a:t>
            </a:r>
          </a:p>
          <a:p>
            <a:pPr lvl="3"/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/>
              <a:t>‘Hello Python</a:t>
            </a:r>
            <a:r>
              <a:rPr lang="en-US" altLang="ko-KR" dirty="0" smtClean="0"/>
              <a:t>!’</a:t>
            </a:r>
          </a:p>
          <a:p>
            <a:pPr lvl="3"/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/>
              <a:t>‘Hello Python</a:t>
            </a:r>
            <a:r>
              <a:rPr lang="en-US" altLang="ko-KR" dirty="0" smtClean="0"/>
              <a:t>!’</a:t>
            </a:r>
          </a:p>
          <a:p>
            <a:pPr lvl="3"/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/>
              <a:t>‘Hello Python</a:t>
            </a:r>
            <a:r>
              <a:rPr lang="en-US" altLang="ko-KR" dirty="0" smtClean="0"/>
              <a:t>!’</a:t>
            </a:r>
          </a:p>
          <a:p>
            <a:r>
              <a:rPr lang="en-US" altLang="ko-KR" dirty="0" smtClean="0"/>
              <a:t>Ctrl + shift + F10: </a:t>
            </a:r>
            <a:r>
              <a:rPr lang="ko-KR" altLang="en-US" dirty="0" smtClean="0"/>
              <a:t>현재 파일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발생</a:t>
            </a:r>
            <a:endParaRPr lang="en-US" altLang="ko-KR" dirty="0" smtClean="0"/>
          </a:p>
          <a:p>
            <a:r>
              <a:rPr lang="en-US" altLang="ko-KR" dirty="0" smtClean="0"/>
              <a:t>Ctrl + </a:t>
            </a:r>
            <a:r>
              <a:rPr lang="en-US" altLang="ko-KR" dirty="0" smtClean="0"/>
              <a:t>ctrl(</a:t>
            </a:r>
            <a:r>
              <a:rPr lang="ko-KR" altLang="en-US" dirty="0" err="1" smtClean="0"/>
              <a:t>누른체로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화살표 아래로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세로 편집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 완성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print(‘Hello Python!’)</a:t>
            </a:r>
          </a:p>
          <a:p>
            <a:r>
              <a:rPr lang="en-US" altLang="ko-KR" dirty="0" smtClean="0"/>
              <a:t>Shift + F10: </a:t>
            </a:r>
            <a:r>
              <a:rPr lang="ko-KR" altLang="en-US" dirty="0" smtClean="0"/>
              <a:t>이전 실행 파일 재실행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18" y="2577554"/>
            <a:ext cx="2686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51032" y="2657498"/>
            <a:ext cx="38908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단축키 추가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8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map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Settings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keymap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복사가 가능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15" y="2544224"/>
            <a:ext cx="5306573" cy="3801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24" y="1322495"/>
            <a:ext cx="2730175" cy="10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파이참의</a:t>
            </a:r>
            <a:r>
              <a:rPr lang="ko-KR" altLang="en-US" dirty="0" smtClean="0"/>
              <a:t> 다양한 레이아웃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메인 메뉴와 </a:t>
            </a:r>
            <a:r>
              <a:rPr lang="ko-KR" altLang="en-US" dirty="0" err="1"/>
              <a:t>툴바</a:t>
            </a:r>
            <a:endParaRPr lang="ko-KR" altLang="en-US" dirty="0"/>
          </a:p>
          <a:p>
            <a:pPr lvl="1"/>
            <a:r>
              <a:rPr lang="ko-KR" altLang="en-US" dirty="0" err="1" smtClean="0"/>
              <a:t>툴바를</a:t>
            </a:r>
            <a:r>
              <a:rPr lang="ko-KR" altLang="en-US" dirty="0" smtClean="0"/>
              <a:t> </a:t>
            </a:r>
            <a:r>
              <a:rPr lang="ko-KR" altLang="en-US" dirty="0"/>
              <a:t>통해서 빠르게 메뉴를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툴바가</a:t>
            </a:r>
            <a:r>
              <a:rPr lang="ko-KR" altLang="en-US" dirty="0" smtClean="0"/>
              <a:t> </a:t>
            </a:r>
            <a:r>
              <a:rPr lang="ko-KR" altLang="en-US" dirty="0"/>
              <a:t>보이지 않는다면 </a:t>
            </a:r>
            <a:r>
              <a:rPr lang="en-US" altLang="ko-KR" dirty="0"/>
              <a:t>[View] - [Toolbar]</a:t>
            </a:r>
            <a:r>
              <a:rPr lang="ko-KR" altLang="en-US" dirty="0"/>
              <a:t>에 체크박스 표시를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err="1"/>
              <a:t>탐색바</a:t>
            </a:r>
            <a:endParaRPr lang="ko-KR" altLang="en-US" dirty="0"/>
          </a:p>
          <a:p>
            <a:pPr lvl="1"/>
            <a:r>
              <a:rPr lang="ko-KR" altLang="en-US" dirty="0" smtClean="0"/>
              <a:t>원하는 </a:t>
            </a:r>
            <a:r>
              <a:rPr lang="ko-KR" altLang="en-US" dirty="0"/>
              <a:t>파일을 빠르게 찾을 수 있도록 도와주는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불필요하다면 </a:t>
            </a:r>
            <a:r>
              <a:rPr lang="en-US" altLang="ko-KR" dirty="0"/>
              <a:t>[View]-[Navigation Bar]</a:t>
            </a:r>
            <a:r>
              <a:rPr lang="ko-KR" altLang="en-US" dirty="0"/>
              <a:t>에 체크 표시를 </a:t>
            </a:r>
            <a:r>
              <a:rPr lang="ko-KR" altLang="en-US" dirty="0" smtClean="0"/>
              <a:t>해제</a:t>
            </a:r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 err="1"/>
              <a:t>상태바</a:t>
            </a:r>
            <a:endParaRPr lang="ko-KR" altLang="en-US" dirty="0"/>
          </a:p>
          <a:p>
            <a:pPr lvl="1"/>
            <a:r>
              <a:rPr lang="ko-KR" altLang="en-US" dirty="0" smtClean="0"/>
              <a:t>프로젝트와 </a:t>
            </a:r>
            <a:r>
              <a:rPr lang="ko-KR" altLang="en-US" dirty="0"/>
              <a:t>전체 </a:t>
            </a:r>
            <a:r>
              <a:rPr lang="en-US" altLang="ko-KR" dirty="0"/>
              <a:t>IDE, </a:t>
            </a:r>
            <a:r>
              <a:rPr lang="ko-KR" altLang="en-US" dirty="0"/>
              <a:t>다양한 경고와 정보 메시지를 보여주는 </a:t>
            </a:r>
            <a:r>
              <a:rPr lang="ko-KR" altLang="en-US" dirty="0" smtClean="0"/>
              <a:t>부분</a:t>
            </a:r>
            <a:endParaRPr lang="en-US" altLang="ko-KR" dirty="0"/>
          </a:p>
          <a:p>
            <a:pPr lvl="2"/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ko-KR" altLang="en-US" dirty="0"/>
              <a:t>업데이트 준비가 되었다는 </a:t>
            </a:r>
            <a:r>
              <a:rPr lang="ko-KR" altLang="en-US" dirty="0" err="1"/>
              <a:t>메세지와</a:t>
            </a:r>
            <a:r>
              <a:rPr lang="ko-KR" altLang="en-US" dirty="0"/>
              <a:t> 현재 위치</a:t>
            </a:r>
            <a:r>
              <a:rPr lang="en-US" altLang="ko-KR" dirty="0"/>
              <a:t>, </a:t>
            </a:r>
            <a:r>
              <a:rPr lang="ko-KR" altLang="en-US" dirty="0" err="1"/>
              <a:t>인코딩</a:t>
            </a:r>
            <a:r>
              <a:rPr lang="ko-KR" altLang="en-US" dirty="0"/>
              <a:t> 정보 등을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 err="1"/>
              <a:t>편집창</a:t>
            </a:r>
            <a:endParaRPr lang="ko-KR" altLang="en-US" dirty="0"/>
          </a:p>
          <a:p>
            <a:pPr lvl="1"/>
            <a:r>
              <a:rPr lang="ko-KR" altLang="en-US" dirty="0" smtClean="0"/>
              <a:t>코드를 </a:t>
            </a:r>
            <a:r>
              <a:rPr lang="ko-KR" altLang="en-US" dirty="0"/>
              <a:t>보고 편집할 수 있는 </a:t>
            </a:r>
            <a:r>
              <a:rPr lang="ko-KR" altLang="en-US" dirty="0" smtClean="0"/>
              <a:t>창</a:t>
            </a:r>
            <a:endParaRPr lang="en-US" altLang="ko-KR" dirty="0"/>
          </a:p>
          <a:p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en-US" dirty="0" err="1"/>
              <a:t>도구창</a:t>
            </a:r>
            <a:endParaRPr lang="ko-KR" altLang="en-US" dirty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/>
              <a:t>특정 작업들</a:t>
            </a:r>
            <a:r>
              <a:rPr lang="en-US" altLang="ko-KR" dirty="0"/>
              <a:t>(</a:t>
            </a:r>
            <a:r>
              <a:rPr lang="ko-KR" altLang="en-US" dirty="0"/>
              <a:t>프로젝트 관리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디버깅 등</a:t>
            </a:r>
            <a:r>
              <a:rPr lang="en-US" altLang="ko-KR" dirty="0"/>
              <a:t>)</a:t>
            </a:r>
            <a:r>
              <a:rPr lang="ko-KR" altLang="en-US" dirty="0"/>
              <a:t>을 할 수 있도록 도와주는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'project</a:t>
            </a:r>
            <a:r>
              <a:rPr lang="en-US" altLang="ko-KR" dirty="0"/>
              <a:t>'</a:t>
            </a:r>
            <a:r>
              <a:rPr lang="ko-KR" altLang="en-US" dirty="0"/>
              <a:t>는 현재 프로젝트 내에서 원하는 파일들을 쉽게 찾을 수 있도록 도와주는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'structure</a:t>
            </a:r>
            <a:r>
              <a:rPr lang="en-US" altLang="ko-KR" dirty="0"/>
              <a:t>'</a:t>
            </a:r>
            <a:r>
              <a:rPr lang="ko-KR" altLang="en-US" dirty="0"/>
              <a:t>는 현재 편집하고 있는 코드의 구조를 보여주는 </a:t>
            </a:r>
            <a:r>
              <a:rPr lang="ko-KR" altLang="en-US" dirty="0" smtClean="0"/>
              <a:t>창</a:t>
            </a:r>
            <a:endParaRPr lang="en-US" altLang="ko-KR" dirty="0"/>
          </a:p>
          <a:p>
            <a:pPr lvl="2"/>
            <a:r>
              <a:rPr lang="ko-KR" altLang="en-US" dirty="0" smtClean="0"/>
              <a:t>함수와 </a:t>
            </a:r>
            <a:r>
              <a:rPr lang="ko-KR" altLang="en-US" dirty="0"/>
              <a:t>변수 리스트를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/>
              <a:t>함수나 변수를 클릭하면 해당 영역으로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2"/>
            <a:r>
              <a:rPr lang="ko-KR" altLang="en-US" dirty="0" smtClean="0"/>
              <a:t>실행과 </a:t>
            </a:r>
            <a:r>
              <a:rPr lang="ko-KR" altLang="en-US" dirty="0"/>
              <a:t>디버깅 등을 할 수 있는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Console: </a:t>
            </a:r>
            <a:r>
              <a:rPr lang="en-US" altLang="ko-KR" dirty="0" err="1" smtClean="0"/>
              <a:t>IPython</a:t>
            </a:r>
            <a:r>
              <a:rPr lang="ko-KR" altLang="en-US" dirty="0"/>
              <a:t>으로 한 줄씩 명령어를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커맨드창을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TODO: </a:t>
            </a:r>
            <a:r>
              <a:rPr lang="ko-KR" altLang="en-US" dirty="0" smtClean="0"/>
              <a:t>프로젝트의 </a:t>
            </a:r>
            <a:r>
              <a:rPr lang="ko-KR" altLang="en-US" dirty="0"/>
              <a:t>할 일을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좌측 </a:t>
            </a:r>
            <a:r>
              <a:rPr lang="ko-KR" altLang="en-US" dirty="0"/>
              <a:t>하단에 </a:t>
            </a:r>
            <a:r>
              <a:rPr lang="en-US" altLang="ko-KR" dirty="0"/>
              <a:t>'&gt;&gt;'</a:t>
            </a:r>
            <a:r>
              <a:rPr lang="ko-KR" altLang="en-US" dirty="0"/>
              <a:t>를 클릭하면 </a:t>
            </a:r>
            <a:r>
              <a:rPr lang="en-US" altLang="ko-KR" dirty="0"/>
              <a:t>Debugging</a:t>
            </a:r>
            <a:r>
              <a:rPr lang="ko-KR" altLang="en-US" dirty="0"/>
              <a:t>에 유용한 </a:t>
            </a:r>
            <a:r>
              <a:rPr lang="ko-KR" altLang="en-US" dirty="0" smtClean="0"/>
              <a:t>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51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console: Alt</a:t>
            </a:r>
            <a:r>
              <a:rPr lang="ko-KR" altLang="en-US" dirty="0" smtClean="0"/>
              <a:t> </a:t>
            </a:r>
            <a:r>
              <a:rPr lang="en-US" altLang="ko-KR" dirty="0" smtClean="0"/>
              <a:t>+ F6</a:t>
            </a:r>
            <a:r>
              <a:rPr lang="ko-KR" altLang="en-US" dirty="0" smtClean="0"/>
              <a:t>로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90" y="1751006"/>
            <a:ext cx="5964509" cy="4272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78" y="2872825"/>
            <a:ext cx="2876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바로가기</a:t>
            </a:r>
            <a:r>
              <a:rPr lang="ko-KR" altLang="en-US" dirty="0" smtClean="0"/>
              <a:t> 메뉴</a:t>
            </a:r>
            <a:r>
              <a:rPr lang="en-US" altLang="ko-KR" dirty="0" smtClean="0"/>
              <a:t>(context</a:t>
            </a:r>
            <a:r>
              <a:rPr lang="ko-KR" altLang="en-US" dirty="0" smtClean="0"/>
              <a:t> </a:t>
            </a:r>
            <a:r>
              <a:rPr lang="en-US" altLang="ko-KR" dirty="0" smtClean="0"/>
              <a:t>show menu): </a:t>
            </a:r>
            <a:r>
              <a:rPr lang="ko-KR" altLang="en-US" dirty="0" smtClean="0"/>
              <a:t>마우스 오른쪽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</a:t>
            </a:r>
            <a:r>
              <a:rPr lang="ko-KR" altLang="en-US" dirty="0" smtClean="0"/>
              <a:t> </a:t>
            </a:r>
            <a:r>
              <a:rPr lang="en-US" altLang="ko-KR" dirty="0" smtClean="0"/>
              <a:t>+ W</a:t>
            </a:r>
            <a:r>
              <a:rPr lang="ko-KR" altLang="en-US" dirty="0" smtClean="0"/>
              <a:t>로 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2174215"/>
            <a:ext cx="5424199" cy="38854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23" y="4116963"/>
            <a:ext cx="2207899" cy="16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00539" y="2165129"/>
            <a:ext cx="71481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현재 인터프리터를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상태 바에서 바로 변경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2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인터프리터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아나콘다의</a:t>
            </a:r>
            <a:r>
              <a:rPr lang="en-US" altLang="ko-KR" dirty="0" smtClean="0"/>
              <a:t> Python 3.7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코드 실행 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17" y="1979941"/>
            <a:ext cx="6523957" cy="4178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19814" y="5999991"/>
            <a:ext cx="445477" cy="1587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77" y="4094991"/>
            <a:ext cx="1933575" cy="1905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08977" y="5144205"/>
            <a:ext cx="866777" cy="2327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5289085" y="3031601"/>
            <a:ext cx="2053468" cy="540029"/>
          </a:xfrm>
          <a:prstGeom prst="wedgeRectCallout">
            <a:avLst>
              <a:gd name="adj1" fmla="val -17590"/>
              <a:gd name="adj2" fmla="val 334394"/>
            </a:avLst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원하는 인터프리터로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바로 교체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인터프리터 교체 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파이썬의</a:t>
            </a:r>
            <a:r>
              <a:rPr lang="en-US" altLang="ko-KR" dirty="0" smtClean="0"/>
              <a:t> Python 3.8</a:t>
            </a:r>
            <a:r>
              <a:rPr lang="ko-KR" altLang="en-US" dirty="0" smtClean="0"/>
              <a:t>로 교체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코드 실행 불가능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8" y="1987698"/>
            <a:ext cx="6579787" cy="42145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05783" y="6057838"/>
            <a:ext cx="445477" cy="1587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4577" y="4925374"/>
            <a:ext cx="3570900" cy="8501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5289084" y="3031601"/>
            <a:ext cx="2276207" cy="540029"/>
          </a:xfrm>
          <a:prstGeom prst="wedgeRectCallout">
            <a:avLst>
              <a:gd name="adj1" fmla="val -39664"/>
              <a:gd name="adj2" fmla="val 298214"/>
            </a:avLst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교체된 인터프리터가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모듈이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없어 오류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9211" y="2319745"/>
            <a:ext cx="41344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콘솔 활용 팁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3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일부 실행과 콘솔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줄이나 선택된 블록</a:t>
            </a:r>
            <a:r>
              <a:rPr lang="en-US" altLang="ko-KR" dirty="0" smtClean="0"/>
              <a:t>(cell) </a:t>
            </a:r>
            <a:r>
              <a:rPr lang="ko-KR" altLang="en-US" dirty="0" smtClean="0"/>
              <a:t>소스를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콘솔에서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Alt + Shift + e</a:t>
            </a:r>
          </a:p>
          <a:p>
            <a:r>
              <a:rPr lang="ko-KR" altLang="en-US" dirty="0" smtClean="0"/>
              <a:t>콘솔에서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 내부에서 여러 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코딩 후 실행 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Ctrl</a:t>
            </a:r>
            <a:r>
              <a:rPr lang="ko-KR" altLang="en-US" dirty="0" smtClean="0"/>
              <a:t> </a:t>
            </a:r>
            <a:r>
              <a:rPr lang="en-US" altLang="ko-KR" dirty="0"/>
              <a:t>+ Enter</a:t>
            </a:r>
          </a:p>
          <a:p>
            <a:pPr lvl="3"/>
            <a:r>
              <a:rPr lang="ko-KR" altLang="en-US" dirty="0" smtClean="0"/>
              <a:t>바로 실행이 안되고 다음 줄도 코딩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콘솔에서 여러 줄 코딩 후 실행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67" y="3582977"/>
            <a:ext cx="7925240" cy="10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9980" y="2422304"/>
            <a:ext cx="77492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Scientific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프로젝트 생성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프로페셔널 버전 기능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2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과학용 프로젝트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 시 </a:t>
            </a:r>
            <a:r>
              <a:rPr lang="en-US" altLang="ko-KR" dirty="0" smtClean="0"/>
              <a:t>scientific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40" y="2117352"/>
            <a:ext cx="6337324" cy="37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셀마다</a:t>
            </a:r>
            <a:r>
              <a:rPr lang="ko-KR" altLang="en-US" dirty="0" smtClean="0"/>
              <a:t> 실행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#%% </a:t>
            </a:r>
            <a:r>
              <a:rPr lang="ko-KR" altLang="en-US" dirty="0" smtClean="0"/>
              <a:t>단위로 콘솔에서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Ctrl + Enter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00" y="2184610"/>
            <a:ext cx="6524624" cy="41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Tools Windows</a:t>
            </a:r>
          </a:p>
          <a:p>
            <a:r>
              <a:rPr lang="en-US" altLang="ko-KR" dirty="0" smtClean="0"/>
              <a:t>Appearance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53" y="2298588"/>
            <a:ext cx="3517059" cy="32729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27" y="2298588"/>
            <a:ext cx="3973685" cy="29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49476" y="13463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다음 </a:t>
            </a:r>
            <a:r>
              <a:rPr lang="ko-KR" altLang="en-US" dirty="0" err="1"/>
              <a:t>파이참에</a:t>
            </a:r>
            <a:r>
              <a:rPr lang="ko-KR" altLang="en-US" dirty="0"/>
              <a:t> 대한 설명 중 잘못된 것은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 err="1"/>
              <a:t>파이참의</a:t>
            </a:r>
            <a:r>
              <a:rPr lang="ko-KR" altLang="en-US" dirty="0"/>
              <a:t> </a:t>
            </a:r>
            <a:r>
              <a:rPr lang="ko-KR" altLang="en-US" dirty="0" err="1"/>
              <a:t>상태바에서</a:t>
            </a:r>
            <a:r>
              <a:rPr lang="ko-KR" altLang="en-US" dirty="0"/>
              <a:t> </a:t>
            </a:r>
            <a:r>
              <a:rPr lang="ko-KR" altLang="en-US" dirty="0" err="1"/>
              <a:t>가상환경을</a:t>
            </a:r>
            <a:r>
              <a:rPr lang="ko-KR" altLang="en-US" dirty="0"/>
              <a:t> 바로 바꿀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파이참의</a:t>
            </a:r>
            <a:r>
              <a:rPr lang="ko-KR" altLang="en-US" dirty="0"/>
              <a:t> </a:t>
            </a:r>
            <a:r>
              <a:rPr lang="ko-KR" altLang="en-US" dirty="0" err="1"/>
              <a:t>멀티커서의</a:t>
            </a:r>
            <a:r>
              <a:rPr lang="ko-KR" altLang="en-US" dirty="0"/>
              <a:t> 편집 기능을 제공하지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파이참의</a:t>
            </a:r>
            <a:r>
              <a:rPr lang="ko-KR" altLang="en-US" dirty="0"/>
              <a:t> </a:t>
            </a:r>
            <a:r>
              <a:rPr lang="en-US" altLang="ko-KR" dirty="0"/>
              <a:t>KEYMAP</a:t>
            </a:r>
            <a:r>
              <a:rPr lang="ko-KR" altLang="en-US" dirty="0"/>
              <a:t>에서 단축키를 지정한다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파이참의</a:t>
            </a:r>
            <a:r>
              <a:rPr lang="ko-KR" altLang="en-US" dirty="0"/>
              <a:t> </a:t>
            </a:r>
            <a:r>
              <a:rPr lang="en-US" altLang="ko-KR" dirty="0"/>
              <a:t>PYTHON PACKAGES</a:t>
            </a:r>
            <a:r>
              <a:rPr lang="ko-KR" altLang="en-US" dirty="0"/>
              <a:t>에서 패키지를 설치할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7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사라진 메인 메뉴 보이기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Shift + shift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ctrl+ shift + A	</a:t>
            </a:r>
          </a:p>
          <a:p>
            <a:r>
              <a:rPr lang="ko-KR" altLang="en-US" dirty="0" smtClean="0"/>
              <a:t>검색</a:t>
            </a:r>
            <a:r>
              <a:rPr lang="en-US" altLang="ko-KR" dirty="0" smtClean="0"/>
              <a:t> : main menu</a:t>
            </a:r>
          </a:p>
          <a:p>
            <a:pPr lvl="1"/>
            <a:r>
              <a:rPr lang="ko-KR" altLang="en-US" dirty="0" smtClean="0"/>
              <a:t>클릭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68" y="2327670"/>
            <a:ext cx="6102212" cy="40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14" y="2319745"/>
            <a:ext cx="5519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주요 환경설정 팁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6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| settings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Ctrl + Alt + s</a:t>
            </a:r>
          </a:p>
          <a:p>
            <a:pPr lvl="1"/>
            <a:r>
              <a:rPr lang="ko-KR" altLang="en-US" dirty="0" smtClean="0"/>
              <a:t>검색</a:t>
            </a:r>
            <a:r>
              <a:rPr lang="en-US" altLang="ko-KR" dirty="0" smtClean="0"/>
              <a:t> </a:t>
            </a:r>
            <a:r>
              <a:rPr lang="en-US" altLang="ko-KR" dirty="0" smtClean="0"/>
              <a:t>interpreter</a:t>
            </a:r>
          </a:p>
          <a:p>
            <a:r>
              <a:rPr lang="en-US" altLang="ko-KR" dirty="0" smtClean="0"/>
              <a:t>New Projects Settings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18" y="2373503"/>
            <a:ext cx="5397958" cy="3758816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2408950" y="4847126"/>
            <a:ext cx="2395023" cy="359188"/>
          </a:xfrm>
          <a:prstGeom prst="wedgeRectCallout">
            <a:avLst>
              <a:gd name="adj1" fmla="val -43043"/>
              <a:gd name="adj2" fmla="val -659701"/>
            </a:avLst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검색할 단어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Encoding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한글은 주로 </a:t>
            </a:r>
            <a:r>
              <a:rPr lang="en-US" altLang="ko-KR" dirty="0" smtClean="0"/>
              <a:t>UTF-8 </a:t>
            </a:r>
            <a:r>
              <a:rPr lang="ko-KR" altLang="en-US" dirty="0" err="1" smtClean="0"/>
              <a:t>인코딩</a:t>
            </a:r>
            <a:endParaRPr lang="en-US" altLang="ko-KR" dirty="0"/>
          </a:p>
          <a:p>
            <a:pPr lvl="1"/>
            <a:r>
              <a:rPr lang="ko-KR" altLang="en-US" dirty="0" smtClean="0"/>
              <a:t>내부 탭 메뉴</a:t>
            </a:r>
            <a:r>
              <a:rPr lang="en-US" altLang="ko-KR" dirty="0" smtClean="0"/>
              <a:t> Editor </a:t>
            </a:r>
            <a:r>
              <a:rPr lang="en-US" altLang="ko-KR" dirty="0"/>
              <a:t>&gt; File Encodings 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36" y="2028502"/>
            <a:ext cx="6041451" cy="40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검색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Shift + shift</a:t>
            </a:r>
          </a:p>
          <a:p>
            <a:pPr lvl="1"/>
            <a:r>
              <a:rPr lang="ko-KR" altLang="en-US" dirty="0" smtClean="0"/>
              <a:t>검색의 대상을 탭으로 이동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68" y="1485919"/>
            <a:ext cx="4527281" cy="45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21224</TotalTime>
  <Words>1245</Words>
  <Application>Microsoft Office PowerPoint</Application>
  <PresentationFormat>화면 슬라이드 쇼(4:3)</PresentationFormat>
  <Paragraphs>274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파이참 화면 레이아웃</vt:lpstr>
      <vt:lpstr>파이참의 다양한 레이아웃 </vt:lpstr>
      <vt:lpstr>메뉴 view</vt:lpstr>
      <vt:lpstr>사라진 메인 메뉴 보이기</vt:lpstr>
      <vt:lpstr>PowerPoint 프레젠테이션</vt:lpstr>
      <vt:lpstr>환경설정 메뉴, 파일 | settings </vt:lpstr>
      <vt:lpstr>File Encoding 설정</vt:lpstr>
      <vt:lpstr>전체 검색 </vt:lpstr>
      <vt:lpstr>윈도 이동 </vt:lpstr>
      <vt:lpstr>프로젝트 창 보이기 / 감추기</vt:lpstr>
      <vt:lpstr>즐겨찾기 창 보이기 / 감추기</vt:lpstr>
      <vt:lpstr>실행 창 보이기 / 감추기</vt:lpstr>
      <vt:lpstr>TODO 창 보이기 / 감추기</vt:lpstr>
      <vt:lpstr>터미널(프롬프트) 창 보이기 / 감추기</vt:lpstr>
      <vt:lpstr>Python console</vt:lpstr>
      <vt:lpstr>실행 </vt:lpstr>
      <vt:lpstr>소스 보기 설정</vt:lpstr>
      <vt:lpstr>북마크 기능</vt:lpstr>
      <vt:lpstr>Quiz</vt:lpstr>
      <vt:lpstr>PowerPoint 프레젠테이션</vt:lpstr>
      <vt:lpstr>에디터 주요 기능(1)</vt:lpstr>
      <vt:lpstr>에디터 주요 기능(2)</vt:lpstr>
      <vt:lpstr>에디터 주요 기능(3)</vt:lpstr>
      <vt:lpstr>소스 여러 창 열기</vt:lpstr>
      <vt:lpstr>여러 부분을 동시에 편집</vt:lpstr>
      <vt:lpstr>일련의 작업 단축키 활용</vt:lpstr>
      <vt:lpstr>PowerPoint 프레젠테이션</vt:lpstr>
      <vt:lpstr>Key map</vt:lpstr>
      <vt:lpstr>Key map 추가</vt:lpstr>
      <vt:lpstr>Key map 추가</vt:lpstr>
      <vt:lpstr>PowerPoint 프레젠테이션</vt:lpstr>
      <vt:lpstr>현재 인터프리터</vt:lpstr>
      <vt:lpstr>인터프리터 교체 후</vt:lpstr>
      <vt:lpstr>PowerPoint 프레젠테이션</vt:lpstr>
      <vt:lpstr>일부 실행과 콘솔 활용</vt:lpstr>
      <vt:lpstr>PowerPoint 프레젠테이션</vt:lpstr>
      <vt:lpstr>과학용 프로젝트</vt:lpstr>
      <vt:lpstr>셀마다 실행 활용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757</cp:revision>
  <dcterms:created xsi:type="dcterms:W3CDTF">2013-05-23T04:26:30Z</dcterms:created>
  <dcterms:modified xsi:type="dcterms:W3CDTF">2021-05-22T07:56:33Z</dcterms:modified>
</cp:coreProperties>
</file>