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6"/>
  </p:notesMasterIdLst>
  <p:sldIdLst>
    <p:sldId id="579" r:id="rId3"/>
    <p:sldId id="639" r:id="rId4"/>
    <p:sldId id="640" r:id="rId5"/>
    <p:sldId id="651" r:id="rId6"/>
    <p:sldId id="621" r:id="rId7"/>
    <p:sldId id="652" r:id="rId8"/>
    <p:sldId id="677" r:id="rId9"/>
    <p:sldId id="672" r:id="rId10"/>
    <p:sldId id="683" r:id="rId11"/>
    <p:sldId id="674" r:id="rId12"/>
    <p:sldId id="678" r:id="rId13"/>
    <p:sldId id="661" r:id="rId14"/>
    <p:sldId id="681" r:id="rId15"/>
    <p:sldId id="664" r:id="rId16"/>
    <p:sldId id="682" r:id="rId17"/>
    <p:sldId id="679" r:id="rId18"/>
    <p:sldId id="685" r:id="rId19"/>
    <p:sldId id="684" r:id="rId20"/>
    <p:sldId id="676" r:id="rId21"/>
    <p:sldId id="646" r:id="rId22"/>
    <p:sldId id="644" r:id="rId23"/>
    <p:sldId id="671" r:id="rId24"/>
    <p:sldId id="670" r:id="rId25"/>
  </p:sldIdLst>
  <p:sldSz cx="9144000" cy="6858000" type="screen4x3"/>
  <p:notesSz cx="6858000" cy="9144000"/>
  <p:custDataLst>
    <p:tags r:id="rId27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21" autoAdjust="0"/>
    <p:restoredTop sz="94286" autoAdjust="0"/>
  </p:normalViewPr>
  <p:slideViewPr>
    <p:cSldViewPr snapToGrid="0">
      <p:cViewPr varScale="1">
        <p:scale>
          <a:sx n="105" d="100"/>
          <a:sy n="105" d="100"/>
        </p:scale>
        <p:origin x="114" y="456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sublimetext.com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36712" y="2657498"/>
            <a:ext cx="5519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아톰 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개요와 설치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48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출력 문제 해결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제어판 </a:t>
            </a:r>
            <a:r>
              <a:rPr lang="en-US" altLang="ko-KR" dirty="0" smtClean="0"/>
              <a:t>| </a:t>
            </a:r>
            <a:r>
              <a:rPr lang="ko-KR" altLang="en-US" dirty="0" smtClean="0"/>
              <a:t>시스템 속성 </a:t>
            </a:r>
            <a:r>
              <a:rPr lang="en-US" altLang="ko-KR" dirty="0" smtClean="0"/>
              <a:t>| </a:t>
            </a:r>
            <a:r>
              <a:rPr lang="ko-KR" altLang="en-US" dirty="0" smtClean="0"/>
              <a:t>고급 탭 </a:t>
            </a:r>
            <a:r>
              <a:rPr lang="en-US" altLang="ko-KR" dirty="0" smtClean="0"/>
              <a:t>| </a:t>
            </a:r>
            <a:r>
              <a:rPr lang="ko-KR" altLang="en-US" dirty="0" smtClean="0"/>
              <a:t>환경변수 버튼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변수의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새로 만들기</a:t>
            </a:r>
            <a:r>
              <a:rPr lang="en-US" altLang="ko-KR" dirty="0" smtClean="0"/>
              <a:t>’</a:t>
            </a:r>
          </a:p>
          <a:p>
            <a:pPr lvl="2"/>
            <a:r>
              <a:rPr lang="en-US" altLang="ko-KR" dirty="0" smtClean="0"/>
              <a:t>PYTHONIOENCODING</a:t>
            </a:r>
          </a:p>
          <a:p>
            <a:pPr lvl="2"/>
            <a:r>
              <a:rPr lang="en-US" altLang="ko-KR" dirty="0" smtClean="0"/>
              <a:t>utf-8</a:t>
            </a:r>
          </a:p>
          <a:p>
            <a:pPr lvl="1"/>
            <a:r>
              <a:rPr lang="ko-KR" altLang="en-US" dirty="0" smtClean="0"/>
              <a:t>아톰 재실행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65" y="2884491"/>
            <a:ext cx="2904641" cy="32320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709" y="2947550"/>
            <a:ext cx="2943225" cy="27860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188" y="2571514"/>
            <a:ext cx="4079491" cy="103080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358519" y="5428009"/>
            <a:ext cx="1030761" cy="27851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20710" y="4060772"/>
            <a:ext cx="2070334" cy="97571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81457" y="2828660"/>
            <a:ext cx="3968538" cy="464037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8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인코딩</a:t>
            </a:r>
            <a:r>
              <a:rPr lang="ko-KR" altLang="en-US" dirty="0" smtClean="0"/>
              <a:t> 방식 설정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방식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ctrl </a:t>
            </a:r>
            <a:r>
              <a:rPr lang="en-US" altLang="ko-KR" dirty="0" smtClean="0"/>
              <a:t>+ shift + </a:t>
            </a:r>
            <a:r>
              <a:rPr lang="en-US" altLang="ko-KR" dirty="0" smtClean="0"/>
              <a:t>u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윈도 하단 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부분을 클릭으로 수정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utf-8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08" y="2253257"/>
            <a:ext cx="7066450" cy="383761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778369" y="3322437"/>
            <a:ext cx="3686439" cy="41984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348339" y="5891139"/>
            <a:ext cx="532521" cy="16676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51044" y="2486048"/>
            <a:ext cx="3890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패키지 설치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691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입출력 코딩을 위한 패키지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실행이 불가</a:t>
            </a:r>
            <a:endParaRPr lang="en-US" altLang="ko-KR" dirty="0" smtClean="0"/>
          </a:p>
          <a:p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atom-python-run</a:t>
            </a:r>
          </a:p>
          <a:p>
            <a:pPr lvl="1"/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F5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F6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9" y="1324562"/>
            <a:ext cx="5050843" cy="375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7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소스의 부분을 알려주는 </a:t>
            </a:r>
            <a:r>
              <a:rPr lang="en-US" altLang="ko-KR" dirty="0" err="1" smtClean="0"/>
              <a:t>Minimap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Ctrl + , </a:t>
            </a:r>
          </a:p>
          <a:p>
            <a:pPr lvl="1"/>
            <a:r>
              <a:rPr lang="ko-KR" altLang="en-US" dirty="0" smtClean="0"/>
              <a:t>소스의 전체 부분을 보임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긴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소스에 유용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906" y="1006523"/>
            <a:ext cx="5126022" cy="22388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135" y="2572991"/>
            <a:ext cx="5059682" cy="377247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511291" y="3025537"/>
            <a:ext cx="618172" cy="3189525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34012" y="1838033"/>
            <a:ext cx="4066915" cy="604557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1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터미널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Platformio</a:t>
            </a:r>
            <a:r>
              <a:rPr lang="en-US" altLang="ko-KR" dirty="0" smtClean="0"/>
              <a:t>-ide-terminal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설치 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왼쪽 하단 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77" y="1611447"/>
            <a:ext cx="5404104" cy="26285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669" y="3687415"/>
            <a:ext cx="4854649" cy="242992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341461" y="5929899"/>
            <a:ext cx="563027" cy="187437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41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 도움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Autocomplete-python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88" y="1750321"/>
            <a:ext cx="7117848" cy="346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1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입출력 코딩을 위한 패키지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실행이 불가</a:t>
            </a:r>
            <a:endParaRPr lang="en-US" altLang="ko-KR" dirty="0" smtClean="0"/>
          </a:p>
          <a:p>
            <a:r>
              <a:rPr lang="en-US" altLang="ko-KR" dirty="0" smtClean="0"/>
              <a:t>Hydrogen</a:t>
            </a:r>
            <a:r>
              <a:rPr lang="ko-KR" altLang="en-US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638" y="2475220"/>
            <a:ext cx="5106736" cy="328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3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커서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점검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Ctrl + </a:t>
            </a:r>
            <a:r>
              <a:rPr lang="ko-KR" altLang="en-US" dirty="0" smtClean="0"/>
              <a:t>마우스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671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설치 필요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column-select</a:t>
            </a:r>
          </a:p>
          <a:p>
            <a:pPr lvl="1"/>
            <a:r>
              <a:rPr lang="en-US" altLang="ko-KR" dirty="0"/>
              <a:t>https://atom.io/packages/column-select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75" y="2310713"/>
            <a:ext cx="3198034" cy="32713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930" y="2456208"/>
            <a:ext cx="6193691" cy="304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Atom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hackable text editor for the 21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Century</a:t>
            </a:r>
          </a:p>
          <a:p>
            <a:pPr lvl="1"/>
            <a:r>
              <a:rPr lang="ko-KR" altLang="en-US" dirty="0" smtClean="0"/>
              <a:t>빠르고 </a:t>
            </a:r>
            <a:r>
              <a:rPr lang="ko-KR" altLang="en-US" dirty="0"/>
              <a:t>가볍고 확장성이 좋은 </a:t>
            </a:r>
            <a:r>
              <a:rPr lang="ko-KR" altLang="en-US" dirty="0" smtClean="0"/>
              <a:t>에디터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Github</a:t>
            </a:r>
            <a:r>
              <a:rPr lang="ko-KR" altLang="en-US" dirty="0" smtClean="0"/>
              <a:t>에서 만든 에디터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현재는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MS</a:t>
            </a:r>
            <a:r>
              <a:rPr lang="ko-KR" altLang="en-US" dirty="0" smtClean="0"/>
              <a:t>에 합병</a:t>
            </a:r>
            <a:endParaRPr lang="ko-KR" altLang="en-US" dirty="0"/>
          </a:p>
          <a:p>
            <a:pPr lvl="1"/>
            <a:r>
              <a:rPr lang="ko-KR" altLang="en-US" dirty="0" smtClean="0"/>
              <a:t>플러그인 기능으로 확장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너무 기본 기능도 플러그인 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9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90470" y="2486048"/>
            <a:ext cx="62119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아톰 편집기 단축키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61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단축키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Ctrl + </a:t>
            </a:r>
            <a:r>
              <a:rPr lang="en-US" altLang="ko-KR" dirty="0" smtClean="0"/>
              <a:t>/</a:t>
            </a:r>
          </a:p>
          <a:p>
            <a:pPr lvl="1"/>
            <a:r>
              <a:rPr lang="ko-KR" altLang="en-US" dirty="0" smtClean="0"/>
              <a:t>주석을 </a:t>
            </a:r>
            <a:r>
              <a:rPr lang="ko-KR" altLang="en-US" dirty="0"/>
              <a:t>토글형식으로 적용</a:t>
            </a:r>
            <a:r>
              <a:rPr lang="en-US" altLang="ko-KR" dirty="0"/>
              <a:t>/</a:t>
            </a:r>
            <a:r>
              <a:rPr lang="ko-KR" altLang="en-US" dirty="0" smtClean="0"/>
              <a:t>해제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</a:t>
            </a:r>
            <a:r>
              <a:rPr lang="en-US" altLang="ko-KR" dirty="0" smtClean="0"/>
              <a:t>F</a:t>
            </a:r>
          </a:p>
          <a:p>
            <a:pPr lvl="1"/>
            <a:r>
              <a:rPr lang="ko-KR" altLang="en-US" dirty="0" smtClean="0"/>
              <a:t>찾기</a:t>
            </a:r>
            <a:r>
              <a:rPr lang="en-US" altLang="ko-KR" dirty="0"/>
              <a:t>/</a:t>
            </a:r>
            <a:r>
              <a:rPr lang="ko-KR" altLang="en-US" dirty="0" smtClean="0"/>
              <a:t>바꾸기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Shift + </a:t>
            </a:r>
            <a:r>
              <a:rPr lang="en-US" altLang="ko-KR" dirty="0" smtClean="0"/>
              <a:t>F</a:t>
            </a:r>
          </a:p>
          <a:p>
            <a:pPr lvl="1"/>
            <a:r>
              <a:rPr lang="ko-KR" altLang="en-US" dirty="0" smtClean="0"/>
              <a:t>프로젝트 </a:t>
            </a:r>
            <a:r>
              <a:rPr lang="ko-KR" altLang="en-US" dirty="0"/>
              <a:t>전체에서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</a:t>
            </a:r>
            <a:r>
              <a:rPr lang="en-US" altLang="ko-KR" dirty="0" smtClean="0"/>
              <a:t>E</a:t>
            </a:r>
          </a:p>
          <a:p>
            <a:pPr lvl="1"/>
            <a:r>
              <a:rPr lang="ko-KR" altLang="en-US" dirty="0" smtClean="0"/>
              <a:t>선택 </a:t>
            </a:r>
            <a:r>
              <a:rPr lang="ko-KR" altLang="en-US" dirty="0"/>
              <a:t>영역을 찾기</a:t>
            </a:r>
            <a:r>
              <a:rPr lang="en-US" altLang="ko-KR" dirty="0"/>
              <a:t>/</a:t>
            </a:r>
            <a:r>
              <a:rPr lang="ko-KR" altLang="en-US" dirty="0" smtClean="0"/>
              <a:t>바꾸기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</a:t>
            </a:r>
            <a:r>
              <a:rPr lang="en-US" altLang="ko-KR" dirty="0" smtClean="0"/>
              <a:t>G</a:t>
            </a:r>
          </a:p>
          <a:p>
            <a:pPr lvl="1"/>
            <a:r>
              <a:rPr lang="ko-KR" altLang="en-US" dirty="0" smtClean="0"/>
              <a:t>라인 </a:t>
            </a:r>
            <a:r>
              <a:rPr lang="ko-KR" altLang="en-US" dirty="0"/>
              <a:t>번호로 커서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</a:t>
            </a:r>
            <a:r>
              <a:rPr lang="en-US" altLang="ko-KR" dirty="0" smtClean="0"/>
              <a:t>R</a:t>
            </a:r>
          </a:p>
          <a:p>
            <a:pPr lvl="1"/>
            <a:r>
              <a:rPr lang="ko-KR" altLang="en-US" dirty="0" smtClean="0"/>
              <a:t>키워드로 이동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</a:t>
            </a:r>
            <a:r>
              <a:rPr lang="en-US" altLang="ko-KR" dirty="0" smtClean="0"/>
              <a:t>M</a:t>
            </a:r>
          </a:p>
          <a:p>
            <a:pPr lvl="1"/>
            <a:r>
              <a:rPr lang="ko-KR" altLang="en-US" dirty="0" err="1" smtClean="0"/>
              <a:t>블럭</a:t>
            </a:r>
            <a:r>
              <a:rPr lang="ko-KR" altLang="en-US" dirty="0" smtClean="0"/>
              <a:t> 매칭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</a:t>
            </a:r>
            <a:r>
              <a:rPr lang="en-US" altLang="ko-KR" dirty="0" smtClean="0"/>
              <a:t>J</a:t>
            </a:r>
          </a:p>
          <a:p>
            <a:pPr lvl="1"/>
            <a:r>
              <a:rPr lang="ko-KR" altLang="en-US" dirty="0" smtClean="0"/>
              <a:t>라인 조인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</a:t>
            </a:r>
            <a:r>
              <a:rPr lang="en-US" altLang="ko-KR" dirty="0" smtClean="0"/>
              <a:t>L</a:t>
            </a:r>
          </a:p>
          <a:p>
            <a:pPr lvl="1"/>
            <a:r>
              <a:rPr lang="ko-KR" altLang="en-US" dirty="0" smtClean="0"/>
              <a:t>라인 선택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</a:t>
            </a:r>
            <a:r>
              <a:rPr lang="en-US" altLang="ko-KR" dirty="0" smtClean="0"/>
              <a:t>D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단어 선택 </a:t>
            </a:r>
            <a:r>
              <a:rPr lang="en-US" altLang="ko-KR" dirty="0"/>
              <a:t>(</a:t>
            </a:r>
            <a:r>
              <a:rPr lang="ko-KR" altLang="en-US" dirty="0"/>
              <a:t>이후 전체 범위에서 같은 단어 선택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982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단축키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Ctrl </a:t>
            </a:r>
            <a:r>
              <a:rPr lang="en-US" altLang="ko-KR" dirty="0"/>
              <a:t>+ Backspace, </a:t>
            </a:r>
            <a:r>
              <a:rPr lang="en-US" altLang="ko-KR" dirty="0" smtClean="0"/>
              <a:t>Delete</a:t>
            </a:r>
          </a:p>
          <a:p>
            <a:pPr lvl="1"/>
            <a:r>
              <a:rPr lang="ko-KR" altLang="en-US" dirty="0" smtClean="0"/>
              <a:t>단어 </a:t>
            </a:r>
            <a:r>
              <a:rPr lang="ko-KR" altLang="en-US" dirty="0"/>
              <a:t>별 삭제</a:t>
            </a:r>
            <a:r>
              <a:rPr lang="en-US" altLang="ko-KR" dirty="0"/>
              <a:t>Ctrl + Shift + K</a:t>
            </a:r>
            <a:r>
              <a:rPr lang="ko-KR" altLang="en-US" dirty="0"/>
              <a:t>현재 라인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Shift + </a:t>
            </a:r>
            <a:r>
              <a:rPr lang="en-US" altLang="ko-KR" dirty="0" smtClean="0"/>
              <a:t>D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라인 다음 라인으로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[, 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들여쓰기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Alt + [, 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코드 </a:t>
            </a:r>
            <a:r>
              <a:rPr lang="ko-KR" altLang="en-US" dirty="0" err="1"/>
              <a:t>폴딩</a:t>
            </a:r>
            <a:r>
              <a:rPr lang="ko-KR" altLang="en-US" dirty="0"/>
              <a:t> </a:t>
            </a:r>
            <a:r>
              <a:rPr lang="ko-KR" altLang="en-US" dirty="0" err="1" smtClean="0"/>
              <a:t>토글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Shift + Alt + [, 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전체 </a:t>
            </a:r>
            <a:r>
              <a:rPr lang="ko-KR" altLang="en-US" dirty="0"/>
              <a:t>코드 </a:t>
            </a:r>
            <a:r>
              <a:rPr lang="ko-KR" altLang="en-US" dirty="0" err="1"/>
              <a:t>폴딩</a:t>
            </a:r>
            <a:r>
              <a:rPr lang="ko-KR" altLang="en-US" dirty="0"/>
              <a:t> </a:t>
            </a:r>
            <a:r>
              <a:rPr lang="ko-KR" altLang="en-US" dirty="0" err="1" smtClean="0"/>
              <a:t>토글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←, </a:t>
            </a:r>
            <a:r>
              <a:rPr lang="en-US" altLang="ko-KR" dirty="0" smtClean="0"/>
              <a:t>→</a:t>
            </a:r>
          </a:p>
          <a:p>
            <a:pPr lvl="1"/>
            <a:r>
              <a:rPr lang="ko-KR" altLang="en-US" dirty="0" smtClean="0"/>
              <a:t>단어 </a:t>
            </a:r>
            <a:r>
              <a:rPr lang="ko-KR" altLang="en-US" dirty="0"/>
              <a:t>별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↑, </a:t>
            </a:r>
            <a:r>
              <a:rPr lang="en-US" altLang="ko-KR" dirty="0" smtClean="0"/>
              <a:t>↓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라인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Alt + ↑, </a:t>
            </a:r>
            <a:r>
              <a:rPr lang="en-US" altLang="ko-KR" dirty="0" smtClean="0"/>
              <a:t>↓</a:t>
            </a:r>
          </a:p>
          <a:p>
            <a:pPr lvl="1"/>
            <a:r>
              <a:rPr lang="ko-KR" altLang="en-US" dirty="0" smtClean="0"/>
              <a:t>다중 </a:t>
            </a:r>
            <a:r>
              <a:rPr lang="ko-KR" altLang="en-US" dirty="0"/>
              <a:t>커서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</a:t>
            </a:r>
            <a:r>
              <a:rPr lang="en-US" altLang="ko-KR" dirty="0" smtClean="0"/>
              <a:t>Enter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라인 밑으로 </a:t>
            </a:r>
            <a:r>
              <a:rPr lang="ko-KR" altLang="en-US" dirty="0" err="1" smtClean="0"/>
              <a:t>개행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Shift + </a:t>
            </a:r>
            <a:r>
              <a:rPr lang="en-US" altLang="ko-KR" dirty="0" smtClean="0"/>
              <a:t>Enter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라인 위로 </a:t>
            </a:r>
            <a:r>
              <a:rPr lang="ko-KR" altLang="en-US" dirty="0" err="1" smtClean="0"/>
              <a:t>개행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</a:t>
            </a:r>
            <a:r>
              <a:rPr lang="en-US" altLang="ko-KR" dirty="0" smtClean="0"/>
              <a:t>Space</a:t>
            </a:r>
          </a:p>
          <a:p>
            <a:pPr lvl="1"/>
            <a:r>
              <a:rPr lang="ko-KR" altLang="en-US" dirty="0" smtClean="0"/>
              <a:t>코드 </a:t>
            </a:r>
            <a:r>
              <a:rPr lang="ko-KR" altLang="en-US" dirty="0"/>
              <a:t>힌트 </a:t>
            </a:r>
            <a:r>
              <a:rPr lang="ko-KR" altLang="en-US" dirty="0" smtClean="0"/>
              <a:t>보기</a:t>
            </a:r>
            <a:endParaRPr lang="en-US" altLang="ko-KR" dirty="0" smtClean="0"/>
          </a:p>
          <a:p>
            <a:r>
              <a:rPr lang="en-US" altLang="ko-KR" dirty="0" smtClean="0"/>
              <a:t>Shift </a:t>
            </a:r>
            <a:r>
              <a:rPr lang="en-US" altLang="ko-KR" dirty="0"/>
              <a:t>+ </a:t>
            </a:r>
            <a:r>
              <a:rPr lang="ko-KR" altLang="en-US" dirty="0" smtClean="0"/>
              <a:t>방향키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선택</a:t>
            </a:r>
            <a:endParaRPr lang="en-US" altLang="ko-KR" dirty="0" smtClean="0"/>
          </a:p>
          <a:p>
            <a:r>
              <a:rPr lang="en-US" altLang="ko-KR" dirty="0" smtClean="0"/>
              <a:t>Shift </a:t>
            </a:r>
            <a:r>
              <a:rPr lang="en-US" altLang="ko-KR" dirty="0"/>
              <a:t>+ Ctrl + ←, </a:t>
            </a:r>
            <a:r>
              <a:rPr lang="en-US" altLang="ko-KR" dirty="0" smtClean="0"/>
              <a:t>→</a:t>
            </a:r>
          </a:p>
          <a:p>
            <a:pPr lvl="1"/>
            <a:r>
              <a:rPr lang="ko-KR" altLang="en-US" dirty="0" err="1" smtClean="0"/>
              <a:t>단어별</a:t>
            </a:r>
            <a:r>
              <a:rPr lang="ko-KR" altLang="en-US" dirty="0" smtClean="0"/>
              <a:t> </a:t>
            </a:r>
            <a:r>
              <a:rPr lang="ko-KR" altLang="en-US" dirty="0"/>
              <a:t>텍스트 </a:t>
            </a:r>
            <a:r>
              <a:rPr lang="ko-KR" altLang="en-US" dirty="0" smtClean="0"/>
              <a:t>선택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7865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단축키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Ctrl </a:t>
            </a:r>
            <a:r>
              <a:rPr lang="en-US" altLang="ko-KR" dirty="0"/>
              <a:t>+ Backspace, </a:t>
            </a:r>
            <a:r>
              <a:rPr lang="en-US" altLang="ko-KR" dirty="0" smtClean="0"/>
              <a:t>Delete</a:t>
            </a:r>
          </a:p>
          <a:p>
            <a:pPr lvl="1"/>
            <a:r>
              <a:rPr lang="ko-KR" altLang="en-US" dirty="0" smtClean="0"/>
              <a:t>단어 </a:t>
            </a:r>
            <a:r>
              <a:rPr lang="ko-KR" altLang="en-US" dirty="0"/>
              <a:t>별 삭제</a:t>
            </a:r>
            <a:r>
              <a:rPr lang="en-US" altLang="ko-KR" dirty="0"/>
              <a:t>Ctrl + Shift + K</a:t>
            </a:r>
            <a:r>
              <a:rPr lang="ko-KR" altLang="en-US" dirty="0"/>
              <a:t>현재 라인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Shift + </a:t>
            </a:r>
            <a:r>
              <a:rPr lang="en-US" altLang="ko-KR" dirty="0" smtClean="0"/>
              <a:t>D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라인 다음 라인으로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[, 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들여쓰기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Alt + [, 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코드 </a:t>
            </a:r>
            <a:r>
              <a:rPr lang="ko-KR" altLang="en-US" dirty="0" err="1"/>
              <a:t>폴딩</a:t>
            </a:r>
            <a:r>
              <a:rPr lang="ko-KR" altLang="en-US" dirty="0"/>
              <a:t> </a:t>
            </a:r>
            <a:r>
              <a:rPr lang="ko-KR" altLang="en-US" dirty="0" err="1" smtClean="0"/>
              <a:t>토글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Shift + Alt + [, 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전체 </a:t>
            </a:r>
            <a:r>
              <a:rPr lang="ko-KR" altLang="en-US" dirty="0"/>
              <a:t>코드 </a:t>
            </a:r>
            <a:r>
              <a:rPr lang="ko-KR" altLang="en-US" dirty="0" err="1"/>
              <a:t>폴딩</a:t>
            </a:r>
            <a:r>
              <a:rPr lang="ko-KR" altLang="en-US" dirty="0"/>
              <a:t> </a:t>
            </a:r>
            <a:r>
              <a:rPr lang="ko-KR" altLang="en-US" dirty="0" err="1" smtClean="0"/>
              <a:t>토글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←, </a:t>
            </a:r>
            <a:r>
              <a:rPr lang="en-US" altLang="ko-KR" dirty="0" smtClean="0"/>
              <a:t>→</a:t>
            </a:r>
          </a:p>
          <a:p>
            <a:pPr lvl="1"/>
            <a:r>
              <a:rPr lang="ko-KR" altLang="en-US" dirty="0" smtClean="0"/>
              <a:t>단어 </a:t>
            </a:r>
            <a:r>
              <a:rPr lang="ko-KR" altLang="en-US" dirty="0"/>
              <a:t>별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↑, </a:t>
            </a:r>
            <a:r>
              <a:rPr lang="en-US" altLang="ko-KR" dirty="0" smtClean="0"/>
              <a:t>↓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라인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Alt + ↑, </a:t>
            </a:r>
            <a:r>
              <a:rPr lang="en-US" altLang="ko-KR" dirty="0" smtClean="0"/>
              <a:t>↓</a:t>
            </a:r>
          </a:p>
          <a:p>
            <a:pPr lvl="1"/>
            <a:r>
              <a:rPr lang="ko-KR" altLang="en-US" dirty="0" smtClean="0"/>
              <a:t>다중 </a:t>
            </a:r>
            <a:r>
              <a:rPr lang="ko-KR" altLang="en-US" dirty="0"/>
              <a:t>커서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</a:t>
            </a:r>
            <a:r>
              <a:rPr lang="en-US" altLang="ko-KR" dirty="0" smtClean="0"/>
              <a:t>Enter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라인 밑으로 </a:t>
            </a:r>
            <a:r>
              <a:rPr lang="ko-KR" altLang="en-US" dirty="0" err="1" smtClean="0"/>
              <a:t>개행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Shift + </a:t>
            </a:r>
            <a:r>
              <a:rPr lang="en-US" altLang="ko-KR" dirty="0" smtClean="0"/>
              <a:t>Enter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라인 위로 </a:t>
            </a:r>
            <a:r>
              <a:rPr lang="ko-KR" altLang="en-US" dirty="0" err="1" smtClean="0"/>
              <a:t>개행</a:t>
            </a:r>
            <a:endParaRPr lang="en-US" altLang="ko-KR" dirty="0" smtClean="0"/>
          </a:p>
          <a:p>
            <a:r>
              <a:rPr lang="en-US" altLang="ko-KR" dirty="0" smtClean="0"/>
              <a:t>Ctrl </a:t>
            </a:r>
            <a:r>
              <a:rPr lang="en-US" altLang="ko-KR" dirty="0"/>
              <a:t>+ </a:t>
            </a:r>
            <a:r>
              <a:rPr lang="en-US" altLang="ko-KR" dirty="0" smtClean="0"/>
              <a:t>Space</a:t>
            </a:r>
          </a:p>
          <a:p>
            <a:pPr lvl="1"/>
            <a:r>
              <a:rPr lang="ko-KR" altLang="en-US" dirty="0" smtClean="0"/>
              <a:t>코드 </a:t>
            </a:r>
            <a:r>
              <a:rPr lang="ko-KR" altLang="en-US" dirty="0"/>
              <a:t>힌트 </a:t>
            </a:r>
            <a:r>
              <a:rPr lang="ko-KR" altLang="en-US" dirty="0" smtClean="0"/>
              <a:t>보기</a:t>
            </a:r>
            <a:endParaRPr lang="en-US" altLang="ko-KR" dirty="0" smtClean="0"/>
          </a:p>
          <a:p>
            <a:r>
              <a:rPr lang="en-US" altLang="ko-KR" dirty="0" smtClean="0"/>
              <a:t>Shift </a:t>
            </a:r>
            <a:r>
              <a:rPr lang="en-US" altLang="ko-KR" dirty="0"/>
              <a:t>+ </a:t>
            </a:r>
            <a:r>
              <a:rPr lang="ko-KR" altLang="en-US" dirty="0" smtClean="0"/>
              <a:t>방향키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선택</a:t>
            </a:r>
            <a:endParaRPr lang="en-US" altLang="ko-KR" dirty="0" smtClean="0"/>
          </a:p>
          <a:p>
            <a:r>
              <a:rPr lang="en-US" altLang="ko-KR" dirty="0" smtClean="0"/>
              <a:t>Shift </a:t>
            </a:r>
            <a:r>
              <a:rPr lang="en-US" altLang="ko-KR" dirty="0"/>
              <a:t>+ Ctrl + ←, </a:t>
            </a:r>
            <a:r>
              <a:rPr lang="en-US" altLang="ko-KR" dirty="0" smtClean="0"/>
              <a:t>→</a:t>
            </a:r>
          </a:p>
          <a:p>
            <a:pPr lvl="1"/>
            <a:r>
              <a:rPr lang="ko-KR" altLang="en-US" dirty="0" err="1" smtClean="0"/>
              <a:t>단어별</a:t>
            </a:r>
            <a:r>
              <a:rPr lang="ko-KR" altLang="en-US" dirty="0" smtClean="0"/>
              <a:t> </a:t>
            </a:r>
            <a:r>
              <a:rPr lang="ko-KR" altLang="en-US" dirty="0"/>
              <a:t>텍스트 </a:t>
            </a:r>
            <a:r>
              <a:rPr lang="ko-KR" altLang="en-US" dirty="0" smtClean="0"/>
              <a:t>선택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7942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다운로드</a:t>
            </a:r>
            <a:r>
              <a:rPr lang="en-US" altLang="ko-KR" dirty="0" smtClean="0"/>
              <a:t>, 1.43.0, 179MB</a:t>
            </a:r>
            <a:r>
              <a:rPr lang="ko-KR" altLang="en-US" dirty="0" smtClean="0"/>
              <a:t>로 많이 커짐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</a:t>
            </a:r>
            <a:r>
              <a:rPr lang="en-US" altLang="ko-KR" dirty="0" smtClean="0">
                <a:hlinkClick r:id="rId2"/>
              </a:rPr>
              <a:t>://atom.io/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091" y="2046010"/>
            <a:ext cx="5073832" cy="406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매우</a:t>
            </a:r>
            <a:r>
              <a:rPr lang="en-US" altLang="ko-KR" dirty="0" smtClean="0"/>
              <a:t> </a:t>
            </a:r>
            <a:r>
              <a:rPr lang="ko-KR" altLang="en-US" dirty="0" smtClean="0"/>
              <a:t>빠르게 설치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38" y="1607414"/>
            <a:ext cx="2755580" cy="27555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185" y="1756016"/>
            <a:ext cx="5588143" cy="44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90468" y="2486048"/>
            <a:ext cx="62119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코딩과 실행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327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실행 화면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패키지</a:t>
            </a:r>
            <a:r>
              <a:rPr lang="en-US" altLang="ko-KR" dirty="0" smtClean="0"/>
              <a:t> script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메뉴</a:t>
            </a:r>
            <a:r>
              <a:rPr lang="en-US" altLang="ko-KR" dirty="0" smtClean="0"/>
              <a:t> File | Settings    </a:t>
            </a:r>
            <a:r>
              <a:rPr lang="ko-KR" altLang="en-US" dirty="0" smtClean="0"/>
              <a:t>단축키</a:t>
            </a:r>
            <a:r>
              <a:rPr lang="en-US" altLang="ko-KR" dirty="0" smtClean="0"/>
              <a:t>: ctrl + ,</a:t>
            </a:r>
          </a:p>
          <a:p>
            <a:pPr lvl="2"/>
            <a:r>
              <a:rPr lang="en-US" altLang="ko-KR" dirty="0" smtClean="0"/>
              <a:t>Install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script</a:t>
            </a:r>
            <a:r>
              <a:rPr lang="ko-KR" altLang="en-US" dirty="0" smtClean="0"/>
              <a:t> </a:t>
            </a:r>
            <a:r>
              <a:rPr lang="ko-KR" altLang="en-US" dirty="0" smtClean="0"/>
              <a:t>검색 후 설치</a:t>
            </a:r>
            <a:endParaRPr lang="en-US" altLang="ko-KR" dirty="0"/>
          </a:p>
          <a:p>
            <a:endParaRPr lang="ko-KR" altLang="en-US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808" y="2533585"/>
            <a:ext cx="4774902" cy="376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4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코딩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2762647" cy="5151503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smtClean="0"/>
              <a:t>코딩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Ctrl + N</a:t>
            </a:r>
          </a:p>
          <a:p>
            <a:pPr lvl="2"/>
            <a:r>
              <a:rPr lang="ko-KR" altLang="en-US" dirty="0" smtClean="0"/>
              <a:t>파일 코딩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Ctrl + S</a:t>
            </a:r>
          </a:p>
          <a:p>
            <a:pPr lvl="2"/>
            <a:r>
              <a:rPr lang="ko-KR" altLang="en-US" dirty="0" smtClean="0"/>
              <a:t>저장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이후 실행은 다음으로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Ctrl + shift + B</a:t>
            </a:r>
          </a:p>
          <a:p>
            <a:pPr lvl="2"/>
            <a:r>
              <a:rPr lang="ko-KR" altLang="en-US" dirty="0" smtClean="0"/>
              <a:t>메뉴 </a:t>
            </a:r>
            <a:r>
              <a:rPr lang="en-US" altLang="ko-KR" dirty="0" smtClean="0"/>
              <a:t>Packages | script | Run script</a:t>
            </a:r>
            <a:endParaRPr lang="ko-KR" altLang="en-US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126" y="1088456"/>
            <a:ext cx="4236045" cy="20328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494" y="3182815"/>
            <a:ext cx="2238954" cy="316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테마 수정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Ctrl + ,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Theme, Choose a Theme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96" y="2006548"/>
            <a:ext cx="7446101" cy="407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4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점검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메뉴 </a:t>
            </a:r>
            <a:r>
              <a:rPr lang="en-US" altLang="ko-KR" dirty="0" smtClean="0"/>
              <a:t>File | Settings</a:t>
            </a:r>
          </a:p>
          <a:p>
            <a:pPr lvl="1"/>
            <a:r>
              <a:rPr lang="en-US" altLang="ko-KR" dirty="0" smtClean="0"/>
              <a:t>Core </a:t>
            </a:r>
            <a:r>
              <a:rPr lang="ko-KR" altLang="en-US" dirty="0" smtClean="0"/>
              <a:t>하부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Encoding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19" y="2278579"/>
            <a:ext cx="6353983" cy="377212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56777" y="4419716"/>
            <a:ext cx="3659007" cy="53633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1375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19369</TotalTime>
  <Words>581</Words>
  <Application>Microsoft Office PowerPoint</Application>
  <PresentationFormat>화면 슬라이드 쇼(4:3)</PresentationFormat>
  <Paragraphs>178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Atom</vt:lpstr>
      <vt:lpstr>아톰 설치</vt:lpstr>
      <vt:lpstr>설치</vt:lpstr>
      <vt:lpstr>PowerPoint 프레젠테이션</vt:lpstr>
      <vt:lpstr>첫 실행 화면</vt:lpstr>
      <vt:lpstr>파이썬 코딩</vt:lpstr>
      <vt:lpstr>테마 수정</vt:lpstr>
      <vt:lpstr>파일 인코딩 점검</vt:lpstr>
      <vt:lpstr>한글 출력 문제 해결</vt:lpstr>
      <vt:lpstr>인코딩 방식 설정</vt:lpstr>
      <vt:lpstr>PowerPoint 프레젠테이션</vt:lpstr>
      <vt:lpstr>입출력 코딩을 위한 패키지</vt:lpstr>
      <vt:lpstr>전체 소스의 부분을 알려주는 Minimap</vt:lpstr>
      <vt:lpstr>터미널 설치</vt:lpstr>
      <vt:lpstr>소스 작성 도움</vt:lpstr>
      <vt:lpstr>입출력 코딩을 위한 패키지</vt:lpstr>
      <vt:lpstr>다중 커서</vt:lpstr>
      <vt:lpstr>패키지 설치 필요</vt:lpstr>
      <vt:lpstr>PowerPoint 프레젠테이션</vt:lpstr>
      <vt:lpstr>기본 단축키(1)</vt:lpstr>
      <vt:lpstr>기본 단축키(2)</vt:lpstr>
      <vt:lpstr>기본 단축키(3)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Kang Py</cp:lastModifiedBy>
  <cp:revision>741</cp:revision>
  <dcterms:created xsi:type="dcterms:W3CDTF">2013-05-23T04:26:30Z</dcterms:created>
  <dcterms:modified xsi:type="dcterms:W3CDTF">2020-06-08T08:50:19Z</dcterms:modified>
</cp:coreProperties>
</file>