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579" r:id="rId3"/>
    <p:sldId id="633" r:id="rId4"/>
    <p:sldId id="634" r:id="rId5"/>
    <p:sldId id="635" r:id="rId6"/>
    <p:sldId id="637" r:id="rId7"/>
    <p:sldId id="636" r:id="rId8"/>
    <p:sldId id="632" r:id="rId9"/>
    <p:sldId id="628" r:id="rId10"/>
    <p:sldId id="629" r:id="rId11"/>
    <p:sldId id="630" r:id="rId12"/>
    <p:sldId id="631" r:id="rId13"/>
    <p:sldId id="639" r:id="rId14"/>
    <p:sldId id="638" r:id="rId15"/>
    <p:sldId id="627" r:id="rId16"/>
    <p:sldId id="626" r:id="rId17"/>
    <p:sldId id="640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286" autoAdjust="0"/>
  </p:normalViewPr>
  <p:slideViewPr>
    <p:cSldViewPr snapToGrid="0">
      <p:cViewPr varScale="1">
        <p:scale>
          <a:sx n="119" d="100"/>
          <a:sy n="119" d="100"/>
        </p:scale>
        <p:origin x="96" y="65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alpython.com/python-strings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alpython.com/python-lists-tuple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ealpython.com/python-dict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ko/3/tutorial/index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lboo.kim/blog/2014/08/10/the-best-way-to-learn-python/" TargetMode="External"/><Relationship Id="rId3" Type="http://schemas.openxmlformats.org/officeDocument/2006/relationships/hyperlink" Target="https://wikidocs.net/book/110" TargetMode="External"/><Relationship Id="rId7" Type="http://schemas.openxmlformats.org/officeDocument/2006/relationships/hyperlink" Target="https://m.blog.naver.com/PostView.nhn?blogId=koromoon&amp;logNo=220578871433&amp;proxyReferer=https:%2F%2Fwww.google.com%2F" TargetMode="External"/><Relationship Id="rId2" Type="http://schemas.openxmlformats.org/officeDocument/2006/relationships/hyperlink" Target="https://wikidocs.net/book/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yteofpython-korean.sourceforge.net/byte_of_python.html" TargetMode="External"/><Relationship Id="rId5" Type="http://schemas.openxmlformats.org/officeDocument/2006/relationships/hyperlink" Target="https://datascienceschool.net/01%20python/00.00%20%EC%86%8C%EA%B0%9C%EC%9D%98%20%EA%B8%80.html" TargetMode="External"/><Relationship Id="rId4" Type="http://schemas.openxmlformats.org/officeDocument/2006/relationships/hyperlink" Target="http://pythonstudy.xyz/python/bas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docs.net/book/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docs.python.org/ko/3/tutorial/index.html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realpython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tutorials.org/course/1750/9609" TargetMode="External"/><Relationship Id="rId5" Type="http://schemas.openxmlformats.org/officeDocument/2006/relationships/hyperlink" Target="https://dojang.io/course/view.php?id=7" TargetMode="External"/><Relationship Id="rId4" Type="http://schemas.openxmlformats.org/officeDocument/2006/relationships/hyperlink" Target="https://wikidocs.net/book/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convert-python-string-to-int/" TargetMode="External"/><Relationship Id="rId2" Type="http://schemas.openxmlformats.org/officeDocument/2006/relationships/hyperlink" Target="https://realpython.com/python-data-typ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alpython.com/python-strings/" TargetMode="External"/><Relationship Id="rId5" Type="http://schemas.openxmlformats.org/officeDocument/2006/relationships/hyperlink" Target="https://realpython.com/courses/lists-tuples-python/" TargetMode="External"/><Relationship Id="rId4" Type="http://schemas.openxmlformats.org/officeDocument/2006/relationships/hyperlink" Target="https://realpython.com/python-lists-tupl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16044" y="2473015"/>
            <a:ext cx="59683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 노트북으로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문법 학습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84033"/>
            <a:ext cx="5797474" cy="65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https://realpython.com/python-strings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string</a:t>
            </a:r>
          </a:p>
          <a:p>
            <a:pPr lvl="1"/>
            <a:r>
              <a:rPr lang="en-US" altLang="ko-KR" dirty="0">
                <a:hlinkClick r:id="rId2"/>
              </a:rPr>
              <a:t>https://realpython.com/python-strings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0" y="2033734"/>
            <a:ext cx="5071781" cy="41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49476" y="13463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대한 설명 중 잘못된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err="1" smtClean="0"/>
              <a:t>chr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내장함수이다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문자열은 수정이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문자열의 첨자는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문자열에서 첨자를 사용해 하나의 문자를 참조할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94215" y="2473015"/>
            <a:ext cx="62119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 노트북으로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리스트와 사전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학습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https://realpython.com/python-lists-tuples/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list</a:t>
            </a:r>
          </a:p>
          <a:p>
            <a:pPr lvl="1"/>
            <a:r>
              <a:rPr lang="en-US" altLang="ko-KR" dirty="0">
                <a:hlinkClick r:id="rId2"/>
              </a:rPr>
              <a:t>https://realpython.com/python-lists-tuples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89" y="2177338"/>
            <a:ext cx="4718579" cy="38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https://realpython.com/python-dicts/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https://realpython.com/python-dicts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25" y="2005264"/>
            <a:ext cx="5254263" cy="42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49476" y="13463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다음 설명 </a:t>
            </a:r>
            <a:r>
              <a:rPr lang="ko-KR" altLang="en-US" dirty="0" smtClean="0"/>
              <a:t>중 잘못된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리스트는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immutable</a:t>
            </a:r>
            <a:r>
              <a:rPr lang="ko-KR" altLang="en-US" dirty="0" smtClean="0"/>
              <a:t> 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리스트는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키로 사용할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 err="1"/>
              <a:t>딕셔너리의</a:t>
            </a:r>
            <a:r>
              <a:rPr lang="ko-KR" altLang="en-US" dirty="0"/>
              <a:t> 키로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자습서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파이썬 자습서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docs.python.org/ko/3/tutorial/index.html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90" y="1944272"/>
            <a:ext cx="5588920" cy="43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사이트 검색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무료 책</a:t>
            </a:r>
            <a:r>
              <a:rPr lang="en-US" altLang="ko-KR" dirty="0" smtClean="0"/>
              <a:t>, </a:t>
            </a:r>
            <a:r>
              <a:rPr lang="ko-KR" altLang="en-US" dirty="0"/>
              <a:t>온라인 책을 제작 공유하는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wikidocs.net</a:t>
            </a:r>
          </a:p>
          <a:p>
            <a:pPr lvl="2"/>
            <a:r>
              <a:rPr lang="ko-KR" altLang="en-US" dirty="0" err="1">
                <a:hlinkClick r:id="rId2"/>
              </a:rPr>
              <a:t>왕초보를</a:t>
            </a:r>
            <a:r>
              <a:rPr lang="ko-KR" altLang="en-US" dirty="0">
                <a:hlinkClick r:id="rId2"/>
              </a:rPr>
              <a:t> 위한 </a:t>
            </a:r>
            <a:r>
              <a:rPr lang="en-US" altLang="ko-KR" dirty="0">
                <a:hlinkClick r:id="rId2"/>
              </a:rPr>
              <a:t>Python</a:t>
            </a:r>
            <a:endParaRPr lang="en-US" altLang="ko-KR" dirty="0" smtClean="0">
              <a:hlinkClick r:id=""/>
            </a:endParaRPr>
          </a:p>
          <a:p>
            <a:pPr lvl="3"/>
            <a:r>
              <a:rPr lang="en-US" altLang="ko-KR" dirty="0" smtClean="0">
                <a:hlinkClick r:id="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wikidocs.net/book/2</a:t>
            </a:r>
            <a:endParaRPr lang="en-US" altLang="ko-KR" dirty="0" smtClean="0"/>
          </a:p>
          <a:p>
            <a:pPr lvl="2"/>
            <a:r>
              <a:rPr lang="ko-KR" altLang="en-US" dirty="0" err="1"/>
              <a:t>파이썬으로</a:t>
            </a:r>
            <a:r>
              <a:rPr lang="ko-KR" altLang="en-US" dirty="0"/>
              <a:t> 배우는 알고리즘 </a:t>
            </a:r>
            <a:r>
              <a:rPr lang="ko-KR" altLang="en-US" dirty="0" smtClean="0"/>
              <a:t>트레이딩</a:t>
            </a:r>
            <a:endParaRPr lang="en-US" altLang="ko-KR" dirty="0" smtClean="0"/>
          </a:p>
          <a:p>
            <a:pPr lvl="3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wikidocs.net/book/110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예제로 배우는 파이썬 프로그래밍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pythonstudy.xyz/python/basics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데이터사이언스 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datascienceschool.net/01%20python/00.00%20%EC%86%8C%EA%B0%9C%EC%9D%98%20%EA%B8%80.html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A Byte of Python</a:t>
            </a:r>
          </a:p>
          <a:p>
            <a:pPr lvl="1"/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byteofpython-korean.sourceforge.net/byte_of_python.html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모음 사이트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7"/>
              </a:rPr>
              <a:t>https://m.blog.naver.com/PostView.nhn?blogId=koromoon&amp;logNo=220578871433&amp;proxyReferer=https:%</a:t>
            </a:r>
            <a:r>
              <a:rPr lang="en-US" altLang="ko-KR" dirty="0" smtClean="0">
                <a:hlinkClick r:id="rId7"/>
              </a:rPr>
              <a:t>2F%2Fwww.google.com%2F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8"/>
              </a:rPr>
              <a:t>https://nolboo.kim/blog/2014/08/10/the-best-way-to-learn-python</a:t>
            </a:r>
            <a:r>
              <a:rPr lang="en-US" altLang="ko-KR" dirty="0" smtClean="0">
                <a:hlinkClick r:id="rId8"/>
              </a:rPr>
              <a:t>/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7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왕초보를</a:t>
            </a:r>
            <a:r>
              <a:rPr lang="ko-KR" altLang="en-US" dirty="0" smtClean="0"/>
              <a:t> 위한 파이썬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wikidocs.net/book/2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78" y="1753384"/>
            <a:ext cx="4024642" cy="44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 보면서 코딩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17" y="467227"/>
            <a:ext cx="4345757" cy="57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주피터 노트북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7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책자의 소스를 학습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파이썬으로시작하는컴퓨터과학입문</a:t>
            </a:r>
            <a:endParaRPr lang="ko-KR" altLang="en-US" dirty="0"/>
          </a:p>
          <a:p>
            <a:pPr lvl="1"/>
            <a:r>
              <a:rPr lang="ko-KR" altLang="en-US" dirty="0" err="1" smtClean="0"/>
              <a:t>파이썬프로그래밍개론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An Introduction to Programming using Python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Realpython.com</a:t>
            </a:r>
          </a:p>
          <a:p>
            <a:pPr lvl="2"/>
            <a:r>
              <a:rPr lang="en-US" altLang="ko-KR" dirty="0">
                <a:hlinkClick r:id="rId2"/>
              </a:rPr>
              <a:t>https://realpython.com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Github.com/</a:t>
            </a:r>
            <a:r>
              <a:rPr lang="en-US" altLang="ko-KR" dirty="0" err="1" smtClean="0"/>
              <a:t>realpython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자습서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docs.python.org/ko/3/tutorial/index.html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점프 투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wikidocs.net/book/1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코딩 도장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dojang.io/course/view.php?id=7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생활 코딩</a:t>
            </a:r>
            <a:endParaRPr lang="en-US" altLang="ko-KR" dirty="0"/>
          </a:p>
          <a:p>
            <a:pPr lvl="2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opentutorials.org/course/1750/9609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632" y="1162659"/>
            <a:ext cx="2003940" cy="2483233"/>
          </a:xfrm>
          <a:prstGeom prst="rect">
            <a:avLst/>
          </a:prstGeom>
        </p:spPr>
      </p:pic>
      <p:pic>
        <p:nvPicPr>
          <p:cNvPr id="1026" name="Picture 2" descr="http://bimage.interpark.com/goods_image/4/3/3/9/262174339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30" y="3689436"/>
            <a:ext cx="1993056" cy="25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Realpython.com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https://realpython.com/python-data-types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문자열 형태의 정수를 정수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https://realpython.com/convert-python-string-to-int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리스트와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https://realpython.com/python-lists-tuples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>
              <a:hlinkClick r:id=""/>
            </a:endParaRPr>
          </a:p>
          <a:p>
            <a:pPr lvl="1"/>
            <a:r>
              <a:rPr lang="en-US" altLang="ko-KR" dirty="0" smtClean="0">
                <a:hlinkClick r:id=""/>
              </a:rPr>
              <a:t>https</a:t>
            </a:r>
            <a:r>
              <a:rPr lang="en-US" altLang="ko-KR" dirty="0">
                <a:hlinkClick r:id="rId5"/>
              </a:rPr>
              <a:t>://realpython.com/courses/lists-tuples-python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https://realpython.com/python-strings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6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Realpython</a:t>
            </a:r>
            <a:r>
              <a:rPr lang="en-US" altLang="ko-KR" dirty="0" smtClean="0"/>
              <a:t> basic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연습</a:t>
            </a:r>
            <a:endParaRPr lang="en-US" altLang="ko-KR" dirty="0" smtClean="0"/>
          </a:p>
          <a:p>
            <a:pPr lvl="1"/>
            <a:r>
              <a:rPr lang="en-US" altLang="ko-KR" dirty="0"/>
              <a:t>https://github.com/realpython/python-basics-exercises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2021533"/>
            <a:ext cx="6879153" cy="40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19383</TotalTime>
  <Words>291</Words>
  <Application>Microsoft Office PowerPoint</Application>
  <PresentationFormat>화면 슬라이드 쇼(4:3)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파이썬 자습서</vt:lpstr>
      <vt:lpstr>학습 사이트 검색</vt:lpstr>
      <vt:lpstr>왕초보를 위한 파이썬</vt:lpstr>
      <vt:lpstr>내용 보면서 코딩</vt:lpstr>
      <vt:lpstr>실습</vt:lpstr>
      <vt:lpstr>학습 자료</vt:lpstr>
      <vt:lpstr>Realpython.com</vt:lpstr>
      <vt:lpstr>Realpython basic python 연습</vt:lpstr>
      <vt:lpstr>PowerPoint 프레젠테이션</vt:lpstr>
      <vt:lpstr>https://realpython.com/python-strings/</vt:lpstr>
      <vt:lpstr>Quiz</vt:lpstr>
      <vt:lpstr>PowerPoint 프레젠테이션</vt:lpstr>
      <vt:lpstr>https://realpython.com/python-lists-tuples/</vt:lpstr>
      <vt:lpstr>https://realpython.com/python-dicts/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633</cp:revision>
  <dcterms:created xsi:type="dcterms:W3CDTF">2013-05-23T04:26:30Z</dcterms:created>
  <dcterms:modified xsi:type="dcterms:W3CDTF">2021-05-02T08:27:41Z</dcterms:modified>
</cp:coreProperties>
</file>