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55"/>
  </p:notesMasterIdLst>
  <p:sldIdLst>
    <p:sldId id="601" r:id="rId3"/>
    <p:sldId id="569" r:id="rId4"/>
    <p:sldId id="649" r:id="rId5"/>
    <p:sldId id="602" r:id="rId6"/>
    <p:sldId id="607" r:id="rId7"/>
    <p:sldId id="640" r:id="rId8"/>
    <p:sldId id="641" r:id="rId9"/>
    <p:sldId id="647" r:id="rId10"/>
    <p:sldId id="642" r:id="rId11"/>
    <p:sldId id="645" r:id="rId12"/>
    <p:sldId id="646" r:id="rId13"/>
    <p:sldId id="643" r:id="rId14"/>
    <p:sldId id="604" r:id="rId15"/>
    <p:sldId id="634" r:id="rId16"/>
    <p:sldId id="603" r:id="rId17"/>
    <p:sldId id="644" r:id="rId18"/>
    <p:sldId id="616" r:id="rId19"/>
    <p:sldId id="599" r:id="rId20"/>
    <p:sldId id="636" r:id="rId21"/>
    <p:sldId id="626" r:id="rId22"/>
    <p:sldId id="612" r:id="rId23"/>
    <p:sldId id="614" r:id="rId24"/>
    <p:sldId id="597" r:id="rId25"/>
    <p:sldId id="608" r:id="rId26"/>
    <p:sldId id="619" r:id="rId27"/>
    <p:sldId id="617" r:id="rId28"/>
    <p:sldId id="620" r:id="rId29"/>
    <p:sldId id="621" r:id="rId30"/>
    <p:sldId id="628" r:id="rId31"/>
    <p:sldId id="627" r:id="rId32"/>
    <p:sldId id="629" r:id="rId33"/>
    <p:sldId id="630" r:id="rId34"/>
    <p:sldId id="573" r:id="rId35"/>
    <p:sldId id="574" r:id="rId36"/>
    <p:sldId id="575" r:id="rId37"/>
    <p:sldId id="576" r:id="rId38"/>
    <p:sldId id="577" r:id="rId39"/>
    <p:sldId id="639" r:id="rId40"/>
    <p:sldId id="600" r:id="rId41"/>
    <p:sldId id="624" r:id="rId42"/>
    <p:sldId id="570" r:id="rId43"/>
    <p:sldId id="541" r:id="rId44"/>
    <p:sldId id="534" r:id="rId45"/>
    <p:sldId id="571" r:id="rId46"/>
    <p:sldId id="572" r:id="rId47"/>
    <p:sldId id="648" r:id="rId48"/>
    <p:sldId id="556" r:id="rId49"/>
    <p:sldId id="542" r:id="rId50"/>
    <p:sldId id="631" r:id="rId51"/>
    <p:sldId id="637" r:id="rId52"/>
    <p:sldId id="605" r:id="rId53"/>
    <p:sldId id="638" r:id="rId54"/>
  </p:sldIdLst>
  <p:sldSz cx="9144000" cy="6858000" type="screen4x3"/>
  <p:notesSz cx="6858000" cy="9144000"/>
  <p:custDataLst>
    <p:tags r:id="rId5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286" autoAdjust="0"/>
  </p:normalViewPr>
  <p:slideViewPr>
    <p:cSldViewPr snapToGrid="0">
      <p:cViewPr varScale="1">
        <p:scale>
          <a:sx n="122" d="100"/>
          <a:sy n="122" d="100"/>
        </p:scale>
        <p:origin x="798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pycoding.tistory.com/6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nw1005.tistory.com/2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6136" y="2318830"/>
            <a:ext cx="6773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가상환경의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이해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필요하면 환경 변수 값을 이동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1932187"/>
            <a:ext cx="4557340" cy="4313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4" y="2506475"/>
            <a:ext cx="4068914" cy="3165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73465" y="3312511"/>
            <a:ext cx="687787" cy="37490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6539" y="2759232"/>
            <a:ext cx="2841183" cy="2423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51832" y="2731511"/>
            <a:ext cx="3141664" cy="687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2948" y="3745405"/>
            <a:ext cx="874644" cy="687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확인</a:t>
            </a:r>
            <a:r>
              <a:rPr lang="en-US" altLang="ko-KR" dirty="0"/>
              <a:t>: </a:t>
            </a:r>
            <a:r>
              <a:rPr lang="ko-KR" altLang="en-US" dirty="0" smtClean="0"/>
              <a:t>시스템 </a:t>
            </a:r>
            <a:r>
              <a:rPr lang="ko-KR" altLang="en-US" dirty="0"/>
              <a:t>변수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9" y="1669774"/>
            <a:ext cx="4840407" cy="4581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942090"/>
            <a:ext cx="4246826" cy="40373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31274" y="4684111"/>
            <a:ext cx="727544" cy="3649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9002" y="2294189"/>
            <a:ext cx="3133641" cy="4092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</a:t>
            </a:r>
            <a:r>
              <a:rPr lang="ko-KR" altLang="en-US" dirty="0" smtClean="0"/>
              <a:t>가상환경 생성 </a:t>
            </a:r>
            <a:r>
              <a:rPr lang="ko-KR" altLang="en-US" dirty="0"/>
              <a:t>도구 점검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r>
              <a:rPr lang="en-US" altLang="ko-KR" dirty="0" err="1" smtClean="0"/>
              <a:t>VirtualEnv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39" y="2192803"/>
            <a:ext cx="5525225" cy="32697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9900" y="2954146"/>
            <a:ext cx="5356030" cy="8386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7941" y="2318830"/>
            <a:ext cx="698941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모듈 설치 </a:t>
            </a:r>
            <a:r>
              <a:rPr lang="en-US" altLang="ko-KR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</a:t>
            </a:r>
            <a:r>
              <a:rPr lang="ko-KR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명령과 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여러 가상환경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 절차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9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현재의 시스템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인터프리터 기본 환경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환경에서 패키지 설치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pip(python install package)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list</a:t>
            </a:r>
          </a:p>
          <a:p>
            <a:pPr lvl="1"/>
            <a:r>
              <a:rPr lang="ko-KR" altLang="en-US" dirty="0" smtClean="0"/>
              <a:t>각각의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실행하면 그 환경에 패키지가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독립적</a:t>
            </a:r>
            <a:endParaRPr lang="en-US" altLang="ko-KR" dirty="0" smtClean="0"/>
          </a:p>
          <a:p>
            <a:r>
              <a:rPr lang="ko-KR" altLang="en-US" dirty="0" smtClean="0"/>
              <a:t>현재 시스템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208" y="1658134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9737" y="1658133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49790" y="1658131"/>
            <a:ext cx="1993557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가상환경 </a:t>
            </a:r>
            <a:r>
              <a:rPr lang="en-US" altLang="ko-KR" dirty="0" smtClean="0"/>
              <a:t>1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29843" y="1658130"/>
            <a:ext cx="1470459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가상환경 </a:t>
            </a:r>
            <a:r>
              <a:rPr lang="en-US" altLang="ko-KR" dirty="0" smtClean="0"/>
              <a:t>…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3207" y="2613712"/>
            <a:ext cx="7727095" cy="930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99" y="2123567"/>
            <a:ext cx="49725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9677" y="2130346"/>
            <a:ext cx="152157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     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2804" y="2150289"/>
            <a:ext cx="152157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      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6259" y="2139075"/>
            <a:ext cx="49725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pip</a:t>
            </a:r>
            <a:endParaRPr lang="ko-KR" altLang="en-US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명령 </a:t>
            </a:r>
            <a:r>
              <a:rPr lang="en-US" altLang="ko-KR" dirty="0" smtClean="0"/>
              <a:t>pip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0" y="1752144"/>
            <a:ext cx="7867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0. [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]</a:t>
            </a:r>
            <a:r>
              <a:rPr lang="ko-KR" altLang="en-US" dirty="0" smtClean="0"/>
              <a:t>필요 가상환경 도구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설치 </a:t>
            </a:r>
            <a:r>
              <a:rPr lang="ko-KR" altLang="en-US" dirty="0"/>
              <a:t>불필요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/>
          </a:p>
          <a:p>
            <a:pPr lvl="2"/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설치 전에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업그레이드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 않으면 오류 발생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 python –m pip install –-upgrade pip</a:t>
            </a:r>
          </a:p>
          <a:p>
            <a:pPr lvl="1"/>
            <a:r>
              <a:rPr lang="ko-KR" altLang="en-US" dirty="0" smtClean="0"/>
              <a:t>여러 상황에서 달리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설치해보고 안되면 </a:t>
            </a:r>
            <a:r>
              <a:rPr lang="en-US" altLang="ko-KR" dirty="0" smtClean="0"/>
              <a:t>upgrade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86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절차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도구에 따라 여러 방법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생성된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들어가기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activate,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</a:t>
            </a:r>
          </a:p>
          <a:p>
            <a:pPr lvl="1"/>
            <a:r>
              <a:rPr lang="en-US" altLang="ko-KR" dirty="0" err="1" smtClean="0"/>
              <a:t>Pipenv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활성화된 </a:t>
            </a:r>
            <a:r>
              <a:rPr lang="ko-KR" altLang="en-US" dirty="0"/>
              <a:t>가상환경 내에서 </a:t>
            </a:r>
            <a:r>
              <a:rPr lang="ko-KR" altLang="en-US" dirty="0" smtClean="0"/>
              <a:t>필요 패키지를 설치</a:t>
            </a:r>
            <a:r>
              <a:rPr lang="en-US" altLang="ko-KR" dirty="0" smtClean="0"/>
              <a:t>, </a:t>
            </a:r>
            <a:r>
              <a:rPr lang="ko-KR" altLang="en-US" dirty="0"/>
              <a:t>개발을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 install </a:t>
            </a:r>
            <a:r>
              <a:rPr lang="ko-KR" altLang="en-US" dirty="0" err="1" smtClean="0"/>
              <a:t>모듈명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pPr lvl="3"/>
            <a:r>
              <a:rPr lang="en-US" altLang="ko-KR" dirty="0"/>
              <a:t>pip install </a:t>
            </a:r>
            <a:r>
              <a:rPr lang="ko-KR" altLang="en-US" dirty="0" err="1" smtClean="0"/>
              <a:t>모듈명도</a:t>
            </a:r>
            <a:r>
              <a:rPr lang="ko-KR" altLang="en-US" dirty="0" smtClean="0"/>
              <a:t> 가능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ko-KR" altLang="en-US" dirty="0" err="1"/>
              <a:t>모듈명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현재 </a:t>
            </a:r>
            <a:r>
              <a:rPr lang="ko-KR" altLang="en-US" dirty="0"/>
              <a:t>활성화된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비활성화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빠져나오기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deactivate</a:t>
            </a:r>
            <a:r>
              <a:rPr lang="en-US" altLang="ko-KR" dirty="0"/>
              <a:t>,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deactivate</a:t>
            </a:r>
          </a:p>
          <a:p>
            <a:pPr lvl="1"/>
            <a:r>
              <a:rPr lang="en-US" altLang="ko-KR" dirty="0" err="1"/>
              <a:t>Pipenv</a:t>
            </a:r>
            <a:r>
              <a:rPr lang="ko-KR" altLang="en-US" dirty="0"/>
              <a:t>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5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9198" y="2318830"/>
            <a:ext cx="66868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venv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altLang="ko-KR" sz="4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virtualenv</a:t>
            </a:r>
            <a:r>
              <a:rPr lang="en-US" altLang="ko-KR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altLang="ko-KR" sz="4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pipenv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가상환경</a:t>
            </a:r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9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하나의 폴더에서 작업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 </a:t>
            </a:r>
            <a:r>
              <a:rPr lang="ko-KR" altLang="en-US" dirty="0" smtClean="0"/>
              <a:t>드라이브에서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VE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가상환경 필요 모듈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ko-KR" altLang="en-US" dirty="0"/>
              <a:t>외부에서 모듈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설치 필요</a:t>
            </a:r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pPr lvl="2"/>
            <a:r>
              <a:rPr lang="en-US" altLang="ko-KR" dirty="0" smtClean="0"/>
              <a:t>pip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3695" y="4798899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90224" y="4798898"/>
            <a:ext cx="199355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70278" y="4798896"/>
            <a:ext cx="672747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evenv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9522" y="4798895"/>
            <a:ext cx="730913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evtenv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694" y="5754477"/>
            <a:ext cx="7736761" cy="540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633" y="5085308"/>
            <a:ext cx="22462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venv</a:t>
            </a:r>
            <a:endParaRPr lang="en-US" altLang="ko-KR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virtualenv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설치필요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pipenv</a:t>
            </a:r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200" b="1" dirty="0" err="1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설치필요</a:t>
            </a:r>
            <a:r>
              <a:rPr lang="en-US" altLang="ko-KR" sz="1200" b="1" dirty="0">
                <a:solidFill>
                  <a:srgbClr val="7030A0"/>
                </a:solidFill>
                <a:latin typeface="맑은 고딕" panose="020B0503020000020004" pitchFamily="50" charset="-127"/>
                <a:cs typeface="Tahoma" pitchFamily="34" charset="0"/>
              </a:rPr>
              <a:t>)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182" y="5315206"/>
            <a:ext cx="1800601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conda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7572" y="4798894"/>
            <a:ext cx="730913" cy="93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penv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278" y="5290041"/>
            <a:ext cx="73082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numpy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8614" y="5290041"/>
            <a:ext cx="73082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pandas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2512" y="5304087"/>
            <a:ext cx="9335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matplotlib</a:t>
            </a:r>
            <a:endParaRPr lang="ko-KR" altLang="en-US" sz="12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6389" y="4798893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num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630017" y="4338277"/>
            <a:ext cx="3657600" cy="879766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677319" y="4298521"/>
            <a:ext cx="3436682" cy="1018132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480626" y="4035286"/>
            <a:ext cx="4343747" cy="1585251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924684" y="4233949"/>
            <a:ext cx="3957046" cy="1152522"/>
          </a:xfrm>
          <a:custGeom>
            <a:avLst/>
            <a:gdLst>
              <a:gd name="connsiteX0" fmla="*/ 0 w 3657600"/>
              <a:gd name="connsiteY0" fmla="*/ 879766 h 879766"/>
              <a:gd name="connsiteX1" fmla="*/ 2524540 w 3657600"/>
              <a:gd name="connsiteY1" fmla="*/ 15061 h 879766"/>
              <a:gd name="connsiteX2" fmla="*/ 3657600 w 3657600"/>
              <a:gd name="connsiteY2" fmla="*/ 412627 h 87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79766">
                <a:moveTo>
                  <a:pt x="0" y="879766"/>
                </a:moveTo>
                <a:cubicBezTo>
                  <a:pt x="957470" y="486341"/>
                  <a:pt x="1914940" y="92917"/>
                  <a:pt x="2524540" y="15061"/>
                </a:cubicBezTo>
                <a:cubicBezTo>
                  <a:pt x="3134140" y="-62795"/>
                  <a:pt x="3395870" y="174916"/>
                  <a:pt x="3657600" y="412627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35" y="2783804"/>
            <a:ext cx="4727285" cy="11027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97049" y="4798893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67522" y="4791369"/>
            <a:ext cx="333116" cy="930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가상환경</a:t>
            </a:r>
            <a:r>
              <a:rPr lang="en-US" altLang="ko-KR" dirty="0"/>
              <a:t>(Virtual Environments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격리된 별도의 라이브러리 설치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</a:t>
            </a:r>
            <a:r>
              <a:rPr lang="en-US" altLang="ko-KR" dirty="0"/>
              <a:t>Python </a:t>
            </a:r>
            <a:r>
              <a:rPr lang="ko-KR" altLang="en-US" dirty="0"/>
              <a:t>환경을 구축하기 위해 필요한 모듈만 담아 놓는 </a:t>
            </a:r>
            <a:r>
              <a:rPr lang="ko-KR" altLang="en-US" dirty="0" smtClean="0"/>
              <a:t>바구니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모듈을 사용한다고 하더라도 다른 </a:t>
            </a:r>
            <a:r>
              <a:rPr lang="ko-KR" altLang="en-US" dirty="0" smtClean="0"/>
              <a:t>버전이 필요한 경우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Tensorflow</a:t>
            </a:r>
            <a:r>
              <a:rPr lang="en-US" altLang="ko-KR" dirty="0" smtClean="0"/>
              <a:t> 1.15.0</a:t>
            </a:r>
          </a:p>
          <a:p>
            <a:pPr lvl="3"/>
            <a:r>
              <a:rPr lang="en-US" altLang="ko-KR" dirty="0" smtClean="0"/>
              <a:t>Session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Tensorflow</a:t>
            </a:r>
            <a:r>
              <a:rPr lang="en-US" altLang="ko-KR" dirty="0" smtClean="0"/>
              <a:t> 2.0.0</a:t>
            </a:r>
          </a:p>
          <a:p>
            <a:pPr lvl="3"/>
            <a:r>
              <a:rPr lang="en-US" altLang="ko-KR" dirty="0" smtClean="0"/>
              <a:t>Session </a:t>
            </a:r>
            <a:r>
              <a:rPr lang="ko-KR" altLang="en-US" dirty="0" smtClean="0"/>
              <a:t>미사용</a:t>
            </a:r>
            <a:endParaRPr lang="en-US" altLang="ko-KR" dirty="0" smtClean="0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44" y="3060739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6926" y="5361700"/>
            <a:ext cx="14670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데이터과학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7345" y="4456825"/>
            <a:ext cx="14670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파이썬기초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609" y="4456825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딥러닝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지정한 폴더에 각각의 도구로 가상환경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08953" cy="5151503"/>
          </a:xfrm>
        </p:spPr>
        <p:txBody>
          <a:bodyPr/>
          <a:lstStyle/>
          <a:p>
            <a:r>
              <a:rPr lang="ko-KR" altLang="en-US" dirty="0" smtClean="0"/>
              <a:t>상위 폴더 </a:t>
            </a:r>
            <a:r>
              <a:rPr lang="en-US" altLang="ko-KR" dirty="0" err="1" smtClean="0"/>
              <a:t>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각각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생성</a:t>
            </a:r>
            <a:endParaRPr lang="en-US" altLang="ko-KR" dirty="0"/>
          </a:p>
          <a:p>
            <a:pPr lvl="2"/>
            <a:r>
              <a:rPr lang="en-US" altLang="ko-KR" dirty="0" err="1" smtClean="0"/>
              <a:t>evenv</a:t>
            </a:r>
            <a:endParaRPr lang="ko-KR" altLang="en-US" dirty="0"/>
          </a:p>
          <a:p>
            <a:pPr lvl="1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evtenv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외부에서 모듈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설치 필요</a:t>
            </a:r>
          </a:p>
          <a:p>
            <a:pPr lvl="3"/>
            <a:r>
              <a:rPr lang="en-US" altLang="ko-KR" dirty="0"/>
              <a:t>pip install </a:t>
            </a:r>
            <a:r>
              <a:rPr lang="en-US" altLang="ko-KR" dirty="0" err="1"/>
              <a:t>virtualenv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r>
              <a:rPr lang="ko-KR" altLang="en-US" dirty="0" smtClean="0"/>
              <a:t>먼저 우리가 직접 폴더 </a:t>
            </a:r>
            <a:r>
              <a:rPr lang="en-US" altLang="ko-KR" dirty="0" err="1" smtClean="0"/>
              <a:t>epenv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3"/>
            <a:r>
              <a:rPr lang="ko-KR" altLang="en-US" dirty="0"/>
              <a:t>이 폴더는 </a:t>
            </a:r>
            <a:r>
              <a:rPr lang="ko-KR" altLang="en-US" dirty="0" err="1"/>
              <a:t>가상환경이</a:t>
            </a:r>
            <a:r>
              <a:rPr lang="ko-KR" altLang="en-US" dirty="0"/>
              <a:t> 지정된 프로젝트 폴더 의미</a:t>
            </a:r>
          </a:p>
          <a:p>
            <a:pPr lvl="3"/>
            <a:r>
              <a:rPr lang="ko-KR" altLang="en-US" dirty="0" smtClean="0"/>
              <a:t>가상환경 폴더는 자동으로 생성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설치 필요</a:t>
            </a:r>
          </a:p>
          <a:p>
            <a:pPr lvl="3"/>
            <a:r>
              <a:rPr lang="en-US" altLang="ko-KR" dirty="0"/>
              <a:t>pip install </a:t>
            </a:r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17" y="1356890"/>
            <a:ext cx="4296522" cy="22470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16" y="3869128"/>
            <a:ext cx="4289697" cy="22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evenv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3.4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폴더 </a:t>
            </a:r>
            <a:r>
              <a:rPr lang="en-US" altLang="ko-KR" dirty="0" err="1" smtClean="0"/>
              <a:t>ve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</a:t>
            </a:r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-m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evenv</a:t>
            </a:r>
            <a:r>
              <a:rPr lang="en-US" altLang="ko-KR" dirty="0" smtClean="0"/>
              <a:t>\scripts\activate</a:t>
            </a:r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</a:t>
            </a:r>
            <a:endParaRPr lang="en-US" altLang="ko-KR" dirty="0"/>
          </a:p>
          <a:p>
            <a:pPr lvl="2"/>
            <a:r>
              <a:rPr lang="en-US" altLang="ko-KR" dirty="0"/>
              <a:t>pip </a:t>
            </a:r>
            <a:r>
              <a:rPr lang="en-US" altLang="ko-KR" dirty="0" smtClean="0"/>
              <a:t>show </a:t>
            </a:r>
            <a:r>
              <a:rPr lang="en-US" altLang="ko-KR" dirty="0" err="1"/>
              <a:t>numpy</a:t>
            </a:r>
            <a:endParaRPr lang="ko-KR" altLang="en-US" dirty="0"/>
          </a:p>
          <a:p>
            <a:pPr lvl="1"/>
            <a:r>
              <a:rPr lang="ko-KR" altLang="en-US" dirty="0" smtClean="0"/>
              <a:t>가상환경에서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deactivate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24254" y="3357082"/>
            <a:ext cx="633346" cy="2743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54656" y="1332379"/>
            <a:ext cx="1331588" cy="535068"/>
          </a:xfrm>
          <a:prstGeom prst="wedgeRoundRectCallout">
            <a:avLst>
              <a:gd name="adj1" fmla="val -89812"/>
              <a:gd name="adj2" fmla="val 32230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가상환경이름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2" y="2054884"/>
            <a:ext cx="4130145" cy="1301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02" y="3463723"/>
            <a:ext cx="4083422" cy="31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확인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인터프리터에서 다음 확인</a:t>
            </a:r>
            <a:endParaRPr lang="en-US" altLang="ko-KR" dirty="0" smtClean="0"/>
          </a:p>
          <a:p>
            <a:pPr lvl="1"/>
            <a:r>
              <a:rPr lang="ko-KR" altLang="en-US" dirty="0"/>
              <a:t>가상환경 폴더 확인</a:t>
            </a:r>
            <a:endParaRPr lang="en-US" altLang="ko-KR" dirty="0"/>
          </a:p>
          <a:p>
            <a:pPr lvl="1"/>
            <a:r>
              <a:rPr lang="ko-KR" altLang="en-US" dirty="0" err="1"/>
              <a:t>외부모듈</a:t>
            </a:r>
            <a:r>
              <a:rPr lang="ko-KR" altLang="en-US" dirty="0"/>
              <a:t> </a:t>
            </a:r>
            <a:r>
              <a:rPr lang="ko-KR" altLang="en-US" dirty="0" err="1"/>
              <a:t>설치폴더</a:t>
            </a:r>
            <a:r>
              <a:rPr lang="ko-KR" altLang="en-US" dirty="0"/>
              <a:t> 확인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4505" y="2268265"/>
            <a:ext cx="516680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distutils.sysconfig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D:\ve\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packages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86394" y="1793014"/>
            <a:ext cx="287596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site.getsitepackages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40" y="3707498"/>
            <a:ext cx="7380958" cy="2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폴더로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</a:t>
            </a:r>
          </a:p>
          <a:p>
            <a:pPr lvl="2"/>
            <a:r>
              <a:rPr lang="en-US" altLang="ko-KR" dirty="0" smtClean="0"/>
              <a:t>md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evtenv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evtenv</a:t>
            </a:r>
            <a:r>
              <a:rPr lang="en-US" altLang="ko-KR" dirty="0" smtClean="0"/>
              <a:t>\scripts\activate</a:t>
            </a:r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필요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pandas</a:t>
            </a:r>
          </a:p>
          <a:p>
            <a:pPr lvl="1"/>
            <a:r>
              <a:rPr lang="ko-KR" altLang="en-US" dirty="0" smtClean="0"/>
              <a:t>가상환경에서 프로젝트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deactivate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94435" y="6414256"/>
            <a:ext cx="395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python</a:t>
            </a:r>
            <a:r>
              <a:rPr lang="ko-KR" altLang="en-US" dirty="0"/>
              <a:t> -</a:t>
            </a:r>
            <a:r>
              <a:rPr lang="ko-KR" altLang="en-US" dirty="0" err="1"/>
              <a:t>m</a:t>
            </a:r>
            <a:r>
              <a:rPr lang="ko-KR" altLang="en-US" dirty="0"/>
              <a:t> </a:t>
            </a:r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--</a:t>
            </a:r>
            <a:r>
              <a:rPr lang="ko-KR" altLang="en-US" dirty="0" err="1"/>
              <a:t>upgrade</a:t>
            </a:r>
            <a:r>
              <a:rPr lang="ko-KR" altLang="en-US" dirty="0"/>
              <a:t> </a:t>
            </a:r>
            <a:r>
              <a:rPr lang="ko-KR" altLang="en-US" dirty="0" err="1"/>
              <a:t>pip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73535" y="3660588"/>
            <a:ext cx="697048" cy="2743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96711" y="1602091"/>
            <a:ext cx="1331588" cy="535068"/>
          </a:xfrm>
          <a:prstGeom prst="wedgeRoundRectCallout">
            <a:avLst>
              <a:gd name="adj1" fmla="val -84147"/>
              <a:gd name="adj2" fmla="val 33479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가상환경이름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1" y="2409325"/>
            <a:ext cx="4810310" cy="35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확인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인터프리터에서 다음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폴더 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외부모듈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설치폴더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4505" y="2285431"/>
            <a:ext cx="516680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vten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distutils.sysconfig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get_python_lib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D:\ve\</a:t>
            </a:r>
            <a:r>
              <a:rPr lang="ko-KR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vten</a:t>
            </a:r>
            <a:r>
              <a:rPr lang="ko-KR" altLang="ko-KR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packages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86394" y="1793014"/>
            <a:ext cx="287596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site.getsitepackages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-h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1" y="69248"/>
            <a:ext cx="4197557" cy="67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6" y="1514005"/>
            <a:ext cx="4903965" cy="442039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453798" cy="542778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디렉터리에 위치한 상태로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적당한 폴더로 이동과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</a:t>
            </a:r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폴더 생성과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md </a:t>
            </a:r>
            <a:r>
              <a:rPr lang="en-US" altLang="ko-KR" dirty="0" err="1" smtClean="0"/>
              <a:t>epenv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</a:t>
            </a:r>
            <a:r>
              <a:rPr lang="en-US" altLang="ko-KR" dirty="0" err="1" smtClean="0"/>
              <a:t>epenv</a:t>
            </a:r>
            <a:endParaRPr lang="en-US" altLang="ko-KR" dirty="0" smtClean="0"/>
          </a:p>
          <a:p>
            <a:r>
              <a:rPr lang="ko-KR" altLang="en-US" dirty="0" smtClean="0"/>
              <a:t>가상환경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</a:p>
          <a:p>
            <a:pPr lvl="1"/>
            <a:r>
              <a:rPr lang="ko-KR" altLang="en-US" dirty="0" smtClean="0"/>
              <a:t>가상환경 이름</a:t>
            </a:r>
            <a:endParaRPr lang="en-US" altLang="ko-KR" dirty="0" smtClean="0"/>
          </a:p>
          <a:p>
            <a:pPr lvl="2"/>
            <a:r>
              <a:rPr lang="en-US" altLang="ko-KR" dirty="0" err="1"/>
              <a:t>epenv-wfWaURng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인터프리터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:\Users</a:t>
            </a:r>
            <a:r>
              <a:rPr lang="en-US" altLang="ko-KR" dirty="0" smtClean="0"/>
              <a:t>\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\.</a:t>
            </a:r>
            <a:r>
              <a:rPr lang="en-US" altLang="ko-KR" dirty="0" err="1"/>
              <a:t>virtualenvs</a:t>
            </a:r>
            <a:r>
              <a:rPr lang="en-US" altLang="ko-KR" dirty="0" smtClean="0"/>
              <a:t>\</a:t>
            </a:r>
            <a:r>
              <a:rPr lang="ko-KR" altLang="en-US" dirty="0" err="1" smtClean="0"/>
              <a:t>가상환경명</a:t>
            </a:r>
            <a:r>
              <a:rPr lang="en-US" altLang="ko-KR" dirty="0" smtClean="0"/>
              <a:t>\Scripts\python.exe</a:t>
            </a:r>
          </a:p>
          <a:p>
            <a:pPr lvl="1"/>
            <a:r>
              <a:rPr lang="ko-KR" altLang="en-US" dirty="0" smtClean="0"/>
              <a:t>쉘로 들어가기</a:t>
            </a:r>
            <a:endParaRPr lang="en-US" altLang="ko-KR" dirty="0" smtClean="0"/>
          </a:p>
          <a:p>
            <a:pPr lvl="2"/>
            <a:r>
              <a:rPr lang="en-US" altLang="ko-KR" dirty="0" err="1"/>
              <a:t>pipenv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</a:p>
          <a:p>
            <a:pPr lvl="2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79105" y="3566197"/>
            <a:ext cx="594540" cy="236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62854" y="842854"/>
            <a:ext cx="1919916" cy="535068"/>
          </a:xfrm>
          <a:prstGeom prst="wedgeRoundRectCallout">
            <a:avLst>
              <a:gd name="adj1" fmla="val -110685"/>
              <a:gd name="adj2" fmla="val 454185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가상환경과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연결되는 프로젝트 폴더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2854" y="3006994"/>
            <a:ext cx="3593320" cy="3578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89378" y="535077"/>
            <a:ext cx="29065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버전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3.9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지원의 문제로 실습 배제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설치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가상환경에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</a:t>
            </a:r>
            <a:endParaRPr lang="en-US" altLang="ko-KR" dirty="0"/>
          </a:p>
          <a:p>
            <a:pPr lvl="2"/>
            <a:r>
              <a:rPr lang="en-US" altLang="ko-KR" dirty="0"/>
              <a:t>pip show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ko-KR" altLang="en-US" dirty="0" smtClean="0"/>
              <a:t>가상환경 쉘에서 나오기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생성파일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Pipfile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Pipfile.lock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2" y="1304999"/>
            <a:ext cx="4560468" cy="4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Pipenv</a:t>
            </a:r>
            <a:r>
              <a:rPr lang="ko-KR" altLang="en-US" dirty="0" smtClean="0"/>
              <a:t>로 설치된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1079" y="1681838"/>
            <a:ext cx="826569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sys.prefix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sys.path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\\penv-Snxa-AB5\\Scripts\\python38.zip'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DLLs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\\penv-Snxa-AB5\\Scripts'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:\\python38-32\\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:\\python38-32\\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DLLs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'C:\\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\\217\\.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virtualenvs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\\penv-Snxa-AB5\\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site-packages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9" y="4023711"/>
            <a:ext cx="8088092" cy="21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정리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venv</a:t>
            </a:r>
            <a:r>
              <a:rPr lang="en-US" altLang="ko-KR" dirty="0"/>
              <a:t>, </a:t>
            </a:r>
            <a:r>
              <a:rPr lang="en-US" altLang="ko-KR" dirty="0" err="1"/>
              <a:t>virtualenv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지정한 이름의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 err="1" smtClean="0"/>
              <a:t>가상환경명</a:t>
            </a:r>
            <a:endParaRPr lang="en-US" altLang="ko-KR" dirty="0"/>
          </a:p>
          <a:p>
            <a:pPr lvl="2"/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가상환경명</a:t>
            </a:r>
            <a:endParaRPr lang="en-US" altLang="ko-KR" dirty="0" smtClean="0"/>
          </a:p>
          <a:p>
            <a:r>
              <a:rPr lang="en-US" altLang="ko-KR" dirty="0" err="1" smtClean="0"/>
              <a:t>pipenv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pipenv</a:t>
            </a:r>
            <a:r>
              <a:rPr lang="en-US" altLang="ko-KR" dirty="0" smtClean="0"/>
              <a:t> shell</a:t>
            </a:r>
            <a:r>
              <a:rPr lang="ko-KR" altLang="en-US" dirty="0" smtClean="0"/>
              <a:t>이 실행되는 폴더를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기본으로 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폴더에 </a:t>
            </a:r>
            <a:r>
              <a:rPr lang="ko-KR" altLang="en-US" dirty="0" err="1" smtClean="0"/>
              <a:t>가상환경이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</a:t>
            </a:r>
          </a:p>
          <a:p>
            <a:pPr lvl="3"/>
            <a:r>
              <a:rPr lang="en-US" altLang="ko-KR" dirty="0"/>
              <a:t>C:\Users</a:t>
            </a:r>
            <a:r>
              <a:rPr lang="en-US" altLang="ko-KR" dirty="0" smtClean="0"/>
              <a:t>\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\.virtualenvs\</a:t>
            </a:r>
            <a:r>
              <a:rPr lang="ko-KR" altLang="en-US" dirty="0" smtClean="0"/>
              <a:t>실행폴더이름</a:t>
            </a:r>
            <a:r>
              <a:rPr lang="en-US" altLang="ko-KR" dirty="0" smtClean="0"/>
              <a:t>-0000</a:t>
            </a:r>
          </a:p>
          <a:p>
            <a:pPr lvl="1"/>
            <a:r>
              <a:rPr lang="en-US" altLang="ko-KR" dirty="0" smtClean="0"/>
              <a:t>activate</a:t>
            </a:r>
            <a:r>
              <a:rPr lang="ko-KR" altLang="en-US" dirty="0" smtClean="0"/>
              <a:t>가 따로 있지 않고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pipenv</a:t>
            </a:r>
            <a:r>
              <a:rPr lang="en-US" altLang="ko-KR" dirty="0" smtClean="0"/>
              <a:t> shell</a:t>
            </a:r>
            <a:r>
              <a:rPr lang="ko-KR" altLang="en-US" dirty="0" smtClean="0"/>
              <a:t>로 가상환경으로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나올 때는 </a:t>
            </a:r>
            <a:r>
              <a:rPr lang="en-US" altLang="ko-KR" dirty="0" smtClean="0"/>
              <a:t>exit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7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필요성</a:t>
            </a:r>
            <a:endParaRPr lang="en-US" altLang="ko-KR" dirty="0"/>
          </a:p>
          <a:p>
            <a:pPr lvl="1"/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환경에는 여러 버전의 설치를 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환경을 만들고 각각의 환경에 여러 버전 설치는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/>
              <a:t>프로그램을 실행하기 위한 </a:t>
            </a:r>
            <a:r>
              <a:rPr lang="ko-KR" altLang="en-US" dirty="0" smtClean="0"/>
              <a:t>다양한 환경을 마련</a:t>
            </a:r>
            <a:endParaRPr lang="en-US" altLang="ko-KR" dirty="0" smtClean="0"/>
          </a:p>
          <a:p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ko-KR" altLang="en-US" dirty="0"/>
              <a:t>주요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프로젝트를 위한 격리된 개발환경을 </a:t>
            </a:r>
            <a:r>
              <a:rPr lang="ko-KR" altLang="en-US" dirty="0"/>
              <a:t>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모든 프로젝트의 </a:t>
            </a:r>
            <a:r>
              <a:rPr lang="ko-KR" altLang="en-US" dirty="0" smtClean="0"/>
              <a:t>종속성에 관계없이 </a:t>
            </a:r>
            <a:r>
              <a:rPr lang="ko-KR" altLang="en-US" dirty="0"/>
              <a:t>각 프로젝트마다 </a:t>
            </a:r>
            <a:r>
              <a:rPr lang="ko-KR" altLang="en-US" dirty="0" smtClean="0"/>
              <a:t>고유한 </a:t>
            </a:r>
            <a:r>
              <a:rPr lang="ko-KR" altLang="en-US" dirty="0"/>
              <a:t>종속성을 가질 수 있음을 </a:t>
            </a:r>
            <a:r>
              <a:rPr lang="ko-KR" altLang="en-US" dirty="0" smtClean="0"/>
              <a:t>의미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080247" y="3574053"/>
            <a:ext cx="4048371" cy="2701071"/>
            <a:chOff x="4689239" y="3131077"/>
            <a:chExt cx="4048371" cy="2701071"/>
          </a:xfrm>
        </p:grpSpPr>
        <p:pic>
          <p:nvPicPr>
            <p:cNvPr id="2050" name="Picture 2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738" y="3131077"/>
              <a:ext cx="2381250" cy="222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248820" y="5432038"/>
              <a:ext cx="1467068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데이터과학</a:t>
              </a:r>
              <a:endPara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9239" y="4527163"/>
              <a:ext cx="1467068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파이썬기초</a:t>
              </a:r>
              <a:endPara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83503" y="4527163"/>
              <a:ext cx="95410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딥러닝</a:t>
              </a:r>
              <a:endPara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8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실습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지정한 폴더에 각각의 도구로 가상환경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폴더 </a:t>
            </a:r>
            <a:r>
              <a:rPr lang="en-US" altLang="ko-KR" dirty="0" err="1" smtClean="0"/>
              <a:t>myve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하부에 각각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err="1" smtClean="0"/>
              <a:t>virtualenv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ve</a:t>
            </a:r>
            <a:r>
              <a:rPr lang="en-US" altLang="ko-KR" dirty="0" smtClean="0"/>
              <a:t>-np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 err="1" smtClean="0"/>
              <a:t>venv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 설치</a:t>
            </a:r>
            <a:endParaRPr lang="en-US" altLang="ko-KR" dirty="0"/>
          </a:p>
          <a:p>
            <a:pPr lvl="3"/>
            <a:r>
              <a:rPr lang="en-US" altLang="ko-KR" dirty="0" err="1" smtClean="0"/>
              <a:t>ve-mp</a:t>
            </a:r>
            <a:endParaRPr lang="ko-KR" altLang="en-US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3"/>
            <a:r>
              <a:rPr lang="en-US" altLang="ko-KR" dirty="0" err="1" smtClean="0"/>
              <a:t>ve-pd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74399" y="2318830"/>
            <a:ext cx="39549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아나콘다의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conda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명령어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2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아나콘다가 제공하는 명령 프롬프트에서 실행되는 명령어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ko-KR" altLang="en-US" dirty="0"/>
              <a:t> 프롬프트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2"/>
            <a:r>
              <a:rPr lang="ko-KR" altLang="en-US" dirty="0"/>
              <a:t>설치 메뉴 </a:t>
            </a:r>
            <a:r>
              <a:rPr lang="en-US" altLang="ko-KR" dirty="0"/>
              <a:t>Anaconda Prompt(Anaconda3)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%</a:t>
            </a:r>
            <a:r>
              <a:rPr lang="en-US" altLang="ko-KR" dirty="0" err="1"/>
              <a:t>windir</a:t>
            </a:r>
            <a:r>
              <a:rPr lang="en-US" altLang="ko-KR" dirty="0"/>
              <a:t>%\System32\cmd.exe "/K" </a:t>
            </a:r>
            <a:r>
              <a:rPr lang="en-US" altLang="ko-KR" dirty="0" smtClean="0"/>
              <a:t>C:\</a:t>
            </a:r>
            <a:r>
              <a:rPr lang="en-US" altLang="ko-KR" dirty="0"/>
              <a:t>Anaconda3\Scripts\activate.bat </a:t>
            </a:r>
            <a:r>
              <a:rPr lang="en-US" altLang="ko-KR" dirty="0" smtClean="0"/>
              <a:t>C:\</a:t>
            </a:r>
            <a:r>
              <a:rPr lang="en-US" altLang="ko-KR" dirty="0"/>
              <a:t>Anaconda3</a:t>
            </a:r>
          </a:p>
          <a:p>
            <a:r>
              <a:rPr lang="ko-KR" altLang="en-US" dirty="0" smtClean="0"/>
              <a:t>가상환경이나 모듈을 관리하는 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16" y="3255474"/>
            <a:ext cx="6627675" cy="308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8879" y="5347252"/>
            <a:ext cx="135806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설치할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패키지 검색</a:t>
            </a:r>
          </a:p>
        </p:txBody>
      </p:sp>
    </p:spTree>
    <p:extLst>
      <p:ext uri="{BB962C8B-B14F-4D97-AF65-F5344CB8AC3E}">
        <p14:creationId xmlns:p14="http://schemas.microsoft.com/office/powerpoint/2010/main" val="28255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아나콘다의</a:t>
            </a:r>
            <a:r>
              <a:rPr lang="en-US" altLang="ko-KR" dirty="0"/>
              <a:t> </a:t>
            </a:r>
            <a:r>
              <a:rPr lang="en-US" altLang="ko-KR" dirty="0" err="1"/>
              <a:t>conda</a:t>
            </a:r>
            <a:r>
              <a:rPr lang="ko-KR" altLang="en-US" dirty="0" smtClean="0"/>
              <a:t> 명령 기본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--version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콘다</a:t>
            </a:r>
            <a:r>
              <a:rPr lang="ko-KR" altLang="en-US" dirty="0" smtClean="0"/>
              <a:t> 버전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 smtClean="0"/>
              <a:t>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콘다</a:t>
            </a:r>
            <a:r>
              <a:rPr lang="ko-KR" altLang="en-US" dirty="0" smtClean="0"/>
              <a:t> 최신 버전으로</a:t>
            </a:r>
            <a:endParaRPr lang="en-US" altLang="ko-KR" dirty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ko-KR" altLang="en-US" dirty="0" smtClean="0"/>
              <a:t>현재 가상환경 목록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91" y="2319470"/>
            <a:ext cx="5034252" cy="36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108185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 관련 설치 모듈과 버전 정보 제공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search </a:t>
            </a:r>
            <a:r>
              <a:rPr lang="ko-KR" altLang="en-US" dirty="0" err="1" smtClean="0"/>
              <a:t>패키지명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저장소에 있는 패키지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설치전에</a:t>
            </a:r>
            <a:r>
              <a:rPr lang="ko-KR" altLang="en-US" dirty="0" smtClean="0"/>
              <a:t> 설치할 패키지를 한번 찾아본 후 버전 등을 보고 설치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302145"/>
            <a:ext cx="6527571" cy="30433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3073" y="6465306"/>
            <a:ext cx="292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https://copycoding.tistory.com/62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 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search </a:t>
            </a:r>
            <a:r>
              <a:rPr lang="en-US" altLang="ko-KR" dirty="0" err="1" smtClean="0"/>
              <a:t>django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/>
              <a:t>django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remove </a:t>
            </a:r>
            <a:r>
              <a:rPr lang="en-US" altLang="ko-KR" dirty="0" err="1"/>
              <a:t>django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7" y="3276103"/>
            <a:ext cx="7347630" cy="13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및 필요 모듈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설치모듈명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-e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kang</a:t>
            </a:r>
            <a:r>
              <a:rPr lang="en-US" altLang="ko-KR" dirty="0" smtClean="0"/>
              <a:t> flask</a:t>
            </a:r>
          </a:p>
          <a:p>
            <a:pPr lvl="2"/>
            <a:r>
              <a:rPr lang="ko-KR" altLang="en-US" dirty="0" smtClean="0"/>
              <a:t>가상환경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을 만들고 모듈 </a:t>
            </a:r>
            <a:r>
              <a:rPr lang="en-US" altLang="ko-KR" dirty="0" smtClean="0"/>
              <a:t>flask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info -e</a:t>
            </a:r>
            <a:r>
              <a:rPr lang="ko-KR" altLang="en-US" dirty="0"/>
              <a:t>  </a:t>
            </a:r>
            <a:endParaRPr lang="en-US" altLang="ko-KR" dirty="0" smtClean="0"/>
          </a:p>
          <a:p>
            <a:pPr lvl="2"/>
            <a:r>
              <a:rPr lang="ko-KR" altLang="en-US" dirty="0"/>
              <a:t>가상환경 </a:t>
            </a:r>
            <a:r>
              <a:rPr lang="en-US" altLang="ko-KR" dirty="0" err="1" smtClean="0"/>
              <a:t>kang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5" y="1617110"/>
            <a:ext cx="3711066" cy="51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uninstall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deactivate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remove –n </a:t>
            </a:r>
            <a:r>
              <a:rPr lang="en-US" altLang="ko-KR" dirty="0" err="1" smtClean="0"/>
              <a:t>kang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가상환경명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kang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info -e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494827"/>
            <a:ext cx="4792374" cy="3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로 연습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test</a:t>
            </a:r>
          </a:p>
          <a:p>
            <a:r>
              <a:rPr lang="ko-KR" altLang="en-US" dirty="0" smtClean="0"/>
              <a:t>설치 모듈 조회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activate test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deactivate</a:t>
            </a:r>
          </a:p>
          <a:p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remove –n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58" y="1125791"/>
            <a:ext cx="3054820" cy="51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13107" y="2318830"/>
            <a:ext cx="44775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conda</a:t>
            </a:r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사용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</a:t>
            </a:r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3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/>
              <a:t>에서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</a:t>
            </a:r>
            <a:r>
              <a:rPr lang="ko-KR" altLang="en-US" dirty="0"/>
              <a:t>만드는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en-US" altLang="ko-KR" dirty="0" err="1"/>
              <a:t>virtualenv</a:t>
            </a:r>
            <a:r>
              <a:rPr lang="ko-KR" altLang="en-US" dirty="0"/>
              <a:t>와 </a:t>
            </a:r>
            <a:r>
              <a:rPr lang="en-US" altLang="ko-KR" dirty="0" err="1"/>
              <a:t>conda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venv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pipenv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매우 다양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81" y="2442038"/>
            <a:ext cx="5209754" cy="34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가상환경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5151503"/>
          </a:xfrm>
        </p:spPr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 프롬프트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메뉴 </a:t>
            </a:r>
            <a:r>
              <a:rPr lang="en-US" altLang="ko-KR" dirty="0" smtClean="0"/>
              <a:t>Anaconda Prompt(Anaconda3)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/>
              <a:t>%</a:t>
            </a:r>
            <a:r>
              <a:rPr lang="en-US" altLang="ko-KR" dirty="0" err="1"/>
              <a:t>windir</a:t>
            </a:r>
            <a:r>
              <a:rPr lang="en-US" altLang="ko-KR" dirty="0"/>
              <a:t>%\System32\cmd.exe </a:t>
            </a:r>
            <a:r>
              <a:rPr lang="en-US" altLang="ko-KR" dirty="0" smtClean="0"/>
              <a:t>"/K" C:\</a:t>
            </a:r>
            <a:r>
              <a:rPr lang="en-US" altLang="ko-KR" dirty="0"/>
              <a:t>Anaconda3\Scripts\activate.bat </a:t>
            </a:r>
            <a:r>
              <a:rPr lang="en-US" altLang="ko-KR" dirty="0" smtClean="0"/>
              <a:t>C:\Anaconda3</a:t>
            </a:r>
          </a:p>
          <a:p>
            <a:pPr lvl="2"/>
            <a:r>
              <a:rPr lang="en-US" altLang="ko-KR" dirty="0" err="1"/>
              <a:t>cmd</a:t>
            </a:r>
            <a:r>
              <a:rPr lang="en-US" altLang="ko-KR" dirty="0"/>
              <a:t> /k cd %</a:t>
            </a:r>
            <a:r>
              <a:rPr lang="en-US" altLang="ko-KR" dirty="0" err="1" smtClean="0"/>
              <a:t>homepath</a:t>
            </a:r>
            <a:r>
              <a:rPr lang="en-US" altLang="ko-KR" dirty="0" smtClean="0"/>
              <a:t>%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열어서 다음 실행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</a:t>
            </a:r>
            <a:r>
              <a:rPr lang="en-US" altLang="ko-KR" dirty="0"/>
              <a:t>:\</a:t>
            </a:r>
            <a:r>
              <a:rPr lang="en-US" altLang="ko-KR" dirty="0" smtClean="0"/>
              <a:t>Anaconda3\Scripts\activate.bat</a:t>
            </a:r>
          </a:p>
          <a:p>
            <a:pPr lvl="3"/>
            <a:r>
              <a:rPr lang="ko-KR" altLang="en-US" dirty="0" smtClean="0"/>
              <a:t>또는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</a:t>
            </a:r>
          </a:p>
          <a:p>
            <a:r>
              <a:rPr lang="ko-KR" altLang="en-US" dirty="0" smtClean="0"/>
              <a:t>가상환경 생성 및 모듈 설치 동시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3 …</a:t>
            </a:r>
          </a:p>
          <a:p>
            <a:r>
              <a:rPr lang="ko-KR" altLang="en-US" dirty="0" smtClean="0"/>
              <a:t>가상환경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ko-KR" altLang="en-US" dirty="0" smtClean="0"/>
              <a:t>가상환경</a:t>
            </a:r>
            <a:endParaRPr lang="en-US" altLang="ko-KR" dirty="0" smtClean="0"/>
          </a:p>
          <a:p>
            <a:r>
              <a:rPr lang="ko-KR" altLang="en-US" dirty="0" smtClean="0"/>
              <a:t>필요하면 모듈 추가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5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6</a:t>
            </a:r>
          </a:p>
          <a:p>
            <a:r>
              <a:rPr lang="ko-KR" altLang="en-US" dirty="0" smtClean="0"/>
              <a:t>가상환경 비활성화</a:t>
            </a:r>
            <a:endParaRPr lang="en-US" altLang="ko-KR" dirty="0" smtClean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deactivate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3009" y="5381444"/>
            <a:ext cx="313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echo</a:t>
            </a:r>
            <a:r>
              <a:rPr lang="ko-KR" altLang="en-US" dirty="0" smtClean="0"/>
              <a:t> </a:t>
            </a:r>
            <a:r>
              <a:rPr lang="ko-KR" altLang="en-US" dirty="0"/>
              <a:t>%</a:t>
            </a:r>
            <a:r>
              <a:rPr lang="ko-KR" altLang="en-US" dirty="0" err="1"/>
              <a:t>windir</a:t>
            </a:r>
            <a:r>
              <a:rPr lang="ko-KR" altLang="en-US" dirty="0"/>
              <a:t>%</a:t>
            </a:r>
          </a:p>
          <a:p>
            <a:r>
              <a:rPr lang="ko-KR" altLang="en-US" dirty="0"/>
              <a:t>C:\windows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1477" y="4523765"/>
            <a:ext cx="1919916" cy="387406"/>
          </a:xfrm>
          <a:prstGeom prst="wedgeRoundRectCallout">
            <a:avLst>
              <a:gd name="adj1" fmla="val -75113"/>
              <a:gd name="adj2" fmla="val 18024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윈도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기본변수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수업에서의 가상환경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폴더는 큰 의미는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C:\VE\cenv</a:t>
            </a:r>
          </a:p>
          <a:p>
            <a:r>
              <a:rPr lang="ko-KR" altLang="en-US" dirty="0" smtClean="0"/>
              <a:t>가상환경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모듈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</a:p>
          <a:p>
            <a:r>
              <a:rPr lang="ko-KR" altLang="en-US" dirty="0"/>
              <a:t>가상환경 </a:t>
            </a:r>
            <a:r>
              <a:rPr lang="en-US" altLang="ko-KR" dirty="0" smtClean="0"/>
              <a:t>data</a:t>
            </a:r>
            <a:endParaRPr lang="en-US" altLang="ko-KR" dirty="0"/>
          </a:p>
          <a:p>
            <a:pPr lvl="1"/>
            <a:r>
              <a:rPr lang="ko-KR" altLang="en-US" dirty="0"/>
              <a:t>설치 모듈</a:t>
            </a:r>
            <a:endParaRPr lang="en-US" altLang="ko-KR" dirty="0"/>
          </a:p>
          <a:p>
            <a:pPr lvl="2"/>
            <a:r>
              <a:rPr lang="en-US" altLang="ko-KR" dirty="0" smtClean="0"/>
              <a:t>pandas</a:t>
            </a:r>
            <a:endParaRPr lang="en-US" altLang="ko-KR" dirty="0"/>
          </a:p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vis</a:t>
            </a:r>
            <a:endParaRPr lang="en-US" altLang="ko-KR" dirty="0"/>
          </a:p>
          <a:p>
            <a:pPr lvl="1"/>
            <a:r>
              <a:rPr lang="ko-KR" altLang="en-US" dirty="0"/>
              <a:t>설치 모듈</a:t>
            </a:r>
            <a:endParaRPr lang="en-US" altLang="ko-KR" dirty="0"/>
          </a:p>
          <a:p>
            <a:pPr lvl="2"/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프롬프트에서 가상환경 생성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도스 창 실행됨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‘(</a:t>
            </a:r>
            <a:r>
              <a:rPr lang="ko-KR" altLang="en-US" dirty="0" smtClean="0"/>
              <a:t>가상환경이름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smtClean="0"/>
              <a:t>(base)</a:t>
            </a:r>
          </a:p>
          <a:p>
            <a:pPr lvl="1"/>
            <a:r>
              <a:rPr lang="en-US" altLang="ko-KR" dirty="0" smtClean="0"/>
              <a:t>(base) …&gt;</a:t>
            </a:r>
          </a:p>
          <a:p>
            <a:r>
              <a:rPr lang="ko-KR" altLang="en-US" dirty="0" smtClean="0"/>
              <a:t>가상환경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1"/>
            <a:r>
              <a:rPr lang="ko-KR" altLang="en-US" dirty="0"/>
              <a:t>설치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명령어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/>
              <a:t>conda</a:t>
            </a:r>
            <a:r>
              <a:rPr lang="en-US" altLang="ko-KR" dirty="0"/>
              <a:t> create –</a:t>
            </a:r>
            <a:r>
              <a:rPr lang="en-US" altLang="ko-KR" dirty="0" smtClean="0"/>
              <a:t>n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설치모듈</a:t>
            </a:r>
            <a:r>
              <a:rPr lang="en-US" altLang="ko-KR" dirty="0" smtClean="0"/>
              <a:t>2</a:t>
            </a:r>
          </a:p>
        </p:txBody>
      </p:sp>
      <p:pic>
        <p:nvPicPr>
          <p:cNvPr id="9217" name="_x658726128" descr="EMB00012518b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75" y="1904881"/>
            <a:ext cx="2125362" cy="37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현재 가상환경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r>
              <a:rPr lang="ko-KR" altLang="en-US" dirty="0" smtClean="0"/>
              <a:t>가상환경 생성과 모듈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ko-KR" altLang="en-US" dirty="0"/>
              <a:t>가상환경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만들어진 가상환경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info –</a:t>
            </a:r>
            <a:r>
              <a:rPr lang="en-US" altLang="ko-KR" dirty="0" smtClean="0"/>
              <a:t>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가상환경으로 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활성화해 내부로 진입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가상환경 이름이 맨 앞에 표시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en-US" altLang="ko-KR" dirty="0" smtClean="0"/>
              <a:t>D</a:t>
            </a:r>
            <a:r>
              <a:rPr lang="en-US" altLang="ko-KR" dirty="0"/>
              <a:t>:\</a:t>
            </a:r>
            <a:r>
              <a:rPr lang="en-US" altLang="ko-KR" dirty="0" smtClean="0"/>
              <a:t>VE\cenv&gt;</a:t>
            </a:r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list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3015" y="2046894"/>
            <a:ext cx="2042718" cy="380439"/>
          </a:xfrm>
          <a:prstGeom prst="wedgeRoundRectCallout">
            <a:avLst>
              <a:gd name="adj1" fmla="val -141917"/>
              <a:gd name="adj2" fmla="val 282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55651" y="2292150"/>
            <a:ext cx="717706" cy="2250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pandas, </a:t>
            </a:r>
            <a:r>
              <a:rPr lang="en-US" altLang="ko-KR" dirty="0" err="1" smtClean="0"/>
              <a:t>jupyter</a:t>
            </a:r>
            <a:r>
              <a:rPr lang="ko-KR" altLang="en-US" dirty="0" smtClean="0"/>
              <a:t>도 함께 설치 </a:t>
            </a:r>
            <a:endParaRPr lang="en-US" altLang="ko-KR" dirty="0" smtClean="0"/>
          </a:p>
          <a:p>
            <a:r>
              <a:rPr lang="ko-KR" altLang="en-US" dirty="0" smtClean="0"/>
              <a:t>필요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/>
              <a:t>data </a:t>
            </a:r>
            <a:r>
              <a:rPr lang="en-US" altLang="ko-KR" dirty="0" err="1"/>
              <a:t>matplotlib</a:t>
            </a:r>
            <a:r>
              <a:rPr lang="en-US" altLang="ko-KR" dirty="0"/>
              <a:t> pandas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data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data</a:t>
            </a:r>
          </a:p>
          <a:p>
            <a:pPr lvl="2"/>
            <a:r>
              <a:rPr lang="ko-KR" altLang="en-US" dirty="0" smtClean="0"/>
              <a:t>가상환경 활성화해 내부로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이름이 맨 앞에 표시</a:t>
            </a:r>
            <a:endParaRPr lang="en-US" altLang="ko-KR" dirty="0"/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/>
              <a:t>matplotlib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list pandas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list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jupyter</a:t>
            </a:r>
            <a:endParaRPr lang="en-US" altLang="ko-KR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398569" y="1648620"/>
            <a:ext cx="2042718" cy="380439"/>
          </a:xfrm>
          <a:prstGeom prst="wedgeRoundRectCallout">
            <a:avLst>
              <a:gd name="adj1" fmla="val -39789"/>
              <a:gd name="adj2" fmla="val 17178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0653" y="2501304"/>
            <a:ext cx="2515216" cy="3210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vis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bokeh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ko-KR" altLang="en-US" dirty="0" smtClean="0"/>
              <a:t>필요 명령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info –e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vis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info –</a:t>
            </a:r>
            <a:r>
              <a:rPr lang="en-US" altLang="ko-KR" dirty="0" smtClean="0"/>
              <a:t>e</a:t>
            </a:r>
          </a:p>
          <a:p>
            <a:pPr lvl="2"/>
            <a:r>
              <a:rPr lang="ko-KR" altLang="en-US" dirty="0" smtClean="0"/>
              <a:t>지금 새로 생성된 가상환경</a:t>
            </a:r>
            <a:r>
              <a:rPr lang="en-US" altLang="ko-KR" dirty="0" smtClean="0"/>
              <a:t> vis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vis</a:t>
            </a:r>
          </a:p>
          <a:p>
            <a:pPr lvl="2"/>
            <a:r>
              <a:rPr lang="ko-KR" altLang="en-US" dirty="0" smtClean="0"/>
              <a:t>가상환경 활성화해 내부로 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가상환경 이름이 맨 앞에 표시</a:t>
            </a:r>
            <a:endParaRPr lang="en-US" altLang="ko-KR" dirty="0" smtClean="0"/>
          </a:p>
          <a:p>
            <a:r>
              <a:rPr lang="ko-KR" altLang="en-US" dirty="0" smtClean="0"/>
              <a:t>가상환경 생성 후 패키지 </a:t>
            </a:r>
            <a:r>
              <a:rPr lang="en-US" altLang="ko-KR" dirty="0" err="1" smtClean="0"/>
              <a:t>bokeh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로 생성되는 빈 가상환경에는 모듈은 아무 것도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설치되지 않음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pip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불가능</a:t>
            </a:r>
            <a:endParaRPr lang="en-US" altLang="ko-KR" dirty="0"/>
          </a:p>
          <a:p>
            <a:r>
              <a:rPr lang="ko-KR" altLang="en-US" dirty="0" smtClean="0"/>
              <a:t>새로이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가상환경 내부에서 설치된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점검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bokeh</a:t>
            </a:r>
            <a:endParaRPr lang="en-US" altLang="ko-KR" dirty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list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720486" y="1868432"/>
            <a:ext cx="2042718" cy="380439"/>
          </a:xfrm>
          <a:prstGeom prst="wedgeRoundRectCallout">
            <a:avLst>
              <a:gd name="adj1" fmla="val -85467"/>
              <a:gd name="adj2" fmla="val 816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설치할 모듈 이름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6282" y="2388737"/>
            <a:ext cx="325457" cy="30675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4043" y="35107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ko-KR" altLang="en-US" dirty="0" smtClean="0"/>
              <a:t>로 만든 빈 가상환경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설치되지 않음</a:t>
            </a:r>
            <a:endParaRPr lang="en-US" altLang="ko-KR" dirty="0" smtClean="0"/>
          </a:p>
          <a:p>
            <a:r>
              <a:rPr lang="ko-KR" altLang="en-US" dirty="0" smtClean="0"/>
              <a:t>다른 패키지를 설치하면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65" y="921794"/>
            <a:ext cx="3639841" cy="54022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6685" y="5076836"/>
            <a:ext cx="3458817" cy="97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21" y="-2462906"/>
            <a:ext cx="6365826" cy="32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656488" descr="EMB00012518bc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81" y="1193960"/>
            <a:ext cx="3824299" cy="55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생성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아나콘다설치폴더</a:t>
            </a:r>
            <a:r>
              <a:rPr lang="en-US" altLang="ko-KR" dirty="0" smtClean="0"/>
              <a:t>]/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가상환경이름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5718" y="1911177"/>
            <a:ext cx="9833102" cy="52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0655192" descr="EMB00012518bc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7" y="1991268"/>
            <a:ext cx="6609946" cy="40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 실습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가상환경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</a:t>
            </a:r>
            <a:r>
              <a:rPr lang="en-US" altLang="ko-KR" dirty="0" err="1" smtClean="0"/>
              <a:t>conda</a:t>
            </a:r>
            <a:r>
              <a:rPr lang="ko-KR" altLang="en-US" dirty="0" smtClean="0"/>
              <a:t>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err="1" smtClean="0"/>
              <a:t>vnp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en-US" altLang="ko-KR" dirty="0" err="1" smtClean="0"/>
              <a:t>vnp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vpd</a:t>
            </a:r>
            <a:r>
              <a:rPr lang="en-US" altLang="ko-KR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 smtClean="0"/>
              <a:t>vpd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pandas</a:t>
            </a:r>
            <a:endParaRPr lang="en-US" altLang="ko-KR" dirty="0"/>
          </a:p>
          <a:p>
            <a:pPr lvl="1"/>
            <a:r>
              <a:rPr lang="ko-KR" altLang="en-US" dirty="0"/>
              <a:t>가상환경 </a:t>
            </a:r>
            <a:r>
              <a:rPr lang="en-US" altLang="ko-KR" dirty="0" err="1" smtClean="0"/>
              <a:t>vtf</a:t>
            </a:r>
            <a:r>
              <a:rPr lang="en-US" altLang="ko-KR" dirty="0" smtClean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 smtClean="0"/>
              <a:t>vmat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matplotlib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가상환경의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 패키지의 다른 버전 등 설치</a:t>
            </a:r>
            <a:endParaRPr lang="ko-KR" altLang="en-US" dirty="0"/>
          </a:p>
        </p:txBody>
      </p:sp>
      <p:pic>
        <p:nvPicPr>
          <p:cNvPr id="5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73" y="1877046"/>
            <a:ext cx="6718447" cy="37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155" y="2318830"/>
            <a:ext cx="92480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pip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사용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 </a:t>
            </a:r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설치모듈과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버전 복사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4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로 패키지 목록 관리하기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/>
              <a:t>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환경의 모든 라이브러리를 </a:t>
            </a:r>
            <a:r>
              <a:rPr lang="ko-KR" altLang="en-US" dirty="0" smtClean="0"/>
              <a:t>조회하여 출력 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“</a:t>
            </a:r>
            <a:r>
              <a:rPr lang="en-US" altLang="ko-KR" dirty="0"/>
              <a:t>requirement” </a:t>
            </a:r>
            <a:r>
              <a:rPr lang="ko-KR" altLang="en-US" dirty="0"/>
              <a:t>파일을 읽어서 기술된 모든 패키지를 설치하는 기능도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932124"/>
            <a:ext cx="5315695" cy="44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가상환경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가상환경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같이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req.txt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freeze &gt; req.txt</a:t>
            </a:r>
          </a:p>
          <a:p>
            <a:pPr lvl="1"/>
            <a:r>
              <a:rPr lang="ko-KR" altLang="en-US" dirty="0" smtClean="0"/>
              <a:t>가상환경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만들어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req.txt</a:t>
            </a:r>
            <a:r>
              <a:rPr lang="ko-KR" altLang="en-US" dirty="0" smtClean="0"/>
              <a:t>를 반영하여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pip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–r req.txt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9900" y="1905361"/>
            <a:ext cx="532549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 프롬프트에서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path 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점검과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가상환경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생성 도구 점검 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8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 프롬프트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나오는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명령어가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개가 있더라도 맨 위에 있는 것이 실행됨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항상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사용하는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개발환경의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가 실행되는지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해당되는 가상 개발환경에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의 패키지가 설치되는 것임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" y="2271369"/>
            <a:ext cx="6682119" cy="22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 </a:t>
            </a:r>
            <a:r>
              <a:rPr lang="ko-KR" altLang="en-US" dirty="0" smtClean="0"/>
              <a:t>명령어 검사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명령어가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폴더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 err="1" smtClean="0"/>
              <a:t>파이썬인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Python\Python38-32\Scripts\pip.exe</a:t>
            </a:r>
          </a:p>
          <a:p>
            <a:pPr lvl="1"/>
            <a:r>
              <a:rPr lang="ko-KR" altLang="en-US" dirty="0" smtClean="0"/>
              <a:t>아나콘다인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Python\anaconda3\Scripts\pip.exe</a:t>
            </a:r>
          </a:p>
          <a:p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사용하려면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Where pip </a:t>
            </a:r>
            <a:r>
              <a:rPr lang="ko-KR" altLang="en-US" dirty="0" smtClean="0"/>
              <a:t>명령어의 결과에서 다음이 먼저 나오도록 조정</a:t>
            </a:r>
            <a:endParaRPr lang="en-US" altLang="ko-KR" dirty="0" smtClean="0"/>
          </a:p>
          <a:p>
            <a:pPr lvl="2"/>
            <a:r>
              <a:rPr lang="en-US" altLang="ko-KR" dirty="0"/>
              <a:t>D:\</a:t>
            </a:r>
            <a:r>
              <a:rPr lang="en-US" altLang="ko-KR" dirty="0" smtClean="0"/>
              <a:t>Python\Python38-32\Scripts\pip.exe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다음은 가능한가 다시 점검 필요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/>
              <a:t>표준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  <a:r>
              <a:rPr lang="ko-KR" altLang="en-US" dirty="0"/>
              <a:t>를 사용해 가상환경 생성</a:t>
            </a:r>
            <a:endParaRPr lang="en-US" altLang="ko-KR" dirty="0"/>
          </a:p>
          <a:p>
            <a:pPr lvl="1"/>
            <a:r>
              <a:rPr lang="ko-KR" altLang="en-US" dirty="0"/>
              <a:t>표준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먼저 설정되도록</a:t>
            </a:r>
            <a:endParaRPr lang="en-US" altLang="ko-KR" dirty="0"/>
          </a:p>
          <a:p>
            <a:pPr lvl="1"/>
            <a:r>
              <a:rPr lang="ko-KR" altLang="en-US" dirty="0"/>
              <a:t>필요 시 </a:t>
            </a:r>
            <a:r>
              <a:rPr lang="en-US" altLang="ko-KR" dirty="0"/>
              <a:t>path </a:t>
            </a:r>
            <a:r>
              <a:rPr lang="ko-KR" altLang="en-US" dirty="0"/>
              <a:t>직접 수정하는 방법</a:t>
            </a:r>
          </a:p>
          <a:p>
            <a:pPr lvl="2"/>
            <a:r>
              <a:rPr lang="en-US" altLang="ko-KR" dirty="0"/>
              <a:t>set path=</a:t>
            </a:r>
            <a:r>
              <a:rPr lang="en-US" altLang="ko-KR" dirty="0">
                <a:solidFill>
                  <a:srgbClr val="FF0000"/>
                </a:solidFill>
              </a:rPr>
              <a:t>D:\Python38-32\Scripts\;D:\Python38-32\;</a:t>
            </a:r>
            <a:r>
              <a:rPr lang="en-US" altLang="ko-KR" dirty="0"/>
              <a:t>%path%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 이 방법은 현재의 명령 프롬프트창에서만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가 변경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5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519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검색창에서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고급 시스템 설정 보기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Path </a:t>
            </a:r>
            <a:r>
              <a:rPr lang="ko-KR" altLang="en-US" dirty="0"/>
              <a:t>경로 등록 순서의 중요성</a:t>
            </a:r>
          </a:p>
          <a:p>
            <a:pPr lvl="2"/>
            <a:r>
              <a:rPr lang="ko-KR" altLang="en-US" dirty="0" smtClean="0"/>
              <a:t>만약 </a:t>
            </a:r>
            <a:r>
              <a:rPr lang="ko-KR" altLang="en-US" dirty="0"/>
              <a:t>동일한 이름의 파일이 각기 다른 폴더에 존재하고 또 해당 폴더들이 모두 </a:t>
            </a:r>
            <a:r>
              <a:rPr lang="en-US" altLang="ko-KR" dirty="0"/>
              <a:t>Path</a:t>
            </a:r>
            <a:r>
              <a:rPr lang="ko-KR" altLang="en-US" dirty="0"/>
              <a:t>에 등록되어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먼저 </a:t>
            </a:r>
            <a:r>
              <a:rPr lang="ko-KR" altLang="en-US" dirty="0"/>
              <a:t>등록된 폴더 안의 파일이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/>
              <a:t>명령어 </a:t>
            </a:r>
            <a:r>
              <a:rPr lang="en-US" altLang="ko-KR" dirty="0"/>
              <a:t>pip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위치 </a:t>
            </a:r>
            <a:r>
              <a:rPr lang="ko-KR" altLang="en-US" dirty="0" smtClean="0"/>
              <a:t>확인 필요한 이유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52" y="3372158"/>
            <a:ext cx="2525978" cy="2810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91" y="3554458"/>
            <a:ext cx="2584132" cy="2446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859" y="6435777"/>
            <a:ext cx="3594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https://wnw1005.tistory.com/263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19201</TotalTime>
  <Words>1989</Words>
  <Application>Microsoft Office PowerPoint</Application>
  <PresentationFormat>화면 슬라이드 쇼(4:3)</PresentationFormat>
  <Paragraphs>561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D2Coding</vt:lpstr>
      <vt:lpstr>나눔고딕</vt:lpstr>
      <vt:lpstr>맑은 고딕</vt:lpstr>
      <vt:lpstr>Arial</vt:lpstr>
      <vt:lpstr>Consolas</vt:lpstr>
      <vt:lpstr>Tahoma</vt:lpstr>
      <vt:lpstr>Office 테마</vt:lpstr>
      <vt:lpstr>디자인 사용자 지정</vt:lpstr>
      <vt:lpstr>PowerPoint 프레젠테이션</vt:lpstr>
      <vt:lpstr>가상환경?</vt:lpstr>
      <vt:lpstr>가상환경의 이해</vt:lpstr>
      <vt:lpstr>가상환경 생성 방법</vt:lpstr>
      <vt:lpstr>가상환경의 개념</vt:lpstr>
      <vt:lpstr>PowerPoint 프레젠테이션</vt:lpstr>
      <vt:lpstr>명령 프롬프트 path 점검</vt:lpstr>
      <vt:lpstr>pip 명령어 검사</vt:lpstr>
      <vt:lpstr>필요 시 path 변경</vt:lpstr>
      <vt:lpstr>Path 확인: 사용자 변수</vt:lpstr>
      <vt:lpstr>Path 확인: 시스템 변수</vt:lpstr>
      <vt:lpstr>파이참 가상환경 생성 도구 점검</vt:lpstr>
      <vt:lpstr>PowerPoint 프레젠테이션</vt:lpstr>
      <vt:lpstr>현재의 시스템</vt:lpstr>
      <vt:lpstr>모듈 설치 명령 pip</vt:lpstr>
      <vt:lpstr>가상환경 생성 준비 단계</vt:lpstr>
      <vt:lpstr>가상환경 생성 4단계 절차</vt:lpstr>
      <vt:lpstr>PowerPoint 프레젠테이션</vt:lpstr>
      <vt:lpstr>하나의 폴더에서 작업 </vt:lpstr>
      <vt:lpstr>지정한 폴더에 각각의 도구로 가상환경 생성</vt:lpstr>
      <vt:lpstr>venv 사용 방법, evenv 생성 </vt:lpstr>
      <vt:lpstr>가상환경 확인 방법</vt:lpstr>
      <vt:lpstr>virtualenv 사용 방법, evtenv 생성 </vt:lpstr>
      <vt:lpstr>가상환경 확인 방법</vt:lpstr>
      <vt:lpstr>pipenv 도움말</vt:lpstr>
      <vt:lpstr>pipenv 사용 방법</vt:lpstr>
      <vt:lpstr>pipenv 모듈 설치</vt:lpstr>
      <vt:lpstr>Pipenv로 설치된 python 확인</vt:lpstr>
      <vt:lpstr>가상환경 생성 정리</vt:lpstr>
      <vt:lpstr>가상환경 생성 실습(20분)</vt:lpstr>
      <vt:lpstr>PowerPoint 프레젠테이션</vt:lpstr>
      <vt:lpstr>아나콘다 conda</vt:lpstr>
      <vt:lpstr>아나콘다의 conda 명령 기본</vt:lpstr>
      <vt:lpstr>아나콘다의 conda 명령어</vt:lpstr>
      <vt:lpstr>장고 설치 및 삭제</vt:lpstr>
      <vt:lpstr>가상환경 생성 및 필요 모듈 설치</vt:lpstr>
      <vt:lpstr>모듈과 가상환경 삭제</vt:lpstr>
      <vt:lpstr>가상환경 test로 연습</vt:lpstr>
      <vt:lpstr>PowerPoint 프레젠테이션</vt:lpstr>
      <vt:lpstr>Conda로 가상환경 만들기</vt:lpstr>
      <vt:lpstr>수업에서의 가상환경 3개</vt:lpstr>
      <vt:lpstr>아나콘다 프롬프트에서 가상환경 생성 </vt:lpstr>
      <vt:lpstr>가상환경 num</vt:lpstr>
      <vt:lpstr>가상환경 data</vt:lpstr>
      <vt:lpstr>가상환경 vis</vt:lpstr>
      <vt:lpstr>Conda로 만든 빈 가상환경 </vt:lpstr>
      <vt:lpstr>설치 모듈 전체 확인</vt:lpstr>
      <vt:lpstr>가상환경 확인</vt:lpstr>
      <vt:lpstr>가상환경 생성 실습(20분)</vt:lpstr>
      <vt:lpstr>PowerPoint 프레젠테이션</vt:lpstr>
      <vt:lpstr>pip로 패키지 목록 관리하기</vt:lpstr>
      <vt:lpstr>절차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698</cp:revision>
  <dcterms:created xsi:type="dcterms:W3CDTF">2013-05-23T04:26:30Z</dcterms:created>
  <dcterms:modified xsi:type="dcterms:W3CDTF">2021-05-19T02:27:11Z</dcterms:modified>
</cp:coreProperties>
</file>