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8"/>
  </p:notesMasterIdLst>
  <p:sldIdLst>
    <p:sldId id="649" r:id="rId3"/>
    <p:sldId id="612" r:id="rId4"/>
    <p:sldId id="606" r:id="rId5"/>
    <p:sldId id="611" r:id="rId6"/>
    <p:sldId id="607" r:id="rId7"/>
    <p:sldId id="608" r:id="rId8"/>
    <p:sldId id="616" r:id="rId9"/>
    <p:sldId id="617" r:id="rId10"/>
    <p:sldId id="618" r:id="rId11"/>
    <p:sldId id="629" r:id="rId12"/>
    <p:sldId id="624" r:id="rId13"/>
    <p:sldId id="625" r:id="rId14"/>
    <p:sldId id="626" r:id="rId15"/>
    <p:sldId id="627" r:id="rId16"/>
    <p:sldId id="630" r:id="rId17"/>
    <p:sldId id="651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7" r:id="rId35"/>
    <p:sldId id="648" r:id="rId36"/>
    <p:sldId id="652" r:id="rId37"/>
  </p:sldIdLst>
  <p:sldSz cx="9144000" cy="6858000" type="screen4x3"/>
  <p:notesSz cx="6858000" cy="9144000"/>
  <p:custDataLst>
    <p:tags r:id="rId3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98" d="100"/>
          <a:sy n="98" d="100"/>
        </p:scale>
        <p:origin x="96" y="27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14322" y="2319745"/>
            <a:ext cx="636424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프로젝트의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가상환경 설정 방법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크게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방법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7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</a:t>
            </a:r>
            <a:r>
              <a:rPr lang="en-US" altLang="ko-KR" dirty="0" smtClean="0"/>
              <a:t>prj02 </a:t>
            </a:r>
            <a:r>
              <a:rPr lang="ko-KR" altLang="en-US" dirty="0"/>
              <a:t>만들기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가상환경이</a:t>
            </a:r>
            <a:r>
              <a:rPr lang="ko-KR" altLang="en-US" dirty="0"/>
              <a:t> 설정된 프로젝트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44" y="1622670"/>
            <a:ext cx="6735994" cy="47227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33144" y="1822487"/>
            <a:ext cx="1845892" cy="418520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파이참</a:t>
            </a:r>
            <a:r>
              <a:rPr lang="ko-KR" altLang="en-US" sz="2400" dirty="0" smtClean="0"/>
              <a:t> 프로젝트 생성과</a:t>
            </a:r>
            <a:r>
              <a:rPr lang="en-US" altLang="ko-KR" sz="2400" dirty="0" smtClean="0"/>
              <a:t> Existing Interpreter </a:t>
            </a:r>
            <a:r>
              <a:rPr lang="ko-KR" altLang="en-US" sz="2400" dirty="0" smtClean="0"/>
              <a:t>지정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prj01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ko-KR" altLang="en-US" dirty="0" smtClean="0"/>
              <a:t>로 만든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가상환경 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D:\pyc </a:t>
            </a:r>
            <a:r>
              <a:rPr lang="en-US" altLang="ko-KR" dirty="0" smtClean="0"/>
              <a:t>prj02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venv_test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Venv</a:t>
            </a:r>
            <a:r>
              <a:rPr lang="ko-KR" altLang="en-US" dirty="0" smtClean="0"/>
              <a:t>로 </a:t>
            </a:r>
            <a:r>
              <a:rPr lang="ko-KR" altLang="en-US" dirty="0"/>
              <a:t>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가상환경</a:t>
            </a:r>
            <a:endParaRPr lang="en-US" altLang="ko-KR" dirty="0"/>
          </a:p>
          <a:p>
            <a:r>
              <a:rPr lang="en-US" altLang="ko-KR" dirty="0"/>
              <a:t>D:\pyc </a:t>
            </a:r>
            <a:r>
              <a:rPr lang="en-US" altLang="ko-KR" dirty="0" smtClean="0"/>
              <a:t>prj03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/>
              <a:t>로 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가상환경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Existing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interpreter</a:t>
            </a:r>
          </a:p>
          <a:p>
            <a:pPr lvl="1"/>
            <a:r>
              <a:rPr lang="en-US" altLang="ko-KR" dirty="0" smtClean="0"/>
              <a:t>…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가상환경 폴더의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90" y="1805055"/>
            <a:ext cx="5029904" cy="29766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3073" y="3523187"/>
            <a:ext cx="3032864" cy="123964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04" y="2780188"/>
            <a:ext cx="5092965" cy="349721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 </a:t>
            </a:r>
            <a:r>
              <a:rPr lang="en-US" altLang="ko-KR" dirty="0" err="1" smtClean="0"/>
              <a:t>pyc</a:t>
            </a:r>
            <a:r>
              <a:rPr lang="en-US" altLang="ko-KR" dirty="0" smtClean="0"/>
              <a:t> prj03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prj03</a:t>
            </a:r>
          </a:p>
          <a:p>
            <a:pPr lvl="1"/>
            <a:r>
              <a:rPr lang="ko-KR" altLang="en-US" dirty="0"/>
              <a:t>가상환경 </a:t>
            </a:r>
            <a:r>
              <a:rPr lang="en-US" altLang="ko-KR" dirty="0" err="1" smtClean="0"/>
              <a:t>penv</a:t>
            </a:r>
            <a:r>
              <a:rPr lang="ko-KR" altLang="en-US" dirty="0" smtClean="0"/>
              <a:t>의 </a:t>
            </a:r>
            <a:r>
              <a:rPr lang="ko-KR" altLang="en-US" dirty="0"/>
              <a:t>인터프리터</a:t>
            </a:r>
            <a:r>
              <a:rPr lang="en-US" altLang="ko-KR" dirty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\users\217\.</a:t>
            </a:r>
            <a:r>
              <a:rPr lang="en-US" altLang="ko-KR" dirty="0" err="1" smtClean="0"/>
              <a:t>virtualenv</a:t>
            </a:r>
            <a:r>
              <a:rPr lang="en-US" altLang="ko-KR" dirty="0" smtClean="0"/>
              <a:t>\penv-00000\Scrips\python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로 만든 위 인터프리터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…</a:t>
            </a:r>
            <a:r>
              <a:rPr lang="ko-KR" altLang="en-US" dirty="0" smtClean="0"/>
              <a:t>을 눌러 자신이 </a:t>
            </a:r>
            <a:r>
              <a:rPr lang="en-US" altLang="ko-KR" dirty="0" err="1" smtClean="0"/>
              <a:t>pipenv</a:t>
            </a:r>
            <a:r>
              <a:rPr lang="ko-KR" altLang="en-US" dirty="0" smtClean="0"/>
              <a:t>로 직접 만든 </a:t>
            </a:r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4374" y="2848253"/>
            <a:ext cx="433495" cy="3362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1387" y="2969542"/>
            <a:ext cx="2765341" cy="2488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522811" y="3857105"/>
            <a:ext cx="2506141" cy="612648"/>
          </a:xfrm>
          <a:prstGeom prst="wedgeRoundRectCallout">
            <a:avLst>
              <a:gd name="adj1" fmla="val -117770"/>
              <a:gd name="adj2" fmla="val -84486"/>
              <a:gd name="adj3" fmla="val 16667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원래는 이것이 맞을 듯한데 찾지를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못하면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</a:t>
            </a:r>
            <a:r>
              <a:rPr lang="en-US" altLang="ko-KR" dirty="0" smtClean="0"/>
              <a:t>prj03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만든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지정된 </a:t>
            </a:r>
            <a:r>
              <a:rPr lang="en-US" altLang="ko-KR" dirty="0" smtClean="0"/>
              <a:t>New Project </a:t>
            </a:r>
            <a:r>
              <a:rPr lang="ko-KR" altLang="en-US" dirty="0" smtClean="0"/>
              <a:t>대화상자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4" y="1672000"/>
            <a:ext cx="7419975" cy="4391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6105" y="4486446"/>
            <a:ext cx="6177857" cy="35047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08162" y="2007282"/>
            <a:ext cx="5829300" cy="3288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</a:t>
            </a:r>
            <a:r>
              <a:rPr lang="en-US" altLang="ko-KR" dirty="0" smtClean="0"/>
              <a:t>prj03 </a:t>
            </a:r>
            <a:r>
              <a:rPr lang="ko-KR" altLang="en-US" dirty="0"/>
              <a:t>만들기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가상환경이</a:t>
            </a:r>
            <a:r>
              <a:rPr lang="ko-KR" altLang="en-US" dirty="0" smtClean="0"/>
              <a:t> 설정된 프로젝트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79" y="1596980"/>
            <a:ext cx="6644355" cy="46585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03337" y="1913456"/>
            <a:ext cx="2234621" cy="40515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9892" y="2319745"/>
            <a:ext cx="85331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프로젝트 생성 시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직접 가상환경 만들어 설정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4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프로젝트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사용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사용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프로젝트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0855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파이참에서</a:t>
            </a:r>
            <a:r>
              <a:rPr lang="ko-KR" altLang="en-US" dirty="0" smtClean="0"/>
              <a:t> 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가상환경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Project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environment using 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아나콘다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미니콘다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95" y="2616787"/>
            <a:ext cx="5231056" cy="30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en-US" altLang="ko-KR" dirty="0"/>
              <a:t> </a:t>
            </a:r>
            <a:r>
              <a:rPr lang="en-US" altLang="ko-KR" dirty="0" err="1" smtClean="0"/>
              <a:t>Virtualenv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360524" cy="5151503"/>
          </a:xfrm>
        </p:spPr>
        <p:txBody>
          <a:bodyPr/>
          <a:lstStyle/>
          <a:p>
            <a:r>
              <a:rPr lang="en-US" altLang="ko-KR" dirty="0" smtClean="0"/>
              <a:t>Location:</a:t>
            </a:r>
          </a:p>
          <a:p>
            <a:pPr lvl="1"/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r>
              <a:rPr lang="en-US" altLang="ko-KR" dirty="0" smtClean="0"/>
              <a:t>New Environment using</a:t>
            </a:r>
          </a:p>
          <a:p>
            <a:pPr lvl="1"/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Location</a:t>
            </a:r>
          </a:p>
          <a:p>
            <a:pPr lvl="2"/>
            <a:r>
              <a:rPr lang="ko-KR" altLang="en-US" dirty="0" smtClean="0"/>
              <a:t>기본으로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 interpreter</a:t>
            </a:r>
          </a:p>
          <a:p>
            <a:pPr lvl="2"/>
            <a:r>
              <a:rPr lang="ko-KR" altLang="en-US" dirty="0" smtClean="0"/>
              <a:t>적정한 인터프리터 지정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아나콘다나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64" y="1699068"/>
            <a:ext cx="5100187" cy="30182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16446" y="2389248"/>
            <a:ext cx="4908809" cy="10974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가상환경 위치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변경도 가능</a:t>
            </a:r>
            <a:endParaRPr lang="en-US" altLang="ko-KR" dirty="0" smtClean="0"/>
          </a:p>
          <a:p>
            <a:pPr lvl="1"/>
            <a:r>
              <a:rPr lang="ko-KR" altLang="en-US" dirty="0"/>
              <a:t>수정도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\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Inherite</a:t>
            </a:r>
            <a:r>
              <a:rPr lang="en-US" altLang="ko-KR" dirty="0" smtClean="0"/>
              <a:t> global site-packages</a:t>
            </a:r>
          </a:p>
          <a:p>
            <a:pPr lvl="1"/>
            <a:r>
              <a:rPr lang="ko-KR" altLang="en-US" dirty="0" smtClean="0"/>
              <a:t>베이스 인터프리터의 설치 모듈과 같이 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6" y="2910269"/>
            <a:ext cx="5438531" cy="32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8063" y="2319745"/>
            <a:ext cx="8776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프로젝트에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이미 생성된 가상환경 설정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8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 생성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Window</a:t>
            </a:r>
          </a:p>
          <a:p>
            <a:pPr lvl="1"/>
            <a:r>
              <a:rPr lang="ko-KR" altLang="en-US" dirty="0" smtClean="0"/>
              <a:t>현재 프로젝트는 없어지고 선택한 프로젝트가 창에 보임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이전의 프로젝트는 사라짐</a:t>
            </a:r>
            <a:endParaRPr lang="en-US" altLang="ko-KR" dirty="0" smtClean="0"/>
          </a:p>
          <a:p>
            <a:r>
              <a:rPr lang="en-US" altLang="ko-KR" dirty="0" smtClean="0"/>
              <a:t>New Window(</a:t>
            </a:r>
            <a:r>
              <a:rPr lang="ko-KR" altLang="en-US" dirty="0" smtClean="0"/>
              <a:t>가장 선호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smtClean="0"/>
              <a:t>프로젝트도 계속 유지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독립적인 창에 선택한 </a:t>
            </a:r>
            <a:r>
              <a:rPr lang="ko-KR" altLang="en-US" dirty="0"/>
              <a:t>프로젝트가 </a:t>
            </a:r>
            <a:r>
              <a:rPr lang="ko-KR" altLang="en-US" dirty="0" smtClean="0"/>
              <a:t>보임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윈도가 표시되며 각각의 </a:t>
            </a:r>
            <a:r>
              <a:rPr lang="ko-KR" altLang="en-US" dirty="0" err="1" smtClean="0"/>
              <a:t>파이참을</a:t>
            </a:r>
            <a:r>
              <a:rPr lang="ko-KR" altLang="en-US" dirty="0" smtClean="0"/>
              <a:t> 처리 가능</a:t>
            </a:r>
            <a:endParaRPr lang="en-US" altLang="ko-KR" dirty="0" smtClean="0"/>
          </a:p>
          <a:p>
            <a:r>
              <a:rPr lang="en-US" altLang="ko-KR" dirty="0" smtClean="0"/>
              <a:t>Attach</a:t>
            </a:r>
          </a:p>
          <a:p>
            <a:pPr lvl="1"/>
            <a:r>
              <a:rPr lang="ko-KR" altLang="en-US" dirty="0"/>
              <a:t>현재 프로젝트는 하부에 선택한 프로젝트가 함께 보임</a:t>
            </a:r>
            <a:endParaRPr lang="en-US" altLang="ko-KR" dirty="0"/>
          </a:p>
          <a:p>
            <a:pPr lvl="2"/>
            <a:r>
              <a:rPr lang="ko-KR" altLang="en-US" dirty="0" smtClean="0"/>
              <a:t>다만 기존의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그대로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설정에서 지정한 환경이 무시됨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그대로 사용하는 프로젝트를 만들 때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21" y="5105268"/>
            <a:ext cx="6020562" cy="8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70" y="1283385"/>
            <a:ext cx="7068212" cy="48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en-US" altLang="ko-KR" dirty="0"/>
              <a:t> </a:t>
            </a:r>
            <a:r>
              <a:rPr lang="en-US" altLang="ko-KR" dirty="0" err="1" smtClean="0"/>
              <a:t>Pipenv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Location:</a:t>
            </a:r>
          </a:p>
          <a:p>
            <a:pPr lvl="1"/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r>
              <a:rPr lang="en-US" altLang="ko-KR" dirty="0" smtClean="0"/>
              <a:t>New Environment using</a:t>
            </a:r>
          </a:p>
          <a:p>
            <a:pPr lvl="1"/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 interpreter</a:t>
            </a:r>
          </a:p>
          <a:p>
            <a:pPr lvl="2"/>
            <a:r>
              <a:rPr lang="ko-KR" altLang="en-US" dirty="0" smtClean="0"/>
              <a:t>적정한 인터프리터 지정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아나콘다나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executable</a:t>
            </a:r>
          </a:p>
          <a:p>
            <a:pPr lvl="2"/>
            <a:r>
              <a:rPr lang="en-US" altLang="ko-KR" dirty="0" smtClean="0"/>
              <a:t>D:\...\Scripts\pipenv.exe</a:t>
            </a:r>
          </a:p>
          <a:p>
            <a:pPr lvl="2"/>
            <a:r>
              <a:rPr lang="ko-KR" altLang="en-US" dirty="0" smtClean="0"/>
              <a:t>이미 설치가 되어 있어야 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60" y="1193960"/>
            <a:ext cx="4718391" cy="27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prj</a:t>
            </a:r>
            <a:r>
              <a:rPr lang="en-US" altLang="ko-KR" dirty="0" smtClean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가상환경은</a:t>
            </a:r>
            <a:r>
              <a:rPr lang="ko-KR" altLang="en-US" dirty="0"/>
              <a:t> 시스템이 자동으로 생성해 연결</a:t>
            </a:r>
            <a:endParaRPr lang="en-US" altLang="ko-KR" dirty="0"/>
          </a:p>
          <a:p>
            <a:pPr lvl="1"/>
            <a:r>
              <a:rPr lang="ko-KR" altLang="en-US" dirty="0"/>
              <a:t>기본적으로 이름은 프로젝트폴더 </a:t>
            </a:r>
            <a:r>
              <a:rPr lang="ko-KR" altLang="en-US" dirty="0" smtClean="0"/>
              <a:t>이름과</a:t>
            </a:r>
            <a:r>
              <a:rPr lang="en-US" altLang="ko-KR" dirty="0" smtClean="0"/>
              <a:t> </a:t>
            </a:r>
            <a:r>
              <a:rPr lang="ko-KR" altLang="en-US" dirty="0"/>
              <a:t>유사한 이름으로 자동 지정</a:t>
            </a:r>
            <a:endParaRPr lang="en-US" altLang="ko-KR" dirty="0"/>
          </a:p>
          <a:p>
            <a:pPr lvl="2"/>
            <a:r>
              <a:rPr lang="en-US" altLang="ko-KR" dirty="0" err="1"/>
              <a:t>pipenv</a:t>
            </a:r>
            <a:r>
              <a:rPr lang="en-US" altLang="ko-KR" dirty="0"/>
              <a:t> </a:t>
            </a:r>
            <a:r>
              <a:rPr lang="en-US" altLang="ko-KR" dirty="0" err="1"/>
              <a:t>prj</a:t>
            </a:r>
            <a:endParaRPr lang="en-US" altLang="ko-KR" dirty="0"/>
          </a:p>
          <a:p>
            <a:pPr lvl="3"/>
            <a:r>
              <a:rPr lang="en-US" altLang="ko-KR" dirty="0" err="1" smtClean="0"/>
              <a:t>pipenv_prj</a:t>
            </a:r>
            <a:r>
              <a:rPr lang="en-US" altLang="ko-KR" dirty="0" smtClean="0"/>
              <a:t>-OOOO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13" y="2509421"/>
            <a:ext cx="6456575" cy="37249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82818" y="3314416"/>
            <a:ext cx="3301929" cy="1551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en-US" altLang="ko-KR" dirty="0"/>
              <a:t>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8603852" cy="299347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Location:</a:t>
            </a:r>
          </a:p>
          <a:p>
            <a:pPr lvl="1"/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en-US" altLang="ko-KR" dirty="0" smtClean="0"/>
          </a:p>
          <a:p>
            <a:r>
              <a:rPr lang="en-US" altLang="ko-KR" dirty="0" smtClean="0"/>
              <a:t>New Environment using</a:t>
            </a:r>
          </a:p>
          <a:p>
            <a:pPr lvl="1"/>
            <a:r>
              <a:rPr lang="en-US" altLang="ko-KR" dirty="0" smtClean="0"/>
              <a:t>Location</a:t>
            </a:r>
          </a:p>
          <a:p>
            <a:pPr lvl="2"/>
            <a:r>
              <a:rPr lang="ko-KR" altLang="en-US" dirty="0" err="1" smtClean="0"/>
              <a:t>가상환경이</a:t>
            </a:r>
            <a:r>
              <a:rPr lang="ko-KR" altLang="en-US" dirty="0" smtClean="0"/>
              <a:t> 만들어지는 폴더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기본은 </a:t>
            </a:r>
            <a:r>
              <a:rPr lang="en-US" altLang="ko-KR" dirty="0" smtClean="0"/>
              <a:t>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ko-KR" altLang="en-US" dirty="0" smtClean="0"/>
              <a:t>하부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폴더 하부로 해도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version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executable</a:t>
            </a:r>
          </a:p>
          <a:p>
            <a:pPr lvl="2"/>
            <a:r>
              <a:rPr lang="ko-KR" altLang="en-US" dirty="0" err="1" smtClean="0"/>
              <a:t>콘다가</a:t>
            </a:r>
            <a:r>
              <a:rPr lang="ko-KR" altLang="en-US" dirty="0" smtClean="0"/>
              <a:t> 설치되어 있어야 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아나콘다나 </a:t>
            </a:r>
            <a:r>
              <a:rPr lang="ko-KR" altLang="en-US" dirty="0" err="1" smtClean="0"/>
              <a:t>미니콘다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niniconda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설치 필요</a:t>
            </a:r>
            <a:endParaRPr lang="en-US" altLang="ko-KR" dirty="0" smtClean="0"/>
          </a:p>
          <a:p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67" y="4061730"/>
            <a:ext cx="4581658" cy="27113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17967" y="4695666"/>
            <a:ext cx="4515222" cy="1064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로 만들어지는 가상환경</a:t>
            </a:r>
            <a:endParaRPr lang="en-US" altLang="ko-KR" dirty="0" smtClean="0"/>
          </a:p>
          <a:p>
            <a:pPr lvl="1"/>
            <a:r>
              <a:rPr lang="ko-KR" altLang="en-US" dirty="0"/>
              <a:t>다른 가상환경 설치와 비교해 </a:t>
            </a:r>
            <a:r>
              <a:rPr lang="ko-KR" altLang="en-US" dirty="0" smtClean="0"/>
              <a:t>기본적으로 설치되는 모듈이 많음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이름</a:t>
            </a:r>
            <a:endParaRPr lang="en-US" altLang="ko-KR" dirty="0"/>
          </a:p>
          <a:p>
            <a:pPr lvl="2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53" y="2599072"/>
            <a:ext cx="6254023" cy="36080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18" y="2926954"/>
            <a:ext cx="3463112" cy="26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추가로 패키지를 설치하는 방법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터미널에서 설치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009" y="1323248"/>
            <a:ext cx="2917232" cy="51159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19" y="2565609"/>
            <a:ext cx="3164148" cy="33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설치 모듈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| Settings …</a:t>
            </a:r>
          </a:p>
          <a:p>
            <a:pPr lvl="1"/>
            <a:r>
              <a:rPr lang="en-US" altLang="ko-KR" dirty="0" smtClean="0"/>
              <a:t>Ctrl + alt + 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1955183"/>
            <a:ext cx="5814557" cy="41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prj</a:t>
            </a:r>
            <a:r>
              <a:rPr lang="ko-KR" altLang="en-US" dirty="0"/>
              <a:t>의 </a:t>
            </a:r>
            <a:r>
              <a:rPr lang="en-US" altLang="ko-KR" dirty="0"/>
              <a:t>Settings</a:t>
            </a:r>
            <a:r>
              <a:rPr lang="ko-KR" altLang="en-US" dirty="0"/>
              <a:t>에서 </a:t>
            </a:r>
            <a:r>
              <a:rPr lang="en-US" altLang="ko-KR" dirty="0"/>
              <a:t>pandas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하단 버튼 </a:t>
            </a:r>
            <a:r>
              <a:rPr lang="en-US" altLang="ko-KR" dirty="0" smtClean="0"/>
              <a:t>Install Package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395473" y="469015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800" b="1" kern="120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추가로 패키지를 설치하는 방법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3" y="2446790"/>
            <a:ext cx="4014723" cy="35424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2437" y="5699764"/>
            <a:ext cx="675742" cy="21389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7323" y="2709530"/>
            <a:ext cx="525969" cy="1665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35" y="2090520"/>
            <a:ext cx="5700737" cy="40843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534000" y="2762473"/>
            <a:ext cx="259351" cy="2273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35668" y="5586109"/>
            <a:ext cx="4457683" cy="2445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6889" y="5428510"/>
            <a:ext cx="1780701" cy="2497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, pandas,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Pandas </a:t>
            </a:r>
            <a:r>
              <a:rPr lang="ko-KR" altLang="en-US" dirty="0" smtClean="0"/>
              <a:t>설치하면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도 함께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터미널에서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pandas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반대로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설치한다고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가 설치되지는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설치해도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반대는 안됨 </a:t>
            </a:r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는 각각 설치 필요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95" y="2215924"/>
            <a:ext cx="6175813" cy="12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파이참</a:t>
            </a:r>
            <a:r>
              <a:rPr lang="ko-KR" altLang="en-US" sz="2400" dirty="0" smtClean="0"/>
              <a:t> 프로젝트 생성과</a:t>
            </a:r>
            <a:r>
              <a:rPr lang="en-US" altLang="ko-KR" sz="2400" dirty="0" smtClean="0"/>
              <a:t> Existing Interpreter </a:t>
            </a:r>
            <a:r>
              <a:rPr lang="ko-KR" altLang="en-US" sz="2400" dirty="0" smtClean="0"/>
              <a:t>지정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D:\VE\pyc prj01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venv</a:t>
            </a:r>
            <a:r>
              <a:rPr lang="ko-KR" altLang="en-US" dirty="0" smtClean="0"/>
              <a:t>로 만든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가상환경 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:\VE\pyc prj02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evtenv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ko-KR" altLang="en-US" dirty="0" smtClean="0"/>
              <a:t>로 </a:t>
            </a:r>
            <a:r>
              <a:rPr lang="ko-KR" altLang="en-US" dirty="0"/>
              <a:t>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가상환경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en-US" altLang="ko-KR" dirty="0" smtClean="0"/>
              <a:t>:\VE\pyc prj03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/>
              <a:t>로 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가상환경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Existing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interpreter</a:t>
            </a:r>
          </a:p>
          <a:p>
            <a:pPr lvl="1"/>
            <a:r>
              <a:rPr lang="en-US" altLang="ko-KR" dirty="0" smtClean="0"/>
              <a:t>…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가상환경 폴더의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3073" y="1087149"/>
            <a:ext cx="3032864" cy="129824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78" y="1899488"/>
            <a:ext cx="5483550" cy="32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Settings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에서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</a:t>
            </a:r>
            <a:r>
              <a:rPr lang="en-US" altLang="ko-KR" dirty="0" err="1"/>
              <a:t>matplotlib</a:t>
            </a:r>
            <a:r>
              <a:rPr lang="ko-KR" altLang="en-US" dirty="0"/>
              <a:t>를 </a:t>
            </a:r>
            <a:r>
              <a:rPr lang="en-US" altLang="ko-KR" dirty="0"/>
              <a:t>settings</a:t>
            </a:r>
            <a:r>
              <a:rPr lang="ko-KR" altLang="en-US" dirty="0"/>
              <a:t>에서 설치 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48" y="2056886"/>
            <a:ext cx="5384651" cy="40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5975" y="1633945"/>
            <a:ext cx="838094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프로젝트 열기와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모듈 설치 시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프로젝트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Terminal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활용과 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Settings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에서 설치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…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87" y="1373923"/>
            <a:ext cx="40576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모듈 설치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터미널 창에서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로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하단 왼쪽 </a:t>
            </a:r>
            <a:r>
              <a:rPr lang="en-US" altLang="ko-KR" dirty="0" smtClean="0"/>
              <a:t>Terminal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Settings…(ctrl + alt + s)</a:t>
            </a:r>
            <a:r>
              <a:rPr lang="ko-KR" altLang="en-US" dirty="0" smtClean="0"/>
              <a:t>에서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메뉴</a:t>
            </a:r>
            <a:r>
              <a:rPr lang="en-US" altLang="ko-KR" dirty="0" smtClean="0"/>
              <a:t> file / settings…</a:t>
            </a:r>
          </a:p>
          <a:p>
            <a:pPr lvl="2"/>
            <a:r>
              <a:rPr lang="en-US" altLang="ko-KR" dirty="0" smtClean="0"/>
              <a:t>Settings… </a:t>
            </a:r>
            <a:r>
              <a:rPr lang="ko-KR" altLang="en-US" dirty="0" smtClean="0"/>
              <a:t>창의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왼쪽 메뉴에서 다음 선택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Project: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/ Project interpreter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68274"/>
            <a:ext cx="5114425" cy="26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터미널에서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코딩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" y="1711349"/>
            <a:ext cx="6978549" cy="4472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2907" y="1217521"/>
            <a:ext cx="2929007" cy="4001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&gt; pip show 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matplotlib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7352198" y="1163753"/>
            <a:ext cx="1605776" cy="411513"/>
          </a:xfrm>
          <a:prstGeom prst="wedgeRectCallout">
            <a:avLst>
              <a:gd name="adj1" fmla="val -89464"/>
              <a:gd name="adj2" fmla="val 14702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설치 유무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확인 방법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가상환경에서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 가상환경에서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ko-KR" altLang="en-US" dirty="0" smtClean="0"/>
              <a:t>가 있는 폴더가 현재 가상환경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Where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  <a:r>
              <a:rPr lang="ko-KR" altLang="en-US" dirty="0"/>
              <a:t> </a:t>
            </a:r>
            <a:r>
              <a:rPr lang="en-US" altLang="ko-KR" dirty="0" err="1" smtClean="0"/>
              <a:t>jupyter</a:t>
            </a:r>
            <a:r>
              <a:rPr lang="ko-KR" altLang="en-US" dirty="0" smtClean="0"/>
              <a:t>로 확인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없다면 설치 필요</a:t>
            </a:r>
            <a:endParaRPr lang="en-US" altLang="ko-KR" dirty="0" smtClean="0"/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명령어나 </a:t>
            </a:r>
            <a:r>
              <a:rPr lang="ko-KR" altLang="en-US" dirty="0" err="1" smtClean="0"/>
              <a:t>파이참에서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1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 </a:t>
            </a:r>
            <a:r>
              <a:rPr lang="en-US" altLang="ko-KR" dirty="0" err="1" smtClean="0"/>
              <a:t>pyc</a:t>
            </a:r>
            <a:r>
              <a:rPr lang="en-US" altLang="ko-KR" dirty="0" smtClean="0"/>
              <a:t> prj01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prj01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ko-KR" altLang="en-US" dirty="0" smtClean="0"/>
              <a:t>의 인터프리터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venv</a:t>
            </a:r>
            <a:r>
              <a:rPr lang="ko-KR" altLang="en-US" dirty="0" smtClean="0"/>
              <a:t>로 만든 </a:t>
            </a:r>
            <a:r>
              <a:rPr lang="en-US" altLang="ko-KR" dirty="0" err="1" smtClean="0"/>
              <a:t>evenv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…</a:t>
            </a:r>
            <a:r>
              <a:rPr lang="ko-KR" altLang="en-US" dirty="0" smtClean="0"/>
              <a:t>을 눌러 자신이 </a:t>
            </a:r>
            <a:r>
              <a:rPr lang="en-US" altLang="ko-KR" dirty="0" err="1" smtClean="0"/>
              <a:t>virtualenv</a:t>
            </a:r>
            <a:r>
              <a:rPr lang="ko-KR" altLang="en-US" dirty="0" smtClean="0"/>
              <a:t>로 직접 만든 </a:t>
            </a:r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10" y="2723854"/>
            <a:ext cx="5314216" cy="36491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53" y="3459280"/>
            <a:ext cx="2230373" cy="25340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82254" y="5194063"/>
            <a:ext cx="881955" cy="3362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58165" y="2897977"/>
            <a:ext cx="1981304" cy="30669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prj01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만든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지정된 </a:t>
            </a:r>
            <a:r>
              <a:rPr lang="en-US" altLang="ko-KR" dirty="0" smtClean="0"/>
              <a:t>New Project </a:t>
            </a:r>
            <a:r>
              <a:rPr lang="ko-KR" altLang="en-US" dirty="0" smtClean="0"/>
              <a:t>대화상자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4" y="1701077"/>
            <a:ext cx="7419975" cy="4391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4849" y="4042064"/>
            <a:ext cx="5753578" cy="6026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89909" y="1998736"/>
            <a:ext cx="5829300" cy="3288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prj01 </a:t>
            </a:r>
            <a:r>
              <a:rPr lang="ko-KR" altLang="en-US" dirty="0"/>
              <a:t>만들기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가상환경이</a:t>
            </a:r>
            <a:r>
              <a:rPr lang="ko-KR" altLang="en-US" dirty="0" smtClean="0"/>
              <a:t> 설정된 프로젝트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6" y="1625114"/>
            <a:ext cx="6824514" cy="46218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9504" y="2130137"/>
            <a:ext cx="2204452" cy="37493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파이참</a:t>
            </a:r>
            <a:r>
              <a:rPr lang="ko-KR" altLang="en-US" sz="2400" dirty="0" smtClean="0"/>
              <a:t> 프로젝트 생성과</a:t>
            </a:r>
            <a:r>
              <a:rPr lang="en-US" altLang="ko-KR" sz="2400" dirty="0" smtClean="0"/>
              <a:t> Existing Interpreter </a:t>
            </a:r>
            <a:r>
              <a:rPr lang="ko-KR" altLang="en-US" sz="2400" dirty="0" smtClean="0"/>
              <a:t>지정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prj01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ko-KR" altLang="en-US" dirty="0" smtClean="0"/>
              <a:t>로 만든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가상환경 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D:\pyc </a:t>
            </a:r>
            <a:r>
              <a:rPr lang="en-US" altLang="ko-KR" dirty="0" smtClean="0"/>
              <a:t>prj02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evtenv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/>
              <a:t>virtualenv</a:t>
            </a:r>
            <a:r>
              <a:rPr lang="ko-KR" altLang="en-US" dirty="0"/>
              <a:t>로 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가상환경</a:t>
            </a:r>
            <a:endParaRPr lang="en-US" altLang="ko-KR" dirty="0"/>
          </a:p>
          <a:p>
            <a:r>
              <a:rPr lang="en-US" altLang="ko-KR" dirty="0"/>
              <a:t>D:\pyc </a:t>
            </a:r>
            <a:r>
              <a:rPr lang="en-US" altLang="ko-KR" dirty="0" smtClean="0"/>
              <a:t>prj03</a:t>
            </a:r>
            <a:endParaRPr lang="en-US" altLang="ko-KR" dirty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/>
              <a:t>로 만든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가상환경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Existing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interpreter</a:t>
            </a:r>
          </a:p>
          <a:p>
            <a:pPr lvl="1"/>
            <a:r>
              <a:rPr lang="en-US" altLang="ko-KR" dirty="0" smtClean="0"/>
              <a:t>…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가상환경 폴더의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59" y="1798695"/>
            <a:ext cx="5290969" cy="31311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3073" y="2367307"/>
            <a:ext cx="3175988" cy="119487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59" y="2579766"/>
            <a:ext cx="5240485" cy="359850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 </a:t>
            </a:r>
            <a:r>
              <a:rPr lang="en-US" altLang="ko-KR" dirty="0" err="1" smtClean="0"/>
              <a:t>pyc</a:t>
            </a:r>
            <a:r>
              <a:rPr lang="en-US" altLang="ko-KR" dirty="0" smtClean="0"/>
              <a:t> prj02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D:\pyc prj02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evtenv</a:t>
            </a:r>
            <a:r>
              <a:rPr lang="ko-KR" altLang="en-US" dirty="0" smtClean="0"/>
              <a:t>의 </a:t>
            </a:r>
            <a:r>
              <a:rPr lang="ko-KR" altLang="en-US" dirty="0"/>
              <a:t>인터프리터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ko-KR" altLang="en-US" dirty="0" smtClean="0"/>
              <a:t>로 만든 </a:t>
            </a:r>
            <a:r>
              <a:rPr lang="en-US" altLang="ko-KR" dirty="0" err="1" smtClean="0"/>
              <a:t>evtenv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…</a:t>
            </a:r>
            <a:r>
              <a:rPr lang="ko-KR" altLang="en-US" dirty="0" smtClean="0"/>
              <a:t>을 눌러 자신이 </a:t>
            </a:r>
            <a:r>
              <a:rPr lang="en-US" altLang="ko-KR" dirty="0" err="1" smtClean="0"/>
              <a:t>venv</a:t>
            </a:r>
            <a:r>
              <a:rPr lang="ko-KR" altLang="en-US" dirty="0" smtClean="0"/>
              <a:t>로 직접 만든 </a:t>
            </a:r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scripts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python.exe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60150" y="2707952"/>
            <a:ext cx="3204672" cy="3214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40323" y="2760690"/>
            <a:ext cx="1640837" cy="2160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프로젝트 </a:t>
            </a:r>
            <a:r>
              <a:rPr lang="en-US" altLang="ko-KR" dirty="0" err="1"/>
              <a:t>pyc</a:t>
            </a:r>
            <a:r>
              <a:rPr lang="en-US" altLang="ko-KR" dirty="0"/>
              <a:t> </a:t>
            </a:r>
            <a:r>
              <a:rPr lang="en-US" altLang="ko-KR" dirty="0" smtClean="0"/>
              <a:t>prj02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만든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지정된 </a:t>
            </a:r>
            <a:r>
              <a:rPr lang="en-US" altLang="ko-KR" dirty="0" smtClean="0"/>
              <a:t>New Project </a:t>
            </a:r>
            <a:r>
              <a:rPr lang="ko-KR" altLang="en-US" dirty="0" smtClean="0"/>
              <a:t>대화상자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13" y="1743293"/>
            <a:ext cx="7419975" cy="4391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62837" y="4554811"/>
            <a:ext cx="3033006" cy="3932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4352" y="2084194"/>
            <a:ext cx="5829300" cy="3288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20175</TotalTime>
  <Words>784</Words>
  <Application>Microsoft Office PowerPoint</Application>
  <PresentationFormat>화면 슬라이드 쇼(4:3)</PresentationFormat>
  <Paragraphs>258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3개의 파이참 프로젝트 생성과 Existing Interpreter 지정 </vt:lpstr>
      <vt:lpstr>파이참 프로젝트 pyc prj01 만들기(1) </vt:lpstr>
      <vt:lpstr>파이참 프로젝트 pyc prj01 만들기(2)</vt:lpstr>
      <vt:lpstr>파이참 프로젝트 pyc prj01 만들기(3)</vt:lpstr>
      <vt:lpstr>3개의 파이참 프로젝트 생성과 Existing Interpreter 지정 </vt:lpstr>
      <vt:lpstr>파이참 프로젝트 pyc prj02 만들기(1) </vt:lpstr>
      <vt:lpstr>파이참 프로젝트 pyc prj02 만들기(2)</vt:lpstr>
      <vt:lpstr>파이참 프로젝트 pyc prj02 만들기(3)</vt:lpstr>
      <vt:lpstr>3개의 파이참 프로젝트 생성과 Existing Interpreter 지정 </vt:lpstr>
      <vt:lpstr>파이참 프로젝트 pyc prj03 만들기(1) </vt:lpstr>
      <vt:lpstr>파이참 프로젝트 pyc prj03 만들기(2)</vt:lpstr>
      <vt:lpstr>파이참 프로젝트 pyc prj03 만들기(3)</vt:lpstr>
      <vt:lpstr>PowerPoint 프레젠테이션</vt:lpstr>
      <vt:lpstr>3개의 프로젝트 생성</vt:lpstr>
      <vt:lpstr>파이참에서 직접 가상환경 만들기</vt:lpstr>
      <vt:lpstr>파이참 Virtualenv으로 생성</vt:lpstr>
      <vt:lpstr>옵션</vt:lpstr>
      <vt:lpstr>프로젝트 창 생성 방법</vt:lpstr>
      <vt:lpstr>numpy prj 확인</vt:lpstr>
      <vt:lpstr>파이참 Pipenv로 생성</vt:lpstr>
      <vt:lpstr>pipenv prj 확인</vt:lpstr>
      <vt:lpstr>파이참 conda로 생성</vt:lpstr>
      <vt:lpstr>cond prj 확인 </vt:lpstr>
      <vt:lpstr>추가로 패키지를 설치하는 방법 1</vt:lpstr>
      <vt:lpstr>가상환경의 설치 모듈 확인 </vt:lpstr>
      <vt:lpstr> </vt:lpstr>
      <vt:lpstr>numpy, pandas, matplotlib 설치 관계</vt:lpstr>
      <vt:lpstr>모듈 matplotlib 설치</vt:lpstr>
      <vt:lpstr>PowerPoint 프레젠테이션</vt:lpstr>
      <vt:lpstr>기존 프로젝트 열기</vt:lpstr>
      <vt:lpstr>필요한 모듈 설치 방법</vt:lpstr>
      <vt:lpstr>터미널에서 matplotlib 설치 후 코딩 실행</vt:lpstr>
      <vt:lpstr>현 가상환경에서 jupyter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688</cp:revision>
  <dcterms:created xsi:type="dcterms:W3CDTF">2013-05-23T04:26:30Z</dcterms:created>
  <dcterms:modified xsi:type="dcterms:W3CDTF">2021-05-19T06:53:07Z</dcterms:modified>
</cp:coreProperties>
</file>