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sldIdLst>
    <p:sldId id="579" r:id="rId3"/>
    <p:sldId id="639" r:id="rId4"/>
    <p:sldId id="640" r:id="rId5"/>
    <p:sldId id="651" r:id="rId6"/>
    <p:sldId id="621" r:id="rId7"/>
    <p:sldId id="652" r:id="rId8"/>
    <p:sldId id="677" r:id="rId9"/>
    <p:sldId id="672" r:id="rId10"/>
    <p:sldId id="683" r:id="rId11"/>
    <p:sldId id="674" r:id="rId12"/>
    <p:sldId id="678" r:id="rId13"/>
    <p:sldId id="661" r:id="rId14"/>
    <p:sldId id="681" r:id="rId15"/>
    <p:sldId id="664" r:id="rId16"/>
    <p:sldId id="682" r:id="rId17"/>
    <p:sldId id="679" r:id="rId18"/>
    <p:sldId id="685" r:id="rId19"/>
    <p:sldId id="684" r:id="rId20"/>
    <p:sldId id="676" r:id="rId21"/>
    <p:sldId id="646" r:id="rId22"/>
    <p:sldId id="644" r:id="rId23"/>
    <p:sldId id="671" r:id="rId24"/>
    <p:sldId id="670" r:id="rId25"/>
  </p:sldIdLst>
  <p:sldSz cx="9144000" cy="6858000" type="screen4x3"/>
  <p:notesSz cx="6858000" cy="9144000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1" autoAdjust="0"/>
    <p:restoredTop sz="94286" autoAdjust="0"/>
  </p:normalViewPr>
  <p:slideViewPr>
    <p:cSldViewPr snapToGrid="0">
      <p:cViewPr varScale="1">
        <p:scale>
          <a:sx n="120" d="100"/>
          <a:sy n="120" d="100"/>
        </p:scale>
        <p:origin x="1494" y="11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2" y="265749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아톰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개요와 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출력 문제 </a:t>
            </a:r>
            <a:r>
              <a:rPr lang="ko-KR" altLang="en-US" dirty="0" smtClean="0"/>
              <a:t>해결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2021 6</a:t>
            </a:r>
            <a:r>
              <a:rPr lang="ko-KR" altLang="en-US" dirty="0" smtClean="0"/>
              <a:t>월 문제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시스템 속성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고급 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환경변수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변수의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PYTHONIOENCODING</a:t>
            </a:r>
          </a:p>
          <a:p>
            <a:pPr lvl="2"/>
            <a:r>
              <a:rPr lang="en-US" altLang="ko-KR" dirty="0" smtClean="0"/>
              <a:t>utf-8</a:t>
            </a:r>
          </a:p>
          <a:p>
            <a:pPr lvl="1"/>
            <a:r>
              <a:rPr lang="ko-KR" altLang="en-US" dirty="0" smtClean="0"/>
              <a:t>아톰 재실행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5" y="2884491"/>
            <a:ext cx="2904641" cy="3232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09" y="2947550"/>
            <a:ext cx="2943225" cy="2786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88" y="2571514"/>
            <a:ext cx="4079491" cy="10308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58519" y="5428009"/>
            <a:ext cx="1030761" cy="2785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0710" y="4060772"/>
            <a:ext cx="2070334" cy="9757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1457" y="2828660"/>
            <a:ext cx="3968538" cy="4640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방식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shift + u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윈도 하단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클릭으로 수정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utf-8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2253257"/>
            <a:ext cx="7066450" cy="38376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78369" y="3322437"/>
            <a:ext cx="3686439" cy="4198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48339" y="5891139"/>
            <a:ext cx="532521" cy="1667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51044" y="2486048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패키지 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9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코딩을 위한 패키지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실행이 불가</a:t>
            </a:r>
            <a:endParaRPr lang="en-US" altLang="ko-KR" dirty="0" smtClean="0"/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atom-python-run</a:t>
            </a:r>
          </a:p>
          <a:p>
            <a:r>
              <a:rPr lang="ko-KR" altLang="en-US" dirty="0" smtClean="0"/>
              <a:t>반드시 다음으로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F5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F6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43" y="1745980"/>
            <a:ext cx="5537966" cy="41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소스의 부분을 알려주는 </a:t>
            </a:r>
            <a:r>
              <a:rPr lang="en-US" altLang="ko-KR" dirty="0" err="1" smtClean="0"/>
              <a:t>Minimap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 + , </a:t>
            </a:r>
          </a:p>
          <a:p>
            <a:pPr lvl="1"/>
            <a:r>
              <a:rPr lang="ko-KR" altLang="en-US" dirty="0" smtClean="0"/>
              <a:t>소스의 전체 부분을 보임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소스에 유용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06" y="1006523"/>
            <a:ext cx="5126022" cy="22388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35" y="2572991"/>
            <a:ext cx="5059682" cy="37724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11291" y="3025537"/>
            <a:ext cx="618172" cy="318952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34012" y="1838033"/>
            <a:ext cx="4066915" cy="60455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터미널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Platformio</a:t>
            </a:r>
            <a:r>
              <a:rPr lang="en-US" altLang="ko-KR" dirty="0" smtClean="0"/>
              <a:t>-ide-terminal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 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하단 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7" y="1611447"/>
            <a:ext cx="5404104" cy="2628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69" y="3687415"/>
            <a:ext cx="4854649" cy="24299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41461" y="5929899"/>
            <a:ext cx="563027" cy="187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도움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Autocomplete-python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8" y="1750321"/>
            <a:ext cx="7117848" cy="34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코딩을 위한 패키지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실행이 불가</a:t>
            </a:r>
            <a:endParaRPr lang="en-US" altLang="ko-KR" dirty="0" smtClean="0"/>
          </a:p>
          <a:p>
            <a:r>
              <a:rPr lang="en-US" altLang="ko-KR" dirty="0" smtClean="0"/>
              <a:t>Hydrogen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38" y="2475220"/>
            <a:ext cx="5106736" cy="32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커서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점검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6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설치 필요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column-select</a:t>
            </a:r>
          </a:p>
          <a:p>
            <a:pPr lvl="1"/>
            <a:r>
              <a:rPr lang="en-US" altLang="ko-KR" dirty="0"/>
              <a:t>https://atom.io/packages/column-select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75" y="2310713"/>
            <a:ext cx="3198034" cy="3271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30" y="2456208"/>
            <a:ext cx="6193691" cy="30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hackable text editor for the 21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Century</a:t>
            </a:r>
          </a:p>
          <a:p>
            <a:pPr lvl="1"/>
            <a:r>
              <a:rPr lang="ko-KR" altLang="en-US" dirty="0" smtClean="0"/>
              <a:t>빠르고 </a:t>
            </a:r>
            <a:r>
              <a:rPr lang="ko-KR" altLang="en-US" dirty="0"/>
              <a:t>가볍고 확장성이 좋은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에서 만든 에디터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에 합병</a:t>
            </a:r>
            <a:endParaRPr lang="ko-KR" altLang="en-US" dirty="0"/>
          </a:p>
          <a:p>
            <a:pPr lvl="1"/>
            <a:r>
              <a:rPr lang="ko-KR" altLang="en-US" dirty="0" smtClean="0"/>
              <a:t>플러그인 기능으로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기본 기능도 플러그인 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0470" y="2486048"/>
            <a:ext cx="6211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아톰 편집기 단축키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단축키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Ctrl + 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 smtClean="0"/>
              <a:t>주석을 </a:t>
            </a:r>
            <a:r>
              <a:rPr lang="ko-KR" altLang="en-US" dirty="0"/>
              <a:t>토글형식으로 적용</a:t>
            </a:r>
            <a:r>
              <a:rPr lang="en-US" altLang="ko-KR" dirty="0"/>
              <a:t>/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F</a:t>
            </a:r>
          </a:p>
          <a:p>
            <a:pPr lvl="1"/>
            <a:r>
              <a:rPr lang="ko-KR" altLang="en-US" dirty="0" smtClean="0"/>
              <a:t>찾기</a:t>
            </a:r>
            <a:r>
              <a:rPr lang="en-US" altLang="ko-KR" dirty="0"/>
              <a:t>/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F</a:t>
            </a:r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전체에서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E</a:t>
            </a:r>
          </a:p>
          <a:p>
            <a:pPr lvl="1"/>
            <a:r>
              <a:rPr lang="ko-KR" altLang="en-US" dirty="0" smtClean="0"/>
              <a:t>선택 </a:t>
            </a:r>
            <a:r>
              <a:rPr lang="ko-KR" altLang="en-US" dirty="0"/>
              <a:t>영역을 찾기</a:t>
            </a:r>
            <a:r>
              <a:rPr lang="en-US" altLang="ko-KR" dirty="0"/>
              <a:t>/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G</a:t>
            </a:r>
          </a:p>
          <a:p>
            <a:pPr lvl="1"/>
            <a:r>
              <a:rPr lang="ko-KR" altLang="en-US" dirty="0" smtClean="0"/>
              <a:t>라인 </a:t>
            </a:r>
            <a:r>
              <a:rPr lang="ko-KR" altLang="en-US" dirty="0"/>
              <a:t>번호로 커서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R</a:t>
            </a:r>
          </a:p>
          <a:p>
            <a:pPr lvl="1"/>
            <a:r>
              <a:rPr lang="ko-KR" altLang="en-US" dirty="0" smtClean="0"/>
              <a:t>키워드로 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M</a:t>
            </a:r>
          </a:p>
          <a:p>
            <a:pPr lvl="1"/>
            <a:r>
              <a:rPr lang="ko-KR" altLang="en-US" dirty="0" err="1" smtClean="0"/>
              <a:t>블럭</a:t>
            </a:r>
            <a:r>
              <a:rPr lang="ko-KR" altLang="en-US" dirty="0" smtClean="0"/>
              <a:t> 매칭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J</a:t>
            </a:r>
          </a:p>
          <a:p>
            <a:pPr lvl="1"/>
            <a:r>
              <a:rPr lang="ko-KR" altLang="en-US" dirty="0" smtClean="0"/>
              <a:t>라인 조인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L</a:t>
            </a:r>
          </a:p>
          <a:p>
            <a:pPr lvl="1"/>
            <a:r>
              <a:rPr lang="ko-KR" altLang="en-US" dirty="0" smtClean="0"/>
              <a:t>라인 선택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D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단어 선택 </a:t>
            </a:r>
            <a:r>
              <a:rPr lang="en-US" altLang="ko-KR" dirty="0"/>
              <a:t>(</a:t>
            </a:r>
            <a:r>
              <a:rPr lang="ko-KR" altLang="en-US" dirty="0"/>
              <a:t>이후 전체 범위에서 같은 단어 선택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단축키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Ctrl </a:t>
            </a:r>
            <a:r>
              <a:rPr lang="en-US" altLang="ko-KR" dirty="0"/>
              <a:t>+ Backspace, </a:t>
            </a:r>
            <a:r>
              <a:rPr lang="en-US" altLang="ko-KR" dirty="0" smtClean="0"/>
              <a:t>Delete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삭제</a:t>
            </a:r>
            <a:r>
              <a:rPr lang="en-US" altLang="ko-KR" dirty="0"/>
              <a:t>Ctrl + Shift + K</a:t>
            </a:r>
            <a:r>
              <a:rPr lang="ko-KR" altLang="en-US" dirty="0"/>
              <a:t>현재 라인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D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다음 라인으로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커서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밑으로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위로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Space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힌트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</a:t>
            </a:r>
            <a:r>
              <a:rPr lang="ko-KR" altLang="en-US" dirty="0" smtClean="0"/>
              <a:t>방향키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선택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Ctrl 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err="1" smtClean="0"/>
              <a:t>단어별</a:t>
            </a:r>
            <a:r>
              <a:rPr lang="ko-KR" altLang="en-US" dirty="0" smtClean="0"/>
              <a:t> </a:t>
            </a:r>
            <a:r>
              <a:rPr lang="ko-KR" altLang="en-US" dirty="0"/>
              <a:t>텍스트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86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단축키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Ctrl </a:t>
            </a:r>
            <a:r>
              <a:rPr lang="en-US" altLang="ko-KR" dirty="0"/>
              <a:t>+ Backspace, </a:t>
            </a:r>
            <a:r>
              <a:rPr lang="en-US" altLang="ko-KR" dirty="0" smtClean="0"/>
              <a:t>Delete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삭제</a:t>
            </a:r>
            <a:r>
              <a:rPr lang="en-US" altLang="ko-KR" dirty="0"/>
              <a:t>Ctrl + Shift + K</a:t>
            </a:r>
            <a:r>
              <a:rPr lang="ko-KR" altLang="en-US" dirty="0"/>
              <a:t>현재 라인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D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다음 라인으로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커서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밑으로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위로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Space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힌트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</a:t>
            </a:r>
            <a:r>
              <a:rPr lang="ko-KR" altLang="en-US" dirty="0" smtClean="0"/>
              <a:t>방향키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선택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Ctrl 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err="1" smtClean="0"/>
              <a:t>단어별</a:t>
            </a:r>
            <a:r>
              <a:rPr lang="ko-KR" altLang="en-US" dirty="0" smtClean="0"/>
              <a:t> </a:t>
            </a:r>
            <a:r>
              <a:rPr lang="ko-KR" altLang="en-US" dirty="0"/>
              <a:t>텍스트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94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, 1.43.0, 179MB</a:t>
            </a:r>
            <a:r>
              <a:rPr lang="ko-KR" altLang="en-US" dirty="0" smtClean="0"/>
              <a:t>로 많이 커짐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://atom.io/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91" y="2046010"/>
            <a:ext cx="5073832" cy="40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빠르게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8" y="1607414"/>
            <a:ext cx="2755580" cy="2755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85" y="1756016"/>
            <a:ext cx="5588143" cy="44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0468" y="2486048"/>
            <a:ext cx="6211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코딩과 실행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실행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script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</a:t>
            </a:r>
            <a:r>
              <a:rPr lang="en-US" altLang="ko-KR" dirty="0" smtClean="0"/>
              <a:t> File | Settings    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: ctrl + ,</a:t>
            </a:r>
          </a:p>
          <a:p>
            <a:pPr lvl="2"/>
            <a:r>
              <a:rPr lang="en-US" altLang="ko-KR" dirty="0" smtClean="0"/>
              <a:t>Install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script</a:t>
            </a:r>
            <a:r>
              <a:rPr lang="ko-KR" altLang="en-US" dirty="0" smtClean="0"/>
              <a:t> 검색 후 설치</a:t>
            </a:r>
            <a:endParaRPr lang="en-US" altLang="ko-KR" dirty="0"/>
          </a:p>
          <a:p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08" y="2533585"/>
            <a:ext cx="4774902" cy="37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18333" cy="5151503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N</a:t>
            </a:r>
          </a:p>
          <a:p>
            <a:pPr lvl="2"/>
            <a:r>
              <a:rPr lang="ko-KR" altLang="en-US" dirty="0" smtClean="0"/>
              <a:t>파일 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S</a:t>
            </a:r>
          </a:p>
          <a:p>
            <a:pPr lvl="2"/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이후 실행은 다음으로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shift + B</a:t>
            </a:r>
          </a:p>
          <a:p>
            <a:pPr lvl="2"/>
            <a:r>
              <a:rPr lang="ko-KR" altLang="en-US" dirty="0" smtClean="0"/>
              <a:t>메뉴 </a:t>
            </a:r>
            <a:r>
              <a:rPr lang="en-US" altLang="ko-KR" dirty="0" smtClean="0"/>
              <a:t>Packages</a:t>
            </a:r>
          </a:p>
          <a:p>
            <a:pPr lvl="3"/>
            <a:r>
              <a:rPr lang="en-US" altLang="ko-KR" dirty="0" smtClean="0"/>
              <a:t>script </a:t>
            </a:r>
            <a:r>
              <a:rPr lang="en-US" altLang="ko-KR" dirty="0" smtClean="0"/>
              <a:t>| Run script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75" y="1032797"/>
            <a:ext cx="4236045" cy="2032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43" y="3127156"/>
            <a:ext cx="2238954" cy="31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테마 수정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 + ,</a:t>
            </a:r>
          </a:p>
          <a:p>
            <a:pPr lvl="1"/>
            <a:r>
              <a:rPr lang="en-US" altLang="ko-KR" dirty="0" smtClean="0"/>
              <a:t>Theme, Choose a Theme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6" y="2006548"/>
            <a:ext cx="7446101" cy="40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점검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File | Settings</a:t>
            </a:r>
          </a:p>
          <a:p>
            <a:pPr lvl="1"/>
            <a:r>
              <a:rPr lang="en-US" altLang="ko-KR" dirty="0" smtClean="0"/>
              <a:t>Core </a:t>
            </a:r>
            <a:r>
              <a:rPr lang="ko-KR" altLang="en-US" dirty="0" smtClean="0"/>
              <a:t>하부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9" y="2278579"/>
            <a:ext cx="6353983" cy="37721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6777" y="4419716"/>
            <a:ext cx="3659007" cy="5363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19412</TotalTime>
  <Words>585</Words>
  <Application>Microsoft Office PowerPoint</Application>
  <PresentationFormat>화면 슬라이드 쇼(4:3)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Atom</vt:lpstr>
      <vt:lpstr>아톰 설치</vt:lpstr>
      <vt:lpstr>설치</vt:lpstr>
      <vt:lpstr>PowerPoint 프레젠테이션</vt:lpstr>
      <vt:lpstr>첫 실행 화면</vt:lpstr>
      <vt:lpstr>파이썬 코딩</vt:lpstr>
      <vt:lpstr>테마 수정</vt:lpstr>
      <vt:lpstr>파일 인코딩 점검</vt:lpstr>
      <vt:lpstr>한글 출력 문제 해결 (현재 2021 6월 문제 없음)</vt:lpstr>
      <vt:lpstr>인코딩 방식 설정</vt:lpstr>
      <vt:lpstr>PowerPoint 프레젠테이션</vt:lpstr>
      <vt:lpstr>입출력 코딩을 위한 패키지</vt:lpstr>
      <vt:lpstr>전체 소스의 부분을 알려주는 Minimap</vt:lpstr>
      <vt:lpstr>터미널 설치</vt:lpstr>
      <vt:lpstr>소스 작성 도움</vt:lpstr>
      <vt:lpstr>입출력 코딩을 위한 패키지</vt:lpstr>
      <vt:lpstr>다중 커서</vt:lpstr>
      <vt:lpstr>패키지 설치 필요</vt:lpstr>
      <vt:lpstr>PowerPoint 프레젠테이션</vt:lpstr>
      <vt:lpstr>기본 단축키(1)</vt:lpstr>
      <vt:lpstr>기본 단축키(2)</vt:lpstr>
      <vt:lpstr>기본 단축키(3)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742</cp:revision>
  <dcterms:created xsi:type="dcterms:W3CDTF">2013-05-23T04:26:30Z</dcterms:created>
  <dcterms:modified xsi:type="dcterms:W3CDTF">2021-06-10T02:31:16Z</dcterms:modified>
</cp:coreProperties>
</file>