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8"/>
  </p:notesMasterIdLst>
  <p:sldIdLst>
    <p:sldId id="592" r:id="rId3"/>
    <p:sldId id="593" r:id="rId4"/>
    <p:sldId id="605" r:id="rId5"/>
    <p:sldId id="591" r:id="rId6"/>
    <p:sldId id="595" r:id="rId7"/>
    <p:sldId id="594" r:id="rId8"/>
    <p:sldId id="596" r:id="rId9"/>
    <p:sldId id="604" r:id="rId10"/>
    <p:sldId id="597" r:id="rId11"/>
    <p:sldId id="598" r:id="rId12"/>
    <p:sldId id="599" r:id="rId13"/>
    <p:sldId id="600" r:id="rId14"/>
    <p:sldId id="601" r:id="rId15"/>
    <p:sldId id="602" r:id="rId16"/>
    <p:sldId id="603" r:id="rId17"/>
  </p:sldIdLst>
  <p:sldSz cx="9144000" cy="6858000" type="screen4x3"/>
  <p:notesSz cx="6858000" cy="9144000"/>
  <p:custDataLst>
    <p:tags r:id="rId19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25B"/>
    <a:srgbClr val="0000FF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286" autoAdjust="0"/>
  </p:normalViewPr>
  <p:slideViewPr>
    <p:cSldViewPr snapToGrid="0">
      <p:cViewPr varScale="1">
        <p:scale>
          <a:sx n="112" d="100"/>
          <a:sy n="112" d="100"/>
        </p:scale>
        <p:origin x="126" y="486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66490" y="980443"/>
            <a:ext cx="6660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67720" y="3250050"/>
            <a:ext cx="7058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내장 자료구조</a:t>
            </a:r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함수</a:t>
            </a:r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파일</a:t>
            </a:r>
            <a:endParaRPr lang="en-US" altLang="ko-KR" sz="40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58459" y="4767146"/>
            <a:ext cx="32768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2020.06.18 3h</a:t>
            </a:r>
            <a:endParaRPr lang="en-US" altLang="ko-KR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4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{1, 2, 4}</a:t>
            </a:r>
          </a:p>
          <a:p>
            <a:pPr lvl="1"/>
            <a:r>
              <a:rPr lang="en-US" altLang="ko-KR" dirty="0" smtClean="0"/>
              <a:t>set([1, 2, 3])</a:t>
            </a:r>
          </a:p>
          <a:p>
            <a:pPr lvl="1"/>
            <a:r>
              <a:rPr lang="ko-KR" altLang="en-US" dirty="0" smtClean="0"/>
              <a:t>틀린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{}</a:t>
            </a:r>
          </a:p>
          <a:p>
            <a:pPr lvl="2"/>
            <a:r>
              <a:rPr lang="en-US" altLang="ko-KR" dirty="0" smtClean="0"/>
              <a:t>set(1, 2, 3)</a:t>
            </a:r>
          </a:p>
          <a:p>
            <a:r>
              <a:rPr lang="ko-KR" altLang="en-US" dirty="0" smtClean="0"/>
              <a:t>집합 원소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 불가능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 불가능한 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3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일부 인자만 취하기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커링</a:t>
            </a:r>
            <a:endParaRPr lang="en-US" altLang="ko-KR" dirty="0" smtClean="0"/>
          </a:p>
          <a:p>
            <a:pPr lvl="1"/>
            <a:r>
              <a:rPr lang="ko-KR" altLang="en-US" dirty="0"/>
              <a:t>함수의 전달 인자 몇 개를 미리 채움으로써 더 간단한 함수를 만드는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하나 이상의 인수가 이미 채워진 함수의 새 버전을 만들기 위해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2"/>
            <a:r>
              <a:rPr lang="ko-KR" altLang="en-US" dirty="0" err="1" smtClean="0"/>
              <a:t>커링은</a:t>
            </a:r>
            <a:r>
              <a:rPr lang="ko-KR" altLang="en-US" dirty="0" smtClean="0"/>
              <a:t> </a:t>
            </a:r>
            <a:r>
              <a:rPr lang="ko-KR" altLang="en-US" dirty="0"/>
              <a:t>수학자 </a:t>
            </a:r>
            <a:r>
              <a:rPr lang="ko-KR" altLang="en-US" dirty="0" err="1"/>
              <a:t>하스켈</a:t>
            </a:r>
            <a:r>
              <a:rPr lang="ko-KR" altLang="en-US" dirty="0"/>
              <a:t> </a:t>
            </a:r>
            <a:r>
              <a:rPr lang="ko-KR" altLang="en-US" dirty="0" err="1" smtClean="0"/>
              <a:t>커리로부터</a:t>
            </a:r>
            <a:r>
              <a:rPr lang="ko-KR" altLang="en-US" dirty="0" smtClean="0"/>
              <a:t> </a:t>
            </a:r>
            <a:r>
              <a:rPr lang="ko-KR" altLang="en-US" dirty="0"/>
              <a:t>유래된 이름이고 함수를 변형하는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r>
              <a:rPr lang="en-US" altLang="ko-KR" dirty="0"/>
              <a:t>functools.partial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10" y="3091153"/>
            <a:ext cx="50006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8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678576" cy="5151503"/>
          </a:xfrm>
        </p:spPr>
        <p:txBody>
          <a:bodyPr/>
          <a:lstStyle/>
          <a:p>
            <a:r>
              <a:rPr lang="ko-KR" altLang="en-US" dirty="0" smtClean="0"/>
              <a:t>순회 가능한 객체</a:t>
            </a:r>
            <a:r>
              <a:rPr lang="en-US" altLang="ko-KR" dirty="0" smtClean="0"/>
              <a:t>(</a:t>
            </a:r>
            <a:r>
              <a:rPr lang="ko-KR" altLang="en-US" dirty="0" err="1"/>
              <a:t>이터레이터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생성하는 방법</a:t>
            </a:r>
            <a:endParaRPr lang="en-US" altLang="ko-KR" dirty="0" smtClean="0"/>
          </a:p>
          <a:p>
            <a:pPr lvl="1"/>
            <a:r>
              <a:rPr lang="ko-KR" altLang="en-US" dirty="0"/>
              <a:t>함수 안에서 </a:t>
            </a:r>
            <a:r>
              <a:rPr lang="en-US" altLang="ko-KR" dirty="0"/>
              <a:t>yield</a:t>
            </a:r>
            <a:r>
              <a:rPr lang="ko-KR" altLang="en-US" dirty="0"/>
              <a:t>를 사용하면 함수는 </a:t>
            </a:r>
            <a:r>
              <a:rPr lang="ko-KR" altLang="en-US" dirty="0" err="1"/>
              <a:t>제너레이터가</a:t>
            </a:r>
            <a:r>
              <a:rPr lang="ko-KR" altLang="en-US" dirty="0"/>
              <a:t> 되며 </a:t>
            </a:r>
            <a:r>
              <a:rPr lang="en-US" altLang="ko-KR" dirty="0"/>
              <a:t>yield</a:t>
            </a:r>
            <a:r>
              <a:rPr lang="ko-KR" altLang="en-US" dirty="0"/>
              <a:t>에는 값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pPr lvl="2"/>
            <a:r>
              <a:rPr lang="en-US" altLang="ko-KR" dirty="0"/>
              <a:t>yield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작동 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요청 시 순차적인 값을 </a:t>
            </a:r>
            <a:r>
              <a:rPr lang="en-US" altLang="ko-KR" dirty="0" smtClean="0"/>
              <a:t>yield</a:t>
            </a:r>
            <a:r>
              <a:rPr lang="ko-KR" altLang="en-US" dirty="0" smtClean="0"/>
              <a:t>에 의해 하나씩 반환</a:t>
            </a:r>
            <a:endParaRPr lang="en-US" altLang="ko-KR" dirty="0" smtClean="0"/>
          </a:p>
          <a:p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호출하더라고</a:t>
            </a:r>
            <a:r>
              <a:rPr lang="ko-KR" altLang="en-US" dirty="0" smtClean="0"/>
              <a:t> 실행되지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반복에 사용하던지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등에 사용해야 함</a:t>
            </a:r>
            <a:endParaRPr lang="en-US" altLang="ko-KR" dirty="0" smtClean="0"/>
          </a:p>
          <a:p>
            <a:r>
              <a:rPr lang="ko-KR" altLang="en-US" dirty="0" err="1" smtClean="0"/>
              <a:t>제네레이터</a:t>
            </a:r>
            <a:r>
              <a:rPr lang="ko-KR" altLang="en-US" dirty="0" smtClean="0"/>
              <a:t> 표현식</a:t>
            </a:r>
            <a:endParaRPr lang="en-US" altLang="ko-KR" dirty="0"/>
          </a:p>
          <a:p>
            <a:pPr lvl="1"/>
            <a:r>
              <a:rPr lang="ko-KR" altLang="en-US" dirty="0" smtClean="0"/>
              <a:t>괄호 사용</a:t>
            </a:r>
            <a:endParaRPr lang="en-US" altLang="ko-KR" dirty="0" smtClean="0"/>
          </a:p>
          <a:p>
            <a:pPr lvl="2"/>
            <a:r>
              <a:rPr lang="en-US" altLang="ko-KR" dirty="0"/>
              <a:t>gen = (x ** 2 for x in range(100))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045" y="1615733"/>
            <a:ext cx="4643562" cy="430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</a:t>
            </a:r>
            <a:r>
              <a:rPr lang="en-US" altLang="ko-KR" dirty="0" err="1" smtClean="0"/>
              <a:t>itertools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 데이터 알고리즘을 위한 다양한 </a:t>
            </a:r>
            <a:r>
              <a:rPr lang="ko-KR" altLang="en-US" dirty="0" err="1" smtClean="0"/>
              <a:t>제너레이터</a:t>
            </a:r>
            <a:r>
              <a:rPr lang="ko-KR" altLang="en-US" dirty="0" smtClean="0"/>
              <a:t> 제공 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groupby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리스트를 키로 </a:t>
            </a:r>
            <a:r>
              <a:rPr lang="ko-KR" altLang="en-US" dirty="0" smtClean="0"/>
              <a:t>연속된 자료를 구분한 </a:t>
            </a:r>
            <a:r>
              <a:rPr lang="ko-KR" altLang="en-US" dirty="0" smtClean="0"/>
              <a:t>그룹의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제너레이터를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키와 </a:t>
            </a:r>
            <a:r>
              <a:rPr lang="ko-KR" altLang="en-US" dirty="0" err="1" smtClean="0"/>
              <a:t>제너레이터를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2"/>
            <a:r>
              <a:rPr lang="en-US" altLang="ko-KR" dirty="0" smtClean="0"/>
              <a:t>Albert</a:t>
            </a:r>
            <a:r>
              <a:rPr lang="ko-KR" altLang="en-US" dirty="0" smtClean="0"/>
              <a:t>는 연속되지 않아 다른 그룹으로 생성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그러므로 구분하기 전에 정렬을 먼저 한 후 </a:t>
            </a:r>
            <a:r>
              <a:rPr lang="en-US" altLang="ko-KR" dirty="0" err="1" smtClean="0"/>
              <a:t>groupby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19" y="2570866"/>
            <a:ext cx="7206822" cy="290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4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 셀 결과 한글 깨짐 처리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2955007" cy="5151503"/>
          </a:xfrm>
        </p:spPr>
        <p:txBody>
          <a:bodyPr/>
          <a:lstStyle/>
          <a:p>
            <a:r>
              <a:rPr lang="ko-KR" altLang="en-US" dirty="0" smtClean="0"/>
              <a:t>명령어 </a:t>
            </a:r>
            <a:r>
              <a:rPr lang="en-US" altLang="ko-KR" dirty="0" err="1" smtClean="0"/>
              <a:t>chcp</a:t>
            </a:r>
            <a:r>
              <a:rPr lang="en-US" altLang="ko-KR" dirty="0"/>
              <a:t>(change code </a:t>
            </a:r>
            <a:r>
              <a:rPr lang="en-US" altLang="ko-KR" dirty="0" smtClean="0"/>
              <a:t>page)</a:t>
            </a:r>
          </a:p>
          <a:p>
            <a:pPr lvl="1"/>
            <a:r>
              <a:rPr lang="en-US" altLang="ko-KR" dirty="0" smtClean="0"/>
              <a:t>Code page:</a:t>
            </a:r>
          </a:p>
          <a:p>
            <a:pPr lvl="2"/>
            <a:r>
              <a:rPr lang="ko-KR" altLang="en-US" dirty="0" smtClean="0"/>
              <a:t>기본</a:t>
            </a:r>
            <a:r>
              <a:rPr lang="en-US" altLang="ko-KR" dirty="0" smtClean="0"/>
              <a:t> 949</a:t>
            </a:r>
          </a:p>
          <a:p>
            <a:pPr lvl="1"/>
            <a:r>
              <a:rPr lang="ko-KR" altLang="en-US" dirty="0" smtClean="0"/>
              <a:t>한글 처리 </a:t>
            </a:r>
            <a:r>
              <a:rPr lang="en-US" altLang="ko-KR" dirty="0" smtClean="0"/>
              <a:t>utf8</a:t>
            </a:r>
          </a:p>
          <a:p>
            <a:pPr lvl="2"/>
            <a:r>
              <a:rPr lang="en-US" altLang="ko-KR" dirty="0" smtClean="0"/>
              <a:t>65001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!</a:t>
            </a:r>
            <a:r>
              <a:rPr lang="en-US" altLang="ko-KR" dirty="0" err="1" smtClean="0"/>
              <a:t>chcp</a:t>
            </a:r>
            <a:r>
              <a:rPr lang="en-US" altLang="ko-KR" dirty="0" smtClean="0"/>
              <a:t> 65001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301" y="1005863"/>
            <a:ext cx="4737764" cy="578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바이트와 유니코드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 모드와 바이너리 모드</a:t>
            </a:r>
            <a:endParaRPr lang="en-US" altLang="ko-KR" dirty="0" smtClean="0"/>
          </a:p>
          <a:p>
            <a:pPr lvl="1"/>
            <a:r>
              <a:rPr lang="ko-KR" altLang="en-US" dirty="0"/>
              <a:t>텍스트 </a:t>
            </a:r>
            <a:r>
              <a:rPr lang="ko-KR" altLang="en-US" dirty="0" smtClean="0"/>
              <a:t>모드 파일 열기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인코딩</a:t>
            </a:r>
            <a:r>
              <a:rPr lang="ko-KR" altLang="en-US" dirty="0" smtClean="0"/>
              <a:t> 방식 </a:t>
            </a:r>
            <a:r>
              <a:rPr lang="en-US" altLang="ko-KR" dirty="0" smtClean="0"/>
              <a:t>utf8</a:t>
            </a:r>
            <a:r>
              <a:rPr lang="ko-KR" altLang="en-US" dirty="0" smtClean="0"/>
              <a:t>이라면 </a:t>
            </a:r>
            <a:r>
              <a:rPr lang="en-US" altLang="ko-KR" dirty="0"/>
              <a:t>chars = </a:t>
            </a:r>
            <a:r>
              <a:rPr lang="en-US" altLang="ko-KR" dirty="0" err="1" smtClean="0"/>
              <a:t>f.read</a:t>
            </a:r>
            <a:r>
              <a:rPr lang="en-US" altLang="ko-KR" dirty="0" smtClean="0"/>
              <a:t>(10)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</a:p>
          <a:p>
            <a:pPr lvl="3"/>
            <a:r>
              <a:rPr lang="en-US" altLang="ko-KR" dirty="0" smtClean="0"/>
              <a:t>10</a:t>
            </a:r>
            <a:r>
              <a:rPr lang="ko-KR" altLang="en-US" dirty="0" smtClean="0"/>
              <a:t>개의 문자를 읽어 옴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10 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~40</a:t>
            </a:r>
            <a:r>
              <a:rPr lang="ko-KR" altLang="en-US" dirty="0" smtClean="0"/>
              <a:t>바이트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바이너리 모드 파일 열기</a:t>
            </a:r>
            <a:endParaRPr lang="en-US" altLang="ko-KR" dirty="0" smtClean="0"/>
          </a:p>
          <a:p>
            <a:pPr lvl="2"/>
            <a:r>
              <a:rPr lang="en-US" altLang="ko-KR" dirty="0"/>
              <a:t>chars = </a:t>
            </a:r>
            <a:r>
              <a:rPr lang="en-US" altLang="ko-KR" dirty="0" err="1"/>
              <a:t>f.read</a:t>
            </a:r>
            <a:r>
              <a:rPr lang="en-US" altLang="ko-KR" dirty="0"/>
              <a:t>(10)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무조건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바이트를 읽어 옴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482" y="3531743"/>
            <a:ext cx="4068820" cy="28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 내장 자료구조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튜플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사전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38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en-US" altLang="ko-KR" dirty="0" smtClean="0"/>
              <a:t>ch03-study.ipynb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튜플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사전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11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튜플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차원의 고정된 크기를 가지는 변경 불가능한 순차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변경 불가능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Hashable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Immutable</a:t>
            </a:r>
          </a:p>
          <a:p>
            <a:pPr lvl="1"/>
            <a:r>
              <a:rPr lang="en-US" altLang="ko-KR" dirty="0" smtClean="0"/>
              <a:t>tuple(a)</a:t>
            </a:r>
          </a:p>
          <a:p>
            <a:pPr lvl="2"/>
            <a:r>
              <a:rPr lang="en-US" altLang="ko-KR" dirty="0" smtClean="0"/>
              <a:t>a: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순차 </a:t>
            </a:r>
            <a:r>
              <a:rPr lang="ko-KR" altLang="en-US" dirty="0" err="1" smtClean="0"/>
              <a:t>자료형이나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이터레이터를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튜플로</a:t>
            </a:r>
            <a:r>
              <a:rPr lang="ko-KR" altLang="en-US" dirty="0" smtClean="0"/>
              <a:t> 변환 가능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tuple([1, 2, 3]), tuple(‘python’)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주의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err="1" smtClean="0"/>
              <a:t>튜플</a:t>
            </a:r>
            <a:r>
              <a:rPr lang="ko-KR" altLang="en-US" dirty="0" smtClean="0"/>
              <a:t> 내에 저장된 객체는 그 위치에서 변경이 가능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Tup</a:t>
            </a:r>
            <a:r>
              <a:rPr lang="en-US" altLang="ko-KR" dirty="0" smtClean="0"/>
              <a:t> = tuple([‘foo’, [1, 2], True])</a:t>
            </a:r>
          </a:p>
          <a:p>
            <a:pPr lvl="3"/>
            <a:r>
              <a:rPr lang="en-US" altLang="ko-KR" dirty="0" err="1" smtClean="0"/>
              <a:t>tup</a:t>
            </a:r>
            <a:r>
              <a:rPr lang="en-US" altLang="ko-KR" dirty="0" smtClean="0"/>
              <a:t>[1].append(3)</a:t>
            </a:r>
          </a:p>
        </p:txBody>
      </p:sp>
    </p:spTree>
    <p:extLst>
      <p:ext uri="{BB962C8B-B14F-4D97-AF65-F5344CB8AC3E}">
        <p14:creationId xmlns:p14="http://schemas.microsoft.com/office/powerpoint/2010/main" val="27304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크기와 내용이 수정되는 순차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r>
              <a:rPr lang="en-US" altLang="ko-KR" dirty="0"/>
              <a:t>*rest</a:t>
            </a:r>
          </a:p>
          <a:p>
            <a:pPr lvl="2"/>
            <a:r>
              <a:rPr lang="ko-KR" altLang="en-US" dirty="0"/>
              <a:t>길이를</a:t>
            </a:r>
            <a:r>
              <a:rPr lang="en-US" altLang="ko-KR" dirty="0"/>
              <a:t> </a:t>
            </a:r>
            <a:r>
              <a:rPr lang="ko-KR" altLang="en-US" dirty="0"/>
              <a:t>모르는 인자를 담는 방법</a:t>
            </a:r>
            <a:endParaRPr lang="en-US" altLang="ko-KR" dirty="0"/>
          </a:p>
          <a:p>
            <a:pPr lvl="3"/>
            <a:r>
              <a:rPr lang="en-US" altLang="ko-KR" dirty="0"/>
              <a:t>values = 1, 2, 3, 4</a:t>
            </a:r>
          </a:p>
          <a:p>
            <a:pPr lvl="3"/>
            <a:r>
              <a:rPr lang="en-US" altLang="ko-KR" dirty="0"/>
              <a:t>a, b, *rest = </a:t>
            </a:r>
            <a:r>
              <a:rPr lang="en-US" altLang="ko-KR" dirty="0" smtClean="0"/>
              <a:t>values</a:t>
            </a:r>
          </a:p>
          <a:p>
            <a:pPr lvl="1"/>
            <a:r>
              <a:rPr lang="en-US" altLang="ko-KR" dirty="0" smtClean="0"/>
              <a:t>list(</a:t>
            </a:r>
            <a:r>
              <a:rPr lang="en-US" altLang="ko-KR" dirty="0" err="1" smtClean="0"/>
              <a:t>iterator_or_generator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Iterator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의 실제 값을 담기 위한 방법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67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</a:t>
            </a:r>
            <a:r>
              <a:rPr lang="en-US" altLang="ko-KR" dirty="0" smtClean="0"/>
              <a:t>bisect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표준 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이진 </a:t>
            </a:r>
            <a:r>
              <a:rPr lang="ko-KR" altLang="en-US" dirty="0"/>
              <a:t>검색 알고리즘을 이용해서 시퀀스를 검색하고</a:t>
            </a:r>
            <a:r>
              <a:rPr lang="en-US" altLang="ko-KR" dirty="0"/>
              <a:t>, </a:t>
            </a:r>
            <a:r>
              <a:rPr lang="ko-KR" altLang="en-US" dirty="0"/>
              <a:t>시퀀스에 항목을 </a:t>
            </a:r>
            <a:r>
              <a:rPr lang="ko-KR" altLang="en-US" dirty="0" smtClean="0"/>
              <a:t>삽입할 수 </a:t>
            </a:r>
            <a:r>
              <a:rPr lang="ko-KR" altLang="en-US" dirty="0"/>
              <a:t>있는 함수를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lvl="1"/>
            <a:r>
              <a:rPr lang="en-US" altLang="ko-KR" dirty="0" smtClean="0"/>
              <a:t>bisect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bisect.bisect</a:t>
            </a:r>
            <a:r>
              <a:rPr lang="en-US" altLang="ko-KR" dirty="0"/>
              <a:t>(a, x, lo=0, hi=</a:t>
            </a:r>
            <a:r>
              <a:rPr lang="en-US" altLang="ko-KR" dirty="0" err="1"/>
              <a:t>len</a:t>
            </a:r>
            <a:r>
              <a:rPr lang="en-US" altLang="ko-KR" dirty="0"/>
              <a:t>(a))</a:t>
            </a:r>
          </a:p>
          <a:p>
            <a:pPr lvl="2"/>
            <a:r>
              <a:rPr lang="en-US" altLang="ko-KR" dirty="0" smtClean="0"/>
              <a:t>a</a:t>
            </a:r>
            <a:r>
              <a:rPr lang="ko-KR" altLang="en-US" dirty="0"/>
              <a:t>라는 오름차순으로 정렬된 시퀀스에 </a:t>
            </a:r>
            <a:r>
              <a:rPr lang="en-US" altLang="ko-KR" dirty="0"/>
              <a:t>x</a:t>
            </a:r>
            <a:r>
              <a:rPr lang="ko-KR" altLang="en-US" dirty="0"/>
              <a:t>값이 들어갈 위치를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 lvl="1"/>
            <a:r>
              <a:rPr lang="en-US" altLang="ko-KR" dirty="0" err="1"/>
              <a:t>insort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bisect.insort</a:t>
            </a:r>
            <a:r>
              <a:rPr lang="en-US" altLang="ko-KR" dirty="0"/>
              <a:t>(a, x, lo=0, hi=</a:t>
            </a:r>
            <a:r>
              <a:rPr lang="en-US" altLang="ko-KR" dirty="0" err="1"/>
              <a:t>len</a:t>
            </a:r>
            <a:r>
              <a:rPr lang="en-US" altLang="ko-KR" dirty="0"/>
              <a:t>(a))</a:t>
            </a:r>
          </a:p>
          <a:p>
            <a:pPr lvl="2"/>
            <a:r>
              <a:rPr lang="en-US" altLang="ko-KR" dirty="0" smtClean="0"/>
              <a:t>a</a:t>
            </a:r>
            <a:r>
              <a:rPr lang="ko-KR" altLang="en-US" dirty="0"/>
              <a:t>라는 오름차순으로 정렬된 시퀀스에 </a:t>
            </a:r>
            <a:r>
              <a:rPr lang="en-US" altLang="ko-KR" dirty="0"/>
              <a:t>x</a:t>
            </a:r>
            <a:r>
              <a:rPr lang="ko-KR" altLang="en-US" dirty="0"/>
              <a:t>값을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90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해쉬맵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연관 배열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update()</a:t>
            </a:r>
          </a:p>
          <a:p>
            <a:pPr lvl="2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키는 값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키는 키</a:t>
            </a:r>
            <a:r>
              <a:rPr lang="en-US" altLang="ko-KR" dirty="0" smtClean="0"/>
              <a:t>-</a:t>
            </a:r>
            <a:r>
              <a:rPr lang="ko-KR" altLang="en-US" dirty="0" smtClean="0"/>
              <a:t>값 삽입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get(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_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키가 없으면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이나 기본</a:t>
            </a:r>
            <a:r>
              <a:rPr lang="en-US" altLang="ko-KR" dirty="0" smtClean="0"/>
              <a:t>_</a:t>
            </a:r>
            <a:r>
              <a:rPr lang="ko-KR" altLang="en-US" dirty="0" smtClean="0"/>
              <a:t>값을 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pop(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키가 없으면 예외 발생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setdefault</a:t>
            </a:r>
            <a:r>
              <a:rPr lang="en-US" altLang="ko-KR" dirty="0" smtClean="0"/>
              <a:t>(key</a:t>
            </a:r>
            <a:r>
              <a:rPr lang="en-US" altLang="ko-KR" dirty="0"/>
              <a:t>[, default])</a:t>
            </a:r>
          </a:p>
          <a:p>
            <a:pPr lvl="2"/>
            <a:r>
              <a:rPr lang="ko-KR" altLang="en-US" dirty="0" smtClean="0"/>
              <a:t>키가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값을 반환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키가 없으면 새로운 키의 값으로 삽입될</a:t>
            </a:r>
            <a:r>
              <a:rPr lang="en-US" altLang="ko-KR" dirty="0" smtClean="0"/>
              <a:t> default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If </a:t>
            </a:r>
            <a:r>
              <a:rPr lang="en-US" altLang="ko-KR" dirty="0"/>
              <a:t>key is in the dictionary, return its value. If not, insert key with a value of default and return default. default defaults to None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72" y="4384874"/>
            <a:ext cx="4710196" cy="196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모듈 </a:t>
            </a:r>
            <a:r>
              <a:rPr lang="en-US" altLang="ko-KR" dirty="0"/>
              <a:t>collections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collections.defaultdict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default_factory</a:t>
            </a:r>
            <a:r>
              <a:rPr lang="en-US" altLang="ko-KR" dirty="0"/>
              <a:t>, key=value,...)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딕셔너리</a:t>
            </a:r>
            <a:r>
              <a:rPr lang="en-US" altLang="ko-KR" dirty="0"/>
              <a:t>(dictionary)</a:t>
            </a:r>
            <a:r>
              <a:rPr lang="ko-KR" altLang="en-US" dirty="0"/>
              <a:t>와 거의 비슷하지만 </a:t>
            </a:r>
            <a:r>
              <a:rPr lang="en-US" altLang="ko-KR" dirty="0"/>
              <a:t>key</a:t>
            </a:r>
            <a:r>
              <a:rPr lang="ko-KR" altLang="en-US" dirty="0"/>
              <a:t>값이 없을 경우 미리 지정해 놓은 초기</a:t>
            </a:r>
            <a:r>
              <a:rPr lang="en-US" altLang="ko-KR" dirty="0"/>
              <a:t>(default)</a:t>
            </a:r>
            <a:r>
              <a:rPr lang="ko-KR" altLang="en-US" dirty="0"/>
              <a:t>값을 반환하는 </a:t>
            </a:r>
            <a:r>
              <a:rPr lang="en-US" altLang="ko-KR" dirty="0" smtClean="0"/>
              <a:t>dictionary</a:t>
            </a:r>
          </a:p>
          <a:p>
            <a:pPr lvl="2"/>
            <a:r>
              <a:rPr lang="en-US" altLang="ko-KR" dirty="0" err="1" smtClean="0"/>
              <a:t>default_factory</a:t>
            </a:r>
            <a:r>
              <a:rPr lang="ko-KR" altLang="en-US" dirty="0" smtClean="0"/>
              <a:t>는 </a:t>
            </a:r>
            <a:r>
              <a:rPr lang="en-US" altLang="ko-KR" dirty="0" err="1"/>
              <a:t>defaultdict</a:t>
            </a:r>
            <a:r>
              <a:rPr lang="ko-KR" altLang="en-US" dirty="0"/>
              <a:t>의 초기값을 지정하는 </a:t>
            </a:r>
            <a:r>
              <a:rPr lang="ko-KR" altLang="en-US" dirty="0" smtClean="0"/>
              <a:t>인자</a:t>
            </a:r>
            <a:endParaRPr lang="en-US" altLang="ko-KR" dirty="0"/>
          </a:p>
          <a:p>
            <a:pPr lvl="2"/>
            <a:r>
              <a:rPr lang="en-US" altLang="ko-KR" dirty="0" smtClean="0"/>
              <a:t>key1=value1,key2=value2</a:t>
            </a:r>
            <a:r>
              <a:rPr lang="en-US" altLang="ko-KR" dirty="0"/>
              <a:t>,...,</a:t>
            </a:r>
            <a:r>
              <a:rPr lang="en-US" altLang="ko-KR" dirty="0" err="1" smtClean="0"/>
              <a:t>keyn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valuen</a:t>
            </a:r>
            <a:r>
              <a:rPr lang="ko-KR" altLang="en-US" dirty="0" smtClean="0"/>
              <a:t>를 지정</a:t>
            </a:r>
            <a:endParaRPr lang="en-US" altLang="ko-KR" dirty="0" smtClean="0"/>
          </a:p>
          <a:p>
            <a:r>
              <a:rPr lang="en-US" altLang="ko-KR" dirty="0" err="1" smtClean="0"/>
              <a:t>collections.defaultdict</a:t>
            </a:r>
            <a:r>
              <a:rPr lang="en-US" altLang="ko-KR" dirty="0" smtClean="0"/>
              <a:t>(list)</a:t>
            </a:r>
          </a:p>
          <a:p>
            <a:pPr lvl="1"/>
            <a:r>
              <a:rPr lang="ko-KR" altLang="en-US" dirty="0" smtClean="0"/>
              <a:t>초기 값이 </a:t>
            </a:r>
            <a:r>
              <a:rPr lang="en-US" altLang="ko-KR" dirty="0" smtClean="0"/>
              <a:t>list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94382" y="4103075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p105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75" y="3459811"/>
            <a:ext cx="56959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유효한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사전 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바뀌지 않는 객체만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Scalar</a:t>
            </a:r>
          </a:p>
          <a:p>
            <a:pPr lvl="3"/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튜플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사전도 키로 사용 불가능</a:t>
            </a:r>
            <a:endParaRPr lang="en-US" altLang="ko-KR" dirty="0" smtClean="0"/>
          </a:p>
          <a:p>
            <a:pPr lvl="1"/>
            <a:r>
              <a:rPr lang="ko-KR" altLang="en-US" dirty="0" err="1"/>
              <a:t>해쉬</a:t>
            </a:r>
            <a:r>
              <a:rPr lang="ko-KR" altLang="en-US" dirty="0"/>
              <a:t> 가능한 객체</a:t>
            </a:r>
            <a:endParaRPr lang="en-US" altLang="ko-KR" dirty="0"/>
          </a:p>
          <a:p>
            <a:pPr lvl="2"/>
            <a:r>
              <a:rPr lang="ko-KR" altLang="en-US" dirty="0" smtClean="0"/>
              <a:t>함수</a:t>
            </a:r>
            <a:r>
              <a:rPr lang="en-US" altLang="ko-KR" dirty="0" smtClean="0"/>
              <a:t> hash()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검사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26354</TotalTime>
  <Words>635</Words>
  <Application>Microsoft Office PowerPoint</Application>
  <PresentationFormat>화면 슬라이드 쇼(4:3)</PresentationFormat>
  <Paragraphs>151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3장 내장 자료구조, 함수, 파일</vt:lpstr>
      <vt:lpstr>파일 ch03-study.ipynb</vt:lpstr>
      <vt:lpstr>튜플</vt:lpstr>
      <vt:lpstr>리스트</vt:lpstr>
      <vt:lpstr>모듈 bisect </vt:lpstr>
      <vt:lpstr>사전 </vt:lpstr>
      <vt:lpstr>내장 모듈 collections </vt:lpstr>
      <vt:lpstr>유효한 사전 키</vt:lpstr>
      <vt:lpstr>집합</vt:lpstr>
      <vt:lpstr>일부 인자만 취하기 </vt:lpstr>
      <vt:lpstr>Generator</vt:lpstr>
      <vt:lpstr>모듈 itertools</vt:lpstr>
      <vt:lpstr>주피터 셀 결과 한글 깨짐 처리</vt:lpstr>
      <vt:lpstr>바이트와 유니코드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Kang Py</cp:lastModifiedBy>
  <cp:revision>658</cp:revision>
  <dcterms:created xsi:type="dcterms:W3CDTF">2013-05-23T04:26:30Z</dcterms:created>
  <dcterms:modified xsi:type="dcterms:W3CDTF">2020-06-18T10:49:53Z</dcterms:modified>
</cp:coreProperties>
</file>