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</p:sldMasterIdLst>
  <p:notesMasterIdLst>
    <p:notesMasterId r:id="rId36"/>
  </p:notesMasterIdLst>
  <p:sldIdLst>
    <p:sldId id="592" r:id="rId3"/>
    <p:sldId id="638" r:id="rId4"/>
    <p:sldId id="664" r:id="rId5"/>
    <p:sldId id="682" r:id="rId6"/>
    <p:sldId id="683" r:id="rId7"/>
    <p:sldId id="665" r:id="rId8"/>
    <p:sldId id="692" r:id="rId9"/>
    <p:sldId id="693" r:id="rId10"/>
    <p:sldId id="666" r:id="rId11"/>
    <p:sldId id="667" r:id="rId12"/>
    <p:sldId id="668" r:id="rId13"/>
    <p:sldId id="669" r:id="rId14"/>
    <p:sldId id="672" r:id="rId15"/>
    <p:sldId id="673" r:id="rId16"/>
    <p:sldId id="694" r:id="rId17"/>
    <p:sldId id="681" r:id="rId18"/>
    <p:sldId id="684" r:id="rId19"/>
    <p:sldId id="697" r:id="rId20"/>
    <p:sldId id="680" r:id="rId21"/>
    <p:sldId id="674" r:id="rId22"/>
    <p:sldId id="675" r:id="rId23"/>
    <p:sldId id="676" r:id="rId24"/>
    <p:sldId id="677" r:id="rId25"/>
    <p:sldId id="678" r:id="rId26"/>
    <p:sldId id="679" r:id="rId27"/>
    <p:sldId id="685" r:id="rId28"/>
    <p:sldId id="686" r:id="rId29"/>
    <p:sldId id="687" r:id="rId30"/>
    <p:sldId id="688" r:id="rId31"/>
    <p:sldId id="691" r:id="rId32"/>
    <p:sldId id="696" r:id="rId33"/>
    <p:sldId id="689" r:id="rId34"/>
    <p:sldId id="695" r:id="rId35"/>
  </p:sldIdLst>
  <p:sldSz cx="9144000" cy="6858000" type="screen4x3"/>
  <p:notesSz cx="6858000" cy="9144000"/>
  <p:custDataLst>
    <p:tags r:id="rId37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2">
          <p15:clr>
            <a:srgbClr val="A4A3A4"/>
          </p15:clr>
        </p15:guide>
        <p15:guide id="2" orient="horz" pos="134">
          <p15:clr>
            <a:srgbClr val="A4A3A4"/>
          </p15:clr>
        </p15:guide>
        <p15:guide id="3" orient="horz" pos="710">
          <p15:clr>
            <a:srgbClr val="A4A3A4"/>
          </p15:clr>
        </p15:guide>
        <p15:guide id="4" orient="horz" pos="855">
          <p15:clr>
            <a:srgbClr val="A4A3A4"/>
          </p15:clr>
        </p15:guide>
        <p15:guide id="5" pos="2880">
          <p15:clr>
            <a:srgbClr val="A4A3A4"/>
          </p15:clr>
        </p15:guide>
        <p15:guide id="6" pos="5649">
          <p15:clr>
            <a:srgbClr val="A4A3A4"/>
          </p15:clr>
        </p15:guide>
        <p15:guide id="7" pos="1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5325B"/>
    <a:srgbClr val="175079"/>
    <a:srgbClr val="A4B543"/>
    <a:srgbClr val="C5D64C"/>
    <a:srgbClr val="DB4126"/>
    <a:srgbClr val="000000"/>
    <a:srgbClr val="3B3B3B"/>
    <a:srgbClr val="062474"/>
    <a:srgbClr val="D4E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50" autoAdjust="0"/>
    <p:restoredTop sz="94286" autoAdjust="0"/>
  </p:normalViewPr>
  <p:slideViewPr>
    <p:cSldViewPr snapToGrid="0">
      <p:cViewPr varScale="1">
        <p:scale>
          <a:sx n="92" d="100"/>
          <a:sy n="92" d="100"/>
        </p:scale>
        <p:origin x="102" y="216"/>
      </p:cViewPr>
      <p:guideLst>
        <p:guide orient="horz" pos="2282"/>
        <p:guide orient="horz" pos="134"/>
        <p:guide orient="horz" pos="710"/>
        <p:guide orient="horz" pos="855"/>
        <p:guide pos="2880"/>
        <p:guide pos="5649"/>
        <p:guide pos="11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1" d="100"/>
        <a:sy n="81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121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F8230-0520-4083-807F-7B220B43BFBD}" type="datetimeFigureOut">
              <a:rPr lang="ko-KR" altLang="en-US" smtClean="0"/>
              <a:pPr/>
              <a:t>2021-06-13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30CEF-DD1E-42F7-A72F-FEF9E199F7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808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91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735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8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12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155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711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613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5918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905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61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31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1427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325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/>
          <p:cNvGrpSpPr/>
          <p:nvPr userDrawn="1"/>
        </p:nvGrpSpPr>
        <p:grpSpPr>
          <a:xfrm>
            <a:off x="0" y="4722721"/>
            <a:ext cx="9144000" cy="2135279"/>
            <a:chOff x="0" y="3781425"/>
            <a:chExt cx="9144000" cy="2135279"/>
          </a:xfrm>
        </p:grpSpPr>
        <p:sp>
          <p:nvSpPr>
            <p:cNvPr id="53" name="직사각형 52"/>
            <p:cNvSpPr/>
            <p:nvPr/>
          </p:nvSpPr>
          <p:spPr>
            <a:xfrm>
              <a:off x="0" y="3983129"/>
              <a:ext cx="9144000" cy="1933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>
              <a:off x="8467725" y="3781425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그룹 22"/>
          <p:cNvGrpSpPr/>
          <p:nvPr userDrawn="1"/>
        </p:nvGrpSpPr>
        <p:grpSpPr>
          <a:xfrm>
            <a:off x="0" y="4316507"/>
            <a:ext cx="9140220" cy="2541494"/>
            <a:chOff x="0" y="3189175"/>
            <a:chExt cx="9140220" cy="1954325"/>
          </a:xfrm>
        </p:grpSpPr>
        <p:grpSp>
          <p:nvGrpSpPr>
            <p:cNvPr id="24" name="그룹 25"/>
            <p:cNvGrpSpPr/>
            <p:nvPr/>
          </p:nvGrpSpPr>
          <p:grpSpPr>
            <a:xfrm>
              <a:off x="0" y="3368675"/>
              <a:ext cx="9140220" cy="1774825"/>
              <a:chOff x="-1" y="3368675"/>
              <a:chExt cx="9140220" cy="1774825"/>
            </a:xfrm>
          </p:grpSpPr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6101819" y="3368675"/>
                <a:ext cx="3038400" cy="1774825"/>
              </a:xfrm>
              <a:prstGeom prst="rect">
                <a:avLst/>
              </a:prstGeom>
              <a:solidFill>
                <a:srgbClr val="39689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5"/>
              <p:cNvSpPr>
                <a:spLocks/>
              </p:cNvSpPr>
              <p:nvPr/>
            </p:nvSpPr>
            <p:spPr bwMode="auto">
              <a:xfrm>
                <a:off x="3046109" y="3368675"/>
                <a:ext cx="3204000" cy="1774825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8" y="973"/>
                  </a:cxn>
                  <a:cxn ang="0">
                    <a:pos x="3968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8" y="2235"/>
                  </a:cxn>
                  <a:cxn ang="0">
                    <a:pos x="3968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8" y="973"/>
                    </a:lnTo>
                    <a:lnTo>
                      <a:pt x="3968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8" y="2235"/>
                    </a:lnTo>
                    <a:lnTo>
                      <a:pt x="3968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7"/>
              <p:cNvSpPr>
                <a:spLocks/>
              </p:cNvSpPr>
              <p:nvPr/>
            </p:nvSpPr>
            <p:spPr bwMode="auto">
              <a:xfrm>
                <a:off x="-1" y="3368675"/>
                <a:ext cx="3204000" cy="1773238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7" y="973"/>
                  </a:cxn>
                  <a:cxn ang="0">
                    <a:pos x="3967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7" y="2235"/>
                  </a:cxn>
                  <a:cxn ang="0">
                    <a:pos x="3967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7" y="973"/>
                    </a:lnTo>
                    <a:lnTo>
                      <a:pt x="3967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7" y="2235"/>
                    </a:lnTo>
                    <a:lnTo>
                      <a:pt x="3967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rgbClr val="B3B8B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5" name="이등변 삼각형 24"/>
            <p:cNvSpPr/>
            <p:nvPr/>
          </p:nvSpPr>
          <p:spPr>
            <a:xfrm>
              <a:off x="8467725" y="3189175"/>
              <a:ext cx="276225" cy="238125"/>
            </a:xfrm>
            <a:prstGeom prst="triangle">
              <a:avLst/>
            </a:prstGeom>
            <a:solidFill>
              <a:srgbClr val="39689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65781" y="2083840"/>
            <a:ext cx="1753706" cy="1223265"/>
            <a:chOff x="4478338" y="563563"/>
            <a:chExt cx="3086100" cy="2152650"/>
          </a:xfrm>
        </p:grpSpPr>
        <p:sp>
          <p:nvSpPr>
            <p:cNvPr id="30" name="Freeform 70"/>
            <p:cNvSpPr>
              <a:spLocks/>
            </p:cNvSpPr>
            <p:nvPr/>
          </p:nvSpPr>
          <p:spPr bwMode="auto">
            <a:xfrm>
              <a:off x="4903788" y="563563"/>
              <a:ext cx="2660650" cy="2152650"/>
            </a:xfrm>
            <a:custGeom>
              <a:avLst/>
              <a:gdLst/>
              <a:ahLst/>
              <a:cxnLst>
                <a:cxn ang="0">
                  <a:pos x="642" y="170"/>
                </a:cxn>
                <a:cxn ang="0">
                  <a:pos x="558" y="30"/>
                </a:cxn>
                <a:cxn ang="0">
                  <a:pos x="558" y="30"/>
                </a:cxn>
                <a:cxn ang="0">
                  <a:pos x="548" y="18"/>
                </a:cxn>
                <a:cxn ang="0">
                  <a:pos x="536" y="8"/>
                </a:cxn>
                <a:cxn ang="0">
                  <a:pos x="536" y="8"/>
                </a:cxn>
                <a:cxn ang="0">
                  <a:pos x="520" y="2"/>
                </a:cxn>
                <a:cxn ang="0">
                  <a:pos x="506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8" y="2"/>
                </a:cxn>
                <a:cxn ang="0">
                  <a:pos x="38" y="6"/>
                </a:cxn>
                <a:cxn ang="0">
                  <a:pos x="26" y="10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10" y="28"/>
                </a:cxn>
                <a:cxn ang="0">
                  <a:pos x="4" y="38"/>
                </a:cxn>
                <a:cxn ang="0">
                  <a:pos x="0" y="50"/>
                </a:cxn>
                <a:cxn ang="0">
                  <a:pos x="0" y="62"/>
                </a:cxn>
                <a:cxn ang="0">
                  <a:pos x="0" y="1356"/>
                </a:cxn>
                <a:cxn ang="0">
                  <a:pos x="1676" y="1356"/>
                </a:cxn>
                <a:cxn ang="0">
                  <a:pos x="1676" y="230"/>
                </a:cxn>
                <a:cxn ang="0">
                  <a:pos x="1676" y="230"/>
                </a:cxn>
                <a:cxn ang="0">
                  <a:pos x="1676" y="218"/>
                </a:cxn>
                <a:cxn ang="0">
                  <a:pos x="1672" y="208"/>
                </a:cxn>
                <a:cxn ang="0">
                  <a:pos x="1666" y="196"/>
                </a:cxn>
                <a:cxn ang="0">
                  <a:pos x="1658" y="188"/>
                </a:cxn>
                <a:cxn ang="0">
                  <a:pos x="1658" y="188"/>
                </a:cxn>
                <a:cxn ang="0">
                  <a:pos x="1650" y="180"/>
                </a:cxn>
                <a:cxn ang="0">
                  <a:pos x="1638" y="174"/>
                </a:cxn>
                <a:cxn ang="0">
                  <a:pos x="1628" y="170"/>
                </a:cxn>
                <a:cxn ang="0">
                  <a:pos x="1616" y="170"/>
                </a:cxn>
                <a:cxn ang="0">
                  <a:pos x="642" y="170"/>
                </a:cxn>
              </a:cxnLst>
              <a:rect l="0" t="0" r="r" b="b"/>
              <a:pathLst>
                <a:path w="1676" h="1356">
                  <a:moveTo>
                    <a:pt x="642" y="170"/>
                  </a:moveTo>
                  <a:lnTo>
                    <a:pt x="558" y="30"/>
                  </a:lnTo>
                  <a:lnTo>
                    <a:pt x="558" y="30"/>
                  </a:lnTo>
                  <a:lnTo>
                    <a:pt x="548" y="18"/>
                  </a:lnTo>
                  <a:lnTo>
                    <a:pt x="536" y="8"/>
                  </a:lnTo>
                  <a:lnTo>
                    <a:pt x="536" y="8"/>
                  </a:lnTo>
                  <a:lnTo>
                    <a:pt x="520" y="2"/>
                  </a:lnTo>
                  <a:lnTo>
                    <a:pt x="506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8" y="2"/>
                  </a:lnTo>
                  <a:lnTo>
                    <a:pt x="38" y="6"/>
                  </a:lnTo>
                  <a:lnTo>
                    <a:pt x="26" y="1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0" y="28"/>
                  </a:lnTo>
                  <a:lnTo>
                    <a:pt x="4" y="38"/>
                  </a:lnTo>
                  <a:lnTo>
                    <a:pt x="0" y="50"/>
                  </a:lnTo>
                  <a:lnTo>
                    <a:pt x="0" y="62"/>
                  </a:lnTo>
                  <a:lnTo>
                    <a:pt x="0" y="1356"/>
                  </a:lnTo>
                  <a:lnTo>
                    <a:pt x="1676" y="1356"/>
                  </a:lnTo>
                  <a:lnTo>
                    <a:pt x="1676" y="230"/>
                  </a:lnTo>
                  <a:lnTo>
                    <a:pt x="1676" y="230"/>
                  </a:lnTo>
                  <a:lnTo>
                    <a:pt x="1676" y="218"/>
                  </a:lnTo>
                  <a:lnTo>
                    <a:pt x="1672" y="208"/>
                  </a:lnTo>
                  <a:lnTo>
                    <a:pt x="1666" y="196"/>
                  </a:lnTo>
                  <a:lnTo>
                    <a:pt x="1658" y="188"/>
                  </a:lnTo>
                  <a:lnTo>
                    <a:pt x="1658" y="188"/>
                  </a:lnTo>
                  <a:lnTo>
                    <a:pt x="1650" y="180"/>
                  </a:lnTo>
                  <a:lnTo>
                    <a:pt x="1638" y="174"/>
                  </a:lnTo>
                  <a:lnTo>
                    <a:pt x="1628" y="170"/>
                  </a:lnTo>
                  <a:lnTo>
                    <a:pt x="1616" y="170"/>
                  </a:lnTo>
                  <a:lnTo>
                    <a:pt x="642" y="170"/>
                  </a:lnTo>
                  <a:close/>
                </a:path>
              </a:pathLst>
            </a:custGeom>
            <a:solidFill>
              <a:srgbClr val="DE8E2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71"/>
            <p:cNvSpPr>
              <a:spLocks noEditPoints="1"/>
            </p:cNvSpPr>
            <p:nvPr/>
          </p:nvSpPr>
          <p:spPr bwMode="auto">
            <a:xfrm>
              <a:off x="4992688" y="935038"/>
              <a:ext cx="2482850" cy="1752600"/>
            </a:xfrm>
            <a:custGeom>
              <a:avLst/>
              <a:gdLst/>
              <a:ahLst/>
              <a:cxnLst>
                <a:cxn ang="0">
                  <a:pos x="1564" y="196"/>
                </a:cxn>
                <a:cxn ang="0">
                  <a:pos x="106" y="156"/>
                </a:cxn>
                <a:cxn ang="0">
                  <a:pos x="84" y="130"/>
                </a:cxn>
                <a:cxn ang="0">
                  <a:pos x="90" y="102"/>
                </a:cxn>
                <a:cxn ang="0">
                  <a:pos x="120" y="86"/>
                </a:cxn>
                <a:cxn ang="0">
                  <a:pos x="148" y="96"/>
                </a:cxn>
                <a:cxn ang="0">
                  <a:pos x="158" y="122"/>
                </a:cxn>
                <a:cxn ang="0">
                  <a:pos x="142" y="154"/>
                </a:cxn>
                <a:cxn ang="0">
                  <a:pos x="286" y="160"/>
                </a:cxn>
                <a:cxn ang="0">
                  <a:pos x="260" y="148"/>
                </a:cxn>
                <a:cxn ang="0">
                  <a:pos x="248" y="122"/>
                </a:cxn>
                <a:cxn ang="0">
                  <a:pos x="266" y="92"/>
                </a:cxn>
                <a:cxn ang="0">
                  <a:pos x="294" y="86"/>
                </a:cxn>
                <a:cxn ang="0">
                  <a:pos x="320" y="108"/>
                </a:cxn>
                <a:cxn ang="0">
                  <a:pos x="320" y="136"/>
                </a:cxn>
                <a:cxn ang="0">
                  <a:pos x="294" y="158"/>
                </a:cxn>
                <a:cxn ang="0">
                  <a:pos x="444" y="158"/>
                </a:cxn>
                <a:cxn ang="0">
                  <a:pos x="418" y="136"/>
                </a:cxn>
                <a:cxn ang="0">
                  <a:pos x="418" y="108"/>
                </a:cxn>
                <a:cxn ang="0">
                  <a:pos x="444" y="86"/>
                </a:cxn>
                <a:cxn ang="0">
                  <a:pos x="472" y="92"/>
                </a:cxn>
                <a:cxn ang="0">
                  <a:pos x="488" y="122"/>
                </a:cxn>
                <a:cxn ang="0">
                  <a:pos x="478" y="148"/>
                </a:cxn>
                <a:cxn ang="0">
                  <a:pos x="452" y="160"/>
                </a:cxn>
                <a:cxn ang="0">
                  <a:pos x="596" y="154"/>
                </a:cxn>
                <a:cxn ang="0">
                  <a:pos x="580" y="122"/>
                </a:cxn>
                <a:cxn ang="0">
                  <a:pos x="590" y="96"/>
                </a:cxn>
                <a:cxn ang="0">
                  <a:pos x="616" y="86"/>
                </a:cxn>
                <a:cxn ang="0">
                  <a:pos x="648" y="102"/>
                </a:cxn>
                <a:cxn ang="0">
                  <a:pos x="654" y="130"/>
                </a:cxn>
                <a:cxn ang="0">
                  <a:pos x="632" y="156"/>
                </a:cxn>
                <a:cxn ang="0">
                  <a:pos x="782" y="160"/>
                </a:cxn>
                <a:cxn ang="0">
                  <a:pos x="752" y="144"/>
                </a:cxn>
                <a:cxn ang="0">
                  <a:pos x="746" y="114"/>
                </a:cxn>
                <a:cxn ang="0">
                  <a:pos x="768" y="88"/>
                </a:cxn>
                <a:cxn ang="0">
                  <a:pos x="796" y="88"/>
                </a:cxn>
                <a:cxn ang="0">
                  <a:pos x="818" y="114"/>
                </a:cxn>
                <a:cxn ang="0">
                  <a:pos x="812" y="144"/>
                </a:cxn>
                <a:cxn ang="0">
                  <a:pos x="782" y="160"/>
                </a:cxn>
                <a:cxn ang="0">
                  <a:pos x="932" y="156"/>
                </a:cxn>
                <a:cxn ang="0">
                  <a:pos x="910" y="130"/>
                </a:cxn>
                <a:cxn ang="0">
                  <a:pos x="916" y="102"/>
                </a:cxn>
                <a:cxn ang="0">
                  <a:pos x="948" y="86"/>
                </a:cxn>
                <a:cxn ang="0">
                  <a:pos x="974" y="96"/>
                </a:cxn>
                <a:cxn ang="0">
                  <a:pos x="984" y="122"/>
                </a:cxn>
                <a:cxn ang="0">
                  <a:pos x="968" y="154"/>
                </a:cxn>
                <a:cxn ang="0">
                  <a:pos x="1112" y="160"/>
                </a:cxn>
                <a:cxn ang="0">
                  <a:pos x="1086" y="148"/>
                </a:cxn>
                <a:cxn ang="0">
                  <a:pos x="1076" y="122"/>
                </a:cxn>
                <a:cxn ang="0">
                  <a:pos x="1092" y="92"/>
                </a:cxn>
                <a:cxn ang="0">
                  <a:pos x="1120" y="86"/>
                </a:cxn>
                <a:cxn ang="0">
                  <a:pos x="1146" y="108"/>
                </a:cxn>
                <a:cxn ang="0">
                  <a:pos x="1146" y="136"/>
                </a:cxn>
                <a:cxn ang="0">
                  <a:pos x="1120" y="158"/>
                </a:cxn>
                <a:cxn ang="0">
                  <a:pos x="1270" y="158"/>
                </a:cxn>
                <a:cxn ang="0">
                  <a:pos x="1244" y="136"/>
                </a:cxn>
                <a:cxn ang="0">
                  <a:pos x="1244" y="108"/>
                </a:cxn>
                <a:cxn ang="0">
                  <a:pos x="1270" y="86"/>
                </a:cxn>
                <a:cxn ang="0">
                  <a:pos x="1298" y="92"/>
                </a:cxn>
                <a:cxn ang="0">
                  <a:pos x="1314" y="122"/>
                </a:cxn>
                <a:cxn ang="0">
                  <a:pos x="1304" y="148"/>
                </a:cxn>
                <a:cxn ang="0">
                  <a:pos x="1278" y="160"/>
                </a:cxn>
              </a:cxnLst>
              <a:rect l="0" t="0" r="r" b="b"/>
              <a:pathLst>
                <a:path w="1564" h="1104">
                  <a:moveTo>
                    <a:pt x="1368" y="0"/>
                  </a:moveTo>
                  <a:lnTo>
                    <a:pt x="0" y="0"/>
                  </a:lnTo>
                  <a:lnTo>
                    <a:pt x="0" y="1104"/>
                  </a:lnTo>
                  <a:lnTo>
                    <a:pt x="1564" y="1104"/>
                  </a:lnTo>
                  <a:lnTo>
                    <a:pt x="1564" y="196"/>
                  </a:lnTo>
                  <a:lnTo>
                    <a:pt x="1368" y="0"/>
                  </a:lnTo>
                  <a:close/>
                  <a:moveTo>
                    <a:pt x="120" y="160"/>
                  </a:moveTo>
                  <a:lnTo>
                    <a:pt x="120" y="160"/>
                  </a:lnTo>
                  <a:lnTo>
                    <a:pt x="114" y="158"/>
                  </a:lnTo>
                  <a:lnTo>
                    <a:pt x="106" y="156"/>
                  </a:lnTo>
                  <a:lnTo>
                    <a:pt x="100" y="154"/>
                  </a:lnTo>
                  <a:lnTo>
                    <a:pt x="94" y="148"/>
                  </a:lnTo>
                  <a:lnTo>
                    <a:pt x="90" y="144"/>
                  </a:lnTo>
                  <a:lnTo>
                    <a:pt x="86" y="136"/>
                  </a:lnTo>
                  <a:lnTo>
                    <a:pt x="84" y="130"/>
                  </a:lnTo>
                  <a:lnTo>
                    <a:pt x="84" y="122"/>
                  </a:lnTo>
                  <a:lnTo>
                    <a:pt x="84" y="122"/>
                  </a:lnTo>
                  <a:lnTo>
                    <a:pt x="84" y="114"/>
                  </a:lnTo>
                  <a:lnTo>
                    <a:pt x="86" y="108"/>
                  </a:lnTo>
                  <a:lnTo>
                    <a:pt x="90" y="102"/>
                  </a:lnTo>
                  <a:lnTo>
                    <a:pt x="94" y="96"/>
                  </a:lnTo>
                  <a:lnTo>
                    <a:pt x="100" y="92"/>
                  </a:lnTo>
                  <a:lnTo>
                    <a:pt x="106" y="88"/>
                  </a:lnTo>
                  <a:lnTo>
                    <a:pt x="114" y="86"/>
                  </a:lnTo>
                  <a:lnTo>
                    <a:pt x="120" y="86"/>
                  </a:lnTo>
                  <a:lnTo>
                    <a:pt x="120" y="86"/>
                  </a:lnTo>
                  <a:lnTo>
                    <a:pt x="128" y="86"/>
                  </a:lnTo>
                  <a:lnTo>
                    <a:pt x="136" y="88"/>
                  </a:lnTo>
                  <a:lnTo>
                    <a:pt x="142" y="92"/>
                  </a:lnTo>
                  <a:lnTo>
                    <a:pt x="148" y="96"/>
                  </a:lnTo>
                  <a:lnTo>
                    <a:pt x="152" y="102"/>
                  </a:lnTo>
                  <a:lnTo>
                    <a:pt x="156" y="108"/>
                  </a:lnTo>
                  <a:lnTo>
                    <a:pt x="158" y="114"/>
                  </a:lnTo>
                  <a:lnTo>
                    <a:pt x="158" y="122"/>
                  </a:lnTo>
                  <a:lnTo>
                    <a:pt x="158" y="122"/>
                  </a:lnTo>
                  <a:lnTo>
                    <a:pt x="158" y="130"/>
                  </a:lnTo>
                  <a:lnTo>
                    <a:pt x="156" y="136"/>
                  </a:lnTo>
                  <a:lnTo>
                    <a:pt x="152" y="144"/>
                  </a:lnTo>
                  <a:lnTo>
                    <a:pt x="148" y="148"/>
                  </a:lnTo>
                  <a:lnTo>
                    <a:pt x="142" y="154"/>
                  </a:lnTo>
                  <a:lnTo>
                    <a:pt x="136" y="156"/>
                  </a:lnTo>
                  <a:lnTo>
                    <a:pt x="128" y="158"/>
                  </a:lnTo>
                  <a:lnTo>
                    <a:pt x="120" y="160"/>
                  </a:lnTo>
                  <a:lnTo>
                    <a:pt x="120" y="160"/>
                  </a:lnTo>
                  <a:close/>
                  <a:moveTo>
                    <a:pt x="286" y="160"/>
                  </a:moveTo>
                  <a:lnTo>
                    <a:pt x="286" y="160"/>
                  </a:lnTo>
                  <a:lnTo>
                    <a:pt x="278" y="158"/>
                  </a:lnTo>
                  <a:lnTo>
                    <a:pt x="272" y="156"/>
                  </a:lnTo>
                  <a:lnTo>
                    <a:pt x="266" y="154"/>
                  </a:lnTo>
                  <a:lnTo>
                    <a:pt x="260" y="148"/>
                  </a:lnTo>
                  <a:lnTo>
                    <a:pt x="256" y="144"/>
                  </a:lnTo>
                  <a:lnTo>
                    <a:pt x="252" y="136"/>
                  </a:lnTo>
                  <a:lnTo>
                    <a:pt x="250" y="130"/>
                  </a:lnTo>
                  <a:lnTo>
                    <a:pt x="248" y="122"/>
                  </a:lnTo>
                  <a:lnTo>
                    <a:pt x="248" y="122"/>
                  </a:lnTo>
                  <a:lnTo>
                    <a:pt x="250" y="114"/>
                  </a:lnTo>
                  <a:lnTo>
                    <a:pt x="252" y="108"/>
                  </a:lnTo>
                  <a:lnTo>
                    <a:pt x="256" y="102"/>
                  </a:lnTo>
                  <a:lnTo>
                    <a:pt x="260" y="96"/>
                  </a:lnTo>
                  <a:lnTo>
                    <a:pt x="266" y="92"/>
                  </a:lnTo>
                  <a:lnTo>
                    <a:pt x="272" y="88"/>
                  </a:lnTo>
                  <a:lnTo>
                    <a:pt x="278" y="86"/>
                  </a:lnTo>
                  <a:lnTo>
                    <a:pt x="286" y="86"/>
                  </a:lnTo>
                  <a:lnTo>
                    <a:pt x="286" y="86"/>
                  </a:lnTo>
                  <a:lnTo>
                    <a:pt x="294" y="86"/>
                  </a:lnTo>
                  <a:lnTo>
                    <a:pt x="300" y="88"/>
                  </a:lnTo>
                  <a:lnTo>
                    <a:pt x="306" y="92"/>
                  </a:lnTo>
                  <a:lnTo>
                    <a:pt x="312" y="96"/>
                  </a:lnTo>
                  <a:lnTo>
                    <a:pt x="316" y="102"/>
                  </a:lnTo>
                  <a:lnTo>
                    <a:pt x="320" y="108"/>
                  </a:lnTo>
                  <a:lnTo>
                    <a:pt x="322" y="114"/>
                  </a:lnTo>
                  <a:lnTo>
                    <a:pt x="324" y="122"/>
                  </a:lnTo>
                  <a:lnTo>
                    <a:pt x="324" y="122"/>
                  </a:lnTo>
                  <a:lnTo>
                    <a:pt x="322" y="130"/>
                  </a:lnTo>
                  <a:lnTo>
                    <a:pt x="320" y="136"/>
                  </a:lnTo>
                  <a:lnTo>
                    <a:pt x="316" y="144"/>
                  </a:lnTo>
                  <a:lnTo>
                    <a:pt x="312" y="148"/>
                  </a:lnTo>
                  <a:lnTo>
                    <a:pt x="306" y="154"/>
                  </a:lnTo>
                  <a:lnTo>
                    <a:pt x="300" y="156"/>
                  </a:lnTo>
                  <a:lnTo>
                    <a:pt x="294" y="158"/>
                  </a:lnTo>
                  <a:lnTo>
                    <a:pt x="286" y="160"/>
                  </a:lnTo>
                  <a:lnTo>
                    <a:pt x="286" y="160"/>
                  </a:lnTo>
                  <a:close/>
                  <a:moveTo>
                    <a:pt x="452" y="160"/>
                  </a:moveTo>
                  <a:lnTo>
                    <a:pt x="452" y="160"/>
                  </a:lnTo>
                  <a:lnTo>
                    <a:pt x="444" y="158"/>
                  </a:lnTo>
                  <a:lnTo>
                    <a:pt x="436" y="156"/>
                  </a:lnTo>
                  <a:lnTo>
                    <a:pt x="430" y="154"/>
                  </a:lnTo>
                  <a:lnTo>
                    <a:pt x="424" y="148"/>
                  </a:lnTo>
                  <a:lnTo>
                    <a:pt x="420" y="144"/>
                  </a:lnTo>
                  <a:lnTo>
                    <a:pt x="418" y="136"/>
                  </a:lnTo>
                  <a:lnTo>
                    <a:pt x="414" y="130"/>
                  </a:lnTo>
                  <a:lnTo>
                    <a:pt x="414" y="122"/>
                  </a:lnTo>
                  <a:lnTo>
                    <a:pt x="414" y="122"/>
                  </a:lnTo>
                  <a:lnTo>
                    <a:pt x="414" y="114"/>
                  </a:lnTo>
                  <a:lnTo>
                    <a:pt x="418" y="108"/>
                  </a:lnTo>
                  <a:lnTo>
                    <a:pt x="420" y="102"/>
                  </a:lnTo>
                  <a:lnTo>
                    <a:pt x="424" y="96"/>
                  </a:lnTo>
                  <a:lnTo>
                    <a:pt x="430" y="92"/>
                  </a:lnTo>
                  <a:lnTo>
                    <a:pt x="436" y="88"/>
                  </a:lnTo>
                  <a:lnTo>
                    <a:pt x="444" y="86"/>
                  </a:lnTo>
                  <a:lnTo>
                    <a:pt x="452" y="86"/>
                  </a:lnTo>
                  <a:lnTo>
                    <a:pt x="452" y="86"/>
                  </a:lnTo>
                  <a:lnTo>
                    <a:pt x="458" y="86"/>
                  </a:lnTo>
                  <a:lnTo>
                    <a:pt x="466" y="88"/>
                  </a:lnTo>
                  <a:lnTo>
                    <a:pt x="472" y="92"/>
                  </a:lnTo>
                  <a:lnTo>
                    <a:pt x="478" y="96"/>
                  </a:lnTo>
                  <a:lnTo>
                    <a:pt x="482" y="102"/>
                  </a:lnTo>
                  <a:lnTo>
                    <a:pt x="486" y="108"/>
                  </a:lnTo>
                  <a:lnTo>
                    <a:pt x="488" y="114"/>
                  </a:lnTo>
                  <a:lnTo>
                    <a:pt x="488" y="122"/>
                  </a:lnTo>
                  <a:lnTo>
                    <a:pt x="488" y="122"/>
                  </a:lnTo>
                  <a:lnTo>
                    <a:pt x="488" y="130"/>
                  </a:lnTo>
                  <a:lnTo>
                    <a:pt x="486" y="136"/>
                  </a:lnTo>
                  <a:lnTo>
                    <a:pt x="482" y="144"/>
                  </a:lnTo>
                  <a:lnTo>
                    <a:pt x="478" y="148"/>
                  </a:lnTo>
                  <a:lnTo>
                    <a:pt x="472" y="154"/>
                  </a:lnTo>
                  <a:lnTo>
                    <a:pt x="466" y="156"/>
                  </a:lnTo>
                  <a:lnTo>
                    <a:pt x="458" y="158"/>
                  </a:lnTo>
                  <a:lnTo>
                    <a:pt x="452" y="160"/>
                  </a:lnTo>
                  <a:lnTo>
                    <a:pt x="452" y="160"/>
                  </a:lnTo>
                  <a:close/>
                  <a:moveTo>
                    <a:pt x="616" y="160"/>
                  </a:moveTo>
                  <a:lnTo>
                    <a:pt x="616" y="160"/>
                  </a:lnTo>
                  <a:lnTo>
                    <a:pt x="610" y="158"/>
                  </a:lnTo>
                  <a:lnTo>
                    <a:pt x="602" y="156"/>
                  </a:lnTo>
                  <a:lnTo>
                    <a:pt x="596" y="154"/>
                  </a:lnTo>
                  <a:lnTo>
                    <a:pt x="590" y="148"/>
                  </a:lnTo>
                  <a:lnTo>
                    <a:pt x="586" y="144"/>
                  </a:lnTo>
                  <a:lnTo>
                    <a:pt x="582" y="136"/>
                  </a:lnTo>
                  <a:lnTo>
                    <a:pt x="580" y="130"/>
                  </a:lnTo>
                  <a:lnTo>
                    <a:pt x="580" y="122"/>
                  </a:lnTo>
                  <a:lnTo>
                    <a:pt x="580" y="122"/>
                  </a:lnTo>
                  <a:lnTo>
                    <a:pt x="580" y="114"/>
                  </a:lnTo>
                  <a:lnTo>
                    <a:pt x="582" y="108"/>
                  </a:lnTo>
                  <a:lnTo>
                    <a:pt x="586" y="102"/>
                  </a:lnTo>
                  <a:lnTo>
                    <a:pt x="590" y="96"/>
                  </a:lnTo>
                  <a:lnTo>
                    <a:pt x="596" y="92"/>
                  </a:lnTo>
                  <a:lnTo>
                    <a:pt x="602" y="88"/>
                  </a:lnTo>
                  <a:lnTo>
                    <a:pt x="610" y="86"/>
                  </a:lnTo>
                  <a:lnTo>
                    <a:pt x="616" y="86"/>
                  </a:lnTo>
                  <a:lnTo>
                    <a:pt x="616" y="86"/>
                  </a:lnTo>
                  <a:lnTo>
                    <a:pt x="624" y="86"/>
                  </a:lnTo>
                  <a:lnTo>
                    <a:pt x="632" y="88"/>
                  </a:lnTo>
                  <a:lnTo>
                    <a:pt x="638" y="92"/>
                  </a:lnTo>
                  <a:lnTo>
                    <a:pt x="642" y="96"/>
                  </a:lnTo>
                  <a:lnTo>
                    <a:pt x="648" y="102"/>
                  </a:lnTo>
                  <a:lnTo>
                    <a:pt x="650" y="108"/>
                  </a:lnTo>
                  <a:lnTo>
                    <a:pt x="654" y="114"/>
                  </a:lnTo>
                  <a:lnTo>
                    <a:pt x="654" y="122"/>
                  </a:lnTo>
                  <a:lnTo>
                    <a:pt x="654" y="122"/>
                  </a:lnTo>
                  <a:lnTo>
                    <a:pt x="654" y="130"/>
                  </a:lnTo>
                  <a:lnTo>
                    <a:pt x="650" y="136"/>
                  </a:lnTo>
                  <a:lnTo>
                    <a:pt x="648" y="144"/>
                  </a:lnTo>
                  <a:lnTo>
                    <a:pt x="642" y="148"/>
                  </a:lnTo>
                  <a:lnTo>
                    <a:pt x="638" y="154"/>
                  </a:lnTo>
                  <a:lnTo>
                    <a:pt x="632" y="156"/>
                  </a:lnTo>
                  <a:lnTo>
                    <a:pt x="624" y="158"/>
                  </a:lnTo>
                  <a:lnTo>
                    <a:pt x="616" y="160"/>
                  </a:lnTo>
                  <a:lnTo>
                    <a:pt x="616" y="160"/>
                  </a:lnTo>
                  <a:close/>
                  <a:moveTo>
                    <a:pt x="782" y="160"/>
                  </a:moveTo>
                  <a:lnTo>
                    <a:pt x="782" y="160"/>
                  </a:lnTo>
                  <a:lnTo>
                    <a:pt x="774" y="158"/>
                  </a:lnTo>
                  <a:lnTo>
                    <a:pt x="768" y="156"/>
                  </a:lnTo>
                  <a:lnTo>
                    <a:pt x="762" y="154"/>
                  </a:lnTo>
                  <a:lnTo>
                    <a:pt x="756" y="148"/>
                  </a:lnTo>
                  <a:lnTo>
                    <a:pt x="752" y="144"/>
                  </a:lnTo>
                  <a:lnTo>
                    <a:pt x="748" y="136"/>
                  </a:lnTo>
                  <a:lnTo>
                    <a:pt x="746" y="130"/>
                  </a:lnTo>
                  <a:lnTo>
                    <a:pt x="744" y="122"/>
                  </a:lnTo>
                  <a:lnTo>
                    <a:pt x="744" y="122"/>
                  </a:lnTo>
                  <a:lnTo>
                    <a:pt x="746" y="114"/>
                  </a:lnTo>
                  <a:lnTo>
                    <a:pt x="748" y="108"/>
                  </a:lnTo>
                  <a:lnTo>
                    <a:pt x="752" y="102"/>
                  </a:lnTo>
                  <a:lnTo>
                    <a:pt x="756" y="96"/>
                  </a:lnTo>
                  <a:lnTo>
                    <a:pt x="762" y="92"/>
                  </a:lnTo>
                  <a:lnTo>
                    <a:pt x="768" y="88"/>
                  </a:lnTo>
                  <a:lnTo>
                    <a:pt x="774" y="86"/>
                  </a:lnTo>
                  <a:lnTo>
                    <a:pt x="782" y="86"/>
                  </a:lnTo>
                  <a:lnTo>
                    <a:pt x="782" y="86"/>
                  </a:lnTo>
                  <a:lnTo>
                    <a:pt x="790" y="86"/>
                  </a:lnTo>
                  <a:lnTo>
                    <a:pt x="796" y="88"/>
                  </a:lnTo>
                  <a:lnTo>
                    <a:pt x="802" y="92"/>
                  </a:lnTo>
                  <a:lnTo>
                    <a:pt x="808" y="96"/>
                  </a:lnTo>
                  <a:lnTo>
                    <a:pt x="812" y="102"/>
                  </a:lnTo>
                  <a:lnTo>
                    <a:pt x="816" y="108"/>
                  </a:lnTo>
                  <a:lnTo>
                    <a:pt x="818" y="114"/>
                  </a:lnTo>
                  <a:lnTo>
                    <a:pt x="820" y="122"/>
                  </a:lnTo>
                  <a:lnTo>
                    <a:pt x="820" y="122"/>
                  </a:lnTo>
                  <a:lnTo>
                    <a:pt x="818" y="130"/>
                  </a:lnTo>
                  <a:lnTo>
                    <a:pt x="816" y="136"/>
                  </a:lnTo>
                  <a:lnTo>
                    <a:pt x="812" y="144"/>
                  </a:lnTo>
                  <a:lnTo>
                    <a:pt x="808" y="148"/>
                  </a:lnTo>
                  <a:lnTo>
                    <a:pt x="802" y="154"/>
                  </a:lnTo>
                  <a:lnTo>
                    <a:pt x="796" y="156"/>
                  </a:lnTo>
                  <a:lnTo>
                    <a:pt x="790" y="158"/>
                  </a:lnTo>
                  <a:lnTo>
                    <a:pt x="782" y="160"/>
                  </a:lnTo>
                  <a:lnTo>
                    <a:pt x="782" y="160"/>
                  </a:lnTo>
                  <a:close/>
                  <a:moveTo>
                    <a:pt x="948" y="160"/>
                  </a:moveTo>
                  <a:lnTo>
                    <a:pt x="948" y="160"/>
                  </a:lnTo>
                  <a:lnTo>
                    <a:pt x="940" y="158"/>
                  </a:lnTo>
                  <a:lnTo>
                    <a:pt x="932" y="156"/>
                  </a:lnTo>
                  <a:lnTo>
                    <a:pt x="926" y="154"/>
                  </a:lnTo>
                  <a:lnTo>
                    <a:pt x="920" y="148"/>
                  </a:lnTo>
                  <a:lnTo>
                    <a:pt x="916" y="144"/>
                  </a:lnTo>
                  <a:lnTo>
                    <a:pt x="912" y="136"/>
                  </a:lnTo>
                  <a:lnTo>
                    <a:pt x="910" y="130"/>
                  </a:lnTo>
                  <a:lnTo>
                    <a:pt x="910" y="122"/>
                  </a:lnTo>
                  <a:lnTo>
                    <a:pt x="910" y="122"/>
                  </a:lnTo>
                  <a:lnTo>
                    <a:pt x="910" y="114"/>
                  </a:lnTo>
                  <a:lnTo>
                    <a:pt x="912" y="108"/>
                  </a:lnTo>
                  <a:lnTo>
                    <a:pt x="916" y="102"/>
                  </a:lnTo>
                  <a:lnTo>
                    <a:pt x="920" y="96"/>
                  </a:lnTo>
                  <a:lnTo>
                    <a:pt x="926" y="92"/>
                  </a:lnTo>
                  <a:lnTo>
                    <a:pt x="932" y="88"/>
                  </a:lnTo>
                  <a:lnTo>
                    <a:pt x="940" y="86"/>
                  </a:lnTo>
                  <a:lnTo>
                    <a:pt x="948" y="86"/>
                  </a:lnTo>
                  <a:lnTo>
                    <a:pt x="948" y="86"/>
                  </a:lnTo>
                  <a:lnTo>
                    <a:pt x="954" y="86"/>
                  </a:lnTo>
                  <a:lnTo>
                    <a:pt x="962" y="88"/>
                  </a:lnTo>
                  <a:lnTo>
                    <a:pt x="968" y="92"/>
                  </a:lnTo>
                  <a:lnTo>
                    <a:pt x="974" y="96"/>
                  </a:lnTo>
                  <a:lnTo>
                    <a:pt x="978" y="102"/>
                  </a:lnTo>
                  <a:lnTo>
                    <a:pt x="982" y="108"/>
                  </a:lnTo>
                  <a:lnTo>
                    <a:pt x="984" y="114"/>
                  </a:lnTo>
                  <a:lnTo>
                    <a:pt x="984" y="122"/>
                  </a:lnTo>
                  <a:lnTo>
                    <a:pt x="984" y="122"/>
                  </a:lnTo>
                  <a:lnTo>
                    <a:pt x="984" y="130"/>
                  </a:lnTo>
                  <a:lnTo>
                    <a:pt x="982" y="136"/>
                  </a:lnTo>
                  <a:lnTo>
                    <a:pt x="978" y="144"/>
                  </a:lnTo>
                  <a:lnTo>
                    <a:pt x="974" y="148"/>
                  </a:lnTo>
                  <a:lnTo>
                    <a:pt x="968" y="154"/>
                  </a:lnTo>
                  <a:lnTo>
                    <a:pt x="962" y="156"/>
                  </a:lnTo>
                  <a:lnTo>
                    <a:pt x="954" y="158"/>
                  </a:lnTo>
                  <a:lnTo>
                    <a:pt x="948" y="160"/>
                  </a:lnTo>
                  <a:lnTo>
                    <a:pt x="948" y="160"/>
                  </a:lnTo>
                  <a:close/>
                  <a:moveTo>
                    <a:pt x="1112" y="160"/>
                  </a:moveTo>
                  <a:lnTo>
                    <a:pt x="1112" y="160"/>
                  </a:lnTo>
                  <a:lnTo>
                    <a:pt x="1104" y="158"/>
                  </a:lnTo>
                  <a:lnTo>
                    <a:pt x="1098" y="156"/>
                  </a:lnTo>
                  <a:lnTo>
                    <a:pt x="1092" y="154"/>
                  </a:lnTo>
                  <a:lnTo>
                    <a:pt x="1086" y="148"/>
                  </a:lnTo>
                  <a:lnTo>
                    <a:pt x="1082" y="144"/>
                  </a:lnTo>
                  <a:lnTo>
                    <a:pt x="1078" y="136"/>
                  </a:lnTo>
                  <a:lnTo>
                    <a:pt x="1076" y="130"/>
                  </a:lnTo>
                  <a:lnTo>
                    <a:pt x="1076" y="122"/>
                  </a:lnTo>
                  <a:lnTo>
                    <a:pt x="1076" y="122"/>
                  </a:lnTo>
                  <a:lnTo>
                    <a:pt x="1076" y="114"/>
                  </a:lnTo>
                  <a:lnTo>
                    <a:pt x="1078" y="108"/>
                  </a:lnTo>
                  <a:lnTo>
                    <a:pt x="1082" y="102"/>
                  </a:lnTo>
                  <a:lnTo>
                    <a:pt x="1086" y="96"/>
                  </a:lnTo>
                  <a:lnTo>
                    <a:pt x="1092" y="92"/>
                  </a:lnTo>
                  <a:lnTo>
                    <a:pt x="1098" y="88"/>
                  </a:lnTo>
                  <a:lnTo>
                    <a:pt x="1104" y="86"/>
                  </a:lnTo>
                  <a:lnTo>
                    <a:pt x="1112" y="86"/>
                  </a:lnTo>
                  <a:lnTo>
                    <a:pt x="1112" y="86"/>
                  </a:lnTo>
                  <a:lnTo>
                    <a:pt x="1120" y="86"/>
                  </a:lnTo>
                  <a:lnTo>
                    <a:pt x="1126" y="88"/>
                  </a:lnTo>
                  <a:lnTo>
                    <a:pt x="1134" y="92"/>
                  </a:lnTo>
                  <a:lnTo>
                    <a:pt x="1138" y="96"/>
                  </a:lnTo>
                  <a:lnTo>
                    <a:pt x="1144" y="102"/>
                  </a:lnTo>
                  <a:lnTo>
                    <a:pt x="1146" y="108"/>
                  </a:lnTo>
                  <a:lnTo>
                    <a:pt x="1148" y="114"/>
                  </a:lnTo>
                  <a:lnTo>
                    <a:pt x="1150" y="122"/>
                  </a:lnTo>
                  <a:lnTo>
                    <a:pt x="1150" y="122"/>
                  </a:lnTo>
                  <a:lnTo>
                    <a:pt x="1148" y="130"/>
                  </a:lnTo>
                  <a:lnTo>
                    <a:pt x="1146" y="136"/>
                  </a:lnTo>
                  <a:lnTo>
                    <a:pt x="1144" y="144"/>
                  </a:lnTo>
                  <a:lnTo>
                    <a:pt x="1138" y="148"/>
                  </a:lnTo>
                  <a:lnTo>
                    <a:pt x="1134" y="154"/>
                  </a:lnTo>
                  <a:lnTo>
                    <a:pt x="1126" y="156"/>
                  </a:lnTo>
                  <a:lnTo>
                    <a:pt x="1120" y="158"/>
                  </a:lnTo>
                  <a:lnTo>
                    <a:pt x="1112" y="160"/>
                  </a:lnTo>
                  <a:lnTo>
                    <a:pt x="1112" y="160"/>
                  </a:lnTo>
                  <a:close/>
                  <a:moveTo>
                    <a:pt x="1278" y="160"/>
                  </a:moveTo>
                  <a:lnTo>
                    <a:pt x="1278" y="160"/>
                  </a:lnTo>
                  <a:lnTo>
                    <a:pt x="1270" y="158"/>
                  </a:lnTo>
                  <a:lnTo>
                    <a:pt x="1264" y="156"/>
                  </a:lnTo>
                  <a:lnTo>
                    <a:pt x="1256" y="154"/>
                  </a:lnTo>
                  <a:lnTo>
                    <a:pt x="1252" y="148"/>
                  </a:lnTo>
                  <a:lnTo>
                    <a:pt x="1246" y="144"/>
                  </a:lnTo>
                  <a:lnTo>
                    <a:pt x="1244" y="136"/>
                  </a:lnTo>
                  <a:lnTo>
                    <a:pt x="1242" y="130"/>
                  </a:lnTo>
                  <a:lnTo>
                    <a:pt x="1240" y="122"/>
                  </a:lnTo>
                  <a:lnTo>
                    <a:pt x="1240" y="122"/>
                  </a:lnTo>
                  <a:lnTo>
                    <a:pt x="1242" y="114"/>
                  </a:lnTo>
                  <a:lnTo>
                    <a:pt x="1244" y="108"/>
                  </a:lnTo>
                  <a:lnTo>
                    <a:pt x="1246" y="102"/>
                  </a:lnTo>
                  <a:lnTo>
                    <a:pt x="1252" y="96"/>
                  </a:lnTo>
                  <a:lnTo>
                    <a:pt x="1256" y="92"/>
                  </a:lnTo>
                  <a:lnTo>
                    <a:pt x="1264" y="88"/>
                  </a:lnTo>
                  <a:lnTo>
                    <a:pt x="1270" y="86"/>
                  </a:lnTo>
                  <a:lnTo>
                    <a:pt x="1278" y="86"/>
                  </a:lnTo>
                  <a:lnTo>
                    <a:pt x="1278" y="86"/>
                  </a:lnTo>
                  <a:lnTo>
                    <a:pt x="1286" y="86"/>
                  </a:lnTo>
                  <a:lnTo>
                    <a:pt x="1292" y="88"/>
                  </a:lnTo>
                  <a:lnTo>
                    <a:pt x="1298" y="92"/>
                  </a:lnTo>
                  <a:lnTo>
                    <a:pt x="1304" y="96"/>
                  </a:lnTo>
                  <a:lnTo>
                    <a:pt x="1308" y="102"/>
                  </a:lnTo>
                  <a:lnTo>
                    <a:pt x="1312" y="108"/>
                  </a:lnTo>
                  <a:lnTo>
                    <a:pt x="1314" y="114"/>
                  </a:lnTo>
                  <a:lnTo>
                    <a:pt x="1314" y="122"/>
                  </a:lnTo>
                  <a:lnTo>
                    <a:pt x="1314" y="122"/>
                  </a:lnTo>
                  <a:lnTo>
                    <a:pt x="1314" y="130"/>
                  </a:lnTo>
                  <a:lnTo>
                    <a:pt x="1312" y="136"/>
                  </a:lnTo>
                  <a:lnTo>
                    <a:pt x="1308" y="144"/>
                  </a:lnTo>
                  <a:lnTo>
                    <a:pt x="1304" y="148"/>
                  </a:lnTo>
                  <a:lnTo>
                    <a:pt x="1298" y="154"/>
                  </a:lnTo>
                  <a:lnTo>
                    <a:pt x="1292" y="156"/>
                  </a:lnTo>
                  <a:lnTo>
                    <a:pt x="1286" y="158"/>
                  </a:lnTo>
                  <a:lnTo>
                    <a:pt x="1278" y="160"/>
                  </a:lnTo>
                  <a:lnTo>
                    <a:pt x="1278" y="160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72"/>
            <p:cNvSpPr>
              <a:spLocks/>
            </p:cNvSpPr>
            <p:nvPr/>
          </p:nvSpPr>
          <p:spPr bwMode="auto">
            <a:xfrm>
              <a:off x="7164388" y="935038"/>
              <a:ext cx="311150" cy="311150"/>
            </a:xfrm>
            <a:custGeom>
              <a:avLst/>
              <a:gdLst/>
              <a:ahLst/>
              <a:cxnLst>
                <a:cxn ang="0">
                  <a:pos x="196" y="196"/>
                </a:cxn>
                <a:cxn ang="0">
                  <a:pos x="0" y="196"/>
                </a:cxn>
                <a:cxn ang="0">
                  <a:pos x="0" y="0"/>
                </a:cxn>
                <a:cxn ang="0">
                  <a:pos x="196" y="196"/>
                </a:cxn>
              </a:cxnLst>
              <a:rect l="0" t="0" r="r" b="b"/>
              <a:pathLst>
                <a:path w="196" h="196">
                  <a:moveTo>
                    <a:pt x="196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196" y="196"/>
                  </a:lnTo>
                  <a:close/>
                </a:path>
              </a:pathLst>
            </a:custGeom>
            <a:solidFill>
              <a:srgbClr val="CFCFC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73"/>
            <p:cNvSpPr>
              <a:spLocks/>
            </p:cNvSpPr>
            <p:nvPr/>
          </p:nvSpPr>
          <p:spPr bwMode="auto">
            <a:xfrm>
              <a:off x="4478338" y="1287463"/>
              <a:ext cx="3086100" cy="1428750"/>
            </a:xfrm>
            <a:custGeom>
              <a:avLst/>
              <a:gdLst/>
              <a:ahLst/>
              <a:cxnLst>
                <a:cxn ang="0">
                  <a:pos x="1668" y="42"/>
                </a:cxn>
                <a:cxn ang="0">
                  <a:pos x="1668" y="42"/>
                </a:cxn>
                <a:cxn ang="0">
                  <a:pos x="1664" y="34"/>
                </a:cxn>
                <a:cxn ang="0">
                  <a:pos x="1658" y="26"/>
                </a:cxn>
                <a:cxn ang="0">
                  <a:pos x="1652" y="18"/>
                </a:cxn>
                <a:cxn ang="0">
                  <a:pos x="1646" y="12"/>
                </a:cxn>
                <a:cxn ang="0">
                  <a:pos x="1646" y="12"/>
                </a:cxn>
                <a:cxn ang="0">
                  <a:pos x="1636" y="8"/>
                </a:cxn>
                <a:cxn ang="0">
                  <a:pos x="1628" y="4"/>
                </a:cxn>
                <a:cxn ang="0">
                  <a:pos x="1618" y="2"/>
                </a:cxn>
                <a:cxn ang="0">
                  <a:pos x="1610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6" y="2"/>
                </a:cxn>
                <a:cxn ang="0">
                  <a:pos x="32" y="6"/>
                </a:cxn>
                <a:cxn ang="0">
                  <a:pos x="20" y="14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4" y="38"/>
                </a:cxn>
                <a:cxn ang="0">
                  <a:pos x="0" y="52"/>
                </a:cxn>
                <a:cxn ang="0">
                  <a:pos x="0" y="66"/>
                </a:cxn>
                <a:cxn ang="0">
                  <a:pos x="2" y="80"/>
                </a:cxn>
                <a:cxn ang="0">
                  <a:pos x="268" y="900"/>
                </a:cxn>
                <a:cxn ang="0">
                  <a:pos x="1944" y="900"/>
                </a:cxn>
                <a:cxn ang="0">
                  <a:pos x="1668" y="42"/>
                </a:cxn>
              </a:cxnLst>
              <a:rect l="0" t="0" r="r" b="b"/>
              <a:pathLst>
                <a:path w="1944" h="900">
                  <a:moveTo>
                    <a:pt x="1668" y="42"/>
                  </a:moveTo>
                  <a:lnTo>
                    <a:pt x="1668" y="42"/>
                  </a:lnTo>
                  <a:lnTo>
                    <a:pt x="1664" y="34"/>
                  </a:lnTo>
                  <a:lnTo>
                    <a:pt x="1658" y="26"/>
                  </a:lnTo>
                  <a:lnTo>
                    <a:pt x="1652" y="18"/>
                  </a:lnTo>
                  <a:lnTo>
                    <a:pt x="1646" y="12"/>
                  </a:lnTo>
                  <a:lnTo>
                    <a:pt x="1646" y="12"/>
                  </a:lnTo>
                  <a:lnTo>
                    <a:pt x="1636" y="8"/>
                  </a:lnTo>
                  <a:lnTo>
                    <a:pt x="1628" y="4"/>
                  </a:lnTo>
                  <a:lnTo>
                    <a:pt x="1618" y="2"/>
                  </a:lnTo>
                  <a:lnTo>
                    <a:pt x="161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6" y="2"/>
                  </a:lnTo>
                  <a:lnTo>
                    <a:pt x="32" y="6"/>
                  </a:lnTo>
                  <a:lnTo>
                    <a:pt x="20" y="1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4" y="38"/>
                  </a:lnTo>
                  <a:lnTo>
                    <a:pt x="0" y="52"/>
                  </a:lnTo>
                  <a:lnTo>
                    <a:pt x="0" y="66"/>
                  </a:lnTo>
                  <a:lnTo>
                    <a:pt x="2" y="80"/>
                  </a:lnTo>
                  <a:lnTo>
                    <a:pt x="268" y="900"/>
                  </a:lnTo>
                  <a:lnTo>
                    <a:pt x="1944" y="900"/>
                  </a:lnTo>
                  <a:lnTo>
                    <a:pt x="1668" y="42"/>
                  </a:lnTo>
                  <a:close/>
                </a:path>
              </a:pathLst>
            </a:custGeom>
            <a:solidFill>
              <a:srgbClr val="FBC15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8" name="그룹 37"/>
          <p:cNvGrpSpPr/>
          <p:nvPr userDrawn="1"/>
        </p:nvGrpSpPr>
        <p:grpSpPr>
          <a:xfrm>
            <a:off x="1024309" y="5367850"/>
            <a:ext cx="809200" cy="680276"/>
            <a:chOff x="10845804" y="1177925"/>
            <a:chExt cx="936621" cy="787400"/>
          </a:xfrm>
          <a:solidFill>
            <a:schemeClr val="bg1"/>
          </a:solidFill>
          <a:effectLst/>
        </p:grpSpPr>
        <p:sp>
          <p:nvSpPr>
            <p:cNvPr id="39" name="Freeform 204"/>
            <p:cNvSpPr>
              <a:spLocks noEditPoints="1"/>
            </p:cNvSpPr>
            <p:nvPr/>
          </p:nvSpPr>
          <p:spPr bwMode="auto">
            <a:xfrm>
              <a:off x="10845804" y="1517650"/>
              <a:ext cx="479426" cy="447675"/>
            </a:xfrm>
            <a:custGeom>
              <a:avLst/>
              <a:gdLst/>
              <a:ahLst/>
              <a:cxnLst>
                <a:cxn ang="0">
                  <a:pos x="302" y="108"/>
                </a:cxn>
                <a:cxn ang="0">
                  <a:pos x="298" y="86"/>
                </a:cxn>
                <a:cxn ang="0">
                  <a:pos x="290" y="66"/>
                </a:cxn>
                <a:cxn ang="0">
                  <a:pos x="276" y="48"/>
                </a:cxn>
                <a:cxn ang="0">
                  <a:pos x="234" y="20"/>
                </a:cxn>
                <a:cxn ang="0">
                  <a:pos x="180" y="4"/>
                </a:cxn>
                <a:cxn ang="0">
                  <a:pos x="150" y="0"/>
                </a:cxn>
                <a:cxn ang="0">
                  <a:pos x="92" y="10"/>
                </a:cxn>
                <a:cxn ang="0">
                  <a:pos x="44" y="32"/>
                </a:cxn>
                <a:cxn ang="0">
                  <a:pos x="18" y="58"/>
                </a:cxn>
                <a:cxn ang="0">
                  <a:pos x="6" y="76"/>
                </a:cxn>
                <a:cxn ang="0">
                  <a:pos x="0" y="98"/>
                </a:cxn>
                <a:cxn ang="0">
                  <a:pos x="0" y="108"/>
                </a:cxn>
                <a:cxn ang="0">
                  <a:pos x="2" y="128"/>
                </a:cxn>
                <a:cxn ang="0">
                  <a:pos x="22" y="164"/>
                </a:cxn>
                <a:cxn ang="0">
                  <a:pos x="56" y="192"/>
                </a:cxn>
                <a:cxn ang="0">
                  <a:pos x="102" y="210"/>
                </a:cxn>
                <a:cxn ang="0">
                  <a:pos x="126" y="216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202" y="210"/>
                </a:cxn>
                <a:cxn ang="0">
                  <a:pos x="248" y="192"/>
                </a:cxn>
                <a:cxn ang="0">
                  <a:pos x="280" y="164"/>
                </a:cxn>
                <a:cxn ang="0">
                  <a:pos x="298" y="128"/>
                </a:cxn>
                <a:cxn ang="0">
                  <a:pos x="302" y="108"/>
                </a:cxn>
                <a:cxn ang="0">
                  <a:pos x="84" y="126"/>
                </a:cxn>
                <a:cxn ang="0">
                  <a:pos x="78" y="124"/>
                </a:cxn>
                <a:cxn ang="0">
                  <a:pos x="68" y="116"/>
                </a:cxn>
                <a:cxn ang="0">
                  <a:pos x="66" y="108"/>
                </a:cxn>
                <a:cxn ang="0">
                  <a:pos x="72" y="96"/>
                </a:cxn>
                <a:cxn ang="0">
                  <a:pos x="84" y="92"/>
                </a:cxn>
                <a:cxn ang="0">
                  <a:pos x="90" y="92"/>
                </a:cxn>
                <a:cxn ang="0">
                  <a:pos x="100" y="102"/>
                </a:cxn>
                <a:cxn ang="0">
                  <a:pos x="102" y="108"/>
                </a:cxn>
                <a:cxn ang="0">
                  <a:pos x="96" y="122"/>
                </a:cxn>
                <a:cxn ang="0">
                  <a:pos x="84" y="126"/>
                </a:cxn>
                <a:cxn ang="0">
                  <a:pos x="128" y="216"/>
                </a:cxn>
                <a:cxn ang="0">
                  <a:pos x="132" y="216"/>
                </a:cxn>
                <a:cxn ang="0">
                  <a:pos x="150" y="126"/>
                </a:cxn>
                <a:cxn ang="0">
                  <a:pos x="144" y="124"/>
                </a:cxn>
                <a:cxn ang="0">
                  <a:pos x="134" y="116"/>
                </a:cxn>
                <a:cxn ang="0">
                  <a:pos x="134" y="108"/>
                </a:cxn>
                <a:cxn ang="0">
                  <a:pos x="138" y="96"/>
                </a:cxn>
                <a:cxn ang="0">
                  <a:pos x="150" y="92"/>
                </a:cxn>
                <a:cxn ang="0">
                  <a:pos x="158" y="92"/>
                </a:cxn>
                <a:cxn ang="0">
                  <a:pos x="166" y="102"/>
                </a:cxn>
                <a:cxn ang="0">
                  <a:pos x="168" y="108"/>
                </a:cxn>
                <a:cxn ang="0">
                  <a:pos x="162" y="122"/>
                </a:cxn>
                <a:cxn ang="0">
                  <a:pos x="150" y="126"/>
                </a:cxn>
                <a:cxn ang="0">
                  <a:pos x="214" y="126"/>
                </a:cxn>
                <a:cxn ang="0">
                  <a:pos x="208" y="124"/>
                </a:cxn>
                <a:cxn ang="0">
                  <a:pos x="198" y="116"/>
                </a:cxn>
                <a:cxn ang="0">
                  <a:pos x="196" y="108"/>
                </a:cxn>
                <a:cxn ang="0">
                  <a:pos x="202" y="96"/>
                </a:cxn>
                <a:cxn ang="0">
                  <a:pos x="214" y="92"/>
                </a:cxn>
                <a:cxn ang="0">
                  <a:pos x="222" y="92"/>
                </a:cxn>
                <a:cxn ang="0">
                  <a:pos x="230" y="102"/>
                </a:cxn>
                <a:cxn ang="0">
                  <a:pos x="232" y="108"/>
                </a:cxn>
                <a:cxn ang="0">
                  <a:pos x="226" y="122"/>
                </a:cxn>
                <a:cxn ang="0">
                  <a:pos x="214" y="126"/>
                </a:cxn>
              </a:cxnLst>
              <a:rect l="0" t="0" r="r" b="b"/>
              <a:pathLst>
                <a:path w="302" h="282">
                  <a:moveTo>
                    <a:pt x="302" y="108"/>
                  </a:moveTo>
                  <a:lnTo>
                    <a:pt x="302" y="108"/>
                  </a:lnTo>
                  <a:lnTo>
                    <a:pt x="300" y="98"/>
                  </a:lnTo>
                  <a:lnTo>
                    <a:pt x="298" y="86"/>
                  </a:lnTo>
                  <a:lnTo>
                    <a:pt x="294" y="76"/>
                  </a:lnTo>
                  <a:lnTo>
                    <a:pt x="290" y="66"/>
                  </a:lnTo>
                  <a:lnTo>
                    <a:pt x="282" y="58"/>
                  </a:lnTo>
                  <a:lnTo>
                    <a:pt x="276" y="48"/>
                  </a:lnTo>
                  <a:lnTo>
                    <a:pt x="258" y="32"/>
                  </a:lnTo>
                  <a:lnTo>
                    <a:pt x="234" y="20"/>
                  </a:lnTo>
                  <a:lnTo>
                    <a:pt x="210" y="10"/>
                  </a:lnTo>
                  <a:lnTo>
                    <a:pt x="180" y="4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20" y="4"/>
                  </a:lnTo>
                  <a:lnTo>
                    <a:pt x="92" y="10"/>
                  </a:lnTo>
                  <a:lnTo>
                    <a:pt x="66" y="20"/>
                  </a:lnTo>
                  <a:lnTo>
                    <a:pt x="44" y="32"/>
                  </a:lnTo>
                  <a:lnTo>
                    <a:pt x="26" y="48"/>
                  </a:lnTo>
                  <a:lnTo>
                    <a:pt x="18" y="58"/>
                  </a:lnTo>
                  <a:lnTo>
                    <a:pt x="12" y="66"/>
                  </a:lnTo>
                  <a:lnTo>
                    <a:pt x="6" y="76"/>
                  </a:lnTo>
                  <a:lnTo>
                    <a:pt x="2" y="86"/>
                  </a:lnTo>
                  <a:lnTo>
                    <a:pt x="0" y="98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8"/>
                  </a:lnTo>
                  <a:lnTo>
                    <a:pt x="10" y="146"/>
                  </a:lnTo>
                  <a:lnTo>
                    <a:pt x="22" y="164"/>
                  </a:lnTo>
                  <a:lnTo>
                    <a:pt x="36" y="180"/>
                  </a:lnTo>
                  <a:lnTo>
                    <a:pt x="56" y="192"/>
                  </a:lnTo>
                  <a:lnTo>
                    <a:pt x="78" y="202"/>
                  </a:lnTo>
                  <a:lnTo>
                    <a:pt x="102" y="210"/>
                  </a:lnTo>
                  <a:lnTo>
                    <a:pt x="128" y="216"/>
                  </a:lnTo>
                  <a:lnTo>
                    <a:pt x="126" y="216"/>
                  </a:lnTo>
                  <a:lnTo>
                    <a:pt x="212" y="282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4" y="216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202" y="210"/>
                  </a:lnTo>
                  <a:lnTo>
                    <a:pt x="226" y="202"/>
                  </a:lnTo>
                  <a:lnTo>
                    <a:pt x="248" y="192"/>
                  </a:lnTo>
                  <a:lnTo>
                    <a:pt x="266" y="178"/>
                  </a:lnTo>
                  <a:lnTo>
                    <a:pt x="280" y="164"/>
                  </a:lnTo>
                  <a:lnTo>
                    <a:pt x="292" y="146"/>
                  </a:lnTo>
                  <a:lnTo>
                    <a:pt x="298" y="128"/>
                  </a:lnTo>
                  <a:lnTo>
                    <a:pt x="300" y="118"/>
                  </a:lnTo>
                  <a:lnTo>
                    <a:pt x="302" y="108"/>
                  </a:lnTo>
                  <a:lnTo>
                    <a:pt x="302" y="108"/>
                  </a:lnTo>
                  <a:close/>
                  <a:moveTo>
                    <a:pt x="84" y="126"/>
                  </a:moveTo>
                  <a:lnTo>
                    <a:pt x="84" y="126"/>
                  </a:lnTo>
                  <a:lnTo>
                    <a:pt x="78" y="124"/>
                  </a:lnTo>
                  <a:lnTo>
                    <a:pt x="72" y="122"/>
                  </a:lnTo>
                  <a:lnTo>
                    <a:pt x="68" y="116"/>
                  </a:lnTo>
                  <a:lnTo>
                    <a:pt x="66" y="108"/>
                  </a:lnTo>
                  <a:lnTo>
                    <a:pt x="66" y="108"/>
                  </a:lnTo>
                  <a:lnTo>
                    <a:pt x="68" y="102"/>
                  </a:lnTo>
                  <a:lnTo>
                    <a:pt x="72" y="96"/>
                  </a:lnTo>
                  <a:lnTo>
                    <a:pt x="78" y="92"/>
                  </a:lnTo>
                  <a:lnTo>
                    <a:pt x="84" y="92"/>
                  </a:lnTo>
                  <a:lnTo>
                    <a:pt x="84" y="92"/>
                  </a:lnTo>
                  <a:lnTo>
                    <a:pt x="90" y="92"/>
                  </a:lnTo>
                  <a:lnTo>
                    <a:pt x="96" y="96"/>
                  </a:lnTo>
                  <a:lnTo>
                    <a:pt x="100" y="102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100" y="116"/>
                  </a:lnTo>
                  <a:lnTo>
                    <a:pt x="96" y="122"/>
                  </a:lnTo>
                  <a:lnTo>
                    <a:pt x="90" y="124"/>
                  </a:lnTo>
                  <a:lnTo>
                    <a:pt x="84" y="126"/>
                  </a:lnTo>
                  <a:lnTo>
                    <a:pt x="84" y="126"/>
                  </a:lnTo>
                  <a:close/>
                  <a:moveTo>
                    <a:pt x="128" y="216"/>
                  </a:moveTo>
                  <a:lnTo>
                    <a:pt x="128" y="216"/>
                  </a:lnTo>
                  <a:lnTo>
                    <a:pt x="132" y="216"/>
                  </a:lnTo>
                  <a:lnTo>
                    <a:pt x="128" y="216"/>
                  </a:lnTo>
                  <a:close/>
                  <a:moveTo>
                    <a:pt x="150" y="126"/>
                  </a:moveTo>
                  <a:lnTo>
                    <a:pt x="150" y="126"/>
                  </a:lnTo>
                  <a:lnTo>
                    <a:pt x="144" y="124"/>
                  </a:lnTo>
                  <a:lnTo>
                    <a:pt x="138" y="122"/>
                  </a:lnTo>
                  <a:lnTo>
                    <a:pt x="134" y="116"/>
                  </a:lnTo>
                  <a:lnTo>
                    <a:pt x="134" y="108"/>
                  </a:lnTo>
                  <a:lnTo>
                    <a:pt x="134" y="108"/>
                  </a:lnTo>
                  <a:lnTo>
                    <a:pt x="134" y="102"/>
                  </a:lnTo>
                  <a:lnTo>
                    <a:pt x="138" y="96"/>
                  </a:lnTo>
                  <a:lnTo>
                    <a:pt x="144" y="92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58" y="92"/>
                  </a:lnTo>
                  <a:lnTo>
                    <a:pt x="162" y="96"/>
                  </a:lnTo>
                  <a:lnTo>
                    <a:pt x="166" y="102"/>
                  </a:lnTo>
                  <a:lnTo>
                    <a:pt x="168" y="108"/>
                  </a:lnTo>
                  <a:lnTo>
                    <a:pt x="168" y="108"/>
                  </a:lnTo>
                  <a:lnTo>
                    <a:pt x="166" y="116"/>
                  </a:lnTo>
                  <a:lnTo>
                    <a:pt x="162" y="122"/>
                  </a:lnTo>
                  <a:lnTo>
                    <a:pt x="158" y="124"/>
                  </a:lnTo>
                  <a:lnTo>
                    <a:pt x="150" y="126"/>
                  </a:lnTo>
                  <a:lnTo>
                    <a:pt x="150" y="126"/>
                  </a:lnTo>
                  <a:close/>
                  <a:moveTo>
                    <a:pt x="214" y="126"/>
                  </a:moveTo>
                  <a:lnTo>
                    <a:pt x="214" y="126"/>
                  </a:lnTo>
                  <a:lnTo>
                    <a:pt x="208" y="124"/>
                  </a:lnTo>
                  <a:lnTo>
                    <a:pt x="202" y="122"/>
                  </a:lnTo>
                  <a:lnTo>
                    <a:pt x="198" y="116"/>
                  </a:lnTo>
                  <a:lnTo>
                    <a:pt x="196" y="108"/>
                  </a:lnTo>
                  <a:lnTo>
                    <a:pt x="196" y="108"/>
                  </a:lnTo>
                  <a:lnTo>
                    <a:pt x="198" y="102"/>
                  </a:lnTo>
                  <a:lnTo>
                    <a:pt x="202" y="96"/>
                  </a:lnTo>
                  <a:lnTo>
                    <a:pt x="208" y="92"/>
                  </a:lnTo>
                  <a:lnTo>
                    <a:pt x="214" y="92"/>
                  </a:lnTo>
                  <a:lnTo>
                    <a:pt x="214" y="92"/>
                  </a:lnTo>
                  <a:lnTo>
                    <a:pt x="222" y="92"/>
                  </a:lnTo>
                  <a:lnTo>
                    <a:pt x="226" y="96"/>
                  </a:lnTo>
                  <a:lnTo>
                    <a:pt x="230" y="102"/>
                  </a:lnTo>
                  <a:lnTo>
                    <a:pt x="232" y="108"/>
                  </a:lnTo>
                  <a:lnTo>
                    <a:pt x="232" y="108"/>
                  </a:lnTo>
                  <a:lnTo>
                    <a:pt x="230" y="116"/>
                  </a:lnTo>
                  <a:lnTo>
                    <a:pt x="226" y="122"/>
                  </a:lnTo>
                  <a:lnTo>
                    <a:pt x="222" y="124"/>
                  </a:lnTo>
                  <a:lnTo>
                    <a:pt x="214" y="126"/>
                  </a:lnTo>
                  <a:lnTo>
                    <a:pt x="214" y="1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06"/>
            <p:cNvSpPr>
              <a:spLocks noEditPoints="1"/>
            </p:cNvSpPr>
            <p:nvPr/>
          </p:nvSpPr>
          <p:spPr bwMode="auto">
            <a:xfrm>
              <a:off x="10979150" y="1177925"/>
              <a:ext cx="803275" cy="739775"/>
            </a:xfrm>
            <a:custGeom>
              <a:avLst/>
              <a:gdLst/>
              <a:ahLst/>
              <a:cxnLst>
                <a:cxn ang="0">
                  <a:pos x="506" y="164"/>
                </a:cxn>
                <a:cxn ang="0">
                  <a:pos x="488" y="112"/>
                </a:cxn>
                <a:cxn ang="0">
                  <a:pos x="450" y="66"/>
                </a:cxn>
                <a:cxn ang="0">
                  <a:pos x="396" y="32"/>
                </a:cxn>
                <a:cxn ang="0">
                  <a:pos x="328" y="10"/>
                </a:cxn>
                <a:cxn ang="0">
                  <a:pos x="254" y="0"/>
                </a:cxn>
                <a:cxn ang="0">
                  <a:pos x="202" y="4"/>
                </a:cxn>
                <a:cxn ang="0">
                  <a:pos x="132" y="22"/>
                </a:cxn>
                <a:cxn ang="0">
                  <a:pos x="74" y="54"/>
                </a:cxn>
                <a:cxn ang="0">
                  <a:pos x="30" y="96"/>
                </a:cxn>
                <a:cxn ang="0">
                  <a:pos x="6" y="146"/>
                </a:cxn>
                <a:cxn ang="0">
                  <a:pos x="0" y="182"/>
                </a:cxn>
                <a:cxn ang="0">
                  <a:pos x="34" y="198"/>
                </a:cxn>
                <a:cxn ang="0">
                  <a:pos x="84" y="196"/>
                </a:cxn>
                <a:cxn ang="0">
                  <a:pos x="136" y="206"/>
                </a:cxn>
                <a:cxn ang="0">
                  <a:pos x="180" y="224"/>
                </a:cxn>
                <a:cxn ang="0">
                  <a:pos x="214" y="252"/>
                </a:cxn>
                <a:cxn ang="0">
                  <a:pos x="236" y="284"/>
                </a:cxn>
                <a:cxn ang="0">
                  <a:pos x="244" y="322"/>
                </a:cxn>
                <a:cxn ang="0">
                  <a:pos x="242" y="344"/>
                </a:cxn>
                <a:cxn ang="0">
                  <a:pos x="266" y="364"/>
                </a:cxn>
                <a:cxn ang="0">
                  <a:pos x="258" y="466"/>
                </a:cxn>
                <a:cxn ang="0">
                  <a:pos x="424" y="316"/>
                </a:cxn>
                <a:cxn ang="0">
                  <a:pos x="458" y="290"/>
                </a:cxn>
                <a:cxn ang="0">
                  <a:pos x="494" y="240"/>
                </a:cxn>
                <a:cxn ang="0">
                  <a:pos x="506" y="182"/>
                </a:cxn>
                <a:cxn ang="0">
                  <a:pos x="154" y="202"/>
                </a:cxn>
                <a:cxn ang="0">
                  <a:pos x="130" y="192"/>
                </a:cxn>
                <a:cxn ang="0">
                  <a:pos x="120" y="170"/>
                </a:cxn>
                <a:cxn ang="0">
                  <a:pos x="122" y="158"/>
                </a:cxn>
                <a:cxn ang="0">
                  <a:pos x="140" y="142"/>
                </a:cxn>
                <a:cxn ang="0">
                  <a:pos x="154" y="140"/>
                </a:cxn>
                <a:cxn ang="0">
                  <a:pos x="176" y="148"/>
                </a:cxn>
                <a:cxn ang="0">
                  <a:pos x="186" y="164"/>
                </a:cxn>
                <a:cxn ang="0">
                  <a:pos x="186" y="176"/>
                </a:cxn>
                <a:cxn ang="0">
                  <a:pos x="176" y="192"/>
                </a:cxn>
                <a:cxn ang="0">
                  <a:pos x="154" y="202"/>
                </a:cxn>
                <a:cxn ang="0">
                  <a:pos x="254" y="202"/>
                </a:cxn>
                <a:cxn ang="0">
                  <a:pos x="232" y="192"/>
                </a:cxn>
                <a:cxn ang="0">
                  <a:pos x="222" y="176"/>
                </a:cxn>
                <a:cxn ang="0">
                  <a:pos x="222" y="164"/>
                </a:cxn>
                <a:cxn ang="0">
                  <a:pos x="232" y="148"/>
                </a:cxn>
                <a:cxn ang="0">
                  <a:pos x="254" y="140"/>
                </a:cxn>
                <a:cxn ang="0">
                  <a:pos x="268" y="142"/>
                </a:cxn>
                <a:cxn ang="0">
                  <a:pos x="286" y="158"/>
                </a:cxn>
                <a:cxn ang="0">
                  <a:pos x="288" y="170"/>
                </a:cxn>
                <a:cxn ang="0">
                  <a:pos x="282" y="188"/>
                </a:cxn>
                <a:cxn ang="0">
                  <a:pos x="262" y="200"/>
                </a:cxn>
                <a:cxn ang="0">
                  <a:pos x="360" y="202"/>
                </a:cxn>
                <a:cxn ang="0">
                  <a:pos x="348" y="198"/>
                </a:cxn>
                <a:cxn ang="0">
                  <a:pos x="328" y="176"/>
                </a:cxn>
                <a:cxn ang="0">
                  <a:pos x="328" y="164"/>
                </a:cxn>
                <a:cxn ang="0">
                  <a:pos x="336" y="148"/>
                </a:cxn>
                <a:cxn ang="0">
                  <a:pos x="360" y="140"/>
                </a:cxn>
                <a:cxn ang="0">
                  <a:pos x="372" y="142"/>
                </a:cxn>
                <a:cxn ang="0">
                  <a:pos x="390" y="158"/>
                </a:cxn>
                <a:cxn ang="0">
                  <a:pos x="392" y="170"/>
                </a:cxn>
                <a:cxn ang="0">
                  <a:pos x="384" y="192"/>
                </a:cxn>
                <a:cxn ang="0">
                  <a:pos x="360" y="202"/>
                </a:cxn>
              </a:cxnLst>
              <a:rect l="0" t="0" r="r" b="b"/>
              <a:pathLst>
                <a:path w="506" h="466">
                  <a:moveTo>
                    <a:pt x="506" y="182"/>
                  </a:moveTo>
                  <a:lnTo>
                    <a:pt x="506" y="182"/>
                  </a:lnTo>
                  <a:lnTo>
                    <a:pt x="506" y="164"/>
                  </a:lnTo>
                  <a:lnTo>
                    <a:pt x="502" y="146"/>
                  </a:lnTo>
                  <a:lnTo>
                    <a:pt x="496" y="128"/>
                  </a:lnTo>
                  <a:lnTo>
                    <a:pt x="488" y="112"/>
                  </a:lnTo>
                  <a:lnTo>
                    <a:pt x="476" y="96"/>
                  </a:lnTo>
                  <a:lnTo>
                    <a:pt x="464" y="80"/>
                  </a:lnTo>
                  <a:lnTo>
                    <a:pt x="450" y="66"/>
                  </a:lnTo>
                  <a:lnTo>
                    <a:pt x="432" y="54"/>
                  </a:lnTo>
                  <a:lnTo>
                    <a:pt x="414" y="42"/>
                  </a:lnTo>
                  <a:lnTo>
                    <a:pt x="396" y="32"/>
                  </a:lnTo>
                  <a:lnTo>
                    <a:pt x="374" y="22"/>
                  </a:lnTo>
                  <a:lnTo>
                    <a:pt x="352" y="16"/>
                  </a:lnTo>
                  <a:lnTo>
                    <a:pt x="328" y="10"/>
                  </a:lnTo>
                  <a:lnTo>
                    <a:pt x="304" y="4"/>
                  </a:lnTo>
                  <a:lnTo>
                    <a:pt x="280" y="2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28" y="2"/>
                  </a:lnTo>
                  <a:lnTo>
                    <a:pt x="202" y="4"/>
                  </a:lnTo>
                  <a:lnTo>
                    <a:pt x="178" y="10"/>
                  </a:lnTo>
                  <a:lnTo>
                    <a:pt x="154" y="16"/>
                  </a:lnTo>
                  <a:lnTo>
                    <a:pt x="132" y="22"/>
                  </a:lnTo>
                  <a:lnTo>
                    <a:pt x="112" y="32"/>
                  </a:lnTo>
                  <a:lnTo>
                    <a:pt x="92" y="42"/>
                  </a:lnTo>
                  <a:lnTo>
                    <a:pt x="74" y="54"/>
                  </a:lnTo>
                  <a:lnTo>
                    <a:pt x="58" y="66"/>
                  </a:lnTo>
                  <a:lnTo>
                    <a:pt x="44" y="80"/>
                  </a:lnTo>
                  <a:lnTo>
                    <a:pt x="30" y="96"/>
                  </a:lnTo>
                  <a:lnTo>
                    <a:pt x="20" y="112"/>
                  </a:lnTo>
                  <a:lnTo>
                    <a:pt x="12" y="128"/>
                  </a:lnTo>
                  <a:lnTo>
                    <a:pt x="6" y="146"/>
                  </a:lnTo>
                  <a:lnTo>
                    <a:pt x="2" y="164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4" y="198"/>
                  </a:lnTo>
                  <a:lnTo>
                    <a:pt x="66" y="196"/>
                  </a:lnTo>
                  <a:lnTo>
                    <a:pt x="66" y="196"/>
                  </a:lnTo>
                  <a:lnTo>
                    <a:pt x="84" y="196"/>
                  </a:lnTo>
                  <a:lnTo>
                    <a:pt x="102" y="198"/>
                  </a:lnTo>
                  <a:lnTo>
                    <a:pt x="120" y="202"/>
                  </a:lnTo>
                  <a:lnTo>
                    <a:pt x="136" y="206"/>
                  </a:lnTo>
                  <a:lnTo>
                    <a:pt x="152" y="212"/>
                  </a:lnTo>
                  <a:lnTo>
                    <a:pt x="166" y="218"/>
                  </a:lnTo>
                  <a:lnTo>
                    <a:pt x="180" y="224"/>
                  </a:lnTo>
                  <a:lnTo>
                    <a:pt x="192" y="234"/>
                  </a:lnTo>
                  <a:lnTo>
                    <a:pt x="204" y="242"/>
                  </a:lnTo>
                  <a:lnTo>
                    <a:pt x="214" y="252"/>
                  </a:lnTo>
                  <a:lnTo>
                    <a:pt x="222" y="262"/>
                  </a:lnTo>
                  <a:lnTo>
                    <a:pt x="230" y="274"/>
                  </a:lnTo>
                  <a:lnTo>
                    <a:pt x="236" y="284"/>
                  </a:lnTo>
                  <a:lnTo>
                    <a:pt x="240" y="298"/>
                  </a:lnTo>
                  <a:lnTo>
                    <a:pt x="242" y="310"/>
                  </a:lnTo>
                  <a:lnTo>
                    <a:pt x="244" y="322"/>
                  </a:lnTo>
                  <a:lnTo>
                    <a:pt x="244" y="322"/>
                  </a:lnTo>
                  <a:lnTo>
                    <a:pt x="244" y="334"/>
                  </a:lnTo>
                  <a:lnTo>
                    <a:pt x="242" y="344"/>
                  </a:lnTo>
                  <a:lnTo>
                    <a:pt x="234" y="364"/>
                  </a:lnTo>
                  <a:lnTo>
                    <a:pt x="234" y="364"/>
                  </a:lnTo>
                  <a:lnTo>
                    <a:pt x="266" y="364"/>
                  </a:lnTo>
                  <a:lnTo>
                    <a:pt x="298" y="360"/>
                  </a:lnTo>
                  <a:lnTo>
                    <a:pt x="330" y="356"/>
                  </a:lnTo>
                  <a:lnTo>
                    <a:pt x="258" y="466"/>
                  </a:lnTo>
                  <a:lnTo>
                    <a:pt x="428" y="314"/>
                  </a:lnTo>
                  <a:lnTo>
                    <a:pt x="428" y="314"/>
                  </a:lnTo>
                  <a:lnTo>
                    <a:pt x="424" y="316"/>
                  </a:lnTo>
                  <a:lnTo>
                    <a:pt x="424" y="316"/>
                  </a:lnTo>
                  <a:lnTo>
                    <a:pt x="442" y="304"/>
                  </a:lnTo>
                  <a:lnTo>
                    <a:pt x="458" y="290"/>
                  </a:lnTo>
                  <a:lnTo>
                    <a:pt x="472" y="274"/>
                  </a:lnTo>
                  <a:lnTo>
                    <a:pt x="484" y="258"/>
                  </a:lnTo>
                  <a:lnTo>
                    <a:pt x="494" y="240"/>
                  </a:lnTo>
                  <a:lnTo>
                    <a:pt x="502" y="222"/>
                  </a:lnTo>
                  <a:lnTo>
                    <a:pt x="506" y="202"/>
                  </a:lnTo>
                  <a:lnTo>
                    <a:pt x="506" y="182"/>
                  </a:lnTo>
                  <a:lnTo>
                    <a:pt x="506" y="182"/>
                  </a:lnTo>
                  <a:close/>
                  <a:moveTo>
                    <a:pt x="154" y="202"/>
                  </a:moveTo>
                  <a:lnTo>
                    <a:pt x="154" y="202"/>
                  </a:lnTo>
                  <a:lnTo>
                    <a:pt x="146" y="200"/>
                  </a:lnTo>
                  <a:lnTo>
                    <a:pt x="140" y="198"/>
                  </a:lnTo>
                  <a:lnTo>
                    <a:pt x="130" y="192"/>
                  </a:lnTo>
                  <a:lnTo>
                    <a:pt x="122" y="182"/>
                  </a:lnTo>
                  <a:lnTo>
                    <a:pt x="120" y="176"/>
                  </a:lnTo>
                  <a:lnTo>
                    <a:pt x="120" y="170"/>
                  </a:lnTo>
                  <a:lnTo>
                    <a:pt x="120" y="170"/>
                  </a:lnTo>
                  <a:lnTo>
                    <a:pt x="120" y="164"/>
                  </a:lnTo>
                  <a:lnTo>
                    <a:pt x="122" y="158"/>
                  </a:lnTo>
                  <a:lnTo>
                    <a:pt x="126" y="154"/>
                  </a:lnTo>
                  <a:lnTo>
                    <a:pt x="130" y="148"/>
                  </a:lnTo>
                  <a:lnTo>
                    <a:pt x="140" y="142"/>
                  </a:lnTo>
                  <a:lnTo>
                    <a:pt x="146" y="140"/>
                  </a:lnTo>
                  <a:lnTo>
                    <a:pt x="154" y="140"/>
                  </a:lnTo>
                  <a:lnTo>
                    <a:pt x="154" y="140"/>
                  </a:lnTo>
                  <a:lnTo>
                    <a:pt x="160" y="140"/>
                  </a:lnTo>
                  <a:lnTo>
                    <a:pt x="166" y="142"/>
                  </a:lnTo>
                  <a:lnTo>
                    <a:pt x="176" y="148"/>
                  </a:lnTo>
                  <a:lnTo>
                    <a:pt x="180" y="154"/>
                  </a:lnTo>
                  <a:lnTo>
                    <a:pt x="184" y="158"/>
                  </a:lnTo>
                  <a:lnTo>
                    <a:pt x="186" y="164"/>
                  </a:lnTo>
                  <a:lnTo>
                    <a:pt x="186" y="170"/>
                  </a:lnTo>
                  <a:lnTo>
                    <a:pt x="186" y="170"/>
                  </a:lnTo>
                  <a:lnTo>
                    <a:pt x="186" y="176"/>
                  </a:lnTo>
                  <a:lnTo>
                    <a:pt x="184" y="182"/>
                  </a:lnTo>
                  <a:lnTo>
                    <a:pt x="180" y="188"/>
                  </a:lnTo>
                  <a:lnTo>
                    <a:pt x="176" y="192"/>
                  </a:lnTo>
                  <a:lnTo>
                    <a:pt x="166" y="198"/>
                  </a:lnTo>
                  <a:lnTo>
                    <a:pt x="160" y="200"/>
                  </a:lnTo>
                  <a:lnTo>
                    <a:pt x="154" y="202"/>
                  </a:lnTo>
                  <a:lnTo>
                    <a:pt x="154" y="202"/>
                  </a:lnTo>
                  <a:close/>
                  <a:moveTo>
                    <a:pt x="254" y="202"/>
                  </a:moveTo>
                  <a:lnTo>
                    <a:pt x="254" y="202"/>
                  </a:lnTo>
                  <a:lnTo>
                    <a:pt x="248" y="200"/>
                  </a:lnTo>
                  <a:lnTo>
                    <a:pt x="242" y="198"/>
                  </a:lnTo>
                  <a:lnTo>
                    <a:pt x="232" y="192"/>
                  </a:lnTo>
                  <a:lnTo>
                    <a:pt x="228" y="188"/>
                  </a:lnTo>
                  <a:lnTo>
                    <a:pt x="224" y="182"/>
                  </a:lnTo>
                  <a:lnTo>
                    <a:pt x="222" y="176"/>
                  </a:lnTo>
                  <a:lnTo>
                    <a:pt x="222" y="170"/>
                  </a:lnTo>
                  <a:lnTo>
                    <a:pt x="222" y="170"/>
                  </a:lnTo>
                  <a:lnTo>
                    <a:pt x="222" y="164"/>
                  </a:lnTo>
                  <a:lnTo>
                    <a:pt x="224" y="158"/>
                  </a:lnTo>
                  <a:lnTo>
                    <a:pt x="228" y="154"/>
                  </a:lnTo>
                  <a:lnTo>
                    <a:pt x="232" y="148"/>
                  </a:lnTo>
                  <a:lnTo>
                    <a:pt x="242" y="142"/>
                  </a:lnTo>
                  <a:lnTo>
                    <a:pt x="248" y="140"/>
                  </a:lnTo>
                  <a:lnTo>
                    <a:pt x="254" y="140"/>
                  </a:lnTo>
                  <a:lnTo>
                    <a:pt x="254" y="140"/>
                  </a:lnTo>
                  <a:lnTo>
                    <a:pt x="262" y="140"/>
                  </a:lnTo>
                  <a:lnTo>
                    <a:pt x="268" y="142"/>
                  </a:lnTo>
                  <a:lnTo>
                    <a:pt x="278" y="148"/>
                  </a:lnTo>
                  <a:lnTo>
                    <a:pt x="282" y="154"/>
                  </a:lnTo>
                  <a:lnTo>
                    <a:pt x="286" y="158"/>
                  </a:lnTo>
                  <a:lnTo>
                    <a:pt x="288" y="164"/>
                  </a:lnTo>
                  <a:lnTo>
                    <a:pt x="288" y="170"/>
                  </a:lnTo>
                  <a:lnTo>
                    <a:pt x="288" y="170"/>
                  </a:lnTo>
                  <a:lnTo>
                    <a:pt x="288" y="176"/>
                  </a:lnTo>
                  <a:lnTo>
                    <a:pt x="286" y="182"/>
                  </a:lnTo>
                  <a:lnTo>
                    <a:pt x="282" y="188"/>
                  </a:lnTo>
                  <a:lnTo>
                    <a:pt x="278" y="192"/>
                  </a:lnTo>
                  <a:lnTo>
                    <a:pt x="268" y="198"/>
                  </a:lnTo>
                  <a:lnTo>
                    <a:pt x="262" y="200"/>
                  </a:lnTo>
                  <a:lnTo>
                    <a:pt x="254" y="202"/>
                  </a:lnTo>
                  <a:lnTo>
                    <a:pt x="254" y="202"/>
                  </a:lnTo>
                  <a:close/>
                  <a:moveTo>
                    <a:pt x="360" y="202"/>
                  </a:moveTo>
                  <a:lnTo>
                    <a:pt x="360" y="202"/>
                  </a:lnTo>
                  <a:lnTo>
                    <a:pt x="354" y="200"/>
                  </a:lnTo>
                  <a:lnTo>
                    <a:pt x="348" y="198"/>
                  </a:lnTo>
                  <a:lnTo>
                    <a:pt x="336" y="192"/>
                  </a:lnTo>
                  <a:lnTo>
                    <a:pt x="330" y="182"/>
                  </a:lnTo>
                  <a:lnTo>
                    <a:pt x="328" y="176"/>
                  </a:lnTo>
                  <a:lnTo>
                    <a:pt x="328" y="170"/>
                  </a:lnTo>
                  <a:lnTo>
                    <a:pt x="328" y="170"/>
                  </a:lnTo>
                  <a:lnTo>
                    <a:pt x="328" y="164"/>
                  </a:lnTo>
                  <a:lnTo>
                    <a:pt x="330" y="158"/>
                  </a:lnTo>
                  <a:lnTo>
                    <a:pt x="332" y="154"/>
                  </a:lnTo>
                  <a:lnTo>
                    <a:pt x="336" y="148"/>
                  </a:lnTo>
                  <a:lnTo>
                    <a:pt x="348" y="142"/>
                  </a:lnTo>
                  <a:lnTo>
                    <a:pt x="354" y="140"/>
                  </a:lnTo>
                  <a:lnTo>
                    <a:pt x="360" y="140"/>
                  </a:lnTo>
                  <a:lnTo>
                    <a:pt x="360" y="140"/>
                  </a:lnTo>
                  <a:lnTo>
                    <a:pt x="366" y="140"/>
                  </a:lnTo>
                  <a:lnTo>
                    <a:pt x="372" y="142"/>
                  </a:lnTo>
                  <a:lnTo>
                    <a:pt x="384" y="148"/>
                  </a:lnTo>
                  <a:lnTo>
                    <a:pt x="388" y="154"/>
                  </a:lnTo>
                  <a:lnTo>
                    <a:pt x="390" y="158"/>
                  </a:lnTo>
                  <a:lnTo>
                    <a:pt x="392" y="164"/>
                  </a:lnTo>
                  <a:lnTo>
                    <a:pt x="392" y="170"/>
                  </a:lnTo>
                  <a:lnTo>
                    <a:pt x="392" y="170"/>
                  </a:lnTo>
                  <a:lnTo>
                    <a:pt x="392" y="176"/>
                  </a:lnTo>
                  <a:lnTo>
                    <a:pt x="390" y="182"/>
                  </a:lnTo>
                  <a:lnTo>
                    <a:pt x="384" y="192"/>
                  </a:lnTo>
                  <a:lnTo>
                    <a:pt x="372" y="198"/>
                  </a:lnTo>
                  <a:lnTo>
                    <a:pt x="366" y="200"/>
                  </a:lnTo>
                  <a:lnTo>
                    <a:pt x="360" y="202"/>
                  </a:lnTo>
                  <a:lnTo>
                    <a:pt x="360" y="20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1" name="그룹 40"/>
          <p:cNvGrpSpPr/>
          <p:nvPr userDrawn="1"/>
        </p:nvGrpSpPr>
        <p:grpSpPr>
          <a:xfrm>
            <a:off x="7288776" y="5223657"/>
            <a:ext cx="798170" cy="968662"/>
            <a:chOff x="9144000" y="817563"/>
            <a:chExt cx="2660649" cy="3228976"/>
          </a:xfrm>
          <a:solidFill>
            <a:schemeClr val="bg1"/>
          </a:solidFill>
        </p:grpSpPr>
        <p:sp>
          <p:nvSpPr>
            <p:cNvPr id="42" name="Freeform 80"/>
            <p:cNvSpPr>
              <a:spLocks/>
            </p:cNvSpPr>
            <p:nvPr/>
          </p:nvSpPr>
          <p:spPr bwMode="auto">
            <a:xfrm>
              <a:off x="10356851" y="2601913"/>
              <a:ext cx="311150" cy="307976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98" y="0"/>
                </a:cxn>
                <a:cxn ang="0">
                  <a:pos x="116" y="2"/>
                </a:cxn>
                <a:cxn ang="0">
                  <a:pos x="134" y="8"/>
                </a:cxn>
                <a:cxn ang="0">
                  <a:pos x="150" y="18"/>
                </a:cxn>
                <a:cxn ang="0">
                  <a:pos x="166" y="30"/>
                </a:cxn>
                <a:cxn ang="0">
                  <a:pos x="178" y="44"/>
                </a:cxn>
                <a:cxn ang="0">
                  <a:pos x="188" y="62"/>
                </a:cxn>
                <a:cxn ang="0">
                  <a:pos x="194" y="78"/>
                </a:cxn>
                <a:cxn ang="0">
                  <a:pos x="196" y="98"/>
                </a:cxn>
                <a:cxn ang="0">
                  <a:pos x="196" y="98"/>
                </a:cxn>
                <a:cxn ang="0">
                  <a:pos x="194" y="116"/>
                </a:cxn>
                <a:cxn ang="0">
                  <a:pos x="188" y="132"/>
                </a:cxn>
                <a:cxn ang="0">
                  <a:pos x="178" y="150"/>
                </a:cxn>
                <a:cxn ang="0">
                  <a:pos x="166" y="164"/>
                </a:cxn>
                <a:cxn ang="0">
                  <a:pos x="150" y="176"/>
                </a:cxn>
                <a:cxn ang="0">
                  <a:pos x="134" y="186"/>
                </a:cxn>
                <a:cxn ang="0">
                  <a:pos x="116" y="192"/>
                </a:cxn>
                <a:cxn ang="0">
                  <a:pos x="98" y="194"/>
                </a:cxn>
                <a:cxn ang="0">
                  <a:pos x="98" y="194"/>
                </a:cxn>
                <a:cxn ang="0">
                  <a:pos x="80" y="192"/>
                </a:cxn>
                <a:cxn ang="0">
                  <a:pos x="62" y="186"/>
                </a:cxn>
                <a:cxn ang="0">
                  <a:pos x="46" y="176"/>
                </a:cxn>
                <a:cxn ang="0">
                  <a:pos x="30" y="164"/>
                </a:cxn>
                <a:cxn ang="0">
                  <a:pos x="18" y="150"/>
                </a:cxn>
                <a:cxn ang="0">
                  <a:pos x="8" y="132"/>
                </a:cxn>
                <a:cxn ang="0">
                  <a:pos x="2" y="116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2" y="78"/>
                </a:cxn>
                <a:cxn ang="0">
                  <a:pos x="8" y="62"/>
                </a:cxn>
                <a:cxn ang="0">
                  <a:pos x="18" y="44"/>
                </a:cxn>
                <a:cxn ang="0">
                  <a:pos x="30" y="30"/>
                </a:cxn>
                <a:cxn ang="0">
                  <a:pos x="46" y="18"/>
                </a:cxn>
                <a:cxn ang="0">
                  <a:pos x="62" y="8"/>
                </a:cxn>
                <a:cxn ang="0">
                  <a:pos x="80" y="2"/>
                </a:cxn>
                <a:cxn ang="0">
                  <a:pos x="98" y="0"/>
                </a:cxn>
                <a:cxn ang="0">
                  <a:pos x="98" y="0"/>
                </a:cxn>
              </a:cxnLst>
              <a:rect l="0" t="0" r="r" b="b"/>
              <a:pathLst>
                <a:path w="196" h="194">
                  <a:moveTo>
                    <a:pt x="98" y="0"/>
                  </a:moveTo>
                  <a:lnTo>
                    <a:pt x="98" y="0"/>
                  </a:lnTo>
                  <a:lnTo>
                    <a:pt x="116" y="2"/>
                  </a:lnTo>
                  <a:lnTo>
                    <a:pt x="134" y="8"/>
                  </a:lnTo>
                  <a:lnTo>
                    <a:pt x="150" y="18"/>
                  </a:lnTo>
                  <a:lnTo>
                    <a:pt x="166" y="30"/>
                  </a:lnTo>
                  <a:lnTo>
                    <a:pt x="178" y="44"/>
                  </a:lnTo>
                  <a:lnTo>
                    <a:pt x="188" y="62"/>
                  </a:lnTo>
                  <a:lnTo>
                    <a:pt x="194" y="78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4" y="116"/>
                  </a:lnTo>
                  <a:lnTo>
                    <a:pt x="188" y="132"/>
                  </a:lnTo>
                  <a:lnTo>
                    <a:pt x="178" y="150"/>
                  </a:lnTo>
                  <a:lnTo>
                    <a:pt x="166" y="164"/>
                  </a:lnTo>
                  <a:lnTo>
                    <a:pt x="150" y="176"/>
                  </a:lnTo>
                  <a:lnTo>
                    <a:pt x="134" y="186"/>
                  </a:lnTo>
                  <a:lnTo>
                    <a:pt x="116" y="192"/>
                  </a:lnTo>
                  <a:lnTo>
                    <a:pt x="98" y="194"/>
                  </a:lnTo>
                  <a:lnTo>
                    <a:pt x="98" y="194"/>
                  </a:lnTo>
                  <a:lnTo>
                    <a:pt x="80" y="192"/>
                  </a:lnTo>
                  <a:lnTo>
                    <a:pt x="62" y="186"/>
                  </a:lnTo>
                  <a:lnTo>
                    <a:pt x="46" y="176"/>
                  </a:lnTo>
                  <a:lnTo>
                    <a:pt x="30" y="164"/>
                  </a:lnTo>
                  <a:lnTo>
                    <a:pt x="18" y="150"/>
                  </a:lnTo>
                  <a:lnTo>
                    <a:pt x="8" y="132"/>
                  </a:lnTo>
                  <a:lnTo>
                    <a:pt x="2" y="116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2" y="78"/>
                  </a:lnTo>
                  <a:lnTo>
                    <a:pt x="8" y="62"/>
                  </a:lnTo>
                  <a:lnTo>
                    <a:pt x="18" y="44"/>
                  </a:lnTo>
                  <a:lnTo>
                    <a:pt x="30" y="30"/>
                  </a:lnTo>
                  <a:lnTo>
                    <a:pt x="46" y="18"/>
                  </a:lnTo>
                  <a:lnTo>
                    <a:pt x="62" y="8"/>
                  </a:lnTo>
                  <a:lnTo>
                    <a:pt x="80" y="2"/>
                  </a:lnTo>
                  <a:lnTo>
                    <a:pt x="98" y="0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81"/>
            <p:cNvSpPr>
              <a:spLocks noEditPoints="1"/>
            </p:cNvSpPr>
            <p:nvPr/>
          </p:nvSpPr>
          <p:spPr bwMode="auto">
            <a:xfrm>
              <a:off x="9220199" y="1465264"/>
              <a:ext cx="2584450" cy="2581275"/>
            </a:xfrm>
            <a:custGeom>
              <a:avLst/>
              <a:gdLst/>
              <a:ahLst/>
              <a:cxnLst>
                <a:cxn ang="0">
                  <a:pos x="926" y="72"/>
                </a:cxn>
                <a:cxn ang="0">
                  <a:pos x="1102" y="122"/>
                </a:cxn>
                <a:cxn ang="0">
                  <a:pos x="1258" y="210"/>
                </a:cxn>
                <a:cxn ang="0">
                  <a:pos x="1390" y="332"/>
                </a:cxn>
                <a:cxn ang="0">
                  <a:pos x="1488" y="484"/>
                </a:cxn>
                <a:cxn ang="0">
                  <a:pos x="1546" y="660"/>
                </a:cxn>
                <a:cxn ang="0">
                  <a:pos x="1562" y="814"/>
                </a:cxn>
                <a:cxn ang="0">
                  <a:pos x="1538" y="998"/>
                </a:cxn>
                <a:cxn ang="0">
                  <a:pos x="1470" y="1166"/>
                </a:cxn>
                <a:cxn ang="0">
                  <a:pos x="1366" y="1314"/>
                </a:cxn>
                <a:cxn ang="0">
                  <a:pos x="1230" y="1432"/>
                </a:cxn>
                <a:cxn ang="0">
                  <a:pos x="1068" y="1516"/>
                </a:cxn>
                <a:cxn ang="0">
                  <a:pos x="890" y="1558"/>
                </a:cxn>
                <a:cxn ang="0">
                  <a:pos x="736" y="1558"/>
                </a:cxn>
                <a:cxn ang="0">
                  <a:pos x="552" y="1516"/>
                </a:cxn>
                <a:cxn ang="0">
                  <a:pos x="392" y="1432"/>
                </a:cxn>
                <a:cxn ang="0">
                  <a:pos x="256" y="1314"/>
                </a:cxn>
                <a:cxn ang="0">
                  <a:pos x="154" y="1166"/>
                </a:cxn>
                <a:cxn ang="0">
                  <a:pos x="88" y="998"/>
                </a:cxn>
                <a:cxn ang="0">
                  <a:pos x="66" y="814"/>
                </a:cxn>
                <a:cxn ang="0">
                  <a:pos x="80" y="660"/>
                </a:cxn>
                <a:cxn ang="0">
                  <a:pos x="138" y="484"/>
                </a:cxn>
                <a:cxn ang="0">
                  <a:pos x="234" y="332"/>
                </a:cxn>
                <a:cxn ang="0">
                  <a:pos x="362" y="210"/>
                </a:cxn>
                <a:cxn ang="0">
                  <a:pos x="518" y="122"/>
                </a:cxn>
                <a:cxn ang="0">
                  <a:pos x="698" y="72"/>
                </a:cxn>
                <a:cxn ang="0">
                  <a:pos x="1628" y="814"/>
                </a:cxn>
                <a:cxn ang="0">
                  <a:pos x="1610" y="648"/>
                </a:cxn>
                <a:cxn ang="0">
                  <a:pos x="1548" y="458"/>
                </a:cxn>
                <a:cxn ang="0">
                  <a:pos x="1444" y="292"/>
                </a:cxn>
                <a:cxn ang="0">
                  <a:pos x="1304" y="160"/>
                </a:cxn>
                <a:cxn ang="0">
                  <a:pos x="1134" y="62"/>
                </a:cxn>
                <a:cxn ang="0">
                  <a:pos x="940" y="8"/>
                </a:cxn>
                <a:cxn ang="0">
                  <a:pos x="772" y="0"/>
                </a:cxn>
                <a:cxn ang="0">
                  <a:pos x="570" y="36"/>
                </a:cxn>
                <a:cxn ang="0">
                  <a:pos x="390" y="116"/>
                </a:cxn>
                <a:cxn ang="0">
                  <a:pos x="236" y="236"/>
                </a:cxn>
                <a:cxn ang="0">
                  <a:pos x="116" y="388"/>
                </a:cxn>
                <a:cxn ang="0">
                  <a:pos x="36" y="568"/>
                </a:cxn>
                <a:cxn ang="0">
                  <a:pos x="2" y="770"/>
                </a:cxn>
                <a:cxn ang="0">
                  <a:pos x="10" y="938"/>
                </a:cxn>
                <a:cxn ang="0">
                  <a:pos x="64" y="1132"/>
                </a:cxn>
                <a:cxn ang="0">
                  <a:pos x="160" y="1302"/>
                </a:cxn>
                <a:cxn ang="0">
                  <a:pos x="294" y="1442"/>
                </a:cxn>
                <a:cxn ang="0">
                  <a:pos x="458" y="1548"/>
                </a:cxn>
                <a:cxn ang="0">
                  <a:pos x="648" y="1610"/>
                </a:cxn>
                <a:cxn ang="0">
                  <a:pos x="814" y="1626"/>
                </a:cxn>
                <a:cxn ang="0">
                  <a:pos x="1020" y="1602"/>
                </a:cxn>
                <a:cxn ang="0">
                  <a:pos x="1204" y="1530"/>
                </a:cxn>
                <a:cxn ang="0">
                  <a:pos x="1364" y="1418"/>
                </a:cxn>
                <a:cxn ang="0">
                  <a:pos x="1490" y="1270"/>
                </a:cxn>
                <a:cxn ang="0">
                  <a:pos x="1578" y="1096"/>
                </a:cxn>
                <a:cxn ang="0">
                  <a:pos x="1624" y="898"/>
                </a:cxn>
              </a:cxnLst>
              <a:rect l="0" t="0" r="r" b="b"/>
              <a:pathLst>
                <a:path w="1628" h="1626">
                  <a:moveTo>
                    <a:pt x="814" y="64"/>
                  </a:moveTo>
                  <a:lnTo>
                    <a:pt x="814" y="64"/>
                  </a:lnTo>
                  <a:lnTo>
                    <a:pt x="852" y="66"/>
                  </a:lnTo>
                  <a:lnTo>
                    <a:pt x="890" y="68"/>
                  </a:lnTo>
                  <a:lnTo>
                    <a:pt x="926" y="72"/>
                  </a:lnTo>
                  <a:lnTo>
                    <a:pt x="962" y="80"/>
                  </a:lnTo>
                  <a:lnTo>
                    <a:pt x="998" y="88"/>
                  </a:lnTo>
                  <a:lnTo>
                    <a:pt x="1034" y="98"/>
                  </a:lnTo>
                  <a:lnTo>
                    <a:pt x="1068" y="108"/>
                  </a:lnTo>
                  <a:lnTo>
                    <a:pt x="1102" y="122"/>
                  </a:lnTo>
                  <a:lnTo>
                    <a:pt x="1136" y="136"/>
                  </a:lnTo>
                  <a:lnTo>
                    <a:pt x="1168" y="152"/>
                  </a:lnTo>
                  <a:lnTo>
                    <a:pt x="1200" y="170"/>
                  </a:lnTo>
                  <a:lnTo>
                    <a:pt x="1230" y="190"/>
                  </a:lnTo>
                  <a:lnTo>
                    <a:pt x="1258" y="210"/>
                  </a:lnTo>
                  <a:lnTo>
                    <a:pt x="1288" y="232"/>
                  </a:lnTo>
                  <a:lnTo>
                    <a:pt x="1314" y="256"/>
                  </a:lnTo>
                  <a:lnTo>
                    <a:pt x="1340" y="280"/>
                  </a:lnTo>
                  <a:lnTo>
                    <a:pt x="1366" y="306"/>
                  </a:lnTo>
                  <a:lnTo>
                    <a:pt x="1390" y="332"/>
                  </a:lnTo>
                  <a:lnTo>
                    <a:pt x="1412" y="360"/>
                  </a:lnTo>
                  <a:lnTo>
                    <a:pt x="1432" y="390"/>
                  </a:lnTo>
                  <a:lnTo>
                    <a:pt x="1452" y="420"/>
                  </a:lnTo>
                  <a:lnTo>
                    <a:pt x="1470" y="452"/>
                  </a:lnTo>
                  <a:lnTo>
                    <a:pt x="1488" y="484"/>
                  </a:lnTo>
                  <a:lnTo>
                    <a:pt x="1502" y="518"/>
                  </a:lnTo>
                  <a:lnTo>
                    <a:pt x="1516" y="552"/>
                  </a:lnTo>
                  <a:lnTo>
                    <a:pt x="1528" y="586"/>
                  </a:lnTo>
                  <a:lnTo>
                    <a:pt x="1538" y="622"/>
                  </a:lnTo>
                  <a:lnTo>
                    <a:pt x="1546" y="660"/>
                  </a:lnTo>
                  <a:lnTo>
                    <a:pt x="1554" y="696"/>
                  </a:lnTo>
                  <a:lnTo>
                    <a:pt x="1558" y="734"/>
                  </a:lnTo>
                  <a:lnTo>
                    <a:pt x="1562" y="774"/>
                  </a:lnTo>
                  <a:lnTo>
                    <a:pt x="1562" y="814"/>
                  </a:lnTo>
                  <a:lnTo>
                    <a:pt x="1562" y="814"/>
                  </a:lnTo>
                  <a:lnTo>
                    <a:pt x="1562" y="850"/>
                  </a:lnTo>
                  <a:lnTo>
                    <a:pt x="1558" y="888"/>
                  </a:lnTo>
                  <a:lnTo>
                    <a:pt x="1554" y="926"/>
                  </a:lnTo>
                  <a:lnTo>
                    <a:pt x="1546" y="962"/>
                  </a:lnTo>
                  <a:lnTo>
                    <a:pt x="1538" y="998"/>
                  </a:lnTo>
                  <a:lnTo>
                    <a:pt x="1528" y="1034"/>
                  </a:lnTo>
                  <a:lnTo>
                    <a:pt x="1516" y="1068"/>
                  </a:lnTo>
                  <a:lnTo>
                    <a:pt x="1502" y="1102"/>
                  </a:lnTo>
                  <a:lnTo>
                    <a:pt x="1488" y="1134"/>
                  </a:lnTo>
                  <a:lnTo>
                    <a:pt x="1470" y="1166"/>
                  </a:lnTo>
                  <a:lnTo>
                    <a:pt x="1452" y="1198"/>
                  </a:lnTo>
                  <a:lnTo>
                    <a:pt x="1432" y="1228"/>
                  </a:lnTo>
                  <a:lnTo>
                    <a:pt x="1412" y="1258"/>
                  </a:lnTo>
                  <a:lnTo>
                    <a:pt x="1390" y="1286"/>
                  </a:lnTo>
                  <a:lnTo>
                    <a:pt x="1366" y="1314"/>
                  </a:lnTo>
                  <a:lnTo>
                    <a:pt x="1340" y="1340"/>
                  </a:lnTo>
                  <a:lnTo>
                    <a:pt x="1314" y="1364"/>
                  </a:lnTo>
                  <a:lnTo>
                    <a:pt x="1288" y="1388"/>
                  </a:lnTo>
                  <a:lnTo>
                    <a:pt x="1258" y="1412"/>
                  </a:lnTo>
                  <a:lnTo>
                    <a:pt x="1230" y="1432"/>
                  </a:lnTo>
                  <a:lnTo>
                    <a:pt x="1200" y="1452"/>
                  </a:lnTo>
                  <a:lnTo>
                    <a:pt x="1168" y="1470"/>
                  </a:lnTo>
                  <a:lnTo>
                    <a:pt x="1136" y="1486"/>
                  </a:lnTo>
                  <a:lnTo>
                    <a:pt x="1102" y="1502"/>
                  </a:lnTo>
                  <a:lnTo>
                    <a:pt x="1068" y="1516"/>
                  </a:lnTo>
                  <a:lnTo>
                    <a:pt x="1034" y="1528"/>
                  </a:lnTo>
                  <a:lnTo>
                    <a:pt x="998" y="1538"/>
                  </a:lnTo>
                  <a:lnTo>
                    <a:pt x="962" y="1546"/>
                  </a:lnTo>
                  <a:lnTo>
                    <a:pt x="926" y="1552"/>
                  </a:lnTo>
                  <a:lnTo>
                    <a:pt x="890" y="1558"/>
                  </a:lnTo>
                  <a:lnTo>
                    <a:pt x="852" y="1560"/>
                  </a:lnTo>
                  <a:lnTo>
                    <a:pt x="814" y="1562"/>
                  </a:lnTo>
                  <a:lnTo>
                    <a:pt x="814" y="1562"/>
                  </a:lnTo>
                  <a:lnTo>
                    <a:pt x="774" y="1560"/>
                  </a:lnTo>
                  <a:lnTo>
                    <a:pt x="736" y="1558"/>
                  </a:lnTo>
                  <a:lnTo>
                    <a:pt x="698" y="1552"/>
                  </a:lnTo>
                  <a:lnTo>
                    <a:pt x="660" y="1546"/>
                  </a:lnTo>
                  <a:lnTo>
                    <a:pt x="624" y="1538"/>
                  </a:lnTo>
                  <a:lnTo>
                    <a:pt x="588" y="1528"/>
                  </a:lnTo>
                  <a:lnTo>
                    <a:pt x="552" y="1516"/>
                  </a:lnTo>
                  <a:lnTo>
                    <a:pt x="518" y="1502"/>
                  </a:lnTo>
                  <a:lnTo>
                    <a:pt x="486" y="1486"/>
                  </a:lnTo>
                  <a:lnTo>
                    <a:pt x="452" y="1470"/>
                  </a:lnTo>
                  <a:lnTo>
                    <a:pt x="422" y="1452"/>
                  </a:lnTo>
                  <a:lnTo>
                    <a:pt x="392" y="1432"/>
                  </a:lnTo>
                  <a:lnTo>
                    <a:pt x="362" y="1412"/>
                  </a:lnTo>
                  <a:lnTo>
                    <a:pt x="334" y="1388"/>
                  </a:lnTo>
                  <a:lnTo>
                    <a:pt x="306" y="1364"/>
                  </a:lnTo>
                  <a:lnTo>
                    <a:pt x="282" y="1340"/>
                  </a:lnTo>
                  <a:lnTo>
                    <a:pt x="256" y="1314"/>
                  </a:lnTo>
                  <a:lnTo>
                    <a:pt x="234" y="1286"/>
                  </a:lnTo>
                  <a:lnTo>
                    <a:pt x="212" y="1258"/>
                  </a:lnTo>
                  <a:lnTo>
                    <a:pt x="190" y="1228"/>
                  </a:lnTo>
                  <a:lnTo>
                    <a:pt x="172" y="1198"/>
                  </a:lnTo>
                  <a:lnTo>
                    <a:pt x="154" y="1166"/>
                  </a:lnTo>
                  <a:lnTo>
                    <a:pt x="138" y="1134"/>
                  </a:lnTo>
                  <a:lnTo>
                    <a:pt x="124" y="1102"/>
                  </a:lnTo>
                  <a:lnTo>
                    <a:pt x="110" y="1068"/>
                  </a:lnTo>
                  <a:lnTo>
                    <a:pt x="98" y="1034"/>
                  </a:lnTo>
                  <a:lnTo>
                    <a:pt x="88" y="998"/>
                  </a:lnTo>
                  <a:lnTo>
                    <a:pt x="80" y="962"/>
                  </a:lnTo>
                  <a:lnTo>
                    <a:pt x="74" y="926"/>
                  </a:lnTo>
                  <a:lnTo>
                    <a:pt x="70" y="888"/>
                  </a:lnTo>
                  <a:lnTo>
                    <a:pt x="66" y="850"/>
                  </a:lnTo>
                  <a:lnTo>
                    <a:pt x="66" y="814"/>
                  </a:lnTo>
                  <a:lnTo>
                    <a:pt x="66" y="814"/>
                  </a:lnTo>
                  <a:lnTo>
                    <a:pt x="66" y="774"/>
                  </a:lnTo>
                  <a:lnTo>
                    <a:pt x="70" y="734"/>
                  </a:lnTo>
                  <a:lnTo>
                    <a:pt x="74" y="696"/>
                  </a:lnTo>
                  <a:lnTo>
                    <a:pt x="80" y="660"/>
                  </a:lnTo>
                  <a:lnTo>
                    <a:pt x="88" y="622"/>
                  </a:lnTo>
                  <a:lnTo>
                    <a:pt x="98" y="586"/>
                  </a:lnTo>
                  <a:lnTo>
                    <a:pt x="110" y="552"/>
                  </a:lnTo>
                  <a:lnTo>
                    <a:pt x="124" y="518"/>
                  </a:lnTo>
                  <a:lnTo>
                    <a:pt x="138" y="484"/>
                  </a:lnTo>
                  <a:lnTo>
                    <a:pt x="154" y="452"/>
                  </a:lnTo>
                  <a:lnTo>
                    <a:pt x="172" y="420"/>
                  </a:lnTo>
                  <a:lnTo>
                    <a:pt x="190" y="390"/>
                  </a:lnTo>
                  <a:lnTo>
                    <a:pt x="212" y="360"/>
                  </a:lnTo>
                  <a:lnTo>
                    <a:pt x="234" y="332"/>
                  </a:lnTo>
                  <a:lnTo>
                    <a:pt x="256" y="306"/>
                  </a:lnTo>
                  <a:lnTo>
                    <a:pt x="282" y="280"/>
                  </a:lnTo>
                  <a:lnTo>
                    <a:pt x="306" y="256"/>
                  </a:lnTo>
                  <a:lnTo>
                    <a:pt x="334" y="232"/>
                  </a:lnTo>
                  <a:lnTo>
                    <a:pt x="362" y="210"/>
                  </a:lnTo>
                  <a:lnTo>
                    <a:pt x="392" y="190"/>
                  </a:lnTo>
                  <a:lnTo>
                    <a:pt x="422" y="170"/>
                  </a:lnTo>
                  <a:lnTo>
                    <a:pt x="452" y="152"/>
                  </a:lnTo>
                  <a:lnTo>
                    <a:pt x="486" y="136"/>
                  </a:lnTo>
                  <a:lnTo>
                    <a:pt x="518" y="122"/>
                  </a:lnTo>
                  <a:lnTo>
                    <a:pt x="552" y="108"/>
                  </a:lnTo>
                  <a:lnTo>
                    <a:pt x="588" y="98"/>
                  </a:lnTo>
                  <a:lnTo>
                    <a:pt x="624" y="88"/>
                  </a:lnTo>
                  <a:lnTo>
                    <a:pt x="660" y="80"/>
                  </a:lnTo>
                  <a:lnTo>
                    <a:pt x="698" y="72"/>
                  </a:lnTo>
                  <a:lnTo>
                    <a:pt x="736" y="68"/>
                  </a:lnTo>
                  <a:lnTo>
                    <a:pt x="774" y="66"/>
                  </a:lnTo>
                  <a:lnTo>
                    <a:pt x="814" y="64"/>
                  </a:lnTo>
                  <a:lnTo>
                    <a:pt x="814" y="64"/>
                  </a:lnTo>
                  <a:close/>
                  <a:moveTo>
                    <a:pt x="1628" y="814"/>
                  </a:moveTo>
                  <a:lnTo>
                    <a:pt x="1628" y="814"/>
                  </a:lnTo>
                  <a:lnTo>
                    <a:pt x="1626" y="770"/>
                  </a:lnTo>
                  <a:lnTo>
                    <a:pt x="1624" y="728"/>
                  </a:lnTo>
                  <a:lnTo>
                    <a:pt x="1618" y="688"/>
                  </a:lnTo>
                  <a:lnTo>
                    <a:pt x="1610" y="648"/>
                  </a:lnTo>
                  <a:lnTo>
                    <a:pt x="1602" y="608"/>
                  </a:lnTo>
                  <a:lnTo>
                    <a:pt x="1592" y="568"/>
                  </a:lnTo>
                  <a:lnTo>
                    <a:pt x="1578" y="530"/>
                  </a:lnTo>
                  <a:lnTo>
                    <a:pt x="1564" y="494"/>
                  </a:lnTo>
                  <a:lnTo>
                    <a:pt x="1548" y="458"/>
                  </a:lnTo>
                  <a:lnTo>
                    <a:pt x="1530" y="422"/>
                  </a:lnTo>
                  <a:lnTo>
                    <a:pt x="1510" y="388"/>
                  </a:lnTo>
                  <a:lnTo>
                    <a:pt x="1490" y="356"/>
                  </a:lnTo>
                  <a:lnTo>
                    <a:pt x="1468" y="324"/>
                  </a:lnTo>
                  <a:lnTo>
                    <a:pt x="1444" y="292"/>
                  </a:lnTo>
                  <a:lnTo>
                    <a:pt x="1418" y="264"/>
                  </a:lnTo>
                  <a:lnTo>
                    <a:pt x="1392" y="236"/>
                  </a:lnTo>
                  <a:lnTo>
                    <a:pt x="1364" y="208"/>
                  </a:lnTo>
                  <a:lnTo>
                    <a:pt x="1334" y="184"/>
                  </a:lnTo>
                  <a:lnTo>
                    <a:pt x="1304" y="160"/>
                  </a:lnTo>
                  <a:lnTo>
                    <a:pt x="1272" y="136"/>
                  </a:lnTo>
                  <a:lnTo>
                    <a:pt x="1238" y="116"/>
                  </a:lnTo>
                  <a:lnTo>
                    <a:pt x="1204" y="96"/>
                  </a:lnTo>
                  <a:lnTo>
                    <a:pt x="1170" y="78"/>
                  </a:lnTo>
                  <a:lnTo>
                    <a:pt x="1134" y="62"/>
                  </a:lnTo>
                  <a:lnTo>
                    <a:pt x="1096" y="48"/>
                  </a:lnTo>
                  <a:lnTo>
                    <a:pt x="1058" y="36"/>
                  </a:lnTo>
                  <a:lnTo>
                    <a:pt x="1020" y="24"/>
                  </a:lnTo>
                  <a:lnTo>
                    <a:pt x="980" y="16"/>
                  </a:lnTo>
                  <a:lnTo>
                    <a:pt x="940" y="8"/>
                  </a:lnTo>
                  <a:lnTo>
                    <a:pt x="898" y="4"/>
                  </a:lnTo>
                  <a:lnTo>
                    <a:pt x="856" y="0"/>
                  </a:lnTo>
                  <a:lnTo>
                    <a:pt x="814" y="0"/>
                  </a:lnTo>
                  <a:lnTo>
                    <a:pt x="814" y="0"/>
                  </a:lnTo>
                  <a:lnTo>
                    <a:pt x="772" y="0"/>
                  </a:lnTo>
                  <a:lnTo>
                    <a:pt x="730" y="4"/>
                  </a:lnTo>
                  <a:lnTo>
                    <a:pt x="688" y="8"/>
                  </a:lnTo>
                  <a:lnTo>
                    <a:pt x="648" y="16"/>
                  </a:lnTo>
                  <a:lnTo>
                    <a:pt x="608" y="24"/>
                  </a:lnTo>
                  <a:lnTo>
                    <a:pt x="570" y="36"/>
                  </a:lnTo>
                  <a:lnTo>
                    <a:pt x="532" y="48"/>
                  </a:lnTo>
                  <a:lnTo>
                    <a:pt x="494" y="62"/>
                  </a:lnTo>
                  <a:lnTo>
                    <a:pt x="458" y="78"/>
                  </a:lnTo>
                  <a:lnTo>
                    <a:pt x="424" y="96"/>
                  </a:lnTo>
                  <a:lnTo>
                    <a:pt x="390" y="116"/>
                  </a:lnTo>
                  <a:lnTo>
                    <a:pt x="356" y="136"/>
                  </a:lnTo>
                  <a:lnTo>
                    <a:pt x="324" y="160"/>
                  </a:lnTo>
                  <a:lnTo>
                    <a:pt x="294" y="184"/>
                  </a:lnTo>
                  <a:lnTo>
                    <a:pt x="264" y="208"/>
                  </a:lnTo>
                  <a:lnTo>
                    <a:pt x="236" y="236"/>
                  </a:lnTo>
                  <a:lnTo>
                    <a:pt x="210" y="264"/>
                  </a:lnTo>
                  <a:lnTo>
                    <a:pt x="184" y="292"/>
                  </a:lnTo>
                  <a:lnTo>
                    <a:pt x="160" y="324"/>
                  </a:lnTo>
                  <a:lnTo>
                    <a:pt x="138" y="356"/>
                  </a:lnTo>
                  <a:lnTo>
                    <a:pt x="116" y="388"/>
                  </a:lnTo>
                  <a:lnTo>
                    <a:pt x="98" y="422"/>
                  </a:lnTo>
                  <a:lnTo>
                    <a:pt x="80" y="458"/>
                  </a:lnTo>
                  <a:lnTo>
                    <a:pt x="64" y="494"/>
                  </a:lnTo>
                  <a:lnTo>
                    <a:pt x="50" y="530"/>
                  </a:lnTo>
                  <a:lnTo>
                    <a:pt x="36" y="568"/>
                  </a:lnTo>
                  <a:lnTo>
                    <a:pt x="26" y="608"/>
                  </a:lnTo>
                  <a:lnTo>
                    <a:pt x="16" y="648"/>
                  </a:lnTo>
                  <a:lnTo>
                    <a:pt x="10" y="688"/>
                  </a:lnTo>
                  <a:lnTo>
                    <a:pt x="4" y="728"/>
                  </a:lnTo>
                  <a:lnTo>
                    <a:pt x="2" y="770"/>
                  </a:lnTo>
                  <a:lnTo>
                    <a:pt x="0" y="814"/>
                  </a:lnTo>
                  <a:lnTo>
                    <a:pt x="0" y="814"/>
                  </a:lnTo>
                  <a:lnTo>
                    <a:pt x="2" y="856"/>
                  </a:lnTo>
                  <a:lnTo>
                    <a:pt x="4" y="898"/>
                  </a:lnTo>
                  <a:lnTo>
                    <a:pt x="10" y="938"/>
                  </a:lnTo>
                  <a:lnTo>
                    <a:pt x="16" y="978"/>
                  </a:lnTo>
                  <a:lnTo>
                    <a:pt x="26" y="1018"/>
                  </a:lnTo>
                  <a:lnTo>
                    <a:pt x="36" y="1058"/>
                  </a:lnTo>
                  <a:lnTo>
                    <a:pt x="50" y="1096"/>
                  </a:lnTo>
                  <a:lnTo>
                    <a:pt x="64" y="1132"/>
                  </a:lnTo>
                  <a:lnTo>
                    <a:pt x="80" y="1168"/>
                  </a:lnTo>
                  <a:lnTo>
                    <a:pt x="98" y="1204"/>
                  </a:lnTo>
                  <a:lnTo>
                    <a:pt x="116" y="1238"/>
                  </a:lnTo>
                  <a:lnTo>
                    <a:pt x="138" y="1270"/>
                  </a:lnTo>
                  <a:lnTo>
                    <a:pt x="160" y="1302"/>
                  </a:lnTo>
                  <a:lnTo>
                    <a:pt x="184" y="1334"/>
                  </a:lnTo>
                  <a:lnTo>
                    <a:pt x="210" y="1362"/>
                  </a:lnTo>
                  <a:lnTo>
                    <a:pt x="236" y="1390"/>
                  </a:lnTo>
                  <a:lnTo>
                    <a:pt x="264" y="1418"/>
                  </a:lnTo>
                  <a:lnTo>
                    <a:pt x="294" y="1442"/>
                  </a:lnTo>
                  <a:lnTo>
                    <a:pt x="324" y="1466"/>
                  </a:lnTo>
                  <a:lnTo>
                    <a:pt x="356" y="1490"/>
                  </a:lnTo>
                  <a:lnTo>
                    <a:pt x="390" y="1510"/>
                  </a:lnTo>
                  <a:lnTo>
                    <a:pt x="424" y="1530"/>
                  </a:lnTo>
                  <a:lnTo>
                    <a:pt x="458" y="1548"/>
                  </a:lnTo>
                  <a:lnTo>
                    <a:pt x="494" y="1564"/>
                  </a:lnTo>
                  <a:lnTo>
                    <a:pt x="532" y="1578"/>
                  </a:lnTo>
                  <a:lnTo>
                    <a:pt x="570" y="1590"/>
                  </a:lnTo>
                  <a:lnTo>
                    <a:pt x="608" y="1602"/>
                  </a:lnTo>
                  <a:lnTo>
                    <a:pt x="648" y="1610"/>
                  </a:lnTo>
                  <a:lnTo>
                    <a:pt x="688" y="1618"/>
                  </a:lnTo>
                  <a:lnTo>
                    <a:pt x="730" y="1622"/>
                  </a:lnTo>
                  <a:lnTo>
                    <a:pt x="772" y="1626"/>
                  </a:lnTo>
                  <a:lnTo>
                    <a:pt x="814" y="1626"/>
                  </a:lnTo>
                  <a:lnTo>
                    <a:pt x="814" y="1626"/>
                  </a:lnTo>
                  <a:lnTo>
                    <a:pt x="856" y="1626"/>
                  </a:lnTo>
                  <a:lnTo>
                    <a:pt x="898" y="1622"/>
                  </a:lnTo>
                  <a:lnTo>
                    <a:pt x="940" y="1618"/>
                  </a:lnTo>
                  <a:lnTo>
                    <a:pt x="980" y="1610"/>
                  </a:lnTo>
                  <a:lnTo>
                    <a:pt x="1020" y="1602"/>
                  </a:lnTo>
                  <a:lnTo>
                    <a:pt x="1058" y="1590"/>
                  </a:lnTo>
                  <a:lnTo>
                    <a:pt x="1096" y="1578"/>
                  </a:lnTo>
                  <a:lnTo>
                    <a:pt x="1134" y="1564"/>
                  </a:lnTo>
                  <a:lnTo>
                    <a:pt x="1170" y="1548"/>
                  </a:lnTo>
                  <a:lnTo>
                    <a:pt x="1204" y="1530"/>
                  </a:lnTo>
                  <a:lnTo>
                    <a:pt x="1238" y="1510"/>
                  </a:lnTo>
                  <a:lnTo>
                    <a:pt x="1272" y="1490"/>
                  </a:lnTo>
                  <a:lnTo>
                    <a:pt x="1304" y="1466"/>
                  </a:lnTo>
                  <a:lnTo>
                    <a:pt x="1334" y="1442"/>
                  </a:lnTo>
                  <a:lnTo>
                    <a:pt x="1364" y="1418"/>
                  </a:lnTo>
                  <a:lnTo>
                    <a:pt x="1392" y="1390"/>
                  </a:lnTo>
                  <a:lnTo>
                    <a:pt x="1418" y="1362"/>
                  </a:lnTo>
                  <a:lnTo>
                    <a:pt x="1444" y="1334"/>
                  </a:lnTo>
                  <a:lnTo>
                    <a:pt x="1468" y="1302"/>
                  </a:lnTo>
                  <a:lnTo>
                    <a:pt x="1490" y="1270"/>
                  </a:lnTo>
                  <a:lnTo>
                    <a:pt x="1510" y="1238"/>
                  </a:lnTo>
                  <a:lnTo>
                    <a:pt x="1530" y="1204"/>
                  </a:lnTo>
                  <a:lnTo>
                    <a:pt x="1548" y="1168"/>
                  </a:lnTo>
                  <a:lnTo>
                    <a:pt x="1564" y="1132"/>
                  </a:lnTo>
                  <a:lnTo>
                    <a:pt x="1578" y="1096"/>
                  </a:lnTo>
                  <a:lnTo>
                    <a:pt x="1592" y="1058"/>
                  </a:lnTo>
                  <a:lnTo>
                    <a:pt x="1602" y="1018"/>
                  </a:lnTo>
                  <a:lnTo>
                    <a:pt x="1610" y="978"/>
                  </a:lnTo>
                  <a:lnTo>
                    <a:pt x="1618" y="938"/>
                  </a:lnTo>
                  <a:lnTo>
                    <a:pt x="1624" y="898"/>
                  </a:lnTo>
                  <a:lnTo>
                    <a:pt x="1626" y="856"/>
                  </a:lnTo>
                  <a:lnTo>
                    <a:pt x="1628" y="814"/>
                  </a:lnTo>
                  <a:lnTo>
                    <a:pt x="1628" y="8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82"/>
            <p:cNvSpPr>
              <a:spLocks noEditPoints="1"/>
            </p:cNvSpPr>
            <p:nvPr/>
          </p:nvSpPr>
          <p:spPr bwMode="auto">
            <a:xfrm>
              <a:off x="9686923" y="1928815"/>
              <a:ext cx="1650998" cy="1654176"/>
            </a:xfrm>
            <a:custGeom>
              <a:avLst/>
              <a:gdLst/>
              <a:ahLst/>
              <a:cxnLst>
                <a:cxn ang="0">
                  <a:pos x="1038" y="466"/>
                </a:cxn>
                <a:cxn ang="0">
                  <a:pos x="1018" y="364"/>
                </a:cxn>
                <a:cxn ang="0">
                  <a:pos x="978" y="270"/>
                </a:cxn>
                <a:cxn ang="0">
                  <a:pos x="924" y="188"/>
                </a:cxn>
                <a:cxn ang="0">
                  <a:pos x="854" y="118"/>
                </a:cxn>
                <a:cxn ang="0">
                  <a:pos x="770" y="62"/>
                </a:cxn>
                <a:cxn ang="0">
                  <a:pos x="676" y="24"/>
                </a:cxn>
                <a:cxn ang="0">
                  <a:pos x="574" y="2"/>
                </a:cxn>
                <a:cxn ang="0">
                  <a:pos x="492" y="0"/>
                </a:cxn>
                <a:cxn ang="0">
                  <a:pos x="388" y="16"/>
                </a:cxn>
                <a:cxn ang="0">
                  <a:pos x="292" y="50"/>
                </a:cxn>
                <a:cxn ang="0">
                  <a:pos x="206" y="102"/>
                </a:cxn>
                <a:cxn ang="0">
                  <a:pos x="132" y="168"/>
                </a:cxn>
                <a:cxn ang="0">
                  <a:pos x="74" y="248"/>
                </a:cxn>
                <a:cxn ang="0">
                  <a:pos x="30" y="340"/>
                </a:cxn>
                <a:cxn ang="0">
                  <a:pos x="6" y="440"/>
                </a:cxn>
                <a:cxn ang="0">
                  <a:pos x="0" y="522"/>
                </a:cxn>
                <a:cxn ang="0">
                  <a:pos x="10" y="628"/>
                </a:cxn>
                <a:cxn ang="0">
                  <a:pos x="40" y="726"/>
                </a:cxn>
                <a:cxn ang="0">
                  <a:pos x="86" y="814"/>
                </a:cxn>
                <a:cxn ang="0">
                  <a:pos x="150" y="892"/>
                </a:cxn>
                <a:cxn ang="0">
                  <a:pos x="226" y="954"/>
                </a:cxn>
                <a:cxn ang="0">
                  <a:pos x="316" y="1002"/>
                </a:cxn>
                <a:cxn ang="0">
                  <a:pos x="414" y="1032"/>
                </a:cxn>
                <a:cxn ang="0">
                  <a:pos x="520" y="1042"/>
                </a:cxn>
                <a:cxn ang="0">
                  <a:pos x="600" y="1036"/>
                </a:cxn>
                <a:cxn ang="0">
                  <a:pos x="702" y="1010"/>
                </a:cxn>
                <a:cxn ang="0">
                  <a:pos x="792" y="968"/>
                </a:cxn>
                <a:cxn ang="0">
                  <a:pos x="872" y="908"/>
                </a:cxn>
                <a:cxn ang="0">
                  <a:pos x="938" y="834"/>
                </a:cxn>
                <a:cxn ang="0">
                  <a:pos x="990" y="750"/>
                </a:cxn>
                <a:cxn ang="0">
                  <a:pos x="1024" y="652"/>
                </a:cxn>
                <a:cxn ang="0">
                  <a:pos x="1040" y="548"/>
                </a:cxn>
                <a:cxn ang="0">
                  <a:pos x="520" y="50"/>
                </a:cxn>
                <a:cxn ang="0">
                  <a:pos x="614" y="58"/>
                </a:cxn>
                <a:cxn ang="0">
                  <a:pos x="778" y="130"/>
                </a:cxn>
                <a:cxn ang="0">
                  <a:pos x="900" y="258"/>
                </a:cxn>
                <a:cxn ang="0">
                  <a:pos x="966" y="426"/>
                </a:cxn>
                <a:cxn ang="0">
                  <a:pos x="974" y="566"/>
                </a:cxn>
                <a:cxn ang="0">
                  <a:pos x="922" y="734"/>
                </a:cxn>
                <a:cxn ang="0">
                  <a:pos x="814" y="870"/>
                </a:cxn>
                <a:cxn ang="0">
                  <a:pos x="658" y="956"/>
                </a:cxn>
                <a:cxn ang="0">
                  <a:pos x="544" y="976"/>
                </a:cxn>
                <a:cxn ang="0">
                  <a:pos x="472" y="974"/>
                </a:cxn>
                <a:cxn ang="0">
                  <a:pos x="340" y="940"/>
                </a:cxn>
                <a:cxn ang="0">
                  <a:pos x="194" y="840"/>
                </a:cxn>
                <a:cxn ang="0">
                  <a:pos x="100" y="696"/>
                </a:cxn>
                <a:cxn ang="0">
                  <a:pos x="64" y="522"/>
                </a:cxn>
                <a:cxn ang="0">
                  <a:pos x="84" y="380"/>
                </a:cxn>
                <a:cxn ang="0">
                  <a:pos x="166" y="220"/>
                </a:cxn>
                <a:cxn ang="0">
                  <a:pos x="300" y="106"/>
                </a:cxn>
                <a:cxn ang="0">
                  <a:pos x="448" y="54"/>
                </a:cxn>
                <a:cxn ang="0">
                  <a:pos x="520" y="50"/>
                </a:cxn>
              </a:cxnLst>
              <a:rect l="0" t="0" r="r" b="b"/>
              <a:pathLst>
                <a:path w="1040" h="1042">
                  <a:moveTo>
                    <a:pt x="1040" y="522"/>
                  </a:moveTo>
                  <a:lnTo>
                    <a:pt x="1040" y="522"/>
                  </a:lnTo>
                  <a:lnTo>
                    <a:pt x="1040" y="494"/>
                  </a:lnTo>
                  <a:lnTo>
                    <a:pt x="1038" y="466"/>
                  </a:lnTo>
                  <a:lnTo>
                    <a:pt x="1034" y="440"/>
                  </a:lnTo>
                  <a:lnTo>
                    <a:pt x="1030" y="414"/>
                  </a:lnTo>
                  <a:lnTo>
                    <a:pt x="1024" y="390"/>
                  </a:lnTo>
                  <a:lnTo>
                    <a:pt x="1018" y="364"/>
                  </a:lnTo>
                  <a:lnTo>
                    <a:pt x="1010" y="340"/>
                  </a:lnTo>
                  <a:lnTo>
                    <a:pt x="1000" y="316"/>
                  </a:lnTo>
                  <a:lnTo>
                    <a:pt x="990" y="292"/>
                  </a:lnTo>
                  <a:lnTo>
                    <a:pt x="978" y="270"/>
                  </a:lnTo>
                  <a:lnTo>
                    <a:pt x="966" y="248"/>
                  </a:lnTo>
                  <a:lnTo>
                    <a:pt x="954" y="228"/>
                  </a:lnTo>
                  <a:lnTo>
                    <a:pt x="938" y="208"/>
                  </a:lnTo>
                  <a:lnTo>
                    <a:pt x="924" y="188"/>
                  </a:lnTo>
                  <a:lnTo>
                    <a:pt x="908" y="168"/>
                  </a:lnTo>
                  <a:lnTo>
                    <a:pt x="890" y="150"/>
                  </a:lnTo>
                  <a:lnTo>
                    <a:pt x="872" y="134"/>
                  </a:lnTo>
                  <a:lnTo>
                    <a:pt x="854" y="118"/>
                  </a:lnTo>
                  <a:lnTo>
                    <a:pt x="834" y="102"/>
                  </a:lnTo>
                  <a:lnTo>
                    <a:pt x="814" y="88"/>
                  </a:lnTo>
                  <a:lnTo>
                    <a:pt x="792" y="74"/>
                  </a:lnTo>
                  <a:lnTo>
                    <a:pt x="770" y="62"/>
                  </a:lnTo>
                  <a:lnTo>
                    <a:pt x="748" y="50"/>
                  </a:lnTo>
                  <a:lnTo>
                    <a:pt x="724" y="40"/>
                  </a:lnTo>
                  <a:lnTo>
                    <a:pt x="702" y="32"/>
                  </a:lnTo>
                  <a:lnTo>
                    <a:pt x="676" y="24"/>
                  </a:lnTo>
                  <a:lnTo>
                    <a:pt x="652" y="16"/>
                  </a:lnTo>
                  <a:lnTo>
                    <a:pt x="626" y="10"/>
                  </a:lnTo>
                  <a:lnTo>
                    <a:pt x="600" y="6"/>
                  </a:lnTo>
                  <a:lnTo>
                    <a:pt x="574" y="2"/>
                  </a:lnTo>
                  <a:lnTo>
                    <a:pt x="548" y="0"/>
                  </a:lnTo>
                  <a:lnTo>
                    <a:pt x="520" y="0"/>
                  </a:lnTo>
                  <a:lnTo>
                    <a:pt x="520" y="0"/>
                  </a:lnTo>
                  <a:lnTo>
                    <a:pt x="492" y="0"/>
                  </a:lnTo>
                  <a:lnTo>
                    <a:pt x="466" y="2"/>
                  </a:lnTo>
                  <a:lnTo>
                    <a:pt x="440" y="6"/>
                  </a:lnTo>
                  <a:lnTo>
                    <a:pt x="414" y="10"/>
                  </a:lnTo>
                  <a:lnTo>
                    <a:pt x="388" y="16"/>
                  </a:lnTo>
                  <a:lnTo>
                    <a:pt x="364" y="24"/>
                  </a:lnTo>
                  <a:lnTo>
                    <a:pt x="338" y="32"/>
                  </a:lnTo>
                  <a:lnTo>
                    <a:pt x="316" y="40"/>
                  </a:lnTo>
                  <a:lnTo>
                    <a:pt x="292" y="50"/>
                  </a:lnTo>
                  <a:lnTo>
                    <a:pt x="270" y="62"/>
                  </a:lnTo>
                  <a:lnTo>
                    <a:pt x="248" y="74"/>
                  </a:lnTo>
                  <a:lnTo>
                    <a:pt x="226" y="88"/>
                  </a:lnTo>
                  <a:lnTo>
                    <a:pt x="206" y="102"/>
                  </a:lnTo>
                  <a:lnTo>
                    <a:pt x="186" y="118"/>
                  </a:lnTo>
                  <a:lnTo>
                    <a:pt x="168" y="134"/>
                  </a:lnTo>
                  <a:lnTo>
                    <a:pt x="150" y="150"/>
                  </a:lnTo>
                  <a:lnTo>
                    <a:pt x="132" y="168"/>
                  </a:lnTo>
                  <a:lnTo>
                    <a:pt x="116" y="188"/>
                  </a:lnTo>
                  <a:lnTo>
                    <a:pt x="102" y="208"/>
                  </a:lnTo>
                  <a:lnTo>
                    <a:pt x="86" y="228"/>
                  </a:lnTo>
                  <a:lnTo>
                    <a:pt x="74" y="248"/>
                  </a:lnTo>
                  <a:lnTo>
                    <a:pt x="62" y="270"/>
                  </a:lnTo>
                  <a:lnTo>
                    <a:pt x="50" y="292"/>
                  </a:lnTo>
                  <a:lnTo>
                    <a:pt x="40" y="316"/>
                  </a:lnTo>
                  <a:lnTo>
                    <a:pt x="30" y="340"/>
                  </a:lnTo>
                  <a:lnTo>
                    <a:pt x="22" y="364"/>
                  </a:lnTo>
                  <a:lnTo>
                    <a:pt x="16" y="390"/>
                  </a:lnTo>
                  <a:lnTo>
                    <a:pt x="10" y="414"/>
                  </a:lnTo>
                  <a:lnTo>
                    <a:pt x="6" y="440"/>
                  </a:lnTo>
                  <a:lnTo>
                    <a:pt x="2" y="466"/>
                  </a:lnTo>
                  <a:lnTo>
                    <a:pt x="0" y="494"/>
                  </a:lnTo>
                  <a:lnTo>
                    <a:pt x="0" y="522"/>
                  </a:lnTo>
                  <a:lnTo>
                    <a:pt x="0" y="522"/>
                  </a:lnTo>
                  <a:lnTo>
                    <a:pt x="0" y="548"/>
                  </a:lnTo>
                  <a:lnTo>
                    <a:pt x="2" y="576"/>
                  </a:lnTo>
                  <a:lnTo>
                    <a:pt x="6" y="602"/>
                  </a:lnTo>
                  <a:lnTo>
                    <a:pt x="10" y="628"/>
                  </a:lnTo>
                  <a:lnTo>
                    <a:pt x="16" y="652"/>
                  </a:lnTo>
                  <a:lnTo>
                    <a:pt x="22" y="678"/>
                  </a:lnTo>
                  <a:lnTo>
                    <a:pt x="30" y="702"/>
                  </a:lnTo>
                  <a:lnTo>
                    <a:pt x="40" y="726"/>
                  </a:lnTo>
                  <a:lnTo>
                    <a:pt x="50" y="750"/>
                  </a:lnTo>
                  <a:lnTo>
                    <a:pt x="62" y="772"/>
                  </a:lnTo>
                  <a:lnTo>
                    <a:pt x="74" y="794"/>
                  </a:lnTo>
                  <a:lnTo>
                    <a:pt x="86" y="814"/>
                  </a:lnTo>
                  <a:lnTo>
                    <a:pt x="102" y="834"/>
                  </a:lnTo>
                  <a:lnTo>
                    <a:pt x="116" y="854"/>
                  </a:lnTo>
                  <a:lnTo>
                    <a:pt x="132" y="874"/>
                  </a:lnTo>
                  <a:lnTo>
                    <a:pt x="150" y="892"/>
                  </a:lnTo>
                  <a:lnTo>
                    <a:pt x="168" y="908"/>
                  </a:lnTo>
                  <a:lnTo>
                    <a:pt x="186" y="924"/>
                  </a:lnTo>
                  <a:lnTo>
                    <a:pt x="206" y="940"/>
                  </a:lnTo>
                  <a:lnTo>
                    <a:pt x="226" y="954"/>
                  </a:lnTo>
                  <a:lnTo>
                    <a:pt x="248" y="968"/>
                  </a:lnTo>
                  <a:lnTo>
                    <a:pt x="270" y="980"/>
                  </a:lnTo>
                  <a:lnTo>
                    <a:pt x="292" y="992"/>
                  </a:lnTo>
                  <a:lnTo>
                    <a:pt x="316" y="1002"/>
                  </a:lnTo>
                  <a:lnTo>
                    <a:pt x="338" y="1010"/>
                  </a:lnTo>
                  <a:lnTo>
                    <a:pt x="364" y="1018"/>
                  </a:lnTo>
                  <a:lnTo>
                    <a:pt x="388" y="1026"/>
                  </a:lnTo>
                  <a:lnTo>
                    <a:pt x="414" y="1032"/>
                  </a:lnTo>
                  <a:lnTo>
                    <a:pt x="440" y="1036"/>
                  </a:lnTo>
                  <a:lnTo>
                    <a:pt x="466" y="1040"/>
                  </a:lnTo>
                  <a:lnTo>
                    <a:pt x="492" y="1042"/>
                  </a:lnTo>
                  <a:lnTo>
                    <a:pt x="520" y="1042"/>
                  </a:lnTo>
                  <a:lnTo>
                    <a:pt x="520" y="1042"/>
                  </a:lnTo>
                  <a:lnTo>
                    <a:pt x="548" y="1042"/>
                  </a:lnTo>
                  <a:lnTo>
                    <a:pt x="574" y="1040"/>
                  </a:lnTo>
                  <a:lnTo>
                    <a:pt x="600" y="1036"/>
                  </a:lnTo>
                  <a:lnTo>
                    <a:pt x="626" y="1032"/>
                  </a:lnTo>
                  <a:lnTo>
                    <a:pt x="652" y="1026"/>
                  </a:lnTo>
                  <a:lnTo>
                    <a:pt x="676" y="1018"/>
                  </a:lnTo>
                  <a:lnTo>
                    <a:pt x="702" y="1010"/>
                  </a:lnTo>
                  <a:lnTo>
                    <a:pt x="724" y="1002"/>
                  </a:lnTo>
                  <a:lnTo>
                    <a:pt x="748" y="992"/>
                  </a:lnTo>
                  <a:lnTo>
                    <a:pt x="770" y="980"/>
                  </a:lnTo>
                  <a:lnTo>
                    <a:pt x="792" y="968"/>
                  </a:lnTo>
                  <a:lnTo>
                    <a:pt x="814" y="954"/>
                  </a:lnTo>
                  <a:lnTo>
                    <a:pt x="834" y="940"/>
                  </a:lnTo>
                  <a:lnTo>
                    <a:pt x="854" y="924"/>
                  </a:lnTo>
                  <a:lnTo>
                    <a:pt x="872" y="908"/>
                  </a:lnTo>
                  <a:lnTo>
                    <a:pt x="890" y="892"/>
                  </a:lnTo>
                  <a:lnTo>
                    <a:pt x="908" y="874"/>
                  </a:lnTo>
                  <a:lnTo>
                    <a:pt x="924" y="854"/>
                  </a:lnTo>
                  <a:lnTo>
                    <a:pt x="938" y="834"/>
                  </a:lnTo>
                  <a:lnTo>
                    <a:pt x="954" y="814"/>
                  </a:lnTo>
                  <a:lnTo>
                    <a:pt x="966" y="794"/>
                  </a:lnTo>
                  <a:lnTo>
                    <a:pt x="978" y="772"/>
                  </a:lnTo>
                  <a:lnTo>
                    <a:pt x="990" y="750"/>
                  </a:lnTo>
                  <a:lnTo>
                    <a:pt x="1000" y="726"/>
                  </a:lnTo>
                  <a:lnTo>
                    <a:pt x="1010" y="702"/>
                  </a:lnTo>
                  <a:lnTo>
                    <a:pt x="1018" y="678"/>
                  </a:lnTo>
                  <a:lnTo>
                    <a:pt x="1024" y="652"/>
                  </a:lnTo>
                  <a:lnTo>
                    <a:pt x="1030" y="628"/>
                  </a:lnTo>
                  <a:lnTo>
                    <a:pt x="1034" y="602"/>
                  </a:lnTo>
                  <a:lnTo>
                    <a:pt x="1038" y="576"/>
                  </a:lnTo>
                  <a:lnTo>
                    <a:pt x="1040" y="548"/>
                  </a:lnTo>
                  <a:lnTo>
                    <a:pt x="1040" y="522"/>
                  </a:lnTo>
                  <a:lnTo>
                    <a:pt x="1040" y="522"/>
                  </a:lnTo>
                  <a:close/>
                  <a:moveTo>
                    <a:pt x="520" y="50"/>
                  </a:moveTo>
                  <a:lnTo>
                    <a:pt x="520" y="50"/>
                  </a:lnTo>
                  <a:lnTo>
                    <a:pt x="544" y="50"/>
                  </a:lnTo>
                  <a:lnTo>
                    <a:pt x="568" y="52"/>
                  </a:lnTo>
                  <a:lnTo>
                    <a:pt x="592" y="54"/>
                  </a:lnTo>
                  <a:lnTo>
                    <a:pt x="614" y="58"/>
                  </a:lnTo>
                  <a:lnTo>
                    <a:pt x="658" y="70"/>
                  </a:lnTo>
                  <a:lnTo>
                    <a:pt x="700" y="86"/>
                  </a:lnTo>
                  <a:lnTo>
                    <a:pt x="740" y="106"/>
                  </a:lnTo>
                  <a:lnTo>
                    <a:pt x="778" y="130"/>
                  </a:lnTo>
                  <a:lnTo>
                    <a:pt x="814" y="156"/>
                  </a:lnTo>
                  <a:lnTo>
                    <a:pt x="846" y="188"/>
                  </a:lnTo>
                  <a:lnTo>
                    <a:pt x="874" y="220"/>
                  </a:lnTo>
                  <a:lnTo>
                    <a:pt x="900" y="258"/>
                  </a:lnTo>
                  <a:lnTo>
                    <a:pt x="922" y="296"/>
                  </a:lnTo>
                  <a:lnTo>
                    <a:pt x="940" y="338"/>
                  </a:lnTo>
                  <a:lnTo>
                    <a:pt x="956" y="380"/>
                  </a:lnTo>
                  <a:lnTo>
                    <a:pt x="966" y="426"/>
                  </a:lnTo>
                  <a:lnTo>
                    <a:pt x="974" y="472"/>
                  </a:lnTo>
                  <a:lnTo>
                    <a:pt x="976" y="522"/>
                  </a:lnTo>
                  <a:lnTo>
                    <a:pt x="976" y="522"/>
                  </a:lnTo>
                  <a:lnTo>
                    <a:pt x="974" y="566"/>
                  </a:lnTo>
                  <a:lnTo>
                    <a:pt x="966" y="610"/>
                  </a:lnTo>
                  <a:lnTo>
                    <a:pt x="956" y="654"/>
                  </a:lnTo>
                  <a:lnTo>
                    <a:pt x="940" y="696"/>
                  </a:lnTo>
                  <a:lnTo>
                    <a:pt x="922" y="734"/>
                  </a:lnTo>
                  <a:lnTo>
                    <a:pt x="900" y="772"/>
                  </a:lnTo>
                  <a:lnTo>
                    <a:pt x="874" y="808"/>
                  </a:lnTo>
                  <a:lnTo>
                    <a:pt x="846" y="840"/>
                  </a:lnTo>
                  <a:lnTo>
                    <a:pt x="814" y="870"/>
                  </a:lnTo>
                  <a:lnTo>
                    <a:pt x="778" y="896"/>
                  </a:lnTo>
                  <a:lnTo>
                    <a:pt x="740" y="920"/>
                  </a:lnTo>
                  <a:lnTo>
                    <a:pt x="700" y="940"/>
                  </a:lnTo>
                  <a:lnTo>
                    <a:pt x="658" y="956"/>
                  </a:lnTo>
                  <a:lnTo>
                    <a:pt x="614" y="968"/>
                  </a:lnTo>
                  <a:lnTo>
                    <a:pt x="592" y="972"/>
                  </a:lnTo>
                  <a:lnTo>
                    <a:pt x="568" y="974"/>
                  </a:lnTo>
                  <a:lnTo>
                    <a:pt x="544" y="976"/>
                  </a:lnTo>
                  <a:lnTo>
                    <a:pt x="520" y="976"/>
                  </a:lnTo>
                  <a:lnTo>
                    <a:pt x="520" y="976"/>
                  </a:lnTo>
                  <a:lnTo>
                    <a:pt x="496" y="976"/>
                  </a:lnTo>
                  <a:lnTo>
                    <a:pt x="472" y="974"/>
                  </a:lnTo>
                  <a:lnTo>
                    <a:pt x="448" y="972"/>
                  </a:lnTo>
                  <a:lnTo>
                    <a:pt x="426" y="968"/>
                  </a:lnTo>
                  <a:lnTo>
                    <a:pt x="382" y="956"/>
                  </a:lnTo>
                  <a:lnTo>
                    <a:pt x="340" y="940"/>
                  </a:lnTo>
                  <a:lnTo>
                    <a:pt x="300" y="920"/>
                  </a:lnTo>
                  <a:lnTo>
                    <a:pt x="262" y="896"/>
                  </a:lnTo>
                  <a:lnTo>
                    <a:pt x="226" y="870"/>
                  </a:lnTo>
                  <a:lnTo>
                    <a:pt x="194" y="840"/>
                  </a:lnTo>
                  <a:lnTo>
                    <a:pt x="166" y="808"/>
                  </a:lnTo>
                  <a:lnTo>
                    <a:pt x="140" y="772"/>
                  </a:lnTo>
                  <a:lnTo>
                    <a:pt x="118" y="734"/>
                  </a:lnTo>
                  <a:lnTo>
                    <a:pt x="100" y="696"/>
                  </a:lnTo>
                  <a:lnTo>
                    <a:pt x="84" y="654"/>
                  </a:lnTo>
                  <a:lnTo>
                    <a:pt x="74" y="610"/>
                  </a:lnTo>
                  <a:lnTo>
                    <a:pt x="66" y="566"/>
                  </a:lnTo>
                  <a:lnTo>
                    <a:pt x="64" y="522"/>
                  </a:lnTo>
                  <a:lnTo>
                    <a:pt x="64" y="522"/>
                  </a:lnTo>
                  <a:lnTo>
                    <a:pt x="66" y="472"/>
                  </a:lnTo>
                  <a:lnTo>
                    <a:pt x="74" y="426"/>
                  </a:lnTo>
                  <a:lnTo>
                    <a:pt x="84" y="380"/>
                  </a:lnTo>
                  <a:lnTo>
                    <a:pt x="100" y="338"/>
                  </a:lnTo>
                  <a:lnTo>
                    <a:pt x="118" y="296"/>
                  </a:lnTo>
                  <a:lnTo>
                    <a:pt x="140" y="258"/>
                  </a:lnTo>
                  <a:lnTo>
                    <a:pt x="166" y="220"/>
                  </a:lnTo>
                  <a:lnTo>
                    <a:pt x="194" y="188"/>
                  </a:lnTo>
                  <a:lnTo>
                    <a:pt x="226" y="156"/>
                  </a:lnTo>
                  <a:lnTo>
                    <a:pt x="262" y="130"/>
                  </a:lnTo>
                  <a:lnTo>
                    <a:pt x="300" y="106"/>
                  </a:lnTo>
                  <a:lnTo>
                    <a:pt x="340" y="86"/>
                  </a:lnTo>
                  <a:lnTo>
                    <a:pt x="382" y="70"/>
                  </a:lnTo>
                  <a:lnTo>
                    <a:pt x="426" y="58"/>
                  </a:lnTo>
                  <a:lnTo>
                    <a:pt x="448" y="54"/>
                  </a:lnTo>
                  <a:lnTo>
                    <a:pt x="472" y="52"/>
                  </a:lnTo>
                  <a:lnTo>
                    <a:pt x="496" y="50"/>
                  </a:lnTo>
                  <a:lnTo>
                    <a:pt x="520" y="50"/>
                  </a:lnTo>
                  <a:lnTo>
                    <a:pt x="52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83"/>
            <p:cNvSpPr>
              <a:spLocks noEditPoints="1"/>
            </p:cNvSpPr>
            <p:nvPr/>
          </p:nvSpPr>
          <p:spPr bwMode="auto">
            <a:xfrm>
              <a:off x="10099673" y="2341565"/>
              <a:ext cx="800098" cy="803276"/>
            </a:xfrm>
            <a:custGeom>
              <a:avLst/>
              <a:gdLst/>
              <a:ahLst/>
              <a:cxnLst>
                <a:cxn ang="0">
                  <a:pos x="502" y="234"/>
                </a:cxn>
                <a:cxn ang="0">
                  <a:pos x="484" y="158"/>
                </a:cxn>
                <a:cxn ang="0">
                  <a:pos x="446" y="94"/>
                </a:cxn>
                <a:cxn ang="0">
                  <a:pos x="394" y="44"/>
                </a:cxn>
                <a:cxn ang="0">
                  <a:pos x="330" y="12"/>
                </a:cxn>
                <a:cxn ang="0">
                  <a:pos x="260" y="0"/>
                </a:cxn>
                <a:cxn ang="0">
                  <a:pos x="206" y="6"/>
                </a:cxn>
                <a:cxn ang="0">
                  <a:pos x="134" y="32"/>
                </a:cxn>
                <a:cxn ang="0">
                  <a:pos x="76" y="76"/>
                </a:cxn>
                <a:cxn ang="0">
                  <a:pos x="30" y="136"/>
                </a:cxn>
                <a:cxn ang="0">
                  <a:pos x="4" y="208"/>
                </a:cxn>
                <a:cxn ang="0">
                  <a:pos x="0" y="262"/>
                </a:cxn>
                <a:cxn ang="0">
                  <a:pos x="12" y="332"/>
                </a:cxn>
                <a:cxn ang="0">
                  <a:pos x="44" y="396"/>
                </a:cxn>
                <a:cxn ang="0">
                  <a:pos x="94" y="448"/>
                </a:cxn>
                <a:cxn ang="0">
                  <a:pos x="158" y="486"/>
                </a:cxn>
                <a:cxn ang="0">
                  <a:pos x="234" y="504"/>
                </a:cxn>
                <a:cxn ang="0">
                  <a:pos x="284" y="504"/>
                </a:cxn>
                <a:cxn ang="0">
                  <a:pos x="354" y="486"/>
                </a:cxn>
                <a:cxn ang="0">
                  <a:pos x="414" y="448"/>
                </a:cxn>
                <a:cxn ang="0">
                  <a:pos x="462" y="396"/>
                </a:cxn>
                <a:cxn ang="0">
                  <a:pos x="492" y="332"/>
                </a:cxn>
                <a:cxn ang="0">
                  <a:pos x="504" y="262"/>
                </a:cxn>
                <a:cxn ang="0">
                  <a:pos x="260" y="66"/>
                </a:cxn>
                <a:cxn ang="0">
                  <a:pos x="320" y="74"/>
                </a:cxn>
                <a:cxn ang="0">
                  <a:pos x="372" y="98"/>
                </a:cxn>
                <a:cxn ang="0">
                  <a:pos x="412" y="134"/>
                </a:cxn>
                <a:cxn ang="0">
                  <a:pos x="440" y="182"/>
                </a:cxn>
                <a:cxn ang="0">
                  <a:pos x="454" y="240"/>
                </a:cxn>
                <a:cxn ang="0">
                  <a:pos x="454" y="280"/>
                </a:cxn>
                <a:cxn ang="0">
                  <a:pos x="440" y="332"/>
                </a:cxn>
                <a:cxn ang="0">
                  <a:pos x="412" y="382"/>
                </a:cxn>
                <a:cxn ang="0">
                  <a:pos x="372" y="420"/>
                </a:cxn>
                <a:cxn ang="0">
                  <a:pos x="320" y="446"/>
                </a:cxn>
                <a:cxn ang="0">
                  <a:pos x="260" y="456"/>
                </a:cxn>
                <a:cxn ang="0">
                  <a:pos x="218" y="452"/>
                </a:cxn>
                <a:cxn ang="0">
                  <a:pos x="164" y="430"/>
                </a:cxn>
                <a:cxn ang="0">
                  <a:pos x="120" y="396"/>
                </a:cxn>
                <a:cxn ang="0">
                  <a:pos x="88" y="350"/>
                </a:cxn>
                <a:cxn ang="0">
                  <a:pos x="68" y="298"/>
                </a:cxn>
                <a:cxn ang="0">
                  <a:pos x="64" y="262"/>
                </a:cxn>
                <a:cxn ang="0">
                  <a:pos x="72" y="200"/>
                </a:cxn>
                <a:cxn ang="0">
                  <a:pos x="96" y="150"/>
                </a:cxn>
                <a:cxn ang="0">
                  <a:pos x="134" y="108"/>
                </a:cxn>
                <a:cxn ang="0">
                  <a:pos x="182" y="80"/>
                </a:cxn>
                <a:cxn ang="0">
                  <a:pos x="240" y="66"/>
                </a:cxn>
              </a:cxnLst>
              <a:rect l="0" t="0" r="r" b="b"/>
              <a:pathLst>
                <a:path w="504" h="506">
                  <a:moveTo>
                    <a:pt x="504" y="262"/>
                  </a:moveTo>
                  <a:lnTo>
                    <a:pt x="504" y="262"/>
                  </a:lnTo>
                  <a:lnTo>
                    <a:pt x="502" y="234"/>
                  </a:lnTo>
                  <a:lnTo>
                    <a:pt x="498" y="208"/>
                  </a:lnTo>
                  <a:lnTo>
                    <a:pt x="492" y="182"/>
                  </a:lnTo>
                  <a:lnTo>
                    <a:pt x="484" y="158"/>
                  </a:lnTo>
                  <a:lnTo>
                    <a:pt x="474" y="136"/>
                  </a:lnTo>
                  <a:lnTo>
                    <a:pt x="462" y="114"/>
                  </a:lnTo>
                  <a:lnTo>
                    <a:pt x="446" y="94"/>
                  </a:lnTo>
                  <a:lnTo>
                    <a:pt x="430" y="76"/>
                  </a:lnTo>
                  <a:lnTo>
                    <a:pt x="414" y="60"/>
                  </a:lnTo>
                  <a:lnTo>
                    <a:pt x="394" y="44"/>
                  </a:lnTo>
                  <a:lnTo>
                    <a:pt x="374" y="32"/>
                  </a:lnTo>
                  <a:lnTo>
                    <a:pt x="354" y="20"/>
                  </a:lnTo>
                  <a:lnTo>
                    <a:pt x="330" y="12"/>
                  </a:lnTo>
                  <a:lnTo>
                    <a:pt x="308" y="6"/>
                  </a:lnTo>
                  <a:lnTo>
                    <a:pt x="284" y="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34" y="2"/>
                  </a:lnTo>
                  <a:lnTo>
                    <a:pt x="206" y="6"/>
                  </a:lnTo>
                  <a:lnTo>
                    <a:pt x="182" y="12"/>
                  </a:lnTo>
                  <a:lnTo>
                    <a:pt x="158" y="20"/>
                  </a:lnTo>
                  <a:lnTo>
                    <a:pt x="134" y="32"/>
                  </a:lnTo>
                  <a:lnTo>
                    <a:pt x="114" y="44"/>
                  </a:lnTo>
                  <a:lnTo>
                    <a:pt x="94" y="60"/>
                  </a:lnTo>
                  <a:lnTo>
                    <a:pt x="76" y="76"/>
                  </a:lnTo>
                  <a:lnTo>
                    <a:pt x="58" y="94"/>
                  </a:lnTo>
                  <a:lnTo>
                    <a:pt x="44" y="114"/>
                  </a:lnTo>
                  <a:lnTo>
                    <a:pt x="30" y="136"/>
                  </a:lnTo>
                  <a:lnTo>
                    <a:pt x="20" y="158"/>
                  </a:lnTo>
                  <a:lnTo>
                    <a:pt x="12" y="182"/>
                  </a:lnTo>
                  <a:lnTo>
                    <a:pt x="4" y="208"/>
                  </a:lnTo>
                  <a:lnTo>
                    <a:pt x="2" y="234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2" y="286"/>
                  </a:lnTo>
                  <a:lnTo>
                    <a:pt x="4" y="308"/>
                  </a:lnTo>
                  <a:lnTo>
                    <a:pt x="12" y="332"/>
                  </a:lnTo>
                  <a:lnTo>
                    <a:pt x="20" y="354"/>
                  </a:lnTo>
                  <a:lnTo>
                    <a:pt x="30" y="376"/>
                  </a:lnTo>
                  <a:lnTo>
                    <a:pt x="44" y="396"/>
                  </a:lnTo>
                  <a:lnTo>
                    <a:pt x="58" y="414"/>
                  </a:lnTo>
                  <a:lnTo>
                    <a:pt x="76" y="432"/>
                  </a:lnTo>
                  <a:lnTo>
                    <a:pt x="94" y="448"/>
                  </a:lnTo>
                  <a:lnTo>
                    <a:pt x="114" y="462"/>
                  </a:lnTo>
                  <a:lnTo>
                    <a:pt x="134" y="474"/>
                  </a:lnTo>
                  <a:lnTo>
                    <a:pt x="158" y="486"/>
                  </a:lnTo>
                  <a:lnTo>
                    <a:pt x="182" y="494"/>
                  </a:lnTo>
                  <a:lnTo>
                    <a:pt x="206" y="500"/>
                  </a:lnTo>
                  <a:lnTo>
                    <a:pt x="234" y="504"/>
                  </a:lnTo>
                  <a:lnTo>
                    <a:pt x="260" y="506"/>
                  </a:lnTo>
                  <a:lnTo>
                    <a:pt x="260" y="506"/>
                  </a:lnTo>
                  <a:lnTo>
                    <a:pt x="284" y="504"/>
                  </a:lnTo>
                  <a:lnTo>
                    <a:pt x="308" y="500"/>
                  </a:lnTo>
                  <a:lnTo>
                    <a:pt x="330" y="494"/>
                  </a:lnTo>
                  <a:lnTo>
                    <a:pt x="354" y="486"/>
                  </a:lnTo>
                  <a:lnTo>
                    <a:pt x="374" y="474"/>
                  </a:lnTo>
                  <a:lnTo>
                    <a:pt x="394" y="462"/>
                  </a:lnTo>
                  <a:lnTo>
                    <a:pt x="414" y="448"/>
                  </a:lnTo>
                  <a:lnTo>
                    <a:pt x="430" y="432"/>
                  </a:lnTo>
                  <a:lnTo>
                    <a:pt x="446" y="414"/>
                  </a:lnTo>
                  <a:lnTo>
                    <a:pt x="462" y="396"/>
                  </a:lnTo>
                  <a:lnTo>
                    <a:pt x="474" y="376"/>
                  </a:lnTo>
                  <a:lnTo>
                    <a:pt x="484" y="354"/>
                  </a:lnTo>
                  <a:lnTo>
                    <a:pt x="492" y="332"/>
                  </a:lnTo>
                  <a:lnTo>
                    <a:pt x="498" y="308"/>
                  </a:lnTo>
                  <a:lnTo>
                    <a:pt x="502" y="286"/>
                  </a:lnTo>
                  <a:lnTo>
                    <a:pt x="504" y="262"/>
                  </a:lnTo>
                  <a:lnTo>
                    <a:pt x="504" y="262"/>
                  </a:lnTo>
                  <a:close/>
                  <a:moveTo>
                    <a:pt x="260" y="66"/>
                  </a:moveTo>
                  <a:lnTo>
                    <a:pt x="260" y="66"/>
                  </a:lnTo>
                  <a:lnTo>
                    <a:pt x="280" y="66"/>
                  </a:lnTo>
                  <a:lnTo>
                    <a:pt x="302" y="70"/>
                  </a:lnTo>
                  <a:lnTo>
                    <a:pt x="320" y="74"/>
                  </a:lnTo>
                  <a:lnTo>
                    <a:pt x="338" y="80"/>
                  </a:lnTo>
                  <a:lnTo>
                    <a:pt x="356" y="88"/>
                  </a:lnTo>
                  <a:lnTo>
                    <a:pt x="372" y="98"/>
                  </a:lnTo>
                  <a:lnTo>
                    <a:pt x="386" y="108"/>
                  </a:lnTo>
                  <a:lnTo>
                    <a:pt x="400" y="120"/>
                  </a:lnTo>
                  <a:lnTo>
                    <a:pt x="412" y="134"/>
                  </a:lnTo>
                  <a:lnTo>
                    <a:pt x="424" y="150"/>
                  </a:lnTo>
                  <a:lnTo>
                    <a:pt x="432" y="166"/>
                  </a:lnTo>
                  <a:lnTo>
                    <a:pt x="440" y="182"/>
                  </a:lnTo>
                  <a:lnTo>
                    <a:pt x="446" y="200"/>
                  </a:lnTo>
                  <a:lnTo>
                    <a:pt x="452" y="220"/>
                  </a:lnTo>
                  <a:lnTo>
                    <a:pt x="454" y="240"/>
                  </a:lnTo>
                  <a:lnTo>
                    <a:pt x="456" y="262"/>
                  </a:lnTo>
                  <a:lnTo>
                    <a:pt x="456" y="262"/>
                  </a:lnTo>
                  <a:lnTo>
                    <a:pt x="454" y="280"/>
                  </a:lnTo>
                  <a:lnTo>
                    <a:pt x="452" y="298"/>
                  </a:lnTo>
                  <a:lnTo>
                    <a:pt x="446" y="316"/>
                  </a:lnTo>
                  <a:lnTo>
                    <a:pt x="440" y="332"/>
                  </a:lnTo>
                  <a:lnTo>
                    <a:pt x="432" y="350"/>
                  </a:lnTo>
                  <a:lnTo>
                    <a:pt x="424" y="366"/>
                  </a:lnTo>
                  <a:lnTo>
                    <a:pt x="412" y="382"/>
                  </a:lnTo>
                  <a:lnTo>
                    <a:pt x="400" y="396"/>
                  </a:lnTo>
                  <a:lnTo>
                    <a:pt x="386" y="408"/>
                  </a:lnTo>
                  <a:lnTo>
                    <a:pt x="372" y="420"/>
                  </a:lnTo>
                  <a:lnTo>
                    <a:pt x="356" y="430"/>
                  </a:lnTo>
                  <a:lnTo>
                    <a:pt x="338" y="440"/>
                  </a:lnTo>
                  <a:lnTo>
                    <a:pt x="320" y="446"/>
                  </a:lnTo>
                  <a:lnTo>
                    <a:pt x="302" y="452"/>
                  </a:lnTo>
                  <a:lnTo>
                    <a:pt x="280" y="456"/>
                  </a:lnTo>
                  <a:lnTo>
                    <a:pt x="260" y="456"/>
                  </a:lnTo>
                  <a:lnTo>
                    <a:pt x="260" y="456"/>
                  </a:lnTo>
                  <a:lnTo>
                    <a:pt x="240" y="456"/>
                  </a:lnTo>
                  <a:lnTo>
                    <a:pt x="218" y="452"/>
                  </a:lnTo>
                  <a:lnTo>
                    <a:pt x="200" y="446"/>
                  </a:lnTo>
                  <a:lnTo>
                    <a:pt x="182" y="440"/>
                  </a:lnTo>
                  <a:lnTo>
                    <a:pt x="164" y="430"/>
                  </a:lnTo>
                  <a:lnTo>
                    <a:pt x="148" y="420"/>
                  </a:lnTo>
                  <a:lnTo>
                    <a:pt x="134" y="408"/>
                  </a:lnTo>
                  <a:lnTo>
                    <a:pt x="120" y="396"/>
                  </a:lnTo>
                  <a:lnTo>
                    <a:pt x="108" y="382"/>
                  </a:lnTo>
                  <a:lnTo>
                    <a:pt x="96" y="366"/>
                  </a:lnTo>
                  <a:lnTo>
                    <a:pt x="88" y="350"/>
                  </a:lnTo>
                  <a:lnTo>
                    <a:pt x="80" y="332"/>
                  </a:lnTo>
                  <a:lnTo>
                    <a:pt x="72" y="316"/>
                  </a:lnTo>
                  <a:lnTo>
                    <a:pt x="68" y="298"/>
                  </a:lnTo>
                  <a:lnTo>
                    <a:pt x="66" y="280"/>
                  </a:lnTo>
                  <a:lnTo>
                    <a:pt x="64" y="262"/>
                  </a:lnTo>
                  <a:lnTo>
                    <a:pt x="64" y="262"/>
                  </a:lnTo>
                  <a:lnTo>
                    <a:pt x="66" y="240"/>
                  </a:lnTo>
                  <a:lnTo>
                    <a:pt x="68" y="220"/>
                  </a:lnTo>
                  <a:lnTo>
                    <a:pt x="72" y="200"/>
                  </a:lnTo>
                  <a:lnTo>
                    <a:pt x="80" y="182"/>
                  </a:lnTo>
                  <a:lnTo>
                    <a:pt x="88" y="166"/>
                  </a:lnTo>
                  <a:lnTo>
                    <a:pt x="96" y="150"/>
                  </a:lnTo>
                  <a:lnTo>
                    <a:pt x="108" y="134"/>
                  </a:lnTo>
                  <a:lnTo>
                    <a:pt x="120" y="120"/>
                  </a:lnTo>
                  <a:lnTo>
                    <a:pt x="134" y="108"/>
                  </a:lnTo>
                  <a:lnTo>
                    <a:pt x="148" y="98"/>
                  </a:lnTo>
                  <a:lnTo>
                    <a:pt x="164" y="88"/>
                  </a:lnTo>
                  <a:lnTo>
                    <a:pt x="182" y="80"/>
                  </a:lnTo>
                  <a:lnTo>
                    <a:pt x="200" y="74"/>
                  </a:lnTo>
                  <a:lnTo>
                    <a:pt x="218" y="70"/>
                  </a:lnTo>
                  <a:lnTo>
                    <a:pt x="240" y="66"/>
                  </a:lnTo>
                  <a:lnTo>
                    <a:pt x="260" y="66"/>
                  </a:lnTo>
                  <a:lnTo>
                    <a:pt x="260" y="6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84"/>
            <p:cNvSpPr>
              <a:spLocks/>
            </p:cNvSpPr>
            <p:nvPr/>
          </p:nvSpPr>
          <p:spPr bwMode="auto">
            <a:xfrm>
              <a:off x="9324972" y="1077915"/>
              <a:ext cx="1187450" cy="1679577"/>
            </a:xfrm>
            <a:custGeom>
              <a:avLst/>
              <a:gdLst/>
              <a:ahLst/>
              <a:cxnLst>
                <a:cxn ang="0">
                  <a:pos x="748" y="1058"/>
                </a:cxn>
                <a:cxn ang="0">
                  <a:pos x="308" y="0"/>
                </a:cxn>
                <a:cxn ang="0">
                  <a:pos x="0" y="228"/>
                </a:cxn>
                <a:cxn ang="0">
                  <a:pos x="748" y="1058"/>
                </a:cxn>
              </a:cxnLst>
              <a:rect l="0" t="0" r="r" b="b"/>
              <a:pathLst>
                <a:path w="748" h="1058">
                  <a:moveTo>
                    <a:pt x="748" y="1058"/>
                  </a:moveTo>
                  <a:lnTo>
                    <a:pt x="308" y="0"/>
                  </a:lnTo>
                  <a:lnTo>
                    <a:pt x="0" y="228"/>
                  </a:lnTo>
                  <a:lnTo>
                    <a:pt x="748" y="105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85"/>
            <p:cNvSpPr>
              <a:spLocks/>
            </p:cNvSpPr>
            <p:nvPr/>
          </p:nvSpPr>
          <p:spPr bwMode="auto">
            <a:xfrm>
              <a:off x="9144000" y="817563"/>
              <a:ext cx="669924" cy="622300"/>
            </a:xfrm>
            <a:custGeom>
              <a:avLst/>
              <a:gdLst/>
              <a:ahLst/>
              <a:cxnLst>
                <a:cxn ang="0">
                  <a:pos x="0" y="278"/>
                </a:cxn>
                <a:cxn ang="0">
                  <a:pos x="114" y="392"/>
                </a:cxn>
                <a:cxn ang="0">
                  <a:pos x="422" y="164"/>
                </a:cxn>
                <a:cxn ang="0">
                  <a:pos x="358" y="0"/>
                </a:cxn>
                <a:cxn ang="0">
                  <a:pos x="0" y="278"/>
                </a:cxn>
              </a:cxnLst>
              <a:rect l="0" t="0" r="r" b="b"/>
              <a:pathLst>
                <a:path w="422" h="392">
                  <a:moveTo>
                    <a:pt x="0" y="278"/>
                  </a:moveTo>
                  <a:lnTo>
                    <a:pt x="114" y="392"/>
                  </a:lnTo>
                  <a:lnTo>
                    <a:pt x="422" y="164"/>
                  </a:lnTo>
                  <a:lnTo>
                    <a:pt x="358" y="0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B3B8B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243073" y="403888"/>
            <a:ext cx="8665045" cy="5670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Freeform 5"/>
          <p:cNvSpPr>
            <a:spLocks/>
          </p:cNvSpPr>
          <p:nvPr userDrawn="1"/>
        </p:nvSpPr>
        <p:spPr bwMode="auto">
          <a:xfrm>
            <a:off x="0" y="1373841"/>
            <a:ext cx="9144000" cy="5484159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 userDrawn="1"/>
        </p:nvSpPr>
        <p:spPr>
          <a:xfrm>
            <a:off x="273285" y="1585732"/>
            <a:ext cx="8620585" cy="49396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ko-KR" altLang="en-US" sz="15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dirty="0">
              <a:solidFill>
                <a:srgbClr val="175079"/>
              </a:solidFill>
            </a:endParaRPr>
          </a:p>
          <a:p>
            <a:pPr lvl="1"/>
            <a:endParaRPr lang="en-US" altLang="ko-KR" sz="15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en-US" altLang="ko-KR" sz="1600" dirty="0" smtClean="0">
              <a:solidFill>
                <a:srgbClr val="175079"/>
              </a:solidFill>
            </a:endParaRPr>
          </a:p>
        </p:txBody>
      </p:sp>
      <p:sp>
        <p:nvSpPr>
          <p:cNvPr id="10" name="제목 8"/>
          <p:cNvSpPr txBox="1">
            <a:spLocks/>
          </p:cNvSpPr>
          <p:nvPr userDrawn="1"/>
        </p:nvSpPr>
        <p:spPr>
          <a:xfrm>
            <a:off x="251520" y="316210"/>
            <a:ext cx="8642350" cy="430887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lnSpc>
                <a:spcPct val="80000"/>
              </a:lnSpc>
              <a:spcBef>
                <a:spcPct val="0"/>
              </a:spcBef>
              <a:tabLst>
                <a:tab pos="177800" algn="l"/>
                <a:tab pos="803275" algn="l"/>
              </a:tabLst>
              <a:defRPr/>
            </a:pPr>
            <a:endParaRPr lang="en-US" altLang="ko-KR" sz="4000" b="1" dirty="0" smtClean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15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824374" y="6532900"/>
            <a:ext cx="2133600" cy="240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3E208-3B10-45C3-AB64-9D3429F1AD1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제목 개체 틀 2"/>
          <p:cNvSpPr>
            <a:spLocks noGrp="1"/>
          </p:cNvSpPr>
          <p:nvPr>
            <p:ph type="title"/>
          </p:nvPr>
        </p:nvSpPr>
        <p:spPr>
          <a:xfrm>
            <a:off x="243073" y="467227"/>
            <a:ext cx="8559478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7" name="텍스트 개체 틀 3"/>
          <p:cNvSpPr>
            <a:spLocks noGrp="1"/>
          </p:cNvSpPr>
          <p:nvPr>
            <p:ph idx="1" hasCustomPrompt="1"/>
          </p:nvPr>
        </p:nvSpPr>
        <p:spPr>
          <a:xfrm>
            <a:off x="297076" y="1193960"/>
            <a:ext cx="8603852" cy="515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2pPr>
              <a:defRPr b="0">
                <a:solidFill>
                  <a:srgbClr val="05325B"/>
                </a:solidFill>
              </a:defRPr>
            </a:lvl2pPr>
            <a:lvl3pPr>
              <a:defRPr b="1">
                <a:solidFill>
                  <a:srgbClr val="0000FF"/>
                </a:solidFill>
              </a:defRPr>
            </a:lvl3pPr>
            <a:lvl4pPr>
              <a:defRPr b="1"/>
            </a:lvl4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18" name="슬라이드 번호 개체 틀 4"/>
          <p:cNvSpPr txBox="1">
            <a:spLocks/>
          </p:cNvSpPr>
          <p:nvPr userDrawn="1"/>
        </p:nvSpPr>
        <p:spPr>
          <a:xfrm>
            <a:off x="6824374" y="6532901"/>
            <a:ext cx="2133600" cy="240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6B130F-A908-445E-8E7B-906E66EDCC1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9" name="제목 개체 틀 2"/>
          <p:cNvSpPr txBox="1">
            <a:spLocks/>
          </p:cNvSpPr>
          <p:nvPr userDrawn="1"/>
        </p:nvSpPr>
        <p:spPr>
          <a:xfrm>
            <a:off x="459129" y="9279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21" name="제목 개체 틀 2"/>
          <p:cNvSpPr txBox="1">
            <a:spLocks/>
          </p:cNvSpPr>
          <p:nvPr userDrawn="1"/>
        </p:nvSpPr>
        <p:spPr>
          <a:xfrm>
            <a:off x="297075" y="924763"/>
            <a:ext cx="8696454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endParaRPr lang="ko-KR" altLang="en-US" sz="1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641" y="82891"/>
            <a:ext cx="2162477" cy="314369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68" y="6220711"/>
            <a:ext cx="8923428" cy="3877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71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그림 76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그룹 78"/>
          <p:cNvGrpSpPr/>
          <p:nvPr userDrawn="1"/>
        </p:nvGrpSpPr>
        <p:grpSpPr>
          <a:xfrm>
            <a:off x="0" y="4329950"/>
            <a:ext cx="9144000" cy="2528048"/>
            <a:chOff x="0" y="4329950"/>
            <a:chExt cx="9144000" cy="2528048"/>
          </a:xfrm>
        </p:grpSpPr>
        <p:sp>
          <p:nvSpPr>
            <p:cNvPr id="57" name="직사각형 56"/>
            <p:cNvSpPr/>
            <p:nvPr userDrawn="1"/>
          </p:nvSpPr>
          <p:spPr>
            <a:xfrm>
              <a:off x="0" y="4545105"/>
              <a:ext cx="9144000" cy="2312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 userDrawn="1"/>
          </p:nvSpPr>
          <p:spPr>
            <a:xfrm>
              <a:off x="4435406" y="4329950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 userDrawn="1"/>
        </p:nvGrpSpPr>
        <p:grpSpPr>
          <a:xfrm>
            <a:off x="3299206" y="994175"/>
            <a:ext cx="2537530" cy="2231168"/>
            <a:chOff x="3510225" y="561153"/>
            <a:chExt cx="2115492" cy="1860084"/>
          </a:xfrm>
        </p:grpSpPr>
        <p:grpSp>
          <p:nvGrpSpPr>
            <p:cNvPr id="60" name="그룹 66"/>
            <p:cNvGrpSpPr/>
            <p:nvPr/>
          </p:nvGrpSpPr>
          <p:grpSpPr>
            <a:xfrm>
              <a:off x="3510225" y="1480323"/>
              <a:ext cx="717510" cy="397920"/>
              <a:chOff x="625475" y="1627188"/>
              <a:chExt cx="1454150" cy="806450"/>
            </a:xfrm>
          </p:grpSpPr>
          <p:sp>
            <p:nvSpPr>
              <p:cNvPr id="75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1" name="그룹 67"/>
            <p:cNvGrpSpPr/>
            <p:nvPr/>
          </p:nvGrpSpPr>
          <p:grpSpPr>
            <a:xfrm>
              <a:off x="4838086" y="1880931"/>
              <a:ext cx="787631" cy="436809"/>
              <a:chOff x="625475" y="1627188"/>
              <a:chExt cx="1454150" cy="806450"/>
            </a:xfrm>
          </p:grpSpPr>
          <p:sp>
            <p:nvSpPr>
              <p:cNvPr id="73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2" name="그룹 62"/>
            <p:cNvGrpSpPr/>
            <p:nvPr/>
          </p:nvGrpSpPr>
          <p:grpSpPr>
            <a:xfrm>
              <a:off x="3835935" y="561153"/>
              <a:ext cx="1406082" cy="1860084"/>
              <a:chOff x="3813990" y="561153"/>
              <a:chExt cx="1406082" cy="1860084"/>
            </a:xfrm>
          </p:grpSpPr>
          <p:grpSp>
            <p:nvGrpSpPr>
              <p:cNvPr id="63" name="그룹 151"/>
              <p:cNvGrpSpPr/>
              <p:nvPr userDrawn="1"/>
            </p:nvGrpSpPr>
            <p:grpSpPr>
              <a:xfrm rot="20254284">
                <a:off x="3813990" y="561153"/>
                <a:ext cx="1406082" cy="1860084"/>
                <a:chOff x="3308350" y="1076325"/>
                <a:chExt cx="2025650" cy="2679700"/>
              </a:xfrm>
            </p:grpSpPr>
            <p:sp>
              <p:nvSpPr>
                <p:cNvPr id="69" name="Freeform 9"/>
                <p:cNvSpPr>
                  <a:spLocks/>
                </p:cNvSpPr>
                <p:nvPr userDrawn="1"/>
              </p:nvSpPr>
              <p:spPr bwMode="auto">
                <a:xfrm>
                  <a:off x="3308350" y="1076325"/>
                  <a:ext cx="2025650" cy="2679700"/>
                </a:xfrm>
                <a:custGeom>
                  <a:avLst/>
                  <a:gdLst/>
                  <a:ahLst/>
                  <a:cxnLst>
                    <a:cxn ang="0">
                      <a:pos x="742" y="1636"/>
                    </a:cxn>
                    <a:cxn ang="0">
                      <a:pos x="742" y="1636"/>
                    </a:cxn>
                    <a:cxn ang="0">
                      <a:pos x="734" y="1650"/>
                    </a:cxn>
                    <a:cxn ang="0">
                      <a:pos x="726" y="1662"/>
                    </a:cxn>
                    <a:cxn ang="0">
                      <a:pos x="714" y="1672"/>
                    </a:cxn>
                    <a:cxn ang="0">
                      <a:pos x="702" y="1680"/>
                    </a:cxn>
                    <a:cxn ang="0">
                      <a:pos x="690" y="1686"/>
                    </a:cxn>
                    <a:cxn ang="0">
                      <a:pos x="676" y="1688"/>
                    </a:cxn>
                    <a:cxn ang="0">
                      <a:pos x="664" y="1688"/>
                    </a:cxn>
                    <a:cxn ang="0">
                      <a:pos x="650" y="1684"/>
                    </a:cxn>
                    <a:cxn ang="0">
                      <a:pos x="36" y="1432"/>
                    </a:cxn>
                    <a:cxn ang="0">
                      <a:pos x="36" y="1432"/>
                    </a:cxn>
                    <a:cxn ang="0">
                      <a:pos x="26" y="1426"/>
                    </a:cxn>
                    <a:cxn ang="0">
                      <a:pos x="16" y="1416"/>
                    </a:cxn>
                    <a:cxn ang="0">
                      <a:pos x="8" y="1406"/>
                    </a:cxn>
                    <a:cxn ang="0">
                      <a:pos x="2" y="1394"/>
                    </a:cxn>
                    <a:cxn ang="0">
                      <a:pos x="0" y="1380"/>
                    </a:cxn>
                    <a:cxn ang="0">
                      <a:pos x="0" y="1364"/>
                    </a:cxn>
                    <a:cxn ang="0">
                      <a:pos x="2" y="1350"/>
                    </a:cxn>
                    <a:cxn ang="0">
                      <a:pos x="6" y="1334"/>
                    </a:cxn>
                    <a:cxn ang="0">
                      <a:pos x="532" y="52"/>
                    </a:cxn>
                    <a:cxn ang="0">
                      <a:pos x="532" y="52"/>
                    </a:cxn>
                    <a:cxn ang="0">
                      <a:pos x="540" y="38"/>
                    </a:cxn>
                    <a:cxn ang="0">
                      <a:pos x="550" y="26"/>
                    </a:cxn>
                    <a:cxn ang="0">
                      <a:pos x="560" y="16"/>
                    </a:cxn>
                    <a:cxn ang="0">
                      <a:pos x="572" y="8"/>
                    </a:cxn>
                    <a:cxn ang="0">
                      <a:pos x="584" y="2"/>
                    </a:cxn>
                    <a:cxn ang="0">
                      <a:pos x="598" y="0"/>
                    </a:cxn>
                    <a:cxn ang="0">
                      <a:pos x="610" y="0"/>
                    </a:cxn>
                    <a:cxn ang="0">
                      <a:pos x="624" y="4"/>
                    </a:cxn>
                    <a:cxn ang="0">
                      <a:pos x="1238" y="256"/>
                    </a:cxn>
                    <a:cxn ang="0">
                      <a:pos x="1238" y="256"/>
                    </a:cxn>
                    <a:cxn ang="0">
                      <a:pos x="1250" y="262"/>
                    </a:cxn>
                    <a:cxn ang="0">
                      <a:pos x="1260" y="272"/>
                    </a:cxn>
                    <a:cxn ang="0">
                      <a:pos x="1266" y="282"/>
                    </a:cxn>
                    <a:cxn ang="0">
                      <a:pos x="1272" y="296"/>
                    </a:cxn>
                    <a:cxn ang="0">
                      <a:pos x="1274" y="310"/>
                    </a:cxn>
                    <a:cxn ang="0">
                      <a:pos x="1276" y="324"/>
                    </a:cxn>
                    <a:cxn ang="0">
                      <a:pos x="1274" y="340"/>
                    </a:cxn>
                    <a:cxn ang="0">
                      <a:pos x="1268" y="354"/>
                    </a:cxn>
                    <a:cxn ang="0">
                      <a:pos x="742" y="1636"/>
                    </a:cxn>
                  </a:cxnLst>
                  <a:rect l="0" t="0" r="r" b="b"/>
                  <a:pathLst>
                    <a:path w="1276" h="1688">
                      <a:moveTo>
                        <a:pt x="742" y="1636"/>
                      </a:moveTo>
                      <a:lnTo>
                        <a:pt x="742" y="1636"/>
                      </a:lnTo>
                      <a:lnTo>
                        <a:pt x="734" y="1650"/>
                      </a:lnTo>
                      <a:lnTo>
                        <a:pt x="726" y="1662"/>
                      </a:lnTo>
                      <a:lnTo>
                        <a:pt x="714" y="1672"/>
                      </a:lnTo>
                      <a:lnTo>
                        <a:pt x="702" y="1680"/>
                      </a:lnTo>
                      <a:lnTo>
                        <a:pt x="690" y="1686"/>
                      </a:lnTo>
                      <a:lnTo>
                        <a:pt x="676" y="1688"/>
                      </a:lnTo>
                      <a:lnTo>
                        <a:pt x="664" y="1688"/>
                      </a:lnTo>
                      <a:lnTo>
                        <a:pt x="650" y="1684"/>
                      </a:lnTo>
                      <a:lnTo>
                        <a:pt x="36" y="1432"/>
                      </a:lnTo>
                      <a:lnTo>
                        <a:pt x="36" y="1432"/>
                      </a:lnTo>
                      <a:lnTo>
                        <a:pt x="26" y="1426"/>
                      </a:lnTo>
                      <a:lnTo>
                        <a:pt x="16" y="1416"/>
                      </a:lnTo>
                      <a:lnTo>
                        <a:pt x="8" y="1406"/>
                      </a:lnTo>
                      <a:lnTo>
                        <a:pt x="2" y="1394"/>
                      </a:lnTo>
                      <a:lnTo>
                        <a:pt x="0" y="1380"/>
                      </a:lnTo>
                      <a:lnTo>
                        <a:pt x="0" y="1364"/>
                      </a:lnTo>
                      <a:lnTo>
                        <a:pt x="2" y="1350"/>
                      </a:lnTo>
                      <a:lnTo>
                        <a:pt x="6" y="1334"/>
                      </a:lnTo>
                      <a:lnTo>
                        <a:pt x="532" y="52"/>
                      </a:lnTo>
                      <a:lnTo>
                        <a:pt x="532" y="52"/>
                      </a:lnTo>
                      <a:lnTo>
                        <a:pt x="540" y="38"/>
                      </a:lnTo>
                      <a:lnTo>
                        <a:pt x="550" y="26"/>
                      </a:lnTo>
                      <a:lnTo>
                        <a:pt x="560" y="16"/>
                      </a:lnTo>
                      <a:lnTo>
                        <a:pt x="572" y="8"/>
                      </a:lnTo>
                      <a:lnTo>
                        <a:pt x="584" y="2"/>
                      </a:lnTo>
                      <a:lnTo>
                        <a:pt x="598" y="0"/>
                      </a:lnTo>
                      <a:lnTo>
                        <a:pt x="610" y="0"/>
                      </a:lnTo>
                      <a:lnTo>
                        <a:pt x="624" y="4"/>
                      </a:lnTo>
                      <a:lnTo>
                        <a:pt x="1238" y="256"/>
                      </a:lnTo>
                      <a:lnTo>
                        <a:pt x="1238" y="256"/>
                      </a:lnTo>
                      <a:lnTo>
                        <a:pt x="1250" y="262"/>
                      </a:lnTo>
                      <a:lnTo>
                        <a:pt x="1260" y="272"/>
                      </a:lnTo>
                      <a:lnTo>
                        <a:pt x="1266" y="282"/>
                      </a:lnTo>
                      <a:lnTo>
                        <a:pt x="1272" y="296"/>
                      </a:lnTo>
                      <a:lnTo>
                        <a:pt x="1274" y="310"/>
                      </a:lnTo>
                      <a:lnTo>
                        <a:pt x="1276" y="324"/>
                      </a:lnTo>
                      <a:lnTo>
                        <a:pt x="1274" y="340"/>
                      </a:lnTo>
                      <a:lnTo>
                        <a:pt x="1268" y="354"/>
                      </a:lnTo>
                      <a:lnTo>
                        <a:pt x="742" y="163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0" name="Freeform 10"/>
                <p:cNvSpPr>
                  <a:spLocks/>
                </p:cNvSpPr>
                <p:nvPr userDrawn="1"/>
              </p:nvSpPr>
              <p:spPr bwMode="auto">
                <a:xfrm>
                  <a:off x="3545860" y="1457961"/>
                  <a:ext cx="1569680" cy="1868805"/>
                </a:xfrm>
                <a:custGeom>
                  <a:avLst/>
                  <a:gdLst/>
                  <a:ahLst/>
                  <a:cxnLst>
                    <a:cxn ang="0">
                      <a:pos x="680" y="1228"/>
                    </a:cxn>
                    <a:cxn ang="0">
                      <a:pos x="680" y="1228"/>
                    </a:cxn>
                    <a:cxn ang="0">
                      <a:pos x="674" y="1238"/>
                    </a:cxn>
                    <a:cxn ang="0">
                      <a:pos x="668" y="1246"/>
                    </a:cxn>
                    <a:cxn ang="0">
                      <a:pos x="658" y="1254"/>
                    </a:cxn>
                    <a:cxn ang="0">
                      <a:pos x="648" y="1258"/>
                    </a:cxn>
                    <a:cxn ang="0">
                      <a:pos x="638" y="1262"/>
                    </a:cxn>
                    <a:cxn ang="0">
                      <a:pos x="626" y="1262"/>
                    </a:cxn>
                    <a:cxn ang="0">
                      <a:pos x="614" y="1260"/>
                    </a:cxn>
                    <a:cxn ang="0">
                      <a:pos x="602" y="1258"/>
                    </a:cxn>
                    <a:cxn ang="0">
                      <a:pos x="38" y="1026"/>
                    </a:cxn>
                    <a:cxn ang="0">
                      <a:pos x="38" y="1026"/>
                    </a:cxn>
                    <a:cxn ang="0">
                      <a:pos x="26" y="1020"/>
                    </a:cxn>
                    <a:cxn ang="0">
                      <a:pos x="18" y="1012"/>
                    </a:cxn>
                    <a:cxn ang="0">
                      <a:pos x="10" y="1004"/>
                    </a:cxn>
                    <a:cxn ang="0">
                      <a:pos x="4" y="994"/>
                    </a:cxn>
                    <a:cxn ang="0">
                      <a:pos x="0" y="984"/>
                    </a:cxn>
                    <a:cxn ang="0">
                      <a:pos x="0" y="972"/>
                    </a:cxn>
                    <a:cxn ang="0">
                      <a:pos x="0" y="960"/>
                    </a:cxn>
                    <a:cxn ang="0">
                      <a:pos x="4" y="950"/>
                    </a:cxn>
                    <a:cxn ang="0">
                      <a:pos x="380" y="34"/>
                    </a:cxn>
                    <a:cxn ang="0">
                      <a:pos x="380" y="34"/>
                    </a:cxn>
                    <a:cxn ang="0">
                      <a:pos x="384" y="24"/>
                    </a:cxn>
                    <a:cxn ang="0">
                      <a:pos x="392" y="16"/>
                    </a:cxn>
                    <a:cxn ang="0">
                      <a:pos x="400" y="10"/>
                    </a:cxn>
                    <a:cxn ang="0">
                      <a:pos x="412" y="4"/>
                    </a:cxn>
                    <a:cxn ang="0">
                      <a:pos x="422" y="2"/>
                    </a:cxn>
                    <a:cxn ang="0">
                      <a:pos x="434" y="0"/>
                    </a:cxn>
                    <a:cxn ang="0">
                      <a:pos x="446" y="2"/>
                    </a:cxn>
                    <a:cxn ang="0">
                      <a:pos x="456" y="6"/>
                    </a:cxn>
                    <a:cxn ang="0">
                      <a:pos x="1022" y="238"/>
                    </a:cxn>
                    <a:cxn ang="0">
                      <a:pos x="1022" y="238"/>
                    </a:cxn>
                    <a:cxn ang="0">
                      <a:pos x="1032" y="242"/>
                    </a:cxn>
                    <a:cxn ang="0">
                      <a:pos x="1042" y="250"/>
                    </a:cxn>
                    <a:cxn ang="0">
                      <a:pos x="1050" y="258"/>
                    </a:cxn>
                    <a:cxn ang="0">
                      <a:pos x="1054" y="268"/>
                    </a:cxn>
                    <a:cxn ang="0">
                      <a:pos x="1058" y="280"/>
                    </a:cxn>
                    <a:cxn ang="0">
                      <a:pos x="1060" y="290"/>
                    </a:cxn>
                    <a:cxn ang="0">
                      <a:pos x="1060" y="302"/>
                    </a:cxn>
                    <a:cxn ang="0">
                      <a:pos x="1056" y="312"/>
                    </a:cxn>
                    <a:cxn ang="0">
                      <a:pos x="680" y="1228"/>
                    </a:cxn>
                  </a:cxnLst>
                  <a:rect l="0" t="0" r="r" b="b"/>
                  <a:pathLst>
                    <a:path w="1060" h="1262">
                      <a:moveTo>
                        <a:pt x="680" y="1228"/>
                      </a:moveTo>
                      <a:lnTo>
                        <a:pt x="680" y="1228"/>
                      </a:lnTo>
                      <a:lnTo>
                        <a:pt x="674" y="1238"/>
                      </a:lnTo>
                      <a:lnTo>
                        <a:pt x="668" y="1246"/>
                      </a:lnTo>
                      <a:lnTo>
                        <a:pt x="658" y="1254"/>
                      </a:lnTo>
                      <a:lnTo>
                        <a:pt x="648" y="1258"/>
                      </a:lnTo>
                      <a:lnTo>
                        <a:pt x="638" y="1262"/>
                      </a:lnTo>
                      <a:lnTo>
                        <a:pt x="626" y="1262"/>
                      </a:lnTo>
                      <a:lnTo>
                        <a:pt x="614" y="1260"/>
                      </a:lnTo>
                      <a:lnTo>
                        <a:pt x="602" y="1258"/>
                      </a:lnTo>
                      <a:lnTo>
                        <a:pt x="38" y="1026"/>
                      </a:lnTo>
                      <a:lnTo>
                        <a:pt x="38" y="1026"/>
                      </a:lnTo>
                      <a:lnTo>
                        <a:pt x="26" y="1020"/>
                      </a:lnTo>
                      <a:lnTo>
                        <a:pt x="18" y="1012"/>
                      </a:lnTo>
                      <a:lnTo>
                        <a:pt x="10" y="1004"/>
                      </a:lnTo>
                      <a:lnTo>
                        <a:pt x="4" y="994"/>
                      </a:lnTo>
                      <a:lnTo>
                        <a:pt x="0" y="984"/>
                      </a:lnTo>
                      <a:lnTo>
                        <a:pt x="0" y="972"/>
                      </a:lnTo>
                      <a:lnTo>
                        <a:pt x="0" y="960"/>
                      </a:lnTo>
                      <a:lnTo>
                        <a:pt x="4" y="950"/>
                      </a:lnTo>
                      <a:lnTo>
                        <a:pt x="380" y="34"/>
                      </a:lnTo>
                      <a:lnTo>
                        <a:pt x="380" y="34"/>
                      </a:lnTo>
                      <a:lnTo>
                        <a:pt x="384" y="24"/>
                      </a:lnTo>
                      <a:lnTo>
                        <a:pt x="392" y="16"/>
                      </a:lnTo>
                      <a:lnTo>
                        <a:pt x="400" y="10"/>
                      </a:lnTo>
                      <a:lnTo>
                        <a:pt x="412" y="4"/>
                      </a:lnTo>
                      <a:lnTo>
                        <a:pt x="422" y="2"/>
                      </a:lnTo>
                      <a:lnTo>
                        <a:pt x="434" y="0"/>
                      </a:lnTo>
                      <a:lnTo>
                        <a:pt x="446" y="2"/>
                      </a:lnTo>
                      <a:lnTo>
                        <a:pt x="456" y="6"/>
                      </a:lnTo>
                      <a:lnTo>
                        <a:pt x="1022" y="238"/>
                      </a:lnTo>
                      <a:lnTo>
                        <a:pt x="1022" y="238"/>
                      </a:lnTo>
                      <a:lnTo>
                        <a:pt x="1032" y="242"/>
                      </a:lnTo>
                      <a:lnTo>
                        <a:pt x="1042" y="250"/>
                      </a:lnTo>
                      <a:lnTo>
                        <a:pt x="1050" y="258"/>
                      </a:lnTo>
                      <a:lnTo>
                        <a:pt x="1054" y="268"/>
                      </a:lnTo>
                      <a:lnTo>
                        <a:pt x="1058" y="280"/>
                      </a:lnTo>
                      <a:lnTo>
                        <a:pt x="1060" y="290"/>
                      </a:lnTo>
                      <a:lnTo>
                        <a:pt x="1060" y="302"/>
                      </a:lnTo>
                      <a:lnTo>
                        <a:pt x="1056" y="312"/>
                      </a:lnTo>
                      <a:lnTo>
                        <a:pt x="680" y="122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Freeform 11"/>
                <p:cNvSpPr>
                  <a:spLocks/>
                </p:cNvSpPr>
                <p:nvPr userDrawn="1"/>
              </p:nvSpPr>
              <p:spPr bwMode="auto">
                <a:xfrm>
                  <a:off x="4537075" y="1330325"/>
                  <a:ext cx="381000" cy="206375"/>
                </a:xfrm>
                <a:custGeom>
                  <a:avLst/>
                  <a:gdLst/>
                  <a:ahLst/>
                  <a:cxnLst>
                    <a:cxn ang="0">
                      <a:pos x="238" y="114"/>
                    </a:cxn>
                    <a:cxn ang="0">
                      <a:pos x="238" y="114"/>
                    </a:cxn>
                    <a:cxn ang="0">
                      <a:pos x="234" y="122"/>
                    </a:cxn>
                    <a:cxn ang="0">
                      <a:pos x="224" y="128"/>
                    </a:cxn>
                    <a:cxn ang="0">
                      <a:pos x="216" y="130"/>
                    </a:cxn>
                    <a:cxn ang="0">
                      <a:pos x="204" y="128"/>
                    </a:cxn>
                    <a:cxn ang="0">
                      <a:pos x="16" y="50"/>
                    </a:cxn>
                    <a:cxn ang="0">
                      <a:pos x="16" y="50"/>
                    </a:cxn>
                    <a:cxn ang="0">
                      <a:pos x="8" y="44"/>
                    </a:cxn>
                    <a:cxn ang="0">
                      <a:pos x="2" y="36"/>
                    </a:cxn>
                    <a:cxn ang="0">
                      <a:pos x="0" y="2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8" y="8"/>
                    </a:cxn>
                    <a:cxn ang="0">
                      <a:pos x="16" y="2"/>
                    </a:cxn>
                    <a:cxn ang="0">
                      <a:pos x="26" y="0"/>
                    </a:cxn>
                    <a:cxn ang="0">
                      <a:pos x="36" y="2"/>
                    </a:cxn>
                    <a:cxn ang="0">
                      <a:pos x="224" y="80"/>
                    </a:cxn>
                    <a:cxn ang="0">
                      <a:pos x="224" y="80"/>
                    </a:cxn>
                    <a:cxn ang="0">
                      <a:pos x="234" y="86"/>
                    </a:cxn>
                    <a:cxn ang="0">
                      <a:pos x="238" y="94"/>
                    </a:cxn>
                    <a:cxn ang="0">
                      <a:pos x="240" y="104"/>
                    </a:cxn>
                    <a:cxn ang="0">
                      <a:pos x="238" y="114"/>
                    </a:cxn>
                    <a:cxn ang="0">
                      <a:pos x="238" y="114"/>
                    </a:cxn>
                  </a:cxnLst>
                  <a:rect l="0" t="0" r="r" b="b"/>
                  <a:pathLst>
                    <a:path w="240" h="130">
                      <a:moveTo>
                        <a:pt x="238" y="114"/>
                      </a:moveTo>
                      <a:lnTo>
                        <a:pt x="238" y="114"/>
                      </a:lnTo>
                      <a:lnTo>
                        <a:pt x="234" y="122"/>
                      </a:lnTo>
                      <a:lnTo>
                        <a:pt x="224" y="128"/>
                      </a:lnTo>
                      <a:lnTo>
                        <a:pt x="216" y="130"/>
                      </a:lnTo>
                      <a:lnTo>
                        <a:pt x="204" y="128"/>
                      </a:lnTo>
                      <a:lnTo>
                        <a:pt x="16" y="50"/>
                      </a:lnTo>
                      <a:lnTo>
                        <a:pt x="16" y="50"/>
                      </a:lnTo>
                      <a:lnTo>
                        <a:pt x="8" y="44"/>
                      </a:lnTo>
                      <a:lnTo>
                        <a:pt x="2" y="36"/>
                      </a:lnTo>
                      <a:lnTo>
                        <a:pt x="0" y="2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8" y="8"/>
                      </a:lnTo>
                      <a:lnTo>
                        <a:pt x="16" y="2"/>
                      </a:lnTo>
                      <a:lnTo>
                        <a:pt x="26" y="0"/>
                      </a:lnTo>
                      <a:lnTo>
                        <a:pt x="36" y="2"/>
                      </a:lnTo>
                      <a:lnTo>
                        <a:pt x="224" y="80"/>
                      </a:lnTo>
                      <a:lnTo>
                        <a:pt x="224" y="80"/>
                      </a:lnTo>
                      <a:lnTo>
                        <a:pt x="234" y="86"/>
                      </a:lnTo>
                      <a:lnTo>
                        <a:pt x="238" y="94"/>
                      </a:lnTo>
                      <a:lnTo>
                        <a:pt x="240" y="104"/>
                      </a:lnTo>
                      <a:lnTo>
                        <a:pt x="238" y="114"/>
                      </a:lnTo>
                      <a:lnTo>
                        <a:pt x="238" y="11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2" name="Freeform 12"/>
                <p:cNvSpPr>
                  <a:spLocks/>
                </p:cNvSpPr>
                <p:nvPr userDrawn="1"/>
              </p:nvSpPr>
              <p:spPr bwMode="auto">
                <a:xfrm>
                  <a:off x="3726812" y="3193402"/>
                  <a:ext cx="415926" cy="295275"/>
                </a:xfrm>
                <a:custGeom>
                  <a:avLst/>
                  <a:gdLst/>
                  <a:ahLst/>
                  <a:cxnLst>
                    <a:cxn ang="0">
                      <a:pos x="258" y="146"/>
                    </a:cxn>
                    <a:cxn ang="0">
                      <a:pos x="258" y="146"/>
                    </a:cxn>
                    <a:cxn ang="0">
                      <a:pos x="250" y="158"/>
                    </a:cxn>
                    <a:cxn ang="0">
                      <a:pos x="242" y="168"/>
                    </a:cxn>
                    <a:cxn ang="0">
                      <a:pos x="232" y="176"/>
                    </a:cxn>
                    <a:cxn ang="0">
                      <a:pos x="222" y="182"/>
                    </a:cxn>
                    <a:cxn ang="0">
                      <a:pos x="210" y="186"/>
                    </a:cxn>
                    <a:cxn ang="0">
                      <a:pos x="196" y="186"/>
                    </a:cxn>
                    <a:cxn ang="0">
                      <a:pos x="184" y="186"/>
                    </a:cxn>
                    <a:cxn ang="0">
                      <a:pos x="170" y="182"/>
                    </a:cxn>
                    <a:cxn ang="0">
                      <a:pos x="42" y="128"/>
                    </a:cxn>
                    <a:cxn ang="0">
                      <a:pos x="42" y="128"/>
                    </a:cxn>
                    <a:cxn ang="0">
                      <a:pos x="30" y="122"/>
                    </a:cxn>
                    <a:cxn ang="0">
                      <a:pos x="20" y="114"/>
                    </a:cxn>
                    <a:cxn ang="0">
                      <a:pos x="12" y="104"/>
                    </a:cxn>
                    <a:cxn ang="0">
                      <a:pos x="6" y="92"/>
                    </a:cxn>
                    <a:cxn ang="0">
                      <a:pos x="2" y="80"/>
                    </a:cxn>
                    <a:cxn ang="0">
                      <a:pos x="0" y="68"/>
                    </a:cxn>
                    <a:cxn ang="0">
                      <a:pos x="2" y="54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12" y="30"/>
                    </a:cxn>
                    <a:cxn ang="0">
                      <a:pos x="20" y="20"/>
                    </a:cxn>
                    <a:cxn ang="0">
                      <a:pos x="30" y="12"/>
                    </a:cxn>
                    <a:cxn ang="0">
                      <a:pos x="42" y="6"/>
                    </a:cxn>
                    <a:cxn ang="0">
                      <a:pos x="54" y="2"/>
                    </a:cxn>
                    <a:cxn ang="0">
                      <a:pos x="66" y="0"/>
                    </a:cxn>
                    <a:cxn ang="0">
                      <a:pos x="80" y="2"/>
                    </a:cxn>
                    <a:cxn ang="0">
                      <a:pos x="92" y="6"/>
                    </a:cxn>
                    <a:cxn ang="0">
                      <a:pos x="222" y="60"/>
                    </a:cxn>
                    <a:cxn ang="0">
                      <a:pos x="222" y="60"/>
                    </a:cxn>
                    <a:cxn ang="0">
                      <a:pos x="234" y="66"/>
                    </a:cxn>
                    <a:cxn ang="0">
                      <a:pos x="244" y="74"/>
                    </a:cxn>
                    <a:cxn ang="0">
                      <a:pos x="252" y="84"/>
                    </a:cxn>
                    <a:cxn ang="0">
                      <a:pos x="258" y="96"/>
                    </a:cxn>
                    <a:cxn ang="0">
                      <a:pos x="260" y="108"/>
                    </a:cxn>
                    <a:cxn ang="0">
                      <a:pos x="262" y="120"/>
                    </a:cxn>
                    <a:cxn ang="0">
                      <a:pos x="260" y="134"/>
                    </a:cxn>
                    <a:cxn ang="0">
                      <a:pos x="258" y="146"/>
                    </a:cxn>
                    <a:cxn ang="0">
                      <a:pos x="258" y="146"/>
                    </a:cxn>
                  </a:cxnLst>
                  <a:rect l="0" t="0" r="r" b="b"/>
                  <a:pathLst>
                    <a:path w="262" h="186">
                      <a:moveTo>
                        <a:pt x="258" y="146"/>
                      </a:moveTo>
                      <a:lnTo>
                        <a:pt x="258" y="146"/>
                      </a:lnTo>
                      <a:lnTo>
                        <a:pt x="250" y="158"/>
                      </a:lnTo>
                      <a:lnTo>
                        <a:pt x="242" y="168"/>
                      </a:lnTo>
                      <a:lnTo>
                        <a:pt x="232" y="176"/>
                      </a:lnTo>
                      <a:lnTo>
                        <a:pt x="222" y="182"/>
                      </a:lnTo>
                      <a:lnTo>
                        <a:pt x="210" y="186"/>
                      </a:lnTo>
                      <a:lnTo>
                        <a:pt x="196" y="186"/>
                      </a:lnTo>
                      <a:lnTo>
                        <a:pt x="184" y="186"/>
                      </a:lnTo>
                      <a:lnTo>
                        <a:pt x="170" y="182"/>
                      </a:lnTo>
                      <a:lnTo>
                        <a:pt x="42" y="128"/>
                      </a:lnTo>
                      <a:lnTo>
                        <a:pt x="42" y="128"/>
                      </a:lnTo>
                      <a:lnTo>
                        <a:pt x="30" y="122"/>
                      </a:lnTo>
                      <a:lnTo>
                        <a:pt x="20" y="114"/>
                      </a:lnTo>
                      <a:lnTo>
                        <a:pt x="12" y="104"/>
                      </a:lnTo>
                      <a:lnTo>
                        <a:pt x="6" y="92"/>
                      </a:lnTo>
                      <a:lnTo>
                        <a:pt x="2" y="80"/>
                      </a:lnTo>
                      <a:lnTo>
                        <a:pt x="0" y="68"/>
                      </a:lnTo>
                      <a:lnTo>
                        <a:pt x="2" y="54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12" y="30"/>
                      </a:lnTo>
                      <a:lnTo>
                        <a:pt x="20" y="20"/>
                      </a:lnTo>
                      <a:lnTo>
                        <a:pt x="30" y="12"/>
                      </a:lnTo>
                      <a:lnTo>
                        <a:pt x="42" y="6"/>
                      </a:lnTo>
                      <a:lnTo>
                        <a:pt x="54" y="2"/>
                      </a:lnTo>
                      <a:lnTo>
                        <a:pt x="66" y="0"/>
                      </a:lnTo>
                      <a:lnTo>
                        <a:pt x="80" y="2"/>
                      </a:lnTo>
                      <a:lnTo>
                        <a:pt x="92" y="6"/>
                      </a:lnTo>
                      <a:lnTo>
                        <a:pt x="222" y="60"/>
                      </a:lnTo>
                      <a:lnTo>
                        <a:pt x="222" y="60"/>
                      </a:lnTo>
                      <a:lnTo>
                        <a:pt x="234" y="66"/>
                      </a:lnTo>
                      <a:lnTo>
                        <a:pt x="244" y="74"/>
                      </a:lnTo>
                      <a:lnTo>
                        <a:pt x="252" y="84"/>
                      </a:lnTo>
                      <a:lnTo>
                        <a:pt x="258" y="96"/>
                      </a:lnTo>
                      <a:lnTo>
                        <a:pt x="260" y="108"/>
                      </a:lnTo>
                      <a:lnTo>
                        <a:pt x="262" y="120"/>
                      </a:lnTo>
                      <a:lnTo>
                        <a:pt x="260" y="134"/>
                      </a:lnTo>
                      <a:lnTo>
                        <a:pt x="258" y="146"/>
                      </a:lnTo>
                      <a:lnTo>
                        <a:pt x="258" y="14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64" name="그룹 57"/>
              <p:cNvGrpSpPr/>
              <p:nvPr/>
            </p:nvGrpSpPr>
            <p:grpSpPr>
              <a:xfrm>
                <a:off x="4178694" y="1243789"/>
                <a:ext cx="632784" cy="441387"/>
                <a:chOff x="4478338" y="563563"/>
                <a:chExt cx="3086100" cy="2152650"/>
              </a:xfrm>
            </p:grpSpPr>
            <p:sp>
              <p:nvSpPr>
                <p:cNvPr id="65" name="Freeform 70"/>
                <p:cNvSpPr>
                  <a:spLocks/>
                </p:cNvSpPr>
                <p:nvPr/>
              </p:nvSpPr>
              <p:spPr bwMode="auto">
                <a:xfrm>
                  <a:off x="4903788" y="563563"/>
                  <a:ext cx="2660650" cy="2152650"/>
                </a:xfrm>
                <a:custGeom>
                  <a:avLst/>
                  <a:gdLst/>
                  <a:ahLst/>
                  <a:cxnLst>
                    <a:cxn ang="0">
                      <a:pos x="642" y="170"/>
                    </a:cxn>
                    <a:cxn ang="0">
                      <a:pos x="558" y="30"/>
                    </a:cxn>
                    <a:cxn ang="0">
                      <a:pos x="558" y="30"/>
                    </a:cxn>
                    <a:cxn ang="0">
                      <a:pos x="548" y="18"/>
                    </a:cxn>
                    <a:cxn ang="0">
                      <a:pos x="536" y="8"/>
                    </a:cxn>
                    <a:cxn ang="0">
                      <a:pos x="536" y="8"/>
                    </a:cxn>
                    <a:cxn ang="0">
                      <a:pos x="520" y="2"/>
                    </a:cxn>
                    <a:cxn ang="0">
                      <a:pos x="506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8" y="2"/>
                    </a:cxn>
                    <a:cxn ang="0">
                      <a:pos x="38" y="6"/>
                    </a:cxn>
                    <a:cxn ang="0">
                      <a:pos x="26" y="10"/>
                    </a:cxn>
                    <a:cxn ang="0">
                      <a:pos x="16" y="18"/>
                    </a:cxn>
                    <a:cxn ang="0">
                      <a:pos x="16" y="18"/>
                    </a:cxn>
                    <a:cxn ang="0">
                      <a:pos x="10" y="28"/>
                    </a:cxn>
                    <a:cxn ang="0">
                      <a:pos x="4" y="38"/>
                    </a:cxn>
                    <a:cxn ang="0">
                      <a:pos x="0" y="50"/>
                    </a:cxn>
                    <a:cxn ang="0">
                      <a:pos x="0" y="62"/>
                    </a:cxn>
                    <a:cxn ang="0">
                      <a:pos x="0" y="1356"/>
                    </a:cxn>
                    <a:cxn ang="0">
                      <a:pos x="1676" y="1356"/>
                    </a:cxn>
                    <a:cxn ang="0">
                      <a:pos x="1676" y="230"/>
                    </a:cxn>
                    <a:cxn ang="0">
                      <a:pos x="1676" y="230"/>
                    </a:cxn>
                    <a:cxn ang="0">
                      <a:pos x="1676" y="218"/>
                    </a:cxn>
                    <a:cxn ang="0">
                      <a:pos x="1672" y="208"/>
                    </a:cxn>
                    <a:cxn ang="0">
                      <a:pos x="1666" y="196"/>
                    </a:cxn>
                    <a:cxn ang="0">
                      <a:pos x="1658" y="188"/>
                    </a:cxn>
                    <a:cxn ang="0">
                      <a:pos x="1658" y="188"/>
                    </a:cxn>
                    <a:cxn ang="0">
                      <a:pos x="1650" y="180"/>
                    </a:cxn>
                    <a:cxn ang="0">
                      <a:pos x="1638" y="174"/>
                    </a:cxn>
                    <a:cxn ang="0">
                      <a:pos x="1628" y="170"/>
                    </a:cxn>
                    <a:cxn ang="0">
                      <a:pos x="1616" y="170"/>
                    </a:cxn>
                    <a:cxn ang="0">
                      <a:pos x="642" y="170"/>
                    </a:cxn>
                  </a:cxnLst>
                  <a:rect l="0" t="0" r="r" b="b"/>
                  <a:pathLst>
                    <a:path w="1676" h="1356">
                      <a:moveTo>
                        <a:pt x="642" y="170"/>
                      </a:moveTo>
                      <a:lnTo>
                        <a:pt x="558" y="30"/>
                      </a:lnTo>
                      <a:lnTo>
                        <a:pt x="558" y="30"/>
                      </a:lnTo>
                      <a:lnTo>
                        <a:pt x="548" y="18"/>
                      </a:lnTo>
                      <a:lnTo>
                        <a:pt x="536" y="8"/>
                      </a:lnTo>
                      <a:lnTo>
                        <a:pt x="536" y="8"/>
                      </a:lnTo>
                      <a:lnTo>
                        <a:pt x="520" y="2"/>
                      </a:lnTo>
                      <a:lnTo>
                        <a:pt x="506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8" y="2"/>
                      </a:lnTo>
                      <a:lnTo>
                        <a:pt x="38" y="6"/>
                      </a:lnTo>
                      <a:lnTo>
                        <a:pt x="26" y="10"/>
                      </a:lnTo>
                      <a:lnTo>
                        <a:pt x="16" y="18"/>
                      </a:lnTo>
                      <a:lnTo>
                        <a:pt x="16" y="18"/>
                      </a:lnTo>
                      <a:lnTo>
                        <a:pt x="10" y="28"/>
                      </a:lnTo>
                      <a:lnTo>
                        <a:pt x="4" y="38"/>
                      </a:lnTo>
                      <a:lnTo>
                        <a:pt x="0" y="50"/>
                      </a:lnTo>
                      <a:lnTo>
                        <a:pt x="0" y="62"/>
                      </a:lnTo>
                      <a:lnTo>
                        <a:pt x="0" y="1356"/>
                      </a:lnTo>
                      <a:lnTo>
                        <a:pt x="1676" y="1356"/>
                      </a:lnTo>
                      <a:lnTo>
                        <a:pt x="1676" y="230"/>
                      </a:lnTo>
                      <a:lnTo>
                        <a:pt x="1676" y="230"/>
                      </a:lnTo>
                      <a:lnTo>
                        <a:pt x="1676" y="218"/>
                      </a:lnTo>
                      <a:lnTo>
                        <a:pt x="1672" y="208"/>
                      </a:lnTo>
                      <a:lnTo>
                        <a:pt x="1666" y="196"/>
                      </a:lnTo>
                      <a:lnTo>
                        <a:pt x="1658" y="188"/>
                      </a:lnTo>
                      <a:lnTo>
                        <a:pt x="1658" y="188"/>
                      </a:lnTo>
                      <a:lnTo>
                        <a:pt x="1650" y="180"/>
                      </a:lnTo>
                      <a:lnTo>
                        <a:pt x="1638" y="174"/>
                      </a:lnTo>
                      <a:lnTo>
                        <a:pt x="1628" y="170"/>
                      </a:lnTo>
                      <a:lnTo>
                        <a:pt x="1616" y="170"/>
                      </a:lnTo>
                      <a:lnTo>
                        <a:pt x="642" y="170"/>
                      </a:lnTo>
                      <a:close/>
                    </a:path>
                  </a:pathLst>
                </a:custGeom>
                <a:solidFill>
                  <a:srgbClr val="DE8E2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Freeform 71"/>
                <p:cNvSpPr>
                  <a:spLocks noEditPoints="1"/>
                </p:cNvSpPr>
                <p:nvPr/>
              </p:nvSpPr>
              <p:spPr bwMode="auto">
                <a:xfrm>
                  <a:off x="4992688" y="935038"/>
                  <a:ext cx="2482850" cy="1752600"/>
                </a:xfrm>
                <a:custGeom>
                  <a:avLst/>
                  <a:gdLst/>
                  <a:ahLst/>
                  <a:cxnLst>
                    <a:cxn ang="0">
                      <a:pos x="1564" y="196"/>
                    </a:cxn>
                    <a:cxn ang="0">
                      <a:pos x="106" y="156"/>
                    </a:cxn>
                    <a:cxn ang="0">
                      <a:pos x="84" y="130"/>
                    </a:cxn>
                    <a:cxn ang="0">
                      <a:pos x="90" y="102"/>
                    </a:cxn>
                    <a:cxn ang="0">
                      <a:pos x="120" y="86"/>
                    </a:cxn>
                    <a:cxn ang="0">
                      <a:pos x="148" y="96"/>
                    </a:cxn>
                    <a:cxn ang="0">
                      <a:pos x="158" y="122"/>
                    </a:cxn>
                    <a:cxn ang="0">
                      <a:pos x="142" y="154"/>
                    </a:cxn>
                    <a:cxn ang="0">
                      <a:pos x="286" y="160"/>
                    </a:cxn>
                    <a:cxn ang="0">
                      <a:pos x="260" y="148"/>
                    </a:cxn>
                    <a:cxn ang="0">
                      <a:pos x="248" y="122"/>
                    </a:cxn>
                    <a:cxn ang="0">
                      <a:pos x="266" y="92"/>
                    </a:cxn>
                    <a:cxn ang="0">
                      <a:pos x="294" y="86"/>
                    </a:cxn>
                    <a:cxn ang="0">
                      <a:pos x="320" y="108"/>
                    </a:cxn>
                    <a:cxn ang="0">
                      <a:pos x="320" y="136"/>
                    </a:cxn>
                    <a:cxn ang="0">
                      <a:pos x="294" y="158"/>
                    </a:cxn>
                    <a:cxn ang="0">
                      <a:pos x="444" y="158"/>
                    </a:cxn>
                    <a:cxn ang="0">
                      <a:pos x="418" y="136"/>
                    </a:cxn>
                    <a:cxn ang="0">
                      <a:pos x="418" y="108"/>
                    </a:cxn>
                    <a:cxn ang="0">
                      <a:pos x="444" y="86"/>
                    </a:cxn>
                    <a:cxn ang="0">
                      <a:pos x="472" y="92"/>
                    </a:cxn>
                    <a:cxn ang="0">
                      <a:pos x="488" y="122"/>
                    </a:cxn>
                    <a:cxn ang="0">
                      <a:pos x="478" y="148"/>
                    </a:cxn>
                    <a:cxn ang="0">
                      <a:pos x="452" y="160"/>
                    </a:cxn>
                    <a:cxn ang="0">
                      <a:pos x="596" y="154"/>
                    </a:cxn>
                    <a:cxn ang="0">
                      <a:pos x="580" y="122"/>
                    </a:cxn>
                    <a:cxn ang="0">
                      <a:pos x="590" y="96"/>
                    </a:cxn>
                    <a:cxn ang="0">
                      <a:pos x="616" y="86"/>
                    </a:cxn>
                    <a:cxn ang="0">
                      <a:pos x="648" y="102"/>
                    </a:cxn>
                    <a:cxn ang="0">
                      <a:pos x="654" y="130"/>
                    </a:cxn>
                    <a:cxn ang="0">
                      <a:pos x="632" y="156"/>
                    </a:cxn>
                    <a:cxn ang="0">
                      <a:pos x="782" y="160"/>
                    </a:cxn>
                    <a:cxn ang="0">
                      <a:pos x="752" y="144"/>
                    </a:cxn>
                    <a:cxn ang="0">
                      <a:pos x="746" y="114"/>
                    </a:cxn>
                    <a:cxn ang="0">
                      <a:pos x="768" y="88"/>
                    </a:cxn>
                    <a:cxn ang="0">
                      <a:pos x="796" y="88"/>
                    </a:cxn>
                    <a:cxn ang="0">
                      <a:pos x="818" y="114"/>
                    </a:cxn>
                    <a:cxn ang="0">
                      <a:pos x="812" y="144"/>
                    </a:cxn>
                    <a:cxn ang="0">
                      <a:pos x="782" y="160"/>
                    </a:cxn>
                    <a:cxn ang="0">
                      <a:pos x="932" y="156"/>
                    </a:cxn>
                    <a:cxn ang="0">
                      <a:pos x="910" y="130"/>
                    </a:cxn>
                    <a:cxn ang="0">
                      <a:pos x="916" y="102"/>
                    </a:cxn>
                    <a:cxn ang="0">
                      <a:pos x="948" y="86"/>
                    </a:cxn>
                    <a:cxn ang="0">
                      <a:pos x="974" y="96"/>
                    </a:cxn>
                    <a:cxn ang="0">
                      <a:pos x="984" y="122"/>
                    </a:cxn>
                    <a:cxn ang="0">
                      <a:pos x="968" y="154"/>
                    </a:cxn>
                    <a:cxn ang="0">
                      <a:pos x="1112" y="160"/>
                    </a:cxn>
                    <a:cxn ang="0">
                      <a:pos x="1086" y="148"/>
                    </a:cxn>
                    <a:cxn ang="0">
                      <a:pos x="1076" y="122"/>
                    </a:cxn>
                    <a:cxn ang="0">
                      <a:pos x="1092" y="92"/>
                    </a:cxn>
                    <a:cxn ang="0">
                      <a:pos x="1120" y="86"/>
                    </a:cxn>
                    <a:cxn ang="0">
                      <a:pos x="1146" y="108"/>
                    </a:cxn>
                    <a:cxn ang="0">
                      <a:pos x="1146" y="136"/>
                    </a:cxn>
                    <a:cxn ang="0">
                      <a:pos x="1120" y="158"/>
                    </a:cxn>
                    <a:cxn ang="0">
                      <a:pos x="1270" y="158"/>
                    </a:cxn>
                    <a:cxn ang="0">
                      <a:pos x="1244" y="136"/>
                    </a:cxn>
                    <a:cxn ang="0">
                      <a:pos x="1244" y="108"/>
                    </a:cxn>
                    <a:cxn ang="0">
                      <a:pos x="1270" y="86"/>
                    </a:cxn>
                    <a:cxn ang="0">
                      <a:pos x="1298" y="92"/>
                    </a:cxn>
                    <a:cxn ang="0">
                      <a:pos x="1314" y="122"/>
                    </a:cxn>
                    <a:cxn ang="0">
                      <a:pos x="1304" y="148"/>
                    </a:cxn>
                    <a:cxn ang="0">
                      <a:pos x="1278" y="160"/>
                    </a:cxn>
                  </a:cxnLst>
                  <a:rect l="0" t="0" r="r" b="b"/>
                  <a:pathLst>
                    <a:path w="1564" h="1104">
                      <a:moveTo>
                        <a:pt x="1368" y="0"/>
                      </a:moveTo>
                      <a:lnTo>
                        <a:pt x="0" y="0"/>
                      </a:lnTo>
                      <a:lnTo>
                        <a:pt x="0" y="1104"/>
                      </a:lnTo>
                      <a:lnTo>
                        <a:pt x="1564" y="1104"/>
                      </a:lnTo>
                      <a:lnTo>
                        <a:pt x="1564" y="196"/>
                      </a:lnTo>
                      <a:lnTo>
                        <a:pt x="1368" y="0"/>
                      </a:lnTo>
                      <a:close/>
                      <a:moveTo>
                        <a:pt x="120" y="160"/>
                      </a:moveTo>
                      <a:lnTo>
                        <a:pt x="120" y="160"/>
                      </a:lnTo>
                      <a:lnTo>
                        <a:pt x="114" y="158"/>
                      </a:lnTo>
                      <a:lnTo>
                        <a:pt x="106" y="156"/>
                      </a:lnTo>
                      <a:lnTo>
                        <a:pt x="100" y="154"/>
                      </a:lnTo>
                      <a:lnTo>
                        <a:pt x="94" y="148"/>
                      </a:lnTo>
                      <a:lnTo>
                        <a:pt x="90" y="144"/>
                      </a:lnTo>
                      <a:lnTo>
                        <a:pt x="86" y="136"/>
                      </a:lnTo>
                      <a:lnTo>
                        <a:pt x="84" y="130"/>
                      </a:lnTo>
                      <a:lnTo>
                        <a:pt x="84" y="122"/>
                      </a:lnTo>
                      <a:lnTo>
                        <a:pt x="84" y="122"/>
                      </a:lnTo>
                      <a:lnTo>
                        <a:pt x="84" y="114"/>
                      </a:lnTo>
                      <a:lnTo>
                        <a:pt x="86" y="108"/>
                      </a:lnTo>
                      <a:lnTo>
                        <a:pt x="90" y="102"/>
                      </a:lnTo>
                      <a:lnTo>
                        <a:pt x="94" y="96"/>
                      </a:lnTo>
                      <a:lnTo>
                        <a:pt x="100" y="92"/>
                      </a:lnTo>
                      <a:lnTo>
                        <a:pt x="106" y="88"/>
                      </a:lnTo>
                      <a:lnTo>
                        <a:pt x="114" y="86"/>
                      </a:lnTo>
                      <a:lnTo>
                        <a:pt x="120" y="86"/>
                      </a:lnTo>
                      <a:lnTo>
                        <a:pt x="120" y="86"/>
                      </a:lnTo>
                      <a:lnTo>
                        <a:pt x="128" y="86"/>
                      </a:lnTo>
                      <a:lnTo>
                        <a:pt x="136" y="88"/>
                      </a:lnTo>
                      <a:lnTo>
                        <a:pt x="142" y="92"/>
                      </a:lnTo>
                      <a:lnTo>
                        <a:pt x="148" y="96"/>
                      </a:lnTo>
                      <a:lnTo>
                        <a:pt x="152" y="102"/>
                      </a:lnTo>
                      <a:lnTo>
                        <a:pt x="156" y="108"/>
                      </a:lnTo>
                      <a:lnTo>
                        <a:pt x="158" y="114"/>
                      </a:lnTo>
                      <a:lnTo>
                        <a:pt x="158" y="122"/>
                      </a:lnTo>
                      <a:lnTo>
                        <a:pt x="158" y="122"/>
                      </a:lnTo>
                      <a:lnTo>
                        <a:pt x="158" y="130"/>
                      </a:lnTo>
                      <a:lnTo>
                        <a:pt x="156" y="136"/>
                      </a:lnTo>
                      <a:lnTo>
                        <a:pt x="152" y="144"/>
                      </a:lnTo>
                      <a:lnTo>
                        <a:pt x="148" y="148"/>
                      </a:lnTo>
                      <a:lnTo>
                        <a:pt x="142" y="154"/>
                      </a:lnTo>
                      <a:lnTo>
                        <a:pt x="136" y="156"/>
                      </a:lnTo>
                      <a:lnTo>
                        <a:pt x="128" y="158"/>
                      </a:lnTo>
                      <a:lnTo>
                        <a:pt x="120" y="160"/>
                      </a:lnTo>
                      <a:lnTo>
                        <a:pt x="120" y="160"/>
                      </a:lnTo>
                      <a:close/>
                      <a:moveTo>
                        <a:pt x="286" y="160"/>
                      </a:moveTo>
                      <a:lnTo>
                        <a:pt x="286" y="160"/>
                      </a:lnTo>
                      <a:lnTo>
                        <a:pt x="278" y="158"/>
                      </a:lnTo>
                      <a:lnTo>
                        <a:pt x="272" y="156"/>
                      </a:lnTo>
                      <a:lnTo>
                        <a:pt x="266" y="154"/>
                      </a:lnTo>
                      <a:lnTo>
                        <a:pt x="260" y="148"/>
                      </a:lnTo>
                      <a:lnTo>
                        <a:pt x="256" y="144"/>
                      </a:lnTo>
                      <a:lnTo>
                        <a:pt x="252" y="136"/>
                      </a:lnTo>
                      <a:lnTo>
                        <a:pt x="250" y="130"/>
                      </a:lnTo>
                      <a:lnTo>
                        <a:pt x="248" y="122"/>
                      </a:lnTo>
                      <a:lnTo>
                        <a:pt x="248" y="122"/>
                      </a:lnTo>
                      <a:lnTo>
                        <a:pt x="250" y="114"/>
                      </a:lnTo>
                      <a:lnTo>
                        <a:pt x="252" y="108"/>
                      </a:lnTo>
                      <a:lnTo>
                        <a:pt x="256" y="102"/>
                      </a:lnTo>
                      <a:lnTo>
                        <a:pt x="260" y="96"/>
                      </a:lnTo>
                      <a:lnTo>
                        <a:pt x="266" y="92"/>
                      </a:lnTo>
                      <a:lnTo>
                        <a:pt x="272" y="88"/>
                      </a:lnTo>
                      <a:lnTo>
                        <a:pt x="278" y="86"/>
                      </a:lnTo>
                      <a:lnTo>
                        <a:pt x="286" y="86"/>
                      </a:lnTo>
                      <a:lnTo>
                        <a:pt x="286" y="86"/>
                      </a:lnTo>
                      <a:lnTo>
                        <a:pt x="294" y="86"/>
                      </a:lnTo>
                      <a:lnTo>
                        <a:pt x="300" y="88"/>
                      </a:lnTo>
                      <a:lnTo>
                        <a:pt x="306" y="92"/>
                      </a:lnTo>
                      <a:lnTo>
                        <a:pt x="312" y="96"/>
                      </a:lnTo>
                      <a:lnTo>
                        <a:pt x="316" y="102"/>
                      </a:lnTo>
                      <a:lnTo>
                        <a:pt x="320" y="108"/>
                      </a:lnTo>
                      <a:lnTo>
                        <a:pt x="322" y="114"/>
                      </a:lnTo>
                      <a:lnTo>
                        <a:pt x="324" y="122"/>
                      </a:lnTo>
                      <a:lnTo>
                        <a:pt x="324" y="122"/>
                      </a:lnTo>
                      <a:lnTo>
                        <a:pt x="322" y="130"/>
                      </a:lnTo>
                      <a:lnTo>
                        <a:pt x="320" y="136"/>
                      </a:lnTo>
                      <a:lnTo>
                        <a:pt x="316" y="144"/>
                      </a:lnTo>
                      <a:lnTo>
                        <a:pt x="312" y="148"/>
                      </a:lnTo>
                      <a:lnTo>
                        <a:pt x="306" y="154"/>
                      </a:lnTo>
                      <a:lnTo>
                        <a:pt x="300" y="156"/>
                      </a:lnTo>
                      <a:lnTo>
                        <a:pt x="294" y="158"/>
                      </a:lnTo>
                      <a:lnTo>
                        <a:pt x="286" y="160"/>
                      </a:lnTo>
                      <a:lnTo>
                        <a:pt x="286" y="160"/>
                      </a:lnTo>
                      <a:close/>
                      <a:moveTo>
                        <a:pt x="452" y="160"/>
                      </a:moveTo>
                      <a:lnTo>
                        <a:pt x="452" y="160"/>
                      </a:lnTo>
                      <a:lnTo>
                        <a:pt x="444" y="158"/>
                      </a:lnTo>
                      <a:lnTo>
                        <a:pt x="436" y="156"/>
                      </a:lnTo>
                      <a:lnTo>
                        <a:pt x="430" y="154"/>
                      </a:lnTo>
                      <a:lnTo>
                        <a:pt x="424" y="148"/>
                      </a:lnTo>
                      <a:lnTo>
                        <a:pt x="420" y="144"/>
                      </a:lnTo>
                      <a:lnTo>
                        <a:pt x="418" y="136"/>
                      </a:lnTo>
                      <a:lnTo>
                        <a:pt x="414" y="130"/>
                      </a:lnTo>
                      <a:lnTo>
                        <a:pt x="414" y="122"/>
                      </a:lnTo>
                      <a:lnTo>
                        <a:pt x="414" y="122"/>
                      </a:lnTo>
                      <a:lnTo>
                        <a:pt x="414" y="114"/>
                      </a:lnTo>
                      <a:lnTo>
                        <a:pt x="418" y="108"/>
                      </a:lnTo>
                      <a:lnTo>
                        <a:pt x="420" y="102"/>
                      </a:lnTo>
                      <a:lnTo>
                        <a:pt x="424" y="96"/>
                      </a:lnTo>
                      <a:lnTo>
                        <a:pt x="430" y="92"/>
                      </a:lnTo>
                      <a:lnTo>
                        <a:pt x="436" y="88"/>
                      </a:lnTo>
                      <a:lnTo>
                        <a:pt x="444" y="86"/>
                      </a:lnTo>
                      <a:lnTo>
                        <a:pt x="452" y="86"/>
                      </a:lnTo>
                      <a:lnTo>
                        <a:pt x="452" y="86"/>
                      </a:lnTo>
                      <a:lnTo>
                        <a:pt x="458" y="86"/>
                      </a:lnTo>
                      <a:lnTo>
                        <a:pt x="466" y="88"/>
                      </a:lnTo>
                      <a:lnTo>
                        <a:pt x="472" y="92"/>
                      </a:lnTo>
                      <a:lnTo>
                        <a:pt x="478" y="96"/>
                      </a:lnTo>
                      <a:lnTo>
                        <a:pt x="482" y="102"/>
                      </a:lnTo>
                      <a:lnTo>
                        <a:pt x="486" y="108"/>
                      </a:lnTo>
                      <a:lnTo>
                        <a:pt x="488" y="114"/>
                      </a:lnTo>
                      <a:lnTo>
                        <a:pt x="488" y="122"/>
                      </a:lnTo>
                      <a:lnTo>
                        <a:pt x="488" y="122"/>
                      </a:lnTo>
                      <a:lnTo>
                        <a:pt x="488" y="130"/>
                      </a:lnTo>
                      <a:lnTo>
                        <a:pt x="486" y="136"/>
                      </a:lnTo>
                      <a:lnTo>
                        <a:pt x="482" y="144"/>
                      </a:lnTo>
                      <a:lnTo>
                        <a:pt x="478" y="148"/>
                      </a:lnTo>
                      <a:lnTo>
                        <a:pt x="472" y="154"/>
                      </a:lnTo>
                      <a:lnTo>
                        <a:pt x="466" y="156"/>
                      </a:lnTo>
                      <a:lnTo>
                        <a:pt x="458" y="158"/>
                      </a:lnTo>
                      <a:lnTo>
                        <a:pt x="452" y="160"/>
                      </a:lnTo>
                      <a:lnTo>
                        <a:pt x="452" y="160"/>
                      </a:lnTo>
                      <a:close/>
                      <a:moveTo>
                        <a:pt x="616" y="160"/>
                      </a:moveTo>
                      <a:lnTo>
                        <a:pt x="616" y="160"/>
                      </a:lnTo>
                      <a:lnTo>
                        <a:pt x="610" y="158"/>
                      </a:lnTo>
                      <a:lnTo>
                        <a:pt x="602" y="156"/>
                      </a:lnTo>
                      <a:lnTo>
                        <a:pt x="596" y="154"/>
                      </a:lnTo>
                      <a:lnTo>
                        <a:pt x="590" y="148"/>
                      </a:lnTo>
                      <a:lnTo>
                        <a:pt x="586" y="144"/>
                      </a:lnTo>
                      <a:lnTo>
                        <a:pt x="582" y="136"/>
                      </a:lnTo>
                      <a:lnTo>
                        <a:pt x="580" y="130"/>
                      </a:lnTo>
                      <a:lnTo>
                        <a:pt x="580" y="122"/>
                      </a:lnTo>
                      <a:lnTo>
                        <a:pt x="580" y="122"/>
                      </a:lnTo>
                      <a:lnTo>
                        <a:pt x="580" y="114"/>
                      </a:lnTo>
                      <a:lnTo>
                        <a:pt x="582" y="108"/>
                      </a:lnTo>
                      <a:lnTo>
                        <a:pt x="586" y="102"/>
                      </a:lnTo>
                      <a:lnTo>
                        <a:pt x="590" y="96"/>
                      </a:lnTo>
                      <a:lnTo>
                        <a:pt x="596" y="92"/>
                      </a:lnTo>
                      <a:lnTo>
                        <a:pt x="602" y="88"/>
                      </a:lnTo>
                      <a:lnTo>
                        <a:pt x="610" y="86"/>
                      </a:lnTo>
                      <a:lnTo>
                        <a:pt x="616" y="86"/>
                      </a:lnTo>
                      <a:lnTo>
                        <a:pt x="616" y="86"/>
                      </a:lnTo>
                      <a:lnTo>
                        <a:pt x="624" y="86"/>
                      </a:lnTo>
                      <a:lnTo>
                        <a:pt x="632" y="88"/>
                      </a:lnTo>
                      <a:lnTo>
                        <a:pt x="638" y="92"/>
                      </a:lnTo>
                      <a:lnTo>
                        <a:pt x="642" y="96"/>
                      </a:lnTo>
                      <a:lnTo>
                        <a:pt x="648" y="102"/>
                      </a:lnTo>
                      <a:lnTo>
                        <a:pt x="650" y="108"/>
                      </a:lnTo>
                      <a:lnTo>
                        <a:pt x="654" y="114"/>
                      </a:lnTo>
                      <a:lnTo>
                        <a:pt x="654" y="122"/>
                      </a:lnTo>
                      <a:lnTo>
                        <a:pt x="654" y="122"/>
                      </a:lnTo>
                      <a:lnTo>
                        <a:pt x="654" y="130"/>
                      </a:lnTo>
                      <a:lnTo>
                        <a:pt x="650" y="136"/>
                      </a:lnTo>
                      <a:lnTo>
                        <a:pt x="648" y="144"/>
                      </a:lnTo>
                      <a:lnTo>
                        <a:pt x="642" y="148"/>
                      </a:lnTo>
                      <a:lnTo>
                        <a:pt x="638" y="154"/>
                      </a:lnTo>
                      <a:lnTo>
                        <a:pt x="632" y="156"/>
                      </a:lnTo>
                      <a:lnTo>
                        <a:pt x="624" y="158"/>
                      </a:lnTo>
                      <a:lnTo>
                        <a:pt x="616" y="160"/>
                      </a:lnTo>
                      <a:lnTo>
                        <a:pt x="616" y="160"/>
                      </a:lnTo>
                      <a:close/>
                      <a:moveTo>
                        <a:pt x="782" y="160"/>
                      </a:moveTo>
                      <a:lnTo>
                        <a:pt x="782" y="160"/>
                      </a:lnTo>
                      <a:lnTo>
                        <a:pt x="774" y="158"/>
                      </a:lnTo>
                      <a:lnTo>
                        <a:pt x="768" y="156"/>
                      </a:lnTo>
                      <a:lnTo>
                        <a:pt x="762" y="154"/>
                      </a:lnTo>
                      <a:lnTo>
                        <a:pt x="756" y="148"/>
                      </a:lnTo>
                      <a:lnTo>
                        <a:pt x="752" y="144"/>
                      </a:lnTo>
                      <a:lnTo>
                        <a:pt x="748" y="136"/>
                      </a:lnTo>
                      <a:lnTo>
                        <a:pt x="746" y="130"/>
                      </a:lnTo>
                      <a:lnTo>
                        <a:pt x="744" y="122"/>
                      </a:lnTo>
                      <a:lnTo>
                        <a:pt x="744" y="122"/>
                      </a:lnTo>
                      <a:lnTo>
                        <a:pt x="746" y="114"/>
                      </a:lnTo>
                      <a:lnTo>
                        <a:pt x="748" y="108"/>
                      </a:lnTo>
                      <a:lnTo>
                        <a:pt x="752" y="102"/>
                      </a:lnTo>
                      <a:lnTo>
                        <a:pt x="756" y="96"/>
                      </a:lnTo>
                      <a:lnTo>
                        <a:pt x="762" y="92"/>
                      </a:lnTo>
                      <a:lnTo>
                        <a:pt x="768" y="88"/>
                      </a:lnTo>
                      <a:lnTo>
                        <a:pt x="774" y="86"/>
                      </a:lnTo>
                      <a:lnTo>
                        <a:pt x="782" y="86"/>
                      </a:lnTo>
                      <a:lnTo>
                        <a:pt x="782" y="86"/>
                      </a:lnTo>
                      <a:lnTo>
                        <a:pt x="790" y="86"/>
                      </a:lnTo>
                      <a:lnTo>
                        <a:pt x="796" y="88"/>
                      </a:lnTo>
                      <a:lnTo>
                        <a:pt x="802" y="92"/>
                      </a:lnTo>
                      <a:lnTo>
                        <a:pt x="808" y="96"/>
                      </a:lnTo>
                      <a:lnTo>
                        <a:pt x="812" y="102"/>
                      </a:lnTo>
                      <a:lnTo>
                        <a:pt x="816" y="108"/>
                      </a:lnTo>
                      <a:lnTo>
                        <a:pt x="818" y="114"/>
                      </a:lnTo>
                      <a:lnTo>
                        <a:pt x="820" y="122"/>
                      </a:lnTo>
                      <a:lnTo>
                        <a:pt x="820" y="122"/>
                      </a:lnTo>
                      <a:lnTo>
                        <a:pt x="818" y="130"/>
                      </a:lnTo>
                      <a:lnTo>
                        <a:pt x="816" y="136"/>
                      </a:lnTo>
                      <a:lnTo>
                        <a:pt x="812" y="144"/>
                      </a:lnTo>
                      <a:lnTo>
                        <a:pt x="808" y="148"/>
                      </a:lnTo>
                      <a:lnTo>
                        <a:pt x="802" y="154"/>
                      </a:lnTo>
                      <a:lnTo>
                        <a:pt x="796" y="156"/>
                      </a:lnTo>
                      <a:lnTo>
                        <a:pt x="790" y="158"/>
                      </a:lnTo>
                      <a:lnTo>
                        <a:pt x="782" y="160"/>
                      </a:lnTo>
                      <a:lnTo>
                        <a:pt x="782" y="160"/>
                      </a:lnTo>
                      <a:close/>
                      <a:moveTo>
                        <a:pt x="948" y="160"/>
                      </a:moveTo>
                      <a:lnTo>
                        <a:pt x="948" y="160"/>
                      </a:lnTo>
                      <a:lnTo>
                        <a:pt x="940" y="158"/>
                      </a:lnTo>
                      <a:lnTo>
                        <a:pt x="932" y="156"/>
                      </a:lnTo>
                      <a:lnTo>
                        <a:pt x="926" y="154"/>
                      </a:lnTo>
                      <a:lnTo>
                        <a:pt x="920" y="148"/>
                      </a:lnTo>
                      <a:lnTo>
                        <a:pt x="916" y="144"/>
                      </a:lnTo>
                      <a:lnTo>
                        <a:pt x="912" y="136"/>
                      </a:lnTo>
                      <a:lnTo>
                        <a:pt x="910" y="130"/>
                      </a:lnTo>
                      <a:lnTo>
                        <a:pt x="910" y="122"/>
                      </a:lnTo>
                      <a:lnTo>
                        <a:pt x="910" y="122"/>
                      </a:lnTo>
                      <a:lnTo>
                        <a:pt x="910" y="114"/>
                      </a:lnTo>
                      <a:lnTo>
                        <a:pt x="912" y="108"/>
                      </a:lnTo>
                      <a:lnTo>
                        <a:pt x="916" y="102"/>
                      </a:lnTo>
                      <a:lnTo>
                        <a:pt x="920" y="96"/>
                      </a:lnTo>
                      <a:lnTo>
                        <a:pt x="926" y="92"/>
                      </a:lnTo>
                      <a:lnTo>
                        <a:pt x="932" y="88"/>
                      </a:lnTo>
                      <a:lnTo>
                        <a:pt x="940" y="86"/>
                      </a:lnTo>
                      <a:lnTo>
                        <a:pt x="948" y="86"/>
                      </a:lnTo>
                      <a:lnTo>
                        <a:pt x="948" y="86"/>
                      </a:lnTo>
                      <a:lnTo>
                        <a:pt x="954" y="86"/>
                      </a:lnTo>
                      <a:lnTo>
                        <a:pt x="962" y="88"/>
                      </a:lnTo>
                      <a:lnTo>
                        <a:pt x="968" y="92"/>
                      </a:lnTo>
                      <a:lnTo>
                        <a:pt x="974" y="96"/>
                      </a:lnTo>
                      <a:lnTo>
                        <a:pt x="978" y="102"/>
                      </a:lnTo>
                      <a:lnTo>
                        <a:pt x="982" y="108"/>
                      </a:lnTo>
                      <a:lnTo>
                        <a:pt x="984" y="114"/>
                      </a:lnTo>
                      <a:lnTo>
                        <a:pt x="984" y="122"/>
                      </a:lnTo>
                      <a:lnTo>
                        <a:pt x="984" y="122"/>
                      </a:lnTo>
                      <a:lnTo>
                        <a:pt x="984" y="130"/>
                      </a:lnTo>
                      <a:lnTo>
                        <a:pt x="982" y="136"/>
                      </a:lnTo>
                      <a:lnTo>
                        <a:pt x="978" y="144"/>
                      </a:lnTo>
                      <a:lnTo>
                        <a:pt x="974" y="148"/>
                      </a:lnTo>
                      <a:lnTo>
                        <a:pt x="968" y="154"/>
                      </a:lnTo>
                      <a:lnTo>
                        <a:pt x="962" y="156"/>
                      </a:lnTo>
                      <a:lnTo>
                        <a:pt x="954" y="158"/>
                      </a:lnTo>
                      <a:lnTo>
                        <a:pt x="948" y="160"/>
                      </a:lnTo>
                      <a:lnTo>
                        <a:pt x="948" y="160"/>
                      </a:lnTo>
                      <a:close/>
                      <a:moveTo>
                        <a:pt x="1112" y="160"/>
                      </a:moveTo>
                      <a:lnTo>
                        <a:pt x="1112" y="160"/>
                      </a:lnTo>
                      <a:lnTo>
                        <a:pt x="1104" y="158"/>
                      </a:lnTo>
                      <a:lnTo>
                        <a:pt x="1098" y="156"/>
                      </a:lnTo>
                      <a:lnTo>
                        <a:pt x="1092" y="154"/>
                      </a:lnTo>
                      <a:lnTo>
                        <a:pt x="1086" y="148"/>
                      </a:lnTo>
                      <a:lnTo>
                        <a:pt x="1082" y="144"/>
                      </a:lnTo>
                      <a:lnTo>
                        <a:pt x="1078" y="136"/>
                      </a:lnTo>
                      <a:lnTo>
                        <a:pt x="1076" y="130"/>
                      </a:lnTo>
                      <a:lnTo>
                        <a:pt x="1076" y="122"/>
                      </a:lnTo>
                      <a:lnTo>
                        <a:pt x="1076" y="122"/>
                      </a:lnTo>
                      <a:lnTo>
                        <a:pt x="1076" y="114"/>
                      </a:lnTo>
                      <a:lnTo>
                        <a:pt x="1078" y="108"/>
                      </a:lnTo>
                      <a:lnTo>
                        <a:pt x="1082" y="102"/>
                      </a:lnTo>
                      <a:lnTo>
                        <a:pt x="1086" y="96"/>
                      </a:lnTo>
                      <a:lnTo>
                        <a:pt x="1092" y="92"/>
                      </a:lnTo>
                      <a:lnTo>
                        <a:pt x="1098" y="88"/>
                      </a:lnTo>
                      <a:lnTo>
                        <a:pt x="1104" y="86"/>
                      </a:lnTo>
                      <a:lnTo>
                        <a:pt x="1112" y="86"/>
                      </a:lnTo>
                      <a:lnTo>
                        <a:pt x="1112" y="86"/>
                      </a:lnTo>
                      <a:lnTo>
                        <a:pt x="1120" y="86"/>
                      </a:lnTo>
                      <a:lnTo>
                        <a:pt x="1126" y="88"/>
                      </a:lnTo>
                      <a:lnTo>
                        <a:pt x="1134" y="92"/>
                      </a:lnTo>
                      <a:lnTo>
                        <a:pt x="1138" y="96"/>
                      </a:lnTo>
                      <a:lnTo>
                        <a:pt x="1144" y="102"/>
                      </a:lnTo>
                      <a:lnTo>
                        <a:pt x="1146" y="108"/>
                      </a:lnTo>
                      <a:lnTo>
                        <a:pt x="1148" y="114"/>
                      </a:lnTo>
                      <a:lnTo>
                        <a:pt x="1150" y="122"/>
                      </a:lnTo>
                      <a:lnTo>
                        <a:pt x="1150" y="122"/>
                      </a:lnTo>
                      <a:lnTo>
                        <a:pt x="1148" y="130"/>
                      </a:lnTo>
                      <a:lnTo>
                        <a:pt x="1146" y="136"/>
                      </a:lnTo>
                      <a:lnTo>
                        <a:pt x="1144" y="144"/>
                      </a:lnTo>
                      <a:lnTo>
                        <a:pt x="1138" y="148"/>
                      </a:lnTo>
                      <a:lnTo>
                        <a:pt x="1134" y="154"/>
                      </a:lnTo>
                      <a:lnTo>
                        <a:pt x="1126" y="156"/>
                      </a:lnTo>
                      <a:lnTo>
                        <a:pt x="1120" y="158"/>
                      </a:lnTo>
                      <a:lnTo>
                        <a:pt x="1112" y="160"/>
                      </a:lnTo>
                      <a:lnTo>
                        <a:pt x="1112" y="160"/>
                      </a:lnTo>
                      <a:close/>
                      <a:moveTo>
                        <a:pt x="1278" y="160"/>
                      </a:moveTo>
                      <a:lnTo>
                        <a:pt x="1278" y="160"/>
                      </a:lnTo>
                      <a:lnTo>
                        <a:pt x="1270" y="158"/>
                      </a:lnTo>
                      <a:lnTo>
                        <a:pt x="1264" y="156"/>
                      </a:lnTo>
                      <a:lnTo>
                        <a:pt x="1256" y="154"/>
                      </a:lnTo>
                      <a:lnTo>
                        <a:pt x="1252" y="148"/>
                      </a:lnTo>
                      <a:lnTo>
                        <a:pt x="1246" y="144"/>
                      </a:lnTo>
                      <a:lnTo>
                        <a:pt x="1244" y="136"/>
                      </a:lnTo>
                      <a:lnTo>
                        <a:pt x="1242" y="130"/>
                      </a:lnTo>
                      <a:lnTo>
                        <a:pt x="1240" y="122"/>
                      </a:lnTo>
                      <a:lnTo>
                        <a:pt x="1240" y="122"/>
                      </a:lnTo>
                      <a:lnTo>
                        <a:pt x="1242" y="114"/>
                      </a:lnTo>
                      <a:lnTo>
                        <a:pt x="1244" y="108"/>
                      </a:lnTo>
                      <a:lnTo>
                        <a:pt x="1246" y="102"/>
                      </a:lnTo>
                      <a:lnTo>
                        <a:pt x="1252" y="96"/>
                      </a:lnTo>
                      <a:lnTo>
                        <a:pt x="1256" y="92"/>
                      </a:lnTo>
                      <a:lnTo>
                        <a:pt x="1264" y="88"/>
                      </a:lnTo>
                      <a:lnTo>
                        <a:pt x="1270" y="86"/>
                      </a:lnTo>
                      <a:lnTo>
                        <a:pt x="1278" y="86"/>
                      </a:lnTo>
                      <a:lnTo>
                        <a:pt x="1278" y="86"/>
                      </a:lnTo>
                      <a:lnTo>
                        <a:pt x="1286" y="86"/>
                      </a:lnTo>
                      <a:lnTo>
                        <a:pt x="1292" y="88"/>
                      </a:lnTo>
                      <a:lnTo>
                        <a:pt x="1298" y="92"/>
                      </a:lnTo>
                      <a:lnTo>
                        <a:pt x="1304" y="96"/>
                      </a:lnTo>
                      <a:lnTo>
                        <a:pt x="1308" y="102"/>
                      </a:lnTo>
                      <a:lnTo>
                        <a:pt x="1312" y="108"/>
                      </a:lnTo>
                      <a:lnTo>
                        <a:pt x="1314" y="114"/>
                      </a:lnTo>
                      <a:lnTo>
                        <a:pt x="1314" y="122"/>
                      </a:lnTo>
                      <a:lnTo>
                        <a:pt x="1314" y="122"/>
                      </a:lnTo>
                      <a:lnTo>
                        <a:pt x="1314" y="130"/>
                      </a:lnTo>
                      <a:lnTo>
                        <a:pt x="1312" y="136"/>
                      </a:lnTo>
                      <a:lnTo>
                        <a:pt x="1308" y="144"/>
                      </a:lnTo>
                      <a:lnTo>
                        <a:pt x="1304" y="148"/>
                      </a:lnTo>
                      <a:lnTo>
                        <a:pt x="1298" y="154"/>
                      </a:lnTo>
                      <a:lnTo>
                        <a:pt x="1292" y="156"/>
                      </a:lnTo>
                      <a:lnTo>
                        <a:pt x="1286" y="158"/>
                      </a:lnTo>
                      <a:lnTo>
                        <a:pt x="1278" y="160"/>
                      </a:lnTo>
                      <a:lnTo>
                        <a:pt x="1278" y="160"/>
                      </a:lnTo>
                      <a:close/>
                    </a:path>
                  </a:pathLst>
                </a:custGeom>
                <a:solidFill>
                  <a:srgbClr val="F7F8F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7" name="Freeform 72"/>
                <p:cNvSpPr>
                  <a:spLocks/>
                </p:cNvSpPr>
                <p:nvPr/>
              </p:nvSpPr>
              <p:spPr bwMode="auto">
                <a:xfrm>
                  <a:off x="7164388" y="935038"/>
                  <a:ext cx="311150" cy="311150"/>
                </a:xfrm>
                <a:custGeom>
                  <a:avLst/>
                  <a:gdLst/>
                  <a:ahLst/>
                  <a:cxnLst>
                    <a:cxn ang="0">
                      <a:pos x="196" y="196"/>
                    </a:cxn>
                    <a:cxn ang="0">
                      <a:pos x="0" y="196"/>
                    </a:cxn>
                    <a:cxn ang="0">
                      <a:pos x="0" y="0"/>
                    </a:cxn>
                    <a:cxn ang="0">
                      <a:pos x="196" y="196"/>
                    </a:cxn>
                  </a:cxnLst>
                  <a:rect l="0" t="0" r="r" b="b"/>
                  <a:pathLst>
                    <a:path w="196" h="196">
                      <a:moveTo>
                        <a:pt x="196" y="196"/>
                      </a:moveTo>
                      <a:lnTo>
                        <a:pt x="0" y="196"/>
                      </a:lnTo>
                      <a:lnTo>
                        <a:pt x="0" y="0"/>
                      </a:lnTo>
                      <a:lnTo>
                        <a:pt x="196" y="196"/>
                      </a:lnTo>
                      <a:close/>
                    </a:path>
                  </a:pathLst>
                </a:custGeom>
                <a:solidFill>
                  <a:srgbClr val="CFCFC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8" name="Freeform 73"/>
                <p:cNvSpPr>
                  <a:spLocks/>
                </p:cNvSpPr>
                <p:nvPr/>
              </p:nvSpPr>
              <p:spPr bwMode="auto">
                <a:xfrm>
                  <a:off x="4478338" y="1287463"/>
                  <a:ext cx="3086100" cy="1428750"/>
                </a:xfrm>
                <a:custGeom>
                  <a:avLst/>
                  <a:gdLst/>
                  <a:ahLst/>
                  <a:cxnLst>
                    <a:cxn ang="0">
                      <a:pos x="1668" y="42"/>
                    </a:cxn>
                    <a:cxn ang="0">
                      <a:pos x="1668" y="42"/>
                    </a:cxn>
                    <a:cxn ang="0">
                      <a:pos x="1664" y="34"/>
                    </a:cxn>
                    <a:cxn ang="0">
                      <a:pos x="1658" y="26"/>
                    </a:cxn>
                    <a:cxn ang="0">
                      <a:pos x="1652" y="18"/>
                    </a:cxn>
                    <a:cxn ang="0">
                      <a:pos x="1646" y="12"/>
                    </a:cxn>
                    <a:cxn ang="0">
                      <a:pos x="1646" y="12"/>
                    </a:cxn>
                    <a:cxn ang="0">
                      <a:pos x="1636" y="8"/>
                    </a:cxn>
                    <a:cxn ang="0">
                      <a:pos x="1628" y="4"/>
                    </a:cxn>
                    <a:cxn ang="0">
                      <a:pos x="1618" y="2"/>
                    </a:cxn>
                    <a:cxn ang="0">
                      <a:pos x="1610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6" y="2"/>
                    </a:cxn>
                    <a:cxn ang="0">
                      <a:pos x="32" y="6"/>
                    </a:cxn>
                    <a:cxn ang="0">
                      <a:pos x="20" y="14"/>
                    </a:cxn>
                    <a:cxn ang="0">
                      <a:pos x="10" y="26"/>
                    </a:cxn>
                    <a:cxn ang="0">
                      <a:pos x="10" y="26"/>
                    </a:cxn>
                    <a:cxn ang="0">
                      <a:pos x="4" y="38"/>
                    </a:cxn>
                    <a:cxn ang="0">
                      <a:pos x="0" y="52"/>
                    </a:cxn>
                    <a:cxn ang="0">
                      <a:pos x="0" y="66"/>
                    </a:cxn>
                    <a:cxn ang="0">
                      <a:pos x="2" y="80"/>
                    </a:cxn>
                    <a:cxn ang="0">
                      <a:pos x="268" y="900"/>
                    </a:cxn>
                    <a:cxn ang="0">
                      <a:pos x="1944" y="900"/>
                    </a:cxn>
                    <a:cxn ang="0">
                      <a:pos x="1668" y="42"/>
                    </a:cxn>
                  </a:cxnLst>
                  <a:rect l="0" t="0" r="r" b="b"/>
                  <a:pathLst>
                    <a:path w="1944" h="900">
                      <a:moveTo>
                        <a:pt x="1668" y="42"/>
                      </a:moveTo>
                      <a:lnTo>
                        <a:pt x="1668" y="42"/>
                      </a:lnTo>
                      <a:lnTo>
                        <a:pt x="1664" y="34"/>
                      </a:lnTo>
                      <a:lnTo>
                        <a:pt x="1658" y="26"/>
                      </a:lnTo>
                      <a:lnTo>
                        <a:pt x="1652" y="18"/>
                      </a:lnTo>
                      <a:lnTo>
                        <a:pt x="1646" y="12"/>
                      </a:lnTo>
                      <a:lnTo>
                        <a:pt x="1646" y="12"/>
                      </a:lnTo>
                      <a:lnTo>
                        <a:pt x="1636" y="8"/>
                      </a:lnTo>
                      <a:lnTo>
                        <a:pt x="1628" y="4"/>
                      </a:lnTo>
                      <a:lnTo>
                        <a:pt x="1618" y="2"/>
                      </a:lnTo>
                      <a:lnTo>
                        <a:pt x="1610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6" y="2"/>
                      </a:lnTo>
                      <a:lnTo>
                        <a:pt x="32" y="6"/>
                      </a:lnTo>
                      <a:lnTo>
                        <a:pt x="20" y="14"/>
                      </a:lnTo>
                      <a:lnTo>
                        <a:pt x="10" y="26"/>
                      </a:lnTo>
                      <a:lnTo>
                        <a:pt x="10" y="26"/>
                      </a:lnTo>
                      <a:lnTo>
                        <a:pt x="4" y="38"/>
                      </a:lnTo>
                      <a:lnTo>
                        <a:pt x="0" y="52"/>
                      </a:lnTo>
                      <a:lnTo>
                        <a:pt x="0" y="66"/>
                      </a:lnTo>
                      <a:lnTo>
                        <a:pt x="2" y="80"/>
                      </a:lnTo>
                      <a:lnTo>
                        <a:pt x="268" y="900"/>
                      </a:lnTo>
                      <a:lnTo>
                        <a:pt x="1944" y="900"/>
                      </a:lnTo>
                      <a:lnTo>
                        <a:pt x="1668" y="42"/>
                      </a:lnTo>
                      <a:close/>
                    </a:path>
                  </a:pathLst>
                </a:custGeom>
                <a:solidFill>
                  <a:srgbClr val="FBC15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개체 틀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B130F-A908-445E-8E7B-906E66EDCC1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개체 틀 2"/>
          <p:cNvSpPr txBox="1">
            <a:spLocks/>
          </p:cNvSpPr>
          <p:nvPr userDrawn="1"/>
        </p:nvSpPr>
        <p:spPr>
          <a:xfrm>
            <a:off x="459129" y="8816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1600" kern="1200" dirty="0" smtClean="0">
                <a:solidFill>
                  <a:schemeClr val="bg1"/>
                </a:solidFill>
                <a:latin typeface="Tahoma" pitchFamily="34" charset="0"/>
                <a:ea typeface="+mn-ea"/>
                <a:cs typeface="Tahoma" pitchFamily="34" charset="0"/>
              </a:rPr>
              <a:t>마스터 제목 스타일 편집</a:t>
            </a:r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2" name="제목 개체 틀 2"/>
          <p:cNvSpPr txBox="1">
            <a:spLocks/>
          </p:cNvSpPr>
          <p:nvPr userDrawn="1"/>
        </p:nvSpPr>
        <p:spPr>
          <a:xfrm>
            <a:off x="470700" y="924763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제목 개체 틀 2"/>
          <p:cNvSpPr txBox="1">
            <a:spLocks/>
          </p:cNvSpPr>
          <p:nvPr userDrawn="1"/>
        </p:nvSpPr>
        <p:spPr>
          <a:xfrm>
            <a:off x="464915" y="1035198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8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49" r:id="rId3"/>
    <p:sldLayoutId id="2147483665" r:id="rId4"/>
    <p:sldLayoutId id="2147483650" r:id="rId5"/>
    <p:sldLayoutId id="2147483651" r:id="rId6"/>
    <p:sldLayoutId id="2147483684" r:id="rId7"/>
    <p:sldLayoutId id="2147483671" r:id="rId8"/>
    <p:sldLayoutId id="2147483669" r:id="rId9"/>
    <p:sldLayoutId id="2147483668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lang="ko-KR" altLang="en-US" sz="3800" b="1" kern="1200" dirty="0">
          <a:solidFill>
            <a:schemeClr val="bg1"/>
          </a:solidFill>
          <a:latin typeface="Tahoma" pitchFamily="34" charset="0"/>
          <a:ea typeface="나눔고딕" pitchFamily="50" charset="-127"/>
          <a:cs typeface="Tahoma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000" b="1" kern="1200" dirty="0" smtClean="0">
          <a:solidFill>
            <a:srgbClr val="7030A0"/>
          </a:solidFill>
          <a:latin typeface="맑은 고딕" panose="020B0503020000020004" pitchFamily="50" charset="-127"/>
          <a:ea typeface="맑은 고딕" panose="020B0503020000020004" pitchFamily="50" charset="-127"/>
          <a:cs typeface="Tahoma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600" b="0" kern="1200" dirty="0" smtClean="0">
          <a:solidFill>
            <a:srgbClr val="17507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500" kern="1200" dirty="0" smtClean="0">
          <a:solidFill>
            <a:schemeClr val="accent5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74790-609E-4709-843C-74DE14E574F0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74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ham-carpentries.github.io/2018-12-17-bham_python-novice-inflammation/11-loaddata/index.html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73882" y="1848447"/>
            <a:ext cx="666079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파이썬</a:t>
            </a:r>
            <a:r>
              <a:rPr lang="ko-KR" alt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라이브러리를</a:t>
            </a:r>
            <a:endParaRPr lang="en-US" altLang="ko-KR" sz="540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ko-KR" alt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활용한 데이터 </a:t>
            </a:r>
            <a:r>
              <a:rPr lang="ko-KR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분석</a:t>
            </a:r>
            <a:endParaRPr lang="en-US" altLang="ko-KR" sz="5400" b="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876562" y="4068932"/>
            <a:ext cx="511389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4</a:t>
            </a:r>
            <a:r>
              <a:rPr lang="ko-KR" altLang="en-US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장 유니버설 함수 등</a:t>
            </a:r>
            <a:endParaRPr lang="en-US" altLang="ko-KR" sz="4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442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4.3.2 </a:t>
            </a:r>
            <a:r>
              <a:rPr lang="ko-KR" altLang="en-US" dirty="0" smtClean="0"/>
              <a:t>수학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메소드와</a:t>
            </a:r>
            <a:r>
              <a:rPr lang="ko-KR" altLang="en-US" dirty="0" smtClean="0"/>
              <a:t> 통계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배열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배열전체</a:t>
            </a:r>
            <a:r>
              <a:rPr lang="ko-KR" altLang="en-US" dirty="0" smtClean="0"/>
              <a:t> </a:t>
            </a:r>
            <a:r>
              <a:rPr lang="ko-KR" altLang="en-US" dirty="0"/>
              <a:t>혹은 배열에서 한 축을 따르는 자료에 대한 통계를 계산하는 수학 </a:t>
            </a:r>
            <a:r>
              <a:rPr lang="ko-KR" altLang="en-US" dirty="0" smtClean="0"/>
              <a:t>함수에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전체 합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평균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표준편차 사용 방법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np.mean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err="1" smtClean="0"/>
              <a:t>arr.mean</a:t>
            </a:r>
            <a:r>
              <a:rPr lang="en-US" altLang="ko-KR" dirty="0" smtClean="0"/>
              <a:t>()</a:t>
            </a:r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543" y="2630474"/>
            <a:ext cx="370522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93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축에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따른 연산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축 옵션 </a:t>
            </a:r>
            <a:r>
              <a:rPr lang="en-US" altLang="ko-KR" dirty="0" smtClean="0"/>
              <a:t>axis=</a:t>
            </a:r>
          </a:p>
          <a:p>
            <a:pPr lvl="1"/>
            <a:r>
              <a:rPr lang="en-US" altLang="ko-KR" dirty="0" smtClean="0"/>
              <a:t>0, row, </a:t>
            </a:r>
            <a:r>
              <a:rPr lang="ko-KR" altLang="en-US" dirty="0" smtClean="0"/>
              <a:t>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1, column, </a:t>
            </a:r>
            <a:r>
              <a:rPr lang="ko-KR" altLang="en-US" dirty="0" smtClean="0"/>
              <a:t>열</a:t>
            </a:r>
            <a:endParaRPr lang="ko-KR" altLang="en-US" dirty="0"/>
          </a:p>
        </p:txBody>
      </p:sp>
      <p:pic>
        <p:nvPicPr>
          <p:cNvPr id="1026" name="Picture 2" descr="Operations Across Ax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237" y="1169310"/>
            <a:ext cx="4484535" cy="289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43073" y="6486824"/>
            <a:ext cx="796432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hlinkClick r:id="rId3"/>
              </a:rPr>
              <a:t>https://bham-carpentries.github.io/2018-12-17-bham_python-novice-inflammation/11-loaddata/index.html</a:t>
            </a:r>
            <a:endParaRPr lang="ko-KR" altLang="en-US" sz="11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5364" y="4877632"/>
            <a:ext cx="4867275" cy="10953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581" y="2704952"/>
            <a:ext cx="361950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36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누산</a:t>
            </a:r>
            <a:r>
              <a:rPr lang="ko-KR" altLang="en-US" dirty="0" smtClean="0"/>
              <a:t> 함수</a:t>
            </a:r>
            <a:r>
              <a:rPr lang="en-US" altLang="ko-KR" dirty="0"/>
              <a:t>: accumulation functions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중간 누적 계산 값을 갖고 있는 배열을 반환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차원 배열도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행을 따라 누적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열을 따라 누적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086" y="1597206"/>
            <a:ext cx="3990975" cy="8477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1013" y="2623547"/>
            <a:ext cx="461962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21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arr.cumsum</a:t>
            </a:r>
            <a:r>
              <a:rPr lang="en-US" altLang="ko-KR" dirty="0" smtClean="0"/>
              <a:t>(axis=?)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519" y="1109231"/>
            <a:ext cx="5713842" cy="566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44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arr.cumsum</a:t>
            </a:r>
            <a:r>
              <a:rPr lang="en-US" altLang="ko-KR" dirty="0"/>
              <a:t>(axis=?)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768" y="1021981"/>
            <a:ext cx="5801224" cy="579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55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Quiz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ko-KR" dirty="0"/>
              <a:t>3. </a:t>
            </a:r>
            <a:r>
              <a:rPr lang="ko-KR" altLang="en-US" dirty="0"/>
              <a:t>다음 </a:t>
            </a:r>
            <a:r>
              <a:rPr lang="en-US" altLang="ko-KR" dirty="0"/>
              <a:t>numpy </a:t>
            </a:r>
            <a:r>
              <a:rPr lang="ko-KR" altLang="en-US" dirty="0"/>
              <a:t>프로그램의 실행 결과는</a:t>
            </a:r>
            <a:r>
              <a:rPr lang="en-US" altLang="ko-KR" dirty="0"/>
              <a:t>? (3)</a:t>
            </a:r>
            <a:endParaRPr lang="ko-KR" altLang="en-US" dirty="0"/>
          </a:p>
          <a:p>
            <a:pPr lvl="1" fontAlgn="base"/>
            <a:r>
              <a:rPr lang="en-US" altLang="ko-KR" dirty="0"/>
              <a:t>np.array([[1, 1, 1], [1, 1, 1]]).cumsum(1).sum()</a:t>
            </a:r>
            <a:endParaRPr lang="ko-KR" altLang="en-US" dirty="0"/>
          </a:p>
          <a:p>
            <a:pPr lvl="1" fontAlgn="base"/>
            <a:endParaRPr lang="en-US" altLang="ko-KR" dirty="0" smtClean="0"/>
          </a:p>
          <a:p>
            <a:pPr lvl="1" fontAlgn="base"/>
            <a:r>
              <a:rPr lang="en-US" altLang="ko-KR" dirty="0" smtClean="0"/>
              <a:t>3</a:t>
            </a:r>
            <a:endParaRPr lang="ko-KR" altLang="en-US" dirty="0"/>
          </a:p>
          <a:p>
            <a:pPr lvl="1" fontAlgn="base"/>
            <a:r>
              <a:rPr lang="en-US" altLang="ko-KR" dirty="0"/>
              <a:t>6</a:t>
            </a:r>
            <a:endParaRPr lang="ko-KR" altLang="en-US" dirty="0"/>
          </a:p>
          <a:p>
            <a:pPr lvl="1" fontAlgn="base"/>
            <a:r>
              <a:rPr lang="en-US" altLang="ko-KR" dirty="0"/>
              <a:t>12</a:t>
            </a:r>
            <a:endParaRPr lang="ko-KR" altLang="en-US" dirty="0"/>
          </a:p>
          <a:p>
            <a:pPr lvl="1" fontAlgn="base"/>
            <a:r>
              <a:rPr lang="en-US" altLang="ko-KR" dirty="0"/>
              <a:t>24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900518" y="585062"/>
            <a:ext cx="7000410" cy="24047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91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4.5 </a:t>
            </a:r>
            <a:r>
              <a:rPr lang="ko-KR" altLang="en-US" dirty="0" smtClean="0"/>
              <a:t>선형 대수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행렬 연산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행렬 </a:t>
            </a:r>
            <a:r>
              <a:rPr lang="ko-KR" altLang="en-US" dirty="0"/>
              <a:t>곱</a:t>
            </a:r>
            <a:r>
              <a:rPr lang="en-US" altLang="ko-KR" dirty="0"/>
              <a:t>(</a:t>
            </a:r>
            <a:r>
              <a:rPr lang="ko-KR" altLang="en-US" dirty="0"/>
              <a:t>내적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/>
              <a:t>np.dot(a, b)</a:t>
            </a:r>
          </a:p>
          <a:p>
            <a:pPr lvl="2"/>
            <a:r>
              <a:rPr lang="en-US" altLang="ko-KR" dirty="0"/>
              <a:t>a.dot(b)</a:t>
            </a:r>
          </a:p>
          <a:p>
            <a:pPr lvl="1"/>
            <a:endParaRPr lang="ko-KR" altLang="en-US" dirty="0"/>
          </a:p>
        </p:txBody>
      </p:sp>
      <p:pic>
        <p:nvPicPr>
          <p:cNvPr id="5" name="Picture 2" descr="http://www.mathcs.emory.edu/~cheung/Courses/554/Syllabus/9-parallel/FIGS/mat-mult0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633" y="1636955"/>
            <a:ext cx="4811386" cy="1268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miro.medium.com/max/1844/1*D_1tbv_wNFJ-rrremAGX4Q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800" y="3273689"/>
            <a:ext cx="6149788" cy="2077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miro.medium.com/max/268/1*LrU1CDtNhBLS1aIBfVpeEQ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614" y="5538847"/>
            <a:ext cx="2552700" cy="49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0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행렬과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벡터의 내적</a:t>
            </a:r>
            <a:r>
              <a:rPr lang="en-US" altLang="ko-KR" dirty="0" smtClean="0"/>
              <a:t>(</a:t>
            </a:r>
            <a:r>
              <a:rPr lang="ko-KR" altLang="en-US" dirty="0" smtClean="0"/>
              <a:t>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0"/>
            <a:ext cx="3352904" cy="5151503"/>
          </a:xfrm>
        </p:spPr>
        <p:txBody>
          <a:bodyPr/>
          <a:lstStyle/>
          <a:p>
            <a:r>
              <a:rPr lang="en-US" altLang="ko-KR" dirty="0" smtClean="0"/>
              <a:t>(2 x 3) * (3, )</a:t>
            </a:r>
          </a:p>
          <a:p>
            <a:pPr lvl="1"/>
            <a:r>
              <a:rPr lang="ko-KR" altLang="en-US" dirty="0" smtClean="0"/>
              <a:t>뒤</a:t>
            </a:r>
            <a:r>
              <a:rPr lang="en-US" altLang="ko-KR" dirty="0" smtClean="0"/>
              <a:t> </a:t>
            </a:r>
            <a:r>
              <a:rPr lang="ko-KR" altLang="en-US" dirty="0" smtClean="0"/>
              <a:t>벡터를 </a:t>
            </a:r>
            <a:r>
              <a:rPr lang="en-US" altLang="ko-KR" dirty="0" smtClean="0"/>
              <a:t>(1, 3)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 배열로 간주하여 계산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결과는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차원 배열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907" y="1756410"/>
            <a:ext cx="4314825" cy="3771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flipH="1">
            <a:off x="1409700" y="2920401"/>
            <a:ext cx="853440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1 2 3</a:t>
            </a:r>
          </a:p>
          <a:p>
            <a:r>
              <a:rPr lang="en-US" altLang="ko-KR" sz="2000" b="1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4 5 6 </a:t>
            </a:r>
            <a:endParaRPr lang="ko-KR" altLang="en-US" sz="20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2826067" y="2766512"/>
            <a:ext cx="853440" cy="101566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1</a:t>
            </a:r>
          </a:p>
          <a:p>
            <a:r>
              <a:rPr lang="en-US" altLang="ko-KR" sz="2000" b="1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1</a:t>
            </a:r>
          </a:p>
          <a:p>
            <a:r>
              <a:rPr lang="en-US" altLang="ko-KR" sz="2000" b="1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1 </a:t>
            </a:r>
            <a:endParaRPr lang="ko-KR" altLang="en-US" sz="20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flipH="1">
            <a:off x="2353575" y="3143190"/>
            <a:ext cx="336233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*</a:t>
            </a:r>
            <a:endParaRPr lang="ko-KR" altLang="en-US" sz="20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</p:txBody>
      </p:sp>
      <p:sp>
        <p:nvSpPr>
          <p:cNvPr id="9" name="양쪽 대괄호 8"/>
          <p:cNvSpPr/>
          <p:nvPr/>
        </p:nvSpPr>
        <p:spPr>
          <a:xfrm>
            <a:off x="1333448" y="2817143"/>
            <a:ext cx="914400" cy="9144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양쪽 대괄호 9"/>
          <p:cNvSpPr/>
          <p:nvPr/>
        </p:nvSpPr>
        <p:spPr>
          <a:xfrm>
            <a:off x="2746455" y="2737973"/>
            <a:ext cx="449632" cy="104420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64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Quiz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ko-KR" dirty="0"/>
              <a:t>4. </a:t>
            </a:r>
            <a:r>
              <a:rPr lang="ko-KR" altLang="en-US" dirty="0"/>
              <a:t>다음 </a:t>
            </a:r>
            <a:r>
              <a:rPr lang="en-US" altLang="ko-KR" dirty="0"/>
              <a:t>numpy </a:t>
            </a:r>
            <a:r>
              <a:rPr lang="ko-KR" altLang="en-US" dirty="0"/>
              <a:t>프로그램의 실행 결과는</a:t>
            </a:r>
            <a:r>
              <a:rPr lang="en-US" altLang="ko-KR" dirty="0"/>
              <a:t>? (3)</a:t>
            </a:r>
            <a:endParaRPr lang="ko-KR" altLang="en-US" dirty="0"/>
          </a:p>
          <a:p>
            <a:pPr lvl="1" fontAlgn="base"/>
            <a:r>
              <a:rPr lang="en-US" altLang="ko-KR" dirty="0"/>
              <a:t>x = np.array([[1, 2, 3], [1, 2, 1]])</a:t>
            </a:r>
            <a:endParaRPr lang="ko-KR" altLang="en-US" dirty="0"/>
          </a:p>
          <a:p>
            <a:pPr lvl="1" fontAlgn="base"/>
            <a:r>
              <a:rPr lang="en-US" altLang="ko-KR" dirty="0"/>
              <a:t>y = np.array([[1, 2], [1, 1], [2, 1]])</a:t>
            </a:r>
            <a:endParaRPr lang="ko-KR" altLang="en-US" dirty="0"/>
          </a:p>
          <a:p>
            <a:pPr lvl="1" fontAlgn="base"/>
            <a:r>
              <a:rPr lang="en-US" altLang="ko-KR" dirty="0"/>
              <a:t>x.dot(y)[0][0]</a:t>
            </a:r>
            <a:endParaRPr lang="ko-KR" altLang="en-US" dirty="0"/>
          </a:p>
          <a:p>
            <a:pPr fontAlgn="base"/>
            <a:endParaRPr lang="en-US" altLang="ko-KR" dirty="0" smtClean="0"/>
          </a:p>
          <a:p>
            <a:pPr lvl="1" fontAlgn="base"/>
            <a:r>
              <a:rPr lang="en-US" altLang="ko-KR" dirty="0" smtClean="0"/>
              <a:t>2</a:t>
            </a:r>
            <a:endParaRPr lang="ko-KR" altLang="en-US" dirty="0"/>
          </a:p>
          <a:p>
            <a:pPr lvl="1" fontAlgn="base"/>
            <a:r>
              <a:rPr lang="en-US" altLang="ko-KR" dirty="0"/>
              <a:t>6</a:t>
            </a:r>
            <a:endParaRPr lang="ko-KR" altLang="en-US" dirty="0"/>
          </a:p>
          <a:p>
            <a:pPr lvl="1" fontAlgn="base"/>
            <a:r>
              <a:rPr lang="en-US" altLang="ko-KR" dirty="0"/>
              <a:t>9</a:t>
            </a:r>
            <a:endParaRPr lang="ko-KR" altLang="en-US" dirty="0"/>
          </a:p>
          <a:p>
            <a:pPr lvl="1" fontAlgn="base"/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900518" y="585062"/>
            <a:ext cx="7000410" cy="24047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1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4.6 </a:t>
            </a:r>
            <a:r>
              <a:rPr lang="ko-KR" altLang="en-US" dirty="0" err="1" smtClean="0"/>
              <a:t>난수</a:t>
            </a:r>
            <a:r>
              <a:rPr lang="ko-KR" altLang="en-US" dirty="0" smtClean="0"/>
              <a:t> 생성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모듈 </a:t>
            </a:r>
            <a:r>
              <a:rPr lang="en-US" altLang="ko-KR" dirty="0" err="1" smtClean="0"/>
              <a:t>numpy.random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표준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내장 모듈보다 수십 배 빠름</a:t>
            </a:r>
            <a:endParaRPr lang="en-US" altLang="ko-KR" dirty="0" smtClean="0"/>
          </a:p>
          <a:p>
            <a:r>
              <a:rPr lang="ko-KR" altLang="en-US" dirty="0" smtClean="0"/>
              <a:t>시드 값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정해진 시드 값에 따라 일정한 </a:t>
            </a:r>
            <a:r>
              <a:rPr lang="ko-KR" altLang="en-US" dirty="0" err="1" smtClean="0"/>
              <a:t>난수가</a:t>
            </a:r>
            <a:r>
              <a:rPr lang="ko-KR" altLang="en-US" dirty="0" smtClean="0"/>
              <a:t> 생성 </a:t>
            </a:r>
            <a:endParaRPr lang="en-US" altLang="ko-KR" dirty="0" smtClean="0"/>
          </a:p>
          <a:p>
            <a:r>
              <a:rPr lang="ko-KR" altLang="en-US" dirty="0" smtClean="0"/>
              <a:t>격리된 </a:t>
            </a:r>
            <a:r>
              <a:rPr lang="ko-KR" altLang="en-US" dirty="0" err="1" smtClean="0"/>
              <a:t>난수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생성기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np.random.RandomState</a:t>
            </a:r>
            <a:r>
              <a:rPr lang="en-US" altLang="ko-KR" dirty="0" smtClean="0"/>
              <a:t>(seed)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377" y="3403033"/>
            <a:ext cx="542925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53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569624" y="1677252"/>
            <a:ext cx="397416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4</a:t>
            </a:r>
            <a:r>
              <a:rPr lang="ko-KR" altLang="en-US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장 </a:t>
            </a:r>
            <a:r>
              <a:rPr lang="en-US" altLang="ko-KR" sz="40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numpy</a:t>
            </a:r>
            <a:r>
              <a:rPr lang="en-US" altLang="ko-KR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ko-KR" altLang="en-US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기본</a:t>
            </a:r>
            <a:endParaRPr lang="en-US" altLang="ko-KR" sz="4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003729" y="3389168"/>
            <a:ext cx="510595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배열</a:t>
            </a:r>
            <a:r>
              <a:rPr lang="en-US" altLang="ko-KR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ko-KR" alt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관련 함수</a:t>
            </a:r>
            <a:endParaRPr lang="en-US" altLang="ko-KR" sz="5400" b="1" cap="none" spc="0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ko-KR" altLang="en-US" sz="54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난수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5007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난수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086380"/>
            <a:ext cx="8603852" cy="5466816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/>
              <a:t>난수</a:t>
            </a:r>
            <a:r>
              <a:rPr lang="ko-KR" altLang="en-US" dirty="0"/>
              <a:t> 발생 및 배열 생성을 생성하는 </a:t>
            </a:r>
            <a:r>
              <a:rPr lang="en-US" altLang="ko-KR" dirty="0" err="1"/>
              <a:t>numpy.random</a:t>
            </a:r>
            <a:r>
              <a:rPr lang="en-US" altLang="ko-KR" dirty="0"/>
              <a:t> </a:t>
            </a:r>
            <a:r>
              <a:rPr lang="ko-KR" altLang="en-US" dirty="0" smtClean="0"/>
              <a:t>모듈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np.random.normal</a:t>
            </a:r>
            <a:endParaRPr lang="en-US" altLang="ko-KR" dirty="0" smtClean="0"/>
          </a:p>
          <a:p>
            <a:pPr lvl="2"/>
            <a:r>
              <a:rPr lang="ko-KR" altLang="en-US" dirty="0"/>
              <a:t>지정한</a:t>
            </a:r>
            <a:r>
              <a:rPr lang="en-US" altLang="ko-KR" dirty="0"/>
              <a:t> </a:t>
            </a:r>
            <a:r>
              <a:rPr lang="ko-KR" altLang="en-US" dirty="0" smtClean="0"/>
              <a:t>평균과 표준편차인 정규분포</a:t>
            </a:r>
            <a:endParaRPr lang="en-US" altLang="ko-KR" dirty="0" smtClean="0"/>
          </a:p>
          <a:p>
            <a:pPr lvl="3"/>
            <a:r>
              <a:rPr lang="en-US" altLang="ko-KR" dirty="0" err="1"/>
              <a:t>np.random.normal</a:t>
            </a:r>
            <a:r>
              <a:rPr lang="en-US" altLang="ko-KR" dirty="0"/>
              <a:t>(mean, </a:t>
            </a:r>
            <a:r>
              <a:rPr lang="en-US" altLang="ko-KR" dirty="0" err="1"/>
              <a:t>std</a:t>
            </a:r>
            <a:r>
              <a:rPr lang="en-US" altLang="ko-KR" dirty="0"/>
              <a:t>, (2, 3</a:t>
            </a:r>
            <a:r>
              <a:rPr lang="en-US" altLang="ko-KR" dirty="0" smtClean="0"/>
              <a:t>))</a:t>
            </a:r>
          </a:p>
          <a:p>
            <a:pPr lvl="3"/>
            <a:r>
              <a:rPr lang="en-US" altLang="ko-KR" dirty="0" err="1"/>
              <a:t>np.random.normal</a:t>
            </a:r>
            <a:r>
              <a:rPr lang="en-US" altLang="ko-KR" dirty="0"/>
              <a:t>(mean, </a:t>
            </a:r>
            <a:r>
              <a:rPr lang="en-US" altLang="ko-KR" dirty="0" err="1"/>
              <a:t>std</a:t>
            </a:r>
            <a:r>
              <a:rPr lang="en-US" altLang="ko-KR" dirty="0"/>
              <a:t>, </a:t>
            </a:r>
            <a:r>
              <a:rPr lang="en-US" altLang="ko-KR" dirty="0" smtClean="0"/>
              <a:t>1000)</a:t>
            </a:r>
          </a:p>
          <a:p>
            <a:pPr lvl="1"/>
            <a:r>
              <a:rPr lang="en-US" altLang="ko-KR" dirty="0" err="1"/>
              <a:t>np.random.randn</a:t>
            </a:r>
            <a:endParaRPr lang="en-US" altLang="ko-KR" dirty="0"/>
          </a:p>
          <a:p>
            <a:pPr lvl="2"/>
            <a:r>
              <a:rPr lang="ko-KR" altLang="en-US" dirty="0"/>
              <a:t>평균 </a:t>
            </a:r>
            <a:r>
              <a:rPr lang="en-US" altLang="ko-KR" dirty="0"/>
              <a:t>0, </a:t>
            </a:r>
            <a:r>
              <a:rPr lang="ko-KR" altLang="en-US" dirty="0"/>
              <a:t>표준편차 </a:t>
            </a:r>
            <a:r>
              <a:rPr lang="en-US" altLang="ko-KR" dirty="0"/>
              <a:t>1</a:t>
            </a:r>
            <a:r>
              <a:rPr lang="ko-KR" altLang="en-US" dirty="0"/>
              <a:t>인 표준 </a:t>
            </a:r>
            <a:r>
              <a:rPr lang="ko-KR" altLang="en-US" dirty="0" smtClean="0"/>
              <a:t>정규분포</a:t>
            </a:r>
            <a:endParaRPr lang="en-US" altLang="ko-KR" dirty="0" smtClean="0"/>
          </a:p>
          <a:p>
            <a:pPr lvl="3"/>
            <a:r>
              <a:rPr lang="en-US" altLang="ko-KR" dirty="0" err="1"/>
              <a:t>np.random.randn</a:t>
            </a:r>
            <a:r>
              <a:rPr lang="en-US" altLang="ko-KR" dirty="0"/>
              <a:t>(2, 4</a:t>
            </a:r>
            <a:r>
              <a:rPr lang="en-US" altLang="ko-KR" dirty="0" smtClean="0"/>
              <a:t>)</a:t>
            </a:r>
          </a:p>
          <a:p>
            <a:pPr lvl="3"/>
            <a:r>
              <a:rPr lang="en-US" altLang="ko-KR" dirty="0" err="1"/>
              <a:t>np.random.randn</a:t>
            </a:r>
            <a:r>
              <a:rPr lang="en-US" altLang="ko-KR" dirty="0"/>
              <a:t>(10000)</a:t>
            </a:r>
          </a:p>
          <a:p>
            <a:pPr lvl="1"/>
            <a:r>
              <a:rPr lang="en-US" altLang="ko-KR" dirty="0" err="1" smtClean="0"/>
              <a:t>np.random.rand</a:t>
            </a:r>
            <a:endParaRPr lang="en-US" altLang="ko-KR" dirty="0" smtClean="0"/>
          </a:p>
          <a:p>
            <a:pPr lvl="2"/>
            <a:r>
              <a:rPr lang="en-US" altLang="ko-KR" dirty="0"/>
              <a:t>[0, 1) </a:t>
            </a:r>
            <a:r>
              <a:rPr lang="ko-KR" altLang="en-US" dirty="0" err="1" smtClean="0"/>
              <a:t>균등분포</a:t>
            </a:r>
            <a:endParaRPr lang="en-US" altLang="ko-KR" dirty="0" smtClean="0"/>
          </a:p>
          <a:p>
            <a:pPr lvl="3"/>
            <a:r>
              <a:rPr lang="en-US" altLang="ko-KR" dirty="0" err="1"/>
              <a:t>np.random.rand</a:t>
            </a:r>
            <a:r>
              <a:rPr lang="en-US" altLang="ko-KR" dirty="0"/>
              <a:t>(3</a:t>
            </a:r>
            <a:r>
              <a:rPr lang="en-US" altLang="ko-KR" dirty="0" smtClean="0"/>
              <a:t>, 2)</a:t>
            </a:r>
          </a:p>
          <a:p>
            <a:pPr lvl="3"/>
            <a:r>
              <a:rPr lang="en-US" altLang="ko-KR" dirty="0" err="1"/>
              <a:t>np.random.rand</a:t>
            </a:r>
            <a:r>
              <a:rPr lang="en-US" altLang="ko-KR" dirty="0"/>
              <a:t>(10000)</a:t>
            </a:r>
          </a:p>
          <a:p>
            <a:pPr lvl="1"/>
            <a:r>
              <a:rPr lang="en-US" altLang="ko-KR" dirty="0" err="1"/>
              <a:t>np.random.random</a:t>
            </a:r>
            <a:endParaRPr lang="en-US" altLang="ko-KR" dirty="0"/>
          </a:p>
          <a:p>
            <a:pPr lvl="2"/>
            <a:r>
              <a:rPr lang="en-US" altLang="ko-KR" dirty="0"/>
              <a:t>[0, 1) </a:t>
            </a:r>
            <a:r>
              <a:rPr lang="ko-KR" altLang="en-US" dirty="0" err="1"/>
              <a:t>균등분포</a:t>
            </a:r>
            <a:endParaRPr lang="en-US" altLang="ko-KR" dirty="0"/>
          </a:p>
          <a:p>
            <a:pPr lvl="3"/>
            <a:r>
              <a:rPr lang="en-US" altLang="ko-KR" dirty="0" err="1"/>
              <a:t>np.random.random</a:t>
            </a:r>
            <a:r>
              <a:rPr lang="en-US" altLang="ko-KR" dirty="0"/>
              <a:t>((2, 4))</a:t>
            </a:r>
          </a:p>
          <a:p>
            <a:pPr lvl="3"/>
            <a:r>
              <a:rPr lang="en-US" altLang="ko-KR" dirty="0" err="1"/>
              <a:t>np.random.random</a:t>
            </a:r>
            <a:r>
              <a:rPr lang="en-US" altLang="ko-KR" dirty="0"/>
              <a:t>(1000)</a:t>
            </a:r>
            <a:endParaRPr lang="ko-KR" altLang="en-US" dirty="0"/>
          </a:p>
          <a:p>
            <a:pPr lvl="1"/>
            <a:r>
              <a:rPr lang="en-US" altLang="ko-KR" dirty="0" err="1" smtClean="0"/>
              <a:t>np.random.randint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지정한</a:t>
            </a:r>
            <a:r>
              <a:rPr lang="en-US" altLang="ko-KR" dirty="0" smtClean="0"/>
              <a:t> [start, stop-1] </a:t>
            </a:r>
            <a:r>
              <a:rPr lang="ko-KR" altLang="en-US" dirty="0" smtClean="0"/>
              <a:t>사이의 정수 표본 추출</a:t>
            </a:r>
            <a:endParaRPr lang="en-US" altLang="ko-KR" dirty="0" smtClean="0"/>
          </a:p>
          <a:p>
            <a:pPr lvl="3"/>
            <a:r>
              <a:rPr lang="en-US" altLang="ko-KR" dirty="0" err="1"/>
              <a:t>np.random.randint</a:t>
            </a:r>
            <a:r>
              <a:rPr lang="en-US" altLang="ko-KR" dirty="0"/>
              <a:t>(5, 10, size=(2, 4))</a:t>
            </a:r>
          </a:p>
          <a:p>
            <a:pPr lvl="3"/>
            <a:r>
              <a:rPr lang="en-US" altLang="ko-KR" dirty="0" err="1" smtClean="0"/>
              <a:t>np.random.randint</a:t>
            </a:r>
            <a:r>
              <a:rPr lang="en-US" altLang="ko-KR" dirty="0"/>
              <a:t>(-100, 100, 10000)</a:t>
            </a:r>
          </a:p>
        </p:txBody>
      </p:sp>
    </p:spTree>
    <p:extLst>
      <p:ext uri="{BB962C8B-B14F-4D97-AF65-F5344CB8AC3E}">
        <p14:creationId xmlns:p14="http://schemas.microsoft.com/office/powerpoint/2010/main" val="201592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난수</a:t>
            </a:r>
            <a:r>
              <a:rPr lang="ko-KR" altLang="en-US" dirty="0"/>
              <a:t> 기반 배열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 normal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np.random.normal</a:t>
            </a:r>
            <a:endParaRPr lang="en-US" altLang="ko-KR" dirty="0"/>
          </a:p>
          <a:p>
            <a:pPr lvl="1"/>
            <a:r>
              <a:rPr lang="en-US" altLang="ko-KR" dirty="0" smtClean="0"/>
              <a:t>normal(</a:t>
            </a:r>
            <a:r>
              <a:rPr lang="en-US" altLang="ko-KR" dirty="0" err="1" smtClean="0"/>
              <a:t>loc</a:t>
            </a:r>
            <a:r>
              <a:rPr lang="en-US" altLang="ko-KR" dirty="0" smtClean="0"/>
              <a:t>=0.0</a:t>
            </a:r>
            <a:r>
              <a:rPr lang="en-US" altLang="ko-KR" dirty="0"/>
              <a:t>, scale=1.0, size=None)</a:t>
            </a:r>
          </a:p>
          <a:p>
            <a:pPr lvl="1"/>
            <a:r>
              <a:rPr lang="ko-KR" altLang="en-US" dirty="0"/>
              <a:t>정규 분포 확률 밀도에서 표본 추출</a:t>
            </a:r>
          </a:p>
          <a:p>
            <a:pPr lvl="1"/>
            <a:r>
              <a:rPr lang="en-US" altLang="ko-KR" dirty="0" err="1"/>
              <a:t>loc</a:t>
            </a:r>
            <a:r>
              <a:rPr lang="en-US" altLang="ko-KR" dirty="0"/>
              <a:t>: </a:t>
            </a:r>
            <a:r>
              <a:rPr lang="ko-KR" altLang="en-US" dirty="0"/>
              <a:t>정규 분포의 평균</a:t>
            </a:r>
          </a:p>
          <a:p>
            <a:pPr lvl="1"/>
            <a:r>
              <a:rPr lang="en-US" altLang="ko-KR" dirty="0"/>
              <a:t>scale: </a:t>
            </a:r>
            <a:r>
              <a:rPr lang="ko-KR" altLang="en-US" dirty="0" smtClean="0"/>
              <a:t>표준편차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np.random.normal</a:t>
            </a:r>
            <a:r>
              <a:rPr lang="ko-KR" altLang="en-US" dirty="0" smtClean="0"/>
              <a:t>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생성한 </a:t>
            </a:r>
            <a:r>
              <a:rPr lang="ko-KR" altLang="en-US" dirty="0" err="1"/>
              <a:t>난수는</a:t>
            </a:r>
            <a:r>
              <a:rPr lang="ko-KR" altLang="en-US" dirty="0"/>
              <a:t> </a:t>
            </a:r>
            <a:r>
              <a:rPr lang="ko-KR" altLang="en-US" dirty="0" smtClean="0"/>
              <a:t>정규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분포의 </a:t>
            </a:r>
            <a:r>
              <a:rPr lang="ko-KR" altLang="en-US" dirty="0"/>
              <a:t>형상을 </a:t>
            </a:r>
            <a:r>
              <a:rPr lang="ko-KR" altLang="en-US" dirty="0" smtClean="0"/>
              <a:t>갖음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다음 </a:t>
            </a:r>
            <a:r>
              <a:rPr lang="ko-KR" altLang="en-US" dirty="0"/>
              <a:t>예제는 정규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분포로 </a:t>
            </a:r>
            <a:r>
              <a:rPr lang="en-US" altLang="ko-KR" dirty="0"/>
              <a:t>10000</a:t>
            </a:r>
            <a:r>
              <a:rPr lang="ko-KR" altLang="en-US" dirty="0"/>
              <a:t>개 </a:t>
            </a:r>
            <a:r>
              <a:rPr lang="ko-KR" altLang="en-US" dirty="0" smtClean="0"/>
              <a:t>표본을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뽑은 </a:t>
            </a:r>
            <a:r>
              <a:rPr lang="ko-KR" altLang="en-US" dirty="0"/>
              <a:t>결과를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히스토그램으로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표현한 예</a:t>
            </a:r>
            <a:endParaRPr lang="en-US" altLang="ko-KR" dirty="0"/>
          </a:p>
          <a:p>
            <a:pPr lvl="1"/>
            <a:r>
              <a:rPr lang="ko-KR" altLang="en-US" dirty="0"/>
              <a:t>표본 </a:t>
            </a:r>
            <a:r>
              <a:rPr lang="en-US" altLang="ko-KR" dirty="0"/>
              <a:t>10000</a:t>
            </a:r>
            <a:r>
              <a:rPr lang="ko-KR" altLang="en-US" dirty="0"/>
              <a:t>개의 </a:t>
            </a:r>
            <a:r>
              <a:rPr lang="ko-KR" altLang="en-US" dirty="0" smtClean="0"/>
              <a:t>배열을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100</a:t>
            </a:r>
            <a:r>
              <a:rPr lang="ko-KR" altLang="en-US" dirty="0"/>
              <a:t>개 구간으로 </a:t>
            </a:r>
            <a:r>
              <a:rPr lang="ko-KR" altLang="en-US" dirty="0" smtClean="0"/>
              <a:t>구분할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때</a:t>
            </a:r>
            <a:r>
              <a:rPr lang="en-US" altLang="ko-KR" dirty="0"/>
              <a:t>, </a:t>
            </a:r>
            <a:r>
              <a:rPr lang="ko-KR" altLang="en-US" dirty="0"/>
              <a:t>정규 분포 </a:t>
            </a:r>
            <a:r>
              <a:rPr lang="ko-KR" altLang="en-US" dirty="0" smtClean="0"/>
              <a:t>형태를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보이고 있음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422" y="2393472"/>
            <a:ext cx="4732844" cy="357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43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난수</a:t>
            </a:r>
            <a:r>
              <a:rPr lang="ko-KR" altLang="en-US" dirty="0"/>
              <a:t> 기반 배열 생성 </a:t>
            </a:r>
            <a:r>
              <a:rPr lang="en-US" altLang="ko-KR" dirty="0" err="1" smtClean="0"/>
              <a:t>randn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np.random.randn</a:t>
            </a:r>
            <a:endParaRPr lang="en-US" altLang="ko-KR" dirty="0"/>
          </a:p>
          <a:p>
            <a:pPr lvl="1"/>
            <a:r>
              <a:rPr lang="en-US" altLang="ko-KR" dirty="0" err="1" smtClean="0"/>
              <a:t>numpy.random.randn</a:t>
            </a:r>
            <a:r>
              <a:rPr lang="en-US" altLang="ko-KR" dirty="0" smtClean="0"/>
              <a:t>(d0</a:t>
            </a:r>
            <a:r>
              <a:rPr lang="en-US" altLang="ko-KR" dirty="0"/>
              <a:t>, d1, ..., </a:t>
            </a:r>
            <a:r>
              <a:rPr lang="en-US" altLang="ko-KR" dirty="0" err="1"/>
              <a:t>dn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(d0, d1, ..., </a:t>
            </a:r>
            <a:r>
              <a:rPr lang="en-US" altLang="ko-KR" dirty="0" err="1"/>
              <a:t>dn</a:t>
            </a:r>
            <a:r>
              <a:rPr lang="en-US" altLang="ko-KR" dirty="0"/>
              <a:t>) shape </a:t>
            </a:r>
            <a:r>
              <a:rPr lang="ko-KR" altLang="en-US" dirty="0"/>
              <a:t>배열 생성 후 </a:t>
            </a:r>
            <a:r>
              <a:rPr lang="ko-KR" altLang="en-US" dirty="0" err="1"/>
              <a:t>난수로</a:t>
            </a:r>
            <a:r>
              <a:rPr lang="ko-KR" altLang="en-US" dirty="0"/>
              <a:t> 초기화</a:t>
            </a:r>
          </a:p>
          <a:p>
            <a:pPr lvl="1"/>
            <a:r>
              <a:rPr lang="ko-KR" altLang="en-US" dirty="0" err="1"/>
              <a:t>난수</a:t>
            </a:r>
            <a:r>
              <a:rPr lang="en-US" altLang="ko-KR" dirty="0"/>
              <a:t>: </a:t>
            </a:r>
            <a:r>
              <a:rPr lang="ko-KR" altLang="en-US" dirty="0"/>
              <a:t>표준 정규 분포</a:t>
            </a:r>
            <a:r>
              <a:rPr lang="en-US" altLang="ko-KR" dirty="0"/>
              <a:t>(standard normal distribution)</a:t>
            </a:r>
            <a:r>
              <a:rPr lang="ko-KR" altLang="en-US" dirty="0"/>
              <a:t>에서 표본 </a:t>
            </a:r>
            <a:r>
              <a:rPr lang="ko-KR" altLang="en-US" dirty="0" smtClean="0"/>
              <a:t>추출</a:t>
            </a: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5" name="내용 개체 틀 3"/>
          <p:cNvSpPr txBox="1">
            <a:spLocks/>
          </p:cNvSpPr>
          <p:nvPr/>
        </p:nvSpPr>
        <p:spPr>
          <a:xfrm>
            <a:off x="288111" y="2541083"/>
            <a:ext cx="3557748" cy="2849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ko-KR" altLang="en-US" sz="2000" b="1" kern="1200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lang="ko-KR" altLang="en-US" sz="1600" b="0" kern="1200">
                <a:solidFill>
                  <a:srgbClr val="05325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ko-KR" altLang="en-US" sz="1500" b="1" kern="12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dirty="0" err="1" smtClean="0"/>
              <a:t>np.random.randn</a:t>
            </a:r>
            <a:r>
              <a:rPr lang="ko-KR" altLang="en-US" dirty="0" smtClean="0"/>
              <a:t>은 정규 분포로 표본 추출</a:t>
            </a:r>
          </a:p>
          <a:p>
            <a:pPr lvl="1"/>
            <a:r>
              <a:rPr lang="ko-KR" altLang="en-US" dirty="0" smtClean="0"/>
              <a:t>다음 예제는 정규 분포로 </a:t>
            </a:r>
            <a:r>
              <a:rPr lang="en-US" altLang="ko-KR" dirty="0" smtClean="0"/>
              <a:t>10000</a:t>
            </a:r>
            <a:r>
              <a:rPr lang="ko-KR" altLang="en-US" dirty="0" smtClean="0"/>
              <a:t>개를 표본 추출한 결과를 히스토그램으로 표현한 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표본 </a:t>
            </a:r>
            <a:r>
              <a:rPr lang="en-US" altLang="ko-KR" dirty="0" smtClean="0"/>
              <a:t>10000</a:t>
            </a:r>
            <a:r>
              <a:rPr lang="ko-KR" altLang="en-US" dirty="0" smtClean="0"/>
              <a:t>개의 배열을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 구간으로 구분했을 때 정규 분포 형태를 보임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188" y="2737660"/>
            <a:ext cx="4390185" cy="327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35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난수</a:t>
            </a:r>
            <a:r>
              <a:rPr lang="ko-KR" altLang="en-US" dirty="0"/>
              <a:t> 기반 배열 </a:t>
            </a:r>
            <a:r>
              <a:rPr lang="ko-KR" altLang="en-US" dirty="0" smtClean="0"/>
              <a:t>생성 </a:t>
            </a:r>
            <a:r>
              <a:rPr lang="en-US" altLang="ko-KR" dirty="0" smtClean="0"/>
              <a:t>rand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np.random.rand</a:t>
            </a:r>
            <a:endParaRPr lang="en-US" altLang="ko-KR" dirty="0"/>
          </a:p>
          <a:p>
            <a:pPr lvl="1"/>
            <a:r>
              <a:rPr lang="en-US" altLang="ko-KR" dirty="0" err="1" smtClean="0"/>
              <a:t>numpy.random.rand</a:t>
            </a:r>
            <a:r>
              <a:rPr lang="en-US" altLang="ko-KR" dirty="0" smtClean="0"/>
              <a:t>(d0</a:t>
            </a:r>
            <a:r>
              <a:rPr lang="en-US" altLang="ko-KR" dirty="0"/>
              <a:t>, d1, ..., </a:t>
            </a:r>
            <a:r>
              <a:rPr lang="en-US" altLang="ko-KR" dirty="0" err="1"/>
              <a:t>dn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Shape</a:t>
            </a:r>
            <a:r>
              <a:rPr lang="ko-KR" altLang="en-US" dirty="0"/>
              <a:t>이 </a:t>
            </a:r>
            <a:r>
              <a:rPr lang="en-US" altLang="ko-KR" dirty="0"/>
              <a:t>(d0, d1, ..., </a:t>
            </a:r>
            <a:r>
              <a:rPr lang="en-US" altLang="ko-KR" dirty="0" err="1"/>
              <a:t>dn</a:t>
            </a:r>
            <a:r>
              <a:rPr lang="en-US" altLang="ko-KR" dirty="0"/>
              <a:t>) </a:t>
            </a:r>
            <a:r>
              <a:rPr lang="ko-KR" altLang="en-US" dirty="0"/>
              <a:t>인 배열 생성 후 </a:t>
            </a:r>
            <a:r>
              <a:rPr lang="ko-KR" altLang="en-US" dirty="0" err="1"/>
              <a:t>난수로</a:t>
            </a:r>
            <a:r>
              <a:rPr lang="ko-KR" altLang="en-US" dirty="0"/>
              <a:t> 초기화</a:t>
            </a:r>
          </a:p>
          <a:p>
            <a:pPr lvl="1"/>
            <a:r>
              <a:rPr lang="ko-KR" altLang="en-US" dirty="0" err="1"/>
              <a:t>난수</a:t>
            </a:r>
            <a:r>
              <a:rPr lang="en-US" altLang="ko-KR" dirty="0"/>
              <a:t>: [0. 1)</a:t>
            </a:r>
            <a:r>
              <a:rPr lang="ko-KR" altLang="en-US" dirty="0"/>
              <a:t>의 균등 분포</a:t>
            </a:r>
            <a:r>
              <a:rPr lang="en-US" altLang="ko-KR" dirty="0"/>
              <a:t>(Uniform Distribution) </a:t>
            </a:r>
            <a:r>
              <a:rPr lang="ko-KR" altLang="en-US" dirty="0"/>
              <a:t>형상으로 표본 추출</a:t>
            </a:r>
          </a:p>
          <a:p>
            <a:pPr lvl="1"/>
            <a:r>
              <a:rPr lang="en-US" altLang="ko-KR" dirty="0" smtClean="0"/>
              <a:t>Gaussian normal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np.random.rand</a:t>
            </a:r>
            <a:r>
              <a:rPr lang="ko-KR" altLang="en-US" dirty="0"/>
              <a:t>는 균등한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비율로 </a:t>
            </a:r>
            <a:r>
              <a:rPr lang="ko-KR" altLang="en-US" dirty="0"/>
              <a:t>표본 추출</a:t>
            </a:r>
          </a:p>
          <a:p>
            <a:pPr lvl="1"/>
            <a:r>
              <a:rPr lang="ko-KR" altLang="en-US" dirty="0"/>
              <a:t>다음 예제는 균등 </a:t>
            </a:r>
            <a:r>
              <a:rPr lang="ko-KR" altLang="en-US" dirty="0" smtClean="0"/>
              <a:t>분포로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10000</a:t>
            </a:r>
            <a:r>
              <a:rPr lang="ko-KR" altLang="en-US" dirty="0"/>
              <a:t>개를 표본 </a:t>
            </a:r>
            <a:r>
              <a:rPr lang="ko-KR" altLang="en-US" dirty="0" smtClean="0"/>
              <a:t>추출한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결과를 히스토그램으로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표현한 예</a:t>
            </a:r>
            <a:endParaRPr lang="en-US" altLang="ko-KR" dirty="0"/>
          </a:p>
          <a:p>
            <a:pPr lvl="1"/>
            <a:r>
              <a:rPr lang="ko-KR" altLang="en-US" dirty="0"/>
              <a:t>표본 </a:t>
            </a:r>
            <a:r>
              <a:rPr lang="en-US" altLang="ko-KR" dirty="0"/>
              <a:t>10000</a:t>
            </a:r>
            <a:r>
              <a:rPr lang="ko-KR" altLang="en-US" dirty="0"/>
              <a:t>개의 </a:t>
            </a:r>
            <a:r>
              <a:rPr lang="ko-KR" altLang="en-US" dirty="0" smtClean="0"/>
              <a:t>배열을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10</a:t>
            </a:r>
            <a:r>
              <a:rPr lang="ko-KR" altLang="en-US" dirty="0"/>
              <a:t>개 구간으로 </a:t>
            </a:r>
            <a:r>
              <a:rPr lang="ko-KR" altLang="en-US" dirty="0" smtClean="0"/>
              <a:t>구분했을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때 </a:t>
            </a:r>
            <a:r>
              <a:rPr lang="ko-KR" altLang="en-US" dirty="0"/>
              <a:t>균등한 분포 형태를 </a:t>
            </a:r>
            <a:r>
              <a:rPr lang="ko-KR" altLang="en-US" dirty="0" smtClean="0"/>
              <a:t>보임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7222" y="2800725"/>
            <a:ext cx="4410443" cy="327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8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난수</a:t>
            </a:r>
            <a:r>
              <a:rPr lang="ko-KR" altLang="en-US" dirty="0"/>
              <a:t> 기반 배열 생성 </a:t>
            </a:r>
            <a:r>
              <a:rPr lang="en-US" altLang="ko-KR" dirty="0" smtClean="0"/>
              <a:t>random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41896" y="2206972"/>
            <a:ext cx="3514796" cy="3091169"/>
          </a:xfrm>
        </p:spPr>
        <p:txBody>
          <a:bodyPr/>
          <a:lstStyle/>
          <a:p>
            <a:pPr lvl="1"/>
            <a:r>
              <a:rPr lang="en-US" altLang="ko-KR" dirty="0" err="1" smtClean="0"/>
              <a:t>np.random.random</a:t>
            </a:r>
            <a:r>
              <a:rPr lang="ko-KR" altLang="en-US" dirty="0"/>
              <a:t>은 균등 분포로 표본을 </a:t>
            </a:r>
            <a:r>
              <a:rPr lang="ko-KR" altLang="en-US" dirty="0" smtClean="0"/>
              <a:t>추출</a:t>
            </a:r>
            <a:endParaRPr lang="en-US" altLang="ko-KR" dirty="0"/>
          </a:p>
          <a:p>
            <a:pPr lvl="1"/>
            <a:r>
              <a:rPr lang="ko-KR" altLang="en-US" dirty="0"/>
              <a:t>다음 예제는 정규 분포로 </a:t>
            </a:r>
            <a:r>
              <a:rPr lang="en-US" altLang="ko-KR" dirty="0"/>
              <a:t>10000</a:t>
            </a:r>
            <a:r>
              <a:rPr lang="ko-KR" altLang="en-US" dirty="0"/>
              <a:t>개를 표본 추출한 결과를 히스토그램으로 </a:t>
            </a:r>
            <a:r>
              <a:rPr lang="ko-KR" altLang="en-US" dirty="0" smtClean="0"/>
              <a:t>표현</a:t>
            </a:r>
            <a:endParaRPr lang="en-US" altLang="ko-KR" dirty="0"/>
          </a:p>
          <a:p>
            <a:pPr lvl="1"/>
            <a:r>
              <a:rPr lang="ko-KR" altLang="en-US" dirty="0"/>
              <a:t>표본 </a:t>
            </a:r>
            <a:r>
              <a:rPr lang="en-US" altLang="ko-KR" dirty="0"/>
              <a:t>10000</a:t>
            </a:r>
            <a:r>
              <a:rPr lang="ko-KR" altLang="en-US" dirty="0"/>
              <a:t>개의 배열을 </a:t>
            </a:r>
            <a:r>
              <a:rPr lang="en-US" altLang="ko-KR" dirty="0"/>
              <a:t>10</a:t>
            </a:r>
            <a:r>
              <a:rPr lang="ko-KR" altLang="en-US" dirty="0"/>
              <a:t>개 구간으로 </a:t>
            </a:r>
            <a:r>
              <a:rPr lang="ko-KR" altLang="en-US" dirty="0" smtClean="0"/>
              <a:t>구분 </a:t>
            </a:r>
            <a:r>
              <a:rPr lang="ko-KR" altLang="en-US" dirty="0" err="1" smtClean="0"/>
              <a:t>했을때</a:t>
            </a:r>
            <a:r>
              <a:rPr lang="ko-KR" altLang="en-US" dirty="0" smtClean="0"/>
              <a:t> </a:t>
            </a:r>
            <a:r>
              <a:rPr lang="ko-KR" altLang="en-US" dirty="0"/>
              <a:t>정규 분포 형태를 </a:t>
            </a:r>
            <a:r>
              <a:rPr lang="ko-KR" altLang="en-US" dirty="0" smtClean="0"/>
              <a:t>보임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내용 개체 틀 3"/>
          <p:cNvSpPr txBox="1">
            <a:spLocks/>
          </p:cNvSpPr>
          <p:nvPr/>
        </p:nvSpPr>
        <p:spPr>
          <a:xfrm>
            <a:off x="341896" y="1122243"/>
            <a:ext cx="8603852" cy="3091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ko-KR" altLang="en-US" sz="2000" b="1" kern="1200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lang="ko-KR" altLang="en-US" sz="1600" b="0" kern="1200">
                <a:solidFill>
                  <a:srgbClr val="05325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ko-KR" altLang="en-US" sz="1500" b="1" kern="12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/>
              <a:t>np.ramdom.random</a:t>
            </a:r>
            <a:endParaRPr lang="ko-KR" altLang="en-US" dirty="0" smtClean="0"/>
          </a:p>
          <a:p>
            <a:pPr lvl="1"/>
            <a:r>
              <a:rPr lang="en-US" altLang="ko-KR" dirty="0" err="1" smtClean="0"/>
              <a:t>np.random.random</a:t>
            </a:r>
            <a:r>
              <a:rPr lang="en-US" altLang="ko-KR" dirty="0" smtClean="0"/>
              <a:t>(size=None)</a:t>
            </a:r>
          </a:p>
          <a:p>
            <a:pPr lvl="1"/>
            <a:r>
              <a:rPr lang="ko-KR" altLang="en-US" dirty="0" err="1" smtClean="0"/>
              <a:t>난수</a:t>
            </a:r>
            <a:r>
              <a:rPr lang="en-US" altLang="ko-KR" dirty="0" smtClean="0"/>
              <a:t>: [0., 1.)</a:t>
            </a:r>
            <a:r>
              <a:rPr lang="ko-KR" altLang="en-US" dirty="0" smtClean="0"/>
              <a:t>의 균등 분포</a:t>
            </a:r>
            <a:r>
              <a:rPr lang="en-US" altLang="ko-KR" dirty="0" smtClean="0"/>
              <a:t>(Uniform Distribution)</a:t>
            </a:r>
            <a:r>
              <a:rPr lang="ko-KR" altLang="en-US" dirty="0" smtClean="0"/>
              <a:t>에서 표본 추출</a:t>
            </a:r>
          </a:p>
          <a:p>
            <a:pPr lvl="1"/>
            <a:endParaRPr lang="ko-KR" altLang="en-US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692" y="2305583"/>
            <a:ext cx="4911439" cy="359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44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난수</a:t>
            </a:r>
            <a:r>
              <a:rPr lang="ko-KR" altLang="en-US" dirty="0"/>
              <a:t> 기반 배열 생성 </a:t>
            </a:r>
            <a:r>
              <a:rPr lang="en-US" altLang="ko-KR" dirty="0" err="1" smtClean="0"/>
              <a:t>randint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np.random.randint</a:t>
            </a:r>
            <a:endParaRPr lang="en-US" altLang="ko-KR" dirty="0"/>
          </a:p>
          <a:p>
            <a:pPr lvl="1"/>
            <a:r>
              <a:rPr lang="en-US" altLang="ko-KR" dirty="0" err="1" smtClean="0"/>
              <a:t>numpy.random.randint</a:t>
            </a:r>
            <a:r>
              <a:rPr lang="en-US" altLang="ko-KR" dirty="0" smtClean="0"/>
              <a:t>(low</a:t>
            </a:r>
            <a:r>
              <a:rPr lang="en-US" altLang="ko-KR" dirty="0"/>
              <a:t>, high=None, size=None, </a:t>
            </a:r>
            <a:r>
              <a:rPr lang="en-US" altLang="ko-KR" dirty="0" err="1"/>
              <a:t>dtype</a:t>
            </a:r>
            <a:r>
              <a:rPr lang="en-US" altLang="ko-KR" dirty="0"/>
              <a:t>='l')</a:t>
            </a:r>
          </a:p>
          <a:p>
            <a:pPr lvl="1"/>
            <a:r>
              <a:rPr lang="ko-KR" altLang="en-US" dirty="0"/>
              <a:t>지정된 </a:t>
            </a:r>
            <a:r>
              <a:rPr lang="en-US" altLang="ko-KR" dirty="0"/>
              <a:t>shape</a:t>
            </a:r>
            <a:r>
              <a:rPr lang="ko-KR" altLang="en-US" dirty="0"/>
              <a:t>으로 배열을 만들고 </a:t>
            </a:r>
            <a:r>
              <a:rPr lang="en-US" altLang="ko-KR" dirty="0"/>
              <a:t>low </a:t>
            </a:r>
            <a:r>
              <a:rPr lang="ko-KR" altLang="en-US" dirty="0"/>
              <a:t>부터 </a:t>
            </a:r>
            <a:r>
              <a:rPr lang="en-US" altLang="ko-KR" dirty="0"/>
              <a:t>high </a:t>
            </a:r>
            <a:r>
              <a:rPr lang="ko-KR" altLang="en-US" dirty="0"/>
              <a:t>미만의 범위에서 정수 표본 </a:t>
            </a:r>
            <a:r>
              <a:rPr lang="ko-KR" altLang="en-US" dirty="0" smtClean="0"/>
              <a:t>추출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5" name="내용 개체 틀 3"/>
          <p:cNvSpPr txBox="1">
            <a:spLocks/>
          </p:cNvSpPr>
          <p:nvPr/>
        </p:nvSpPr>
        <p:spPr>
          <a:xfrm>
            <a:off x="297076" y="2482399"/>
            <a:ext cx="3468100" cy="2678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ko-KR" altLang="en-US" sz="2000" b="1" kern="1200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lang="ko-KR" altLang="en-US" sz="1600" b="0" kern="1200">
                <a:solidFill>
                  <a:srgbClr val="05325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ko-KR" altLang="en-US" sz="1500" b="1" kern="12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dirty="0" smtClean="0"/>
              <a:t>100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의 범위에서 정수를 균등하게 표본 추출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다음 예제에서 균등 분포로 </a:t>
            </a:r>
            <a:r>
              <a:rPr lang="en-US" altLang="ko-KR" dirty="0" smtClean="0"/>
              <a:t>10000</a:t>
            </a:r>
            <a:r>
              <a:rPr lang="ko-KR" altLang="en-US" dirty="0" smtClean="0"/>
              <a:t>개를 표본 추출한 결과를 히스토그램으로 표현한 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표본 </a:t>
            </a:r>
            <a:r>
              <a:rPr lang="en-US" altLang="ko-KR" dirty="0" smtClean="0"/>
              <a:t>10000</a:t>
            </a:r>
            <a:r>
              <a:rPr lang="ko-KR" altLang="en-US" dirty="0" smtClean="0"/>
              <a:t>개의 배열을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 구간으로 구분했을 때 균등한 분포 형태를 보임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666" y="2482399"/>
            <a:ext cx="4820771" cy="354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69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4.7 </a:t>
            </a:r>
            <a:r>
              <a:rPr lang="ko-KR" altLang="en-US" dirty="0" smtClean="0"/>
              <a:t>계단 오르내리기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계단을 오르거나</a:t>
            </a:r>
            <a:r>
              <a:rPr lang="en-US" altLang="ko-KR" dirty="0" smtClean="0"/>
              <a:t>(+1) </a:t>
            </a:r>
            <a:r>
              <a:rPr lang="ko-KR" altLang="en-US" dirty="0" smtClean="0"/>
              <a:t>내리거나</a:t>
            </a:r>
            <a:r>
              <a:rPr lang="en-US" altLang="ko-KR" dirty="0" smtClean="0"/>
              <a:t>(-1) </a:t>
            </a:r>
            <a:r>
              <a:rPr lang="ko-KR" altLang="en-US" dirty="0" smtClean="0"/>
              <a:t>값의 </a:t>
            </a:r>
            <a:r>
              <a:rPr lang="ko-KR" altLang="en-US" dirty="0" err="1" smtClean="0"/>
              <a:t>누적합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리스트 </a:t>
            </a:r>
            <a:r>
              <a:rPr lang="en-US" altLang="ko-KR" dirty="0" smtClean="0"/>
              <a:t>walk</a:t>
            </a:r>
            <a:r>
              <a:rPr lang="ko-KR" altLang="en-US" dirty="0" smtClean="0"/>
              <a:t>에는 </a:t>
            </a:r>
            <a:r>
              <a:rPr lang="ko-KR" altLang="en-US" dirty="0" err="1" smtClean="0"/>
              <a:t>난수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0, 1</a:t>
            </a:r>
            <a:r>
              <a:rPr lang="ko-KR" altLang="en-US" dirty="0" smtClean="0"/>
              <a:t>의 누적 합이 저장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280" y="2028884"/>
            <a:ext cx="5979443" cy="322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69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계단 처음에서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칸 이상 떨어지기까지 소요 횟수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np.abs</a:t>
            </a:r>
            <a:r>
              <a:rPr lang="en-US" altLang="ko-KR" dirty="0"/>
              <a:t>(walk) &gt;= </a:t>
            </a:r>
            <a:r>
              <a:rPr lang="en-US" altLang="ko-KR" dirty="0" smtClean="0"/>
              <a:t>10</a:t>
            </a:r>
          </a:p>
          <a:p>
            <a:pPr lvl="1"/>
            <a:r>
              <a:rPr lang="ko-KR" altLang="en-US" dirty="0" smtClean="0"/>
              <a:t>리스트 </a:t>
            </a:r>
            <a:r>
              <a:rPr lang="en-US" altLang="ko-KR" dirty="0" smtClean="0"/>
              <a:t>walk</a:t>
            </a:r>
            <a:r>
              <a:rPr lang="ko-KR" altLang="en-US" dirty="0" smtClean="0"/>
              <a:t>에서 절대 값이 </a:t>
            </a:r>
            <a:r>
              <a:rPr lang="en-US" altLang="ko-KR" dirty="0" smtClean="0"/>
              <a:t>10 </a:t>
            </a:r>
            <a:r>
              <a:rPr lang="ko-KR" altLang="en-US" dirty="0" smtClean="0"/>
              <a:t>이상인 원소의 논리 배열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처음위치에서 </a:t>
            </a:r>
            <a:r>
              <a:rPr lang="en-US" altLang="ko-KR" dirty="0" smtClean="0"/>
              <a:t>10 </a:t>
            </a:r>
            <a:r>
              <a:rPr lang="ko-KR" altLang="en-US" dirty="0" smtClean="0"/>
              <a:t>칸 이상 떨어진 시점을 알려주는 논리 배열</a:t>
            </a:r>
            <a:endParaRPr lang="en-US" altLang="ko-KR" dirty="0" smtClean="0"/>
          </a:p>
          <a:p>
            <a:r>
              <a:rPr lang="ko-KR" altLang="en-US" dirty="0" smtClean="0"/>
              <a:t>처음 색인을 반환하는 </a:t>
            </a:r>
            <a:r>
              <a:rPr lang="en-US" altLang="ko-KR" dirty="0" err="1" smtClean="0"/>
              <a:t>argmax</a:t>
            </a:r>
            <a:r>
              <a:rPr lang="en-US" altLang="ko-KR" dirty="0" smtClean="0"/>
              <a:t>()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en-US" altLang="ko-KR" dirty="0"/>
              <a:t>(</a:t>
            </a:r>
            <a:r>
              <a:rPr lang="en-US" altLang="ko-KR" dirty="0" err="1" smtClean="0"/>
              <a:t>np.abs</a:t>
            </a:r>
            <a:r>
              <a:rPr lang="en-US" altLang="ko-KR" dirty="0" smtClean="0"/>
              <a:t>(walk</a:t>
            </a:r>
            <a:r>
              <a:rPr lang="en-US" altLang="ko-KR" dirty="0"/>
              <a:t>) &gt;= 10).</a:t>
            </a:r>
            <a:r>
              <a:rPr lang="en-US" altLang="ko-KR" dirty="0" err="1"/>
              <a:t>argmax</a:t>
            </a:r>
            <a:r>
              <a:rPr lang="en-US" altLang="ko-KR" dirty="0"/>
              <a:t>()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2"/>
            <a:r>
              <a:rPr lang="ko-KR" altLang="en-US" dirty="0"/>
              <a:t>처음위치에서 </a:t>
            </a:r>
            <a:r>
              <a:rPr lang="en-US" altLang="ko-KR" dirty="0"/>
              <a:t>10 </a:t>
            </a:r>
            <a:r>
              <a:rPr lang="ko-KR" altLang="en-US" dirty="0"/>
              <a:t>칸 이상 떨어진 </a:t>
            </a:r>
            <a:r>
              <a:rPr lang="ko-KR" altLang="en-US" dirty="0" smtClean="0"/>
              <a:t>첫 위치 반환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37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352" y="3212002"/>
            <a:ext cx="3916554" cy="302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61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5000</a:t>
            </a:r>
            <a:r>
              <a:rPr lang="ko-KR" altLang="en-US" dirty="0" smtClean="0"/>
              <a:t>번 모의 실험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차원 배열 </a:t>
            </a:r>
            <a:r>
              <a:rPr lang="en-US" altLang="ko-KR" dirty="0" smtClean="0"/>
              <a:t>walks (5000 x 1000)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800" y="1577119"/>
            <a:ext cx="4468403" cy="507587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506325" y="4579125"/>
            <a:ext cx="2002935" cy="152895"/>
          </a:xfrm>
          <a:prstGeom prst="rect">
            <a:avLst/>
          </a:prstGeom>
          <a:noFill/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3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dirty="0" smtClean="0"/>
              <a:t>어느 행이 조건</a:t>
            </a:r>
            <a:r>
              <a:rPr lang="en-US" altLang="ko-KR" sz="2400" dirty="0"/>
              <a:t>(30 </a:t>
            </a:r>
            <a:r>
              <a:rPr lang="ko-KR" altLang="en-US" sz="2400" dirty="0"/>
              <a:t>칸 이상 </a:t>
            </a:r>
            <a:r>
              <a:rPr lang="ko-KR" altLang="en-US" sz="2400" dirty="0" smtClean="0"/>
              <a:t>떨어지는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을 만족하는 지 검사</a:t>
            </a:r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각 행에서 </a:t>
            </a:r>
            <a:r>
              <a:rPr lang="en-US" altLang="ko-KR" dirty="0" smtClean="0"/>
              <a:t>30 </a:t>
            </a:r>
            <a:r>
              <a:rPr lang="ko-KR" altLang="en-US" dirty="0"/>
              <a:t>칸 이상 떨어진 </a:t>
            </a:r>
            <a:r>
              <a:rPr lang="ko-KR" altLang="en-US" dirty="0" smtClean="0"/>
              <a:t>점이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있는 지의 논리 배열</a:t>
            </a:r>
            <a:endParaRPr lang="en-US" altLang="ko-KR" dirty="0" smtClean="0"/>
          </a:p>
          <a:p>
            <a:pPr lvl="1"/>
            <a:r>
              <a:rPr lang="en-US" altLang="ko-KR" dirty="0"/>
              <a:t>hits30 = (</a:t>
            </a:r>
            <a:r>
              <a:rPr lang="en-US" altLang="ko-KR" dirty="0" err="1"/>
              <a:t>np.abs</a:t>
            </a:r>
            <a:r>
              <a:rPr lang="en-US" altLang="ko-KR" dirty="0"/>
              <a:t>(walks) &gt;= 30).any(1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‘</a:t>
            </a:r>
            <a:r>
              <a:rPr lang="ko-KR" altLang="en-US" dirty="0" smtClean="0"/>
              <a:t>논리 값이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인 실험에서 </a:t>
            </a:r>
            <a:r>
              <a:rPr lang="en-US" altLang="ko-KR" dirty="0"/>
              <a:t>30 </a:t>
            </a:r>
            <a:r>
              <a:rPr lang="ko-KR" altLang="en-US" dirty="0"/>
              <a:t>칸 이상 떨어진 점이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’</a:t>
            </a:r>
          </a:p>
          <a:p>
            <a:pPr lvl="3"/>
            <a:r>
              <a:rPr lang="ko-KR" altLang="en-US" dirty="0"/>
              <a:t>논리 값이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인 </a:t>
            </a:r>
            <a:r>
              <a:rPr lang="ko-KR" altLang="en-US" dirty="0"/>
              <a:t>실험에서 </a:t>
            </a:r>
            <a:r>
              <a:rPr lang="en-US" altLang="ko-KR" dirty="0"/>
              <a:t>30 </a:t>
            </a:r>
            <a:r>
              <a:rPr lang="ko-KR" altLang="en-US" dirty="0"/>
              <a:t>칸 이상 떨어진 점이 </a:t>
            </a:r>
            <a:r>
              <a:rPr lang="ko-KR" altLang="en-US" dirty="0" smtClean="0"/>
              <a:t>없다라는 의미</a:t>
            </a:r>
            <a:endParaRPr lang="en-US" altLang="ko-KR" dirty="0" smtClean="0"/>
          </a:p>
          <a:p>
            <a:r>
              <a:rPr lang="en-US" altLang="ko-KR" dirty="0" smtClean="0"/>
              <a:t>5</a:t>
            </a:r>
            <a:r>
              <a:rPr lang="ko-KR" altLang="en-US" dirty="0" smtClean="0"/>
              <a:t>천 번의 실험 중에 누적 </a:t>
            </a:r>
            <a:r>
              <a:rPr lang="ko-KR" altLang="en-US" dirty="0"/>
              <a:t>합이 </a:t>
            </a:r>
            <a:r>
              <a:rPr lang="en-US" altLang="ko-KR" dirty="0"/>
              <a:t>30 </a:t>
            </a:r>
            <a:r>
              <a:rPr lang="ko-KR" altLang="en-US" dirty="0"/>
              <a:t>또는 </a:t>
            </a:r>
            <a:r>
              <a:rPr lang="en-US" altLang="ko-KR" dirty="0"/>
              <a:t>-30 </a:t>
            </a:r>
            <a:r>
              <a:rPr lang="ko-KR" altLang="en-US" dirty="0"/>
              <a:t>이상 </a:t>
            </a:r>
            <a:r>
              <a:rPr lang="ko-KR" altLang="en-US" dirty="0" smtClean="0"/>
              <a:t>모의 실험 횟수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hits30.sum</a:t>
            </a:r>
            <a:r>
              <a:rPr lang="en-US" altLang="ko-KR" dirty="0"/>
              <a:t>() # Number that hit 30 or -</a:t>
            </a:r>
            <a:r>
              <a:rPr lang="en-US" altLang="ko-KR" dirty="0" smtClean="0"/>
              <a:t>30</a:t>
            </a:r>
          </a:p>
          <a:p>
            <a:pPr lvl="2"/>
            <a:r>
              <a:rPr lang="ko-KR" altLang="en-US" dirty="0"/>
              <a:t>실험에서 </a:t>
            </a:r>
            <a:r>
              <a:rPr lang="en-US" altLang="ko-KR" dirty="0"/>
              <a:t>30 </a:t>
            </a:r>
            <a:r>
              <a:rPr lang="ko-KR" altLang="en-US" dirty="0"/>
              <a:t>칸 이상 떨어진 점이 </a:t>
            </a:r>
            <a:r>
              <a:rPr lang="ko-KR" altLang="en-US" dirty="0" smtClean="0"/>
              <a:t>있는 총 모의실험 횟수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3411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19" y="3705084"/>
            <a:ext cx="6791657" cy="226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93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4.2 </a:t>
            </a:r>
            <a:r>
              <a:rPr lang="ko-KR" altLang="en-US" dirty="0" smtClean="0"/>
              <a:t>유니버설 함수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Ufuc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Ndarray</a:t>
            </a:r>
            <a:r>
              <a:rPr lang="ko-KR" altLang="en-US" dirty="0" smtClean="0"/>
              <a:t> 안의 </a:t>
            </a:r>
            <a:r>
              <a:rPr lang="ko-KR" altLang="en-US" dirty="0" err="1" smtClean="0"/>
              <a:t>원소별로</a:t>
            </a:r>
            <a:r>
              <a:rPr lang="ko-KR" altLang="en-US" dirty="0" smtClean="0"/>
              <a:t> 연산을 수행하는 함수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단항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np.sqrt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err="1" smtClean="0"/>
              <a:t>np.exp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)</a:t>
            </a:r>
          </a:p>
          <a:p>
            <a:pPr lvl="3"/>
            <a:r>
              <a:rPr lang="en-US" altLang="ko-KR" dirty="0" smtClean="0"/>
              <a:t>[2.7183</a:t>
            </a:r>
            <a:r>
              <a:rPr lang="en-US" altLang="ko-KR" baseline="30000" dirty="0" smtClean="0"/>
              <a:t>(</a:t>
            </a:r>
            <a:r>
              <a:rPr lang="ko-KR" altLang="en-US" baseline="30000" dirty="0" smtClean="0"/>
              <a:t>원소</a:t>
            </a:r>
            <a:r>
              <a:rPr lang="en-US" altLang="ko-KR" baseline="30000" dirty="0" smtClean="0"/>
              <a:t>0)</a:t>
            </a:r>
            <a:r>
              <a:rPr lang="en-US" altLang="ko-KR" dirty="0" smtClean="0"/>
              <a:t>, </a:t>
            </a:r>
            <a:r>
              <a:rPr lang="en-US" altLang="ko-KR" dirty="0"/>
              <a:t>2.7183</a:t>
            </a:r>
            <a:r>
              <a:rPr lang="en-US" altLang="ko-KR" baseline="30000" dirty="0"/>
              <a:t>(</a:t>
            </a:r>
            <a:r>
              <a:rPr lang="ko-KR" altLang="en-US" baseline="30000" dirty="0" smtClean="0"/>
              <a:t>원소</a:t>
            </a:r>
            <a:r>
              <a:rPr lang="en-US" altLang="ko-KR" baseline="30000" dirty="0" smtClean="0"/>
              <a:t>1)</a:t>
            </a:r>
            <a:r>
              <a:rPr lang="en-US" altLang="ko-KR" dirty="0" smtClean="0"/>
              <a:t>, </a:t>
            </a:r>
            <a:r>
              <a:rPr lang="en-US" altLang="ko-KR" dirty="0"/>
              <a:t>2.7183</a:t>
            </a:r>
            <a:r>
              <a:rPr lang="en-US" altLang="ko-KR" baseline="30000" dirty="0"/>
              <a:t>(</a:t>
            </a:r>
            <a:r>
              <a:rPr lang="ko-KR" altLang="en-US" baseline="30000" dirty="0" smtClean="0"/>
              <a:t>원소</a:t>
            </a:r>
            <a:r>
              <a:rPr lang="en-US" altLang="ko-KR" baseline="30000" dirty="0" smtClean="0"/>
              <a:t>2)</a:t>
            </a:r>
            <a:r>
              <a:rPr lang="en-US" altLang="ko-KR" dirty="0" smtClean="0"/>
              <a:t>, … ]</a:t>
            </a:r>
            <a:endParaRPr lang="ko-KR" altLang="en-US" dirty="0"/>
          </a:p>
          <a:p>
            <a:pPr lvl="2"/>
            <a:r>
              <a:rPr lang="en-US" altLang="ko-KR" dirty="0" smtClean="0"/>
              <a:t>rem, whole = </a:t>
            </a:r>
            <a:r>
              <a:rPr lang="en-US" altLang="ko-KR" dirty="0" err="1" smtClean="0"/>
              <a:t>np.modf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)</a:t>
            </a:r>
          </a:p>
          <a:p>
            <a:pPr lvl="3"/>
            <a:r>
              <a:rPr lang="ko-KR" altLang="en-US" dirty="0" smtClean="0"/>
              <a:t>소수</a:t>
            </a:r>
            <a:r>
              <a:rPr lang="en-US" altLang="ko-KR" dirty="0" smtClean="0"/>
              <a:t>(rem)</a:t>
            </a:r>
            <a:r>
              <a:rPr lang="ko-KR" altLang="en-US" dirty="0" smtClean="0"/>
              <a:t>와 정수</a:t>
            </a:r>
            <a:r>
              <a:rPr lang="en-US" altLang="ko-KR" dirty="0" smtClean="0"/>
              <a:t>(whole)</a:t>
            </a:r>
            <a:r>
              <a:rPr lang="ko-KR" altLang="en-US" dirty="0" smtClean="0"/>
              <a:t>로 부분으로 나눈 배열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개를 반환</a:t>
            </a:r>
            <a:endParaRPr lang="en-US" altLang="ko-KR" dirty="0" smtClean="0"/>
          </a:p>
          <a:p>
            <a:pPr lvl="3"/>
            <a:r>
              <a:rPr lang="ko-KR" altLang="en-US" dirty="0" err="1" smtClean="0"/>
              <a:t>내장함수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divmod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벡터화</a:t>
            </a:r>
            <a:r>
              <a:rPr lang="ko-KR" altLang="en-US" dirty="0" smtClean="0"/>
              <a:t> 함수</a:t>
            </a:r>
            <a:r>
              <a:rPr lang="en-US" altLang="ko-KR" dirty="0" smtClean="0"/>
              <a:t> </a:t>
            </a:r>
          </a:p>
          <a:p>
            <a:pPr lvl="2"/>
            <a:r>
              <a:rPr lang="en-US" altLang="ko-KR" dirty="0"/>
              <a:t>out </a:t>
            </a:r>
            <a:r>
              <a:rPr lang="ko-KR" altLang="en-US" dirty="0"/>
              <a:t>인자를 지정 가능</a:t>
            </a:r>
            <a:endParaRPr lang="en-US" altLang="ko-KR" dirty="0"/>
          </a:p>
          <a:p>
            <a:pPr lvl="3"/>
            <a:r>
              <a:rPr lang="en-US" altLang="ko-KR" dirty="0" err="1"/>
              <a:t>np.sqrt</a:t>
            </a:r>
            <a:r>
              <a:rPr lang="en-US" altLang="ko-KR" dirty="0"/>
              <a:t>(arr1, </a:t>
            </a:r>
            <a:r>
              <a:rPr lang="en-US" altLang="ko-KR" dirty="0">
                <a:solidFill>
                  <a:srgbClr val="FF0000"/>
                </a:solidFill>
              </a:rPr>
              <a:t>arr2</a:t>
            </a:r>
            <a:r>
              <a:rPr lang="en-US" altLang="ko-KR" dirty="0"/>
              <a:t>)</a:t>
            </a:r>
            <a:endParaRPr lang="ko-KR" altLang="en-US" dirty="0"/>
          </a:p>
          <a:p>
            <a:pPr lvl="1"/>
            <a:r>
              <a:rPr lang="ko-KR" altLang="en-US" dirty="0" smtClean="0"/>
              <a:t>이항 함수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np.maximun</a:t>
            </a:r>
            <a:r>
              <a:rPr lang="en-US" altLang="ko-KR" dirty="0" smtClean="0"/>
              <a:t>(arr1, arr2)</a:t>
            </a:r>
          </a:p>
        </p:txBody>
      </p:sp>
    </p:spTree>
    <p:extLst>
      <p:ext uri="{BB962C8B-B14F-4D97-AF65-F5344CB8AC3E}">
        <p14:creationId xmlns:p14="http://schemas.microsoft.com/office/powerpoint/2010/main" val="106537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0"/>
            <a:ext cx="8603852" cy="337803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30 </a:t>
            </a:r>
            <a:r>
              <a:rPr lang="ko-KR" altLang="en-US" dirty="0"/>
              <a:t>칸 이상 떨어진 점이</a:t>
            </a:r>
            <a:r>
              <a:rPr lang="en-US" altLang="ko-KR" dirty="0"/>
              <a:t> </a:t>
            </a:r>
            <a:r>
              <a:rPr lang="ko-KR" altLang="en-US" dirty="0"/>
              <a:t>있는 </a:t>
            </a:r>
            <a:r>
              <a:rPr lang="ko-KR" altLang="en-US" dirty="0" smtClean="0"/>
              <a:t>행</a:t>
            </a:r>
            <a:r>
              <a:rPr lang="en-US" altLang="ko-KR" dirty="0" smtClean="0"/>
              <a:t>(</a:t>
            </a:r>
            <a:r>
              <a:rPr lang="en-US" altLang="ko-KR" dirty="0"/>
              <a:t>walks[hits30]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처음으로 </a:t>
            </a:r>
            <a:r>
              <a:rPr lang="en-US" altLang="ko-KR" dirty="0"/>
              <a:t>30</a:t>
            </a:r>
            <a:r>
              <a:rPr lang="ko-KR" altLang="en-US" dirty="0"/>
              <a:t>칸 이상 떨어지는 지점을 반환  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err="1" smtClean="0"/>
              <a:t>crossing_times</a:t>
            </a:r>
            <a:r>
              <a:rPr lang="en-US" altLang="ko-KR" dirty="0" smtClean="0"/>
              <a:t> </a:t>
            </a:r>
            <a:r>
              <a:rPr lang="en-US" altLang="ko-KR" dirty="0"/>
              <a:t>= (</a:t>
            </a:r>
            <a:r>
              <a:rPr lang="en-US" altLang="ko-KR" dirty="0" err="1"/>
              <a:t>np.abs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FF0000"/>
                </a:solidFill>
              </a:rPr>
              <a:t>walks[hits30]</a:t>
            </a:r>
            <a:r>
              <a:rPr lang="en-US" altLang="ko-KR" dirty="0"/>
              <a:t>) &gt;= 30).</a:t>
            </a:r>
            <a:r>
              <a:rPr lang="en-US" altLang="ko-KR" dirty="0" err="1"/>
              <a:t>argmax</a:t>
            </a:r>
            <a:r>
              <a:rPr lang="en-US" altLang="ko-KR" dirty="0"/>
              <a:t>(1)</a:t>
            </a:r>
          </a:p>
          <a:p>
            <a:pPr lvl="2"/>
            <a:r>
              <a:rPr lang="en-US" altLang="ko-KR" dirty="0" smtClean="0"/>
              <a:t>walks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hits30</a:t>
            </a:r>
            <a:r>
              <a:rPr lang="ko-KR" altLang="en-US" dirty="0" smtClean="0"/>
              <a:t>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만족하는 행</a:t>
            </a:r>
            <a:r>
              <a:rPr lang="en-US" altLang="ko-KR" dirty="0" smtClean="0"/>
              <a:t>(</a:t>
            </a:r>
            <a:r>
              <a:rPr lang="ko-KR" altLang="en-US" dirty="0"/>
              <a:t>절대값이</a:t>
            </a:r>
            <a:r>
              <a:rPr lang="en-US" altLang="ko-KR" dirty="0"/>
              <a:t> 30</a:t>
            </a:r>
            <a:r>
              <a:rPr lang="ko-KR" altLang="en-US" dirty="0"/>
              <a:t>이 넘는 경우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선택한 후 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축 </a:t>
            </a:r>
            <a:r>
              <a:rPr lang="en-US" altLang="ko-KR" dirty="0" smtClean="0"/>
              <a:t>1</a:t>
            </a:r>
            <a:r>
              <a:rPr lang="ko-KR" altLang="en-US" dirty="0" smtClean="0"/>
              <a:t>에 따라</a:t>
            </a:r>
            <a:r>
              <a:rPr lang="en-US" altLang="ko-KR" dirty="0" smtClean="0"/>
              <a:t>(</a:t>
            </a:r>
            <a:r>
              <a:rPr lang="ko-KR" altLang="en-US" dirty="0" smtClean="0"/>
              <a:t>각 행에서</a:t>
            </a:r>
            <a:r>
              <a:rPr lang="en-US" altLang="ko-KR" dirty="0" smtClean="0"/>
              <a:t>)</a:t>
            </a:r>
            <a:r>
              <a:rPr lang="ko-KR" altLang="en-US" dirty="0" smtClean="0"/>
              <a:t> 최대값 첨자를 구하면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=&gt; </a:t>
            </a:r>
            <a:r>
              <a:rPr lang="ko-KR" altLang="en-US" dirty="0" smtClean="0"/>
              <a:t>처음으로 </a:t>
            </a:r>
            <a:r>
              <a:rPr lang="en-US" altLang="ko-KR" dirty="0" smtClean="0"/>
              <a:t>30</a:t>
            </a:r>
            <a:r>
              <a:rPr lang="ko-KR" altLang="en-US" dirty="0" smtClean="0"/>
              <a:t>칸 이상 떨어지는 지점을 반환  </a:t>
            </a:r>
            <a:endParaRPr lang="en-US" altLang="ko-KR" dirty="0" smtClean="0"/>
          </a:p>
          <a:p>
            <a:pPr lvl="1"/>
            <a:r>
              <a:rPr lang="ko-KR" altLang="en-US" dirty="0"/>
              <a:t>절대값이 </a:t>
            </a:r>
            <a:r>
              <a:rPr lang="en-US" altLang="ko-KR" dirty="0"/>
              <a:t>30</a:t>
            </a:r>
            <a:r>
              <a:rPr lang="ko-KR" altLang="en-US" dirty="0"/>
              <a:t>이 넘는 </a:t>
            </a:r>
            <a:r>
              <a:rPr lang="ko-KR" altLang="en-US" dirty="0" smtClean="0"/>
              <a:t>실험 행에서 </a:t>
            </a:r>
            <a:r>
              <a:rPr lang="ko-KR" altLang="en-US" dirty="0"/>
              <a:t>누적 절대값이 </a:t>
            </a:r>
            <a:r>
              <a:rPr lang="en-US" altLang="ko-KR" dirty="0"/>
              <a:t>30 </a:t>
            </a:r>
            <a:r>
              <a:rPr lang="ko-KR" altLang="en-US" dirty="0"/>
              <a:t>이상이 되는 최소 </a:t>
            </a:r>
            <a:r>
              <a:rPr lang="ko-KR" altLang="en-US" dirty="0" smtClean="0"/>
              <a:t>횟수의 목록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 목록의 수도 </a:t>
            </a:r>
            <a:r>
              <a:rPr lang="en-US" altLang="ko-KR" dirty="0" smtClean="0"/>
              <a:t>hits30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수와 같이 </a:t>
            </a:r>
            <a:r>
              <a:rPr lang="en-US" altLang="ko-KR" dirty="0" smtClean="0"/>
              <a:t>3411</a:t>
            </a:r>
            <a:r>
              <a:rPr lang="ko-KR" altLang="en-US" dirty="0" smtClean="0"/>
              <a:t>개</a:t>
            </a:r>
            <a:endParaRPr lang="en-US" altLang="ko-KR" dirty="0" smtClean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1800" dirty="0" smtClean="0"/>
              <a:t>조건이 맞는 행</a:t>
            </a:r>
            <a:r>
              <a:rPr lang="en-US" altLang="ko-KR" sz="1800" dirty="0" smtClean="0"/>
              <a:t>(</a:t>
            </a:r>
            <a:r>
              <a:rPr lang="en-US" altLang="ko-KR" sz="1800" dirty="0"/>
              <a:t>30 </a:t>
            </a:r>
            <a:r>
              <a:rPr lang="ko-KR" altLang="en-US" sz="1800" dirty="0"/>
              <a:t>칸 이상 떨어지는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에서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처음으로 </a:t>
            </a:r>
            <a:r>
              <a:rPr lang="en-US" altLang="ko-KR" sz="1800" dirty="0" smtClean="0"/>
              <a:t>30</a:t>
            </a:r>
            <a:r>
              <a:rPr lang="ko-KR" altLang="en-US" sz="1800" dirty="0" smtClean="0"/>
              <a:t>칸 이상 떨어지는 지점 찾기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4071495"/>
            <a:ext cx="7587480" cy="193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81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1"/>
            <a:ext cx="8603852" cy="285226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절대값이 </a:t>
            </a:r>
            <a:r>
              <a:rPr lang="en-US" altLang="ko-KR" dirty="0"/>
              <a:t>30</a:t>
            </a:r>
            <a:r>
              <a:rPr lang="ko-KR" altLang="en-US" dirty="0"/>
              <a:t>이 넘는 실험 행에서 누적 절대값이 </a:t>
            </a:r>
            <a:r>
              <a:rPr lang="en-US" altLang="ko-KR" dirty="0"/>
              <a:t>30 </a:t>
            </a:r>
            <a:r>
              <a:rPr lang="ko-KR" altLang="en-US" dirty="0"/>
              <a:t>이상이 되는 평균 횟수</a:t>
            </a:r>
          </a:p>
          <a:p>
            <a:pPr lvl="1"/>
            <a:r>
              <a:rPr lang="en-US" altLang="ko-KR" dirty="0" err="1"/>
              <a:t>crossing_times.mean</a:t>
            </a:r>
            <a:r>
              <a:rPr lang="en-US" altLang="ko-KR" dirty="0" smtClean="0"/>
              <a:t>()</a:t>
            </a:r>
          </a:p>
          <a:p>
            <a:pPr lvl="2"/>
            <a:r>
              <a:rPr lang="en-US" altLang="ko-KR" dirty="0" smtClean="0"/>
              <a:t>499 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1800" dirty="0" smtClean="0"/>
              <a:t>조건이 맞는 행</a:t>
            </a:r>
            <a:r>
              <a:rPr lang="en-US" altLang="ko-KR" sz="1800" dirty="0" smtClean="0"/>
              <a:t>(</a:t>
            </a:r>
            <a:r>
              <a:rPr lang="en-US" altLang="ko-KR" sz="1800" dirty="0"/>
              <a:t>30 </a:t>
            </a:r>
            <a:r>
              <a:rPr lang="ko-KR" altLang="en-US" sz="1800" dirty="0"/>
              <a:t>칸 이상 떨어지는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에서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처음으로 </a:t>
            </a:r>
            <a:r>
              <a:rPr lang="en-US" altLang="ko-KR" sz="1800" dirty="0" smtClean="0"/>
              <a:t>30</a:t>
            </a:r>
            <a:r>
              <a:rPr lang="ko-KR" altLang="en-US" sz="1800" dirty="0" smtClean="0"/>
              <a:t>칸 이상 떨어지는 지점 찾기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718" y="2849420"/>
            <a:ext cx="7596187" cy="278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40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다른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정규 분포에서 실험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평균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loc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0, </a:t>
            </a:r>
            <a:r>
              <a:rPr lang="ko-KR" altLang="en-US" dirty="0" smtClean="0"/>
              <a:t>표준편차</a:t>
            </a:r>
            <a:r>
              <a:rPr lang="en-US" altLang="ko-KR" dirty="0" smtClean="0"/>
              <a:t>(scale)</a:t>
            </a:r>
            <a:r>
              <a:rPr lang="ko-KR" altLang="en-US" dirty="0" smtClean="0"/>
              <a:t> </a:t>
            </a:r>
            <a:r>
              <a:rPr lang="en-US" altLang="ko-KR" dirty="0" smtClean="0"/>
              <a:t>0.25</a:t>
            </a:r>
            <a:r>
              <a:rPr lang="ko-KR" altLang="en-US" dirty="0" smtClean="0"/>
              <a:t>인 정규분포에서 </a:t>
            </a:r>
            <a:r>
              <a:rPr lang="ko-KR" altLang="en-US" dirty="0" err="1" smtClean="0"/>
              <a:t>난수</a:t>
            </a:r>
            <a:r>
              <a:rPr lang="ko-KR" altLang="en-US" dirty="0" smtClean="0"/>
              <a:t> 발생</a:t>
            </a:r>
            <a:endParaRPr lang="en-US" altLang="ko-KR" dirty="0" smtClean="0"/>
          </a:p>
          <a:p>
            <a:pPr lvl="1"/>
            <a:r>
              <a:rPr lang="en-US" altLang="ko-KR" dirty="0"/>
              <a:t>steps = </a:t>
            </a:r>
            <a:r>
              <a:rPr lang="en-US" altLang="ko-KR" dirty="0" err="1"/>
              <a:t>np.random.normal</a:t>
            </a:r>
            <a:r>
              <a:rPr lang="en-US" altLang="ko-KR" dirty="0"/>
              <a:t>(</a:t>
            </a:r>
            <a:r>
              <a:rPr lang="en-US" altLang="ko-KR" dirty="0" err="1"/>
              <a:t>loc</a:t>
            </a:r>
            <a:r>
              <a:rPr lang="en-US" altLang="ko-KR" dirty="0"/>
              <a:t>=0, scale=0.25, size=(</a:t>
            </a:r>
            <a:r>
              <a:rPr lang="en-US" altLang="ko-KR" dirty="0" err="1"/>
              <a:t>nwalks</a:t>
            </a:r>
            <a:r>
              <a:rPr lang="en-US" altLang="ko-KR" dirty="0"/>
              <a:t>, </a:t>
            </a:r>
            <a:r>
              <a:rPr lang="en-US" altLang="ko-KR" dirty="0" err="1"/>
              <a:t>nsteps</a:t>
            </a:r>
            <a:r>
              <a:rPr lang="en-US" altLang="ko-KR" dirty="0" smtClean="0"/>
              <a:t>))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1051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Quiz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ko-KR" dirty="0"/>
              <a:t>4. </a:t>
            </a:r>
            <a:r>
              <a:rPr lang="ko-KR" altLang="en-US" dirty="0"/>
              <a:t>다음 </a:t>
            </a:r>
            <a:r>
              <a:rPr lang="en-US" altLang="ko-KR" dirty="0"/>
              <a:t>numpy </a:t>
            </a:r>
            <a:r>
              <a:rPr lang="ko-KR" altLang="en-US" dirty="0"/>
              <a:t>프로그램의 실행 결과는</a:t>
            </a:r>
            <a:r>
              <a:rPr lang="en-US" altLang="ko-KR" dirty="0"/>
              <a:t>? (3)</a:t>
            </a:r>
            <a:endParaRPr lang="ko-KR" altLang="en-US" dirty="0"/>
          </a:p>
          <a:p>
            <a:pPr lvl="1" fontAlgn="base"/>
            <a:r>
              <a:rPr lang="en-US" altLang="ko-KR" dirty="0"/>
              <a:t>x = np.array([[1, 2, 3], [1, 2, 1]])</a:t>
            </a:r>
            <a:endParaRPr lang="ko-KR" altLang="en-US" dirty="0"/>
          </a:p>
          <a:p>
            <a:pPr lvl="1" fontAlgn="base"/>
            <a:r>
              <a:rPr lang="en-US" altLang="ko-KR" dirty="0"/>
              <a:t>y = np.array([[1, 2], [1, 1], [2, 1]])</a:t>
            </a:r>
            <a:endParaRPr lang="ko-KR" altLang="en-US" dirty="0"/>
          </a:p>
          <a:p>
            <a:pPr lvl="1" fontAlgn="base"/>
            <a:r>
              <a:rPr lang="en-US" altLang="ko-KR" dirty="0"/>
              <a:t>x.dot(y)[0][0]</a:t>
            </a:r>
            <a:endParaRPr lang="ko-KR" altLang="en-US" dirty="0"/>
          </a:p>
          <a:p>
            <a:pPr fontAlgn="base"/>
            <a:endParaRPr lang="en-US" altLang="ko-KR" dirty="0" smtClean="0"/>
          </a:p>
          <a:p>
            <a:pPr lvl="1" fontAlgn="base"/>
            <a:r>
              <a:rPr lang="en-US" altLang="ko-KR" dirty="0" smtClean="0"/>
              <a:t>2</a:t>
            </a:r>
            <a:endParaRPr lang="ko-KR" altLang="en-US" dirty="0"/>
          </a:p>
          <a:p>
            <a:pPr lvl="1" fontAlgn="base"/>
            <a:r>
              <a:rPr lang="en-US" altLang="ko-KR" dirty="0"/>
              <a:t>6</a:t>
            </a:r>
            <a:endParaRPr lang="ko-KR" altLang="en-US" dirty="0"/>
          </a:p>
          <a:p>
            <a:pPr lvl="1" fontAlgn="base"/>
            <a:r>
              <a:rPr lang="en-US" altLang="ko-KR" dirty="0"/>
              <a:t>9</a:t>
            </a:r>
            <a:endParaRPr lang="ko-KR" altLang="en-US" dirty="0"/>
          </a:p>
          <a:p>
            <a:pPr lvl="1" fontAlgn="base"/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900518" y="585062"/>
            <a:ext cx="7000410" cy="24047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0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단항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964" y="1193960"/>
            <a:ext cx="5934075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57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이항 함수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187" y="1975278"/>
            <a:ext cx="5848350" cy="24288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268" y="4383858"/>
            <a:ext cx="575310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80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4.3 </a:t>
            </a:r>
            <a:r>
              <a:rPr lang="ko-KR" altLang="en-US" dirty="0" smtClean="0"/>
              <a:t>배열을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이용한 </a:t>
            </a:r>
            <a:r>
              <a:rPr lang="ko-KR" altLang="en-US" dirty="0" err="1" smtClean="0"/>
              <a:t>배열지향</a:t>
            </a:r>
            <a:r>
              <a:rPr lang="ko-KR" altLang="en-US" dirty="0" smtClean="0"/>
              <a:t> 프로그래밍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Numpy</a:t>
            </a:r>
            <a:r>
              <a:rPr lang="ko-KR" altLang="en-US" dirty="0" smtClean="0"/>
              <a:t> 배열의 장점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반복문</a:t>
            </a:r>
            <a:r>
              <a:rPr lang="ko-KR" altLang="en-US" dirty="0" smtClean="0"/>
              <a:t> 사용하지 않고 다양한 데이터 처리 가능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벡터화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순수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연산에 비해 </a:t>
            </a:r>
            <a:r>
              <a:rPr lang="en-US" altLang="ko-KR" dirty="0" smtClean="0"/>
              <a:t>10~n00</a:t>
            </a:r>
            <a:r>
              <a:rPr lang="ko-KR" altLang="en-US" dirty="0" smtClean="0"/>
              <a:t>배 빠름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사례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배열 </a:t>
            </a:r>
            <a:r>
              <a:rPr lang="ko-KR" altLang="en-US" dirty="0" err="1" smtClean="0"/>
              <a:t>브로드캐스팅</a:t>
            </a:r>
            <a:endParaRPr lang="en-US" altLang="ko-KR" dirty="0" smtClean="0"/>
          </a:p>
          <a:p>
            <a:r>
              <a:rPr lang="ko-KR" altLang="en-US" dirty="0" err="1" smtClean="0"/>
              <a:t>메쉬그리드</a:t>
            </a:r>
            <a:r>
              <a:rPr lang="ko-KR" altLang="en-US" dirty="0" smtClean="0"/>
              <a:t> 함수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xs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ys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en-US" altLang="ko-KR" dirty="0" err="1" smtClean="0"/>
              <a:t>np.meshgrid</a:t>
            </a:r>
            <a:r>
              <a:rPr lang="en-US" altLang="ko-KR" dirty="0" smtClean="0"/>
              <a:t>(x, y)</a:t>
            </a:r>
          </a:p>
          <a:p>
            <a:pPr lvl="2"/>
            <a:r>
              <a:rPr lang="ko-KR" altLang="en-US" dirty="0" smtClean="0"/>
              <a:t>인자</a:t>
            </a:r>
            <a:r>
              <a:rPr lang="en-US" altLang="ko-KR" dirty="0" smtClean="0"/>
              <a:t>, 2 </a:t>
            </a:r>
            <a:r>
              <a:rPr lang="ko-KR" altLang="en-US" dirty="0" smtClean="0"/>
              <a:t>개의</a:t>
            </a:r>
            <a:r>
              <a:rPr lang="en-US" altLang="ko-KR" dirty="0" smtClean="0"/>
              <a:t> 1</a:t>
            </a:r>
            <a:r>
              <a:rPr lang="ko-KR" altLang="en-US" dirty="0" smtClean="0"/>
              <a:t>차원 배열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가능한 모든 </a:t>
            </a:r>
            <a:r>
              <a:rPr lang="en-US" altLang="ko-KR" dirty="0" smtClean="0"/>
              <a:t>(x, y) </a:t>
            </a:r>
            <a:r>
              <a:rPr lang="ko-KR" altLang="en-US" dirty="0" smtClean="0"/>
              <a:t>짝을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만들 수 있는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 배열 두 개를 반환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그리드</a:t>
            </a:r>
            <a:r>
              <a:rPr lang="en-US" altLang="ko-KR" dirty="0" smtClean="0"/>
              <a:t> </a:t>
            </a:r>
            <a:r>
              <a:rPr lang="ko-KR" altLang="en-US" dirty="0" smtClean="0"/>
              <a:t>상의 두 점을 간단하게 계산</a:t>
            </a:r>
            <a:endParaRPr lang="en-US" altLang="ko-KR" dirty="0" smtClean="0"/>
          </a:p>
          <a:p>
            <a:pPr lvl="2"/>
            <a:r>
              <a:rPr lang="pl-PL" altLang="ko-KR" dirty="0"/>
              <a:t>z = np.sqrt(xs ** 2 + ys ** 2)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939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np.meshgrid</a:t>
            </a:r>
            <a:r>
              <a:rPr lang="en-US" altLang="ko-KR" dirty="0"/>
              <a:t>(x, y)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419" y="1368282"/>
            <a:ext cx="4623955" cy="480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75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np.meshgrid</a:t>
            </a:r>
            <a:r>
              <a:rPr lang="en-US" altLang="ko-KR" dirty="0"/>
              <a:t>(x, y)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987" y="1033655"/>
            <a:ext cx="5333187" cy="547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44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4.3.1 </a:t>
            </a:r>
            <a:r>
              <a:rPr lang="ko-KR" altLang="en-US" dirty="0" smtClean="0"/>
              <a:t>배열 연산으로 </a:t>
            </a:r>
            <a:r>
              <a:rPr lang="ko-KR" altLang="en-US" dirty="0" err="1" smtClean="0"/>
              <a:t>조건절</a:t>
            </a:r>
            <a:r>
              <a:rPr lang="ko-KR" altLang="en-US" dirty="0" smtClean="0"/>
              <a:t> 표현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numpy.where</a:t>
            </a:r>
            <a:r>
              <a:rPr lang="en-US" altLang="ko-KR" dirty="0" smtClean="0"/>
              <a:t> function</a:t>
            </a:r>
          </a:p>
          <a:p>
            <a:pPr lvl="1"/>
            <a:r>
              <a:rPr lang="en-US" altLang="ko-KR" dirty="0" smtClean="0"/>
              <a:t>a </a:t>
            </a:r>
            <a:r>
              <a:rPr lang="en-US" altLang="ko-KR" dirty="0" err="1"/>
              <a:t>vectorized</a:t>
            </a:r>
            <a:r>
              <a:rPr lang="en-US" altLang="ko-KR" dirty="0"/>
              <a:t> version of the ternary expression x if </a:t>
            </a:r>
            <a:r>
              <a:rPr lang="en-US" altLang="ko-KR" dirty="0" smtClean="0"/>
              <a:t>condition </a:t>
            </a:r>
            <a:r>
              <a:rPr lang="en-US" altLang="ko-KR" dirty="0"/>
              <a:t>else y.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다음은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느림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Suppose </a:t>
            </a:r>
            <a:r>
              <a:rPr lang="en-US" altLang="ko-KR" dirty="0"/>
              <a:t>we wanted to take a value from </a:t>
            </a:r>
            <a:r>
              <a:rPr lang="en-US" altLang="ko-KR" dirty="0" err="1"/>
              <a:t>xarr</a:t>
            </a:r>
            <a:r>
              <a:rPr lang="en-US" altLang="ko-KR" dirty="0"/>
              <a:t> whenever the corresponding value </a:t>
            </a:r>
            <a:r>
              <a:rPr lang="en-US" altLang="ko-KR" dirty="0" smtClean="0"/>
              <a:t>in </a:t>
            </a:r>
            <a:r>
              <a:rPr lang="en-US" altLang="ko-KR" dirty="0" err="1" smtClean="0"/>
              <a:t>cond</a:t>
            </a:r>
            <a:r>
              <a:rPr lang="en-US" altLang="ko-KR" dirty="0" smtClean="0"/>
              <a:t> </a:t>
            </a:r>
            <a:r>
              <a:rPr lang="en-US" altLang="ko-KR" dirty="0"/>
              <a:t>is True, and otherwise take the value from </a:t>
            </a:r>
            <a:r>
              <a:rPr lang="en-US" altLang="ko-KR" dirty="0" err="1"/>
              <a:t>yarr</a:t>
            </a:r>
            <a:r>
              <a:rPr lang="en-US" altLang="ko-KR" dirty="0"/>
              <a:t>. A list comprehension </a:t>
            </a:r>
            <a:r>
              <a:rPr lang="en-US" altLang="ko-KR" dirty="0" smtClean="0"/>
              <a:t>doing this </a:t>
            </a:r>
            <a:r>
              <a:rPr lang="en-US" altLang="ko-KR" dirty="0"/>
              <a:t>might look like</a:t>
            </a:r>
            <a:r>
              <a:rPr lang="en-US" altLang="ko-KR" dirty="0" smtClean="0"/>
              <a:t>: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ko-KR" altLang="en-US" dirty="0" smtClean="0"/>
              <a:t>다음이 해결책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328" y="3945234"/>
            <a:ext cx="6191250" cy="10191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360" y="5431063"/>
            <a:ext cx="3714750" cy="9144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8507" y="2959356"/>
            <a:ext cx="460057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51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632489c84d168ce21afdab9955b3694bd2f5c"/>
</p:tagLst>
</file>

<file path=ppt/theme/theme1.xml><?xml version="1.0" encoding="utf-8"?>
<a:theme xmlns:a="http://schemas.openxmlformats.org/drawingml/2006/main" name="Office 테마">
  <a:themeElements>
    <a:clrScheme name="사용자 지정 16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6633"/>
      </a:accent1>
      <a:accent2>
        <a:srgbClr val="DB4126"/>
      </a:accent2>
      <a:accent3>
        <a:srgbClr val="C5D64C"/>
      </a:accent3>
      <a:accent4>
        <a:srgbClr val="A4B543"/>
      </a:accent4>
      <a:accent5>
        <a:srgbClr val="175079"/>
      </a:accent5>
      <a:accent6>
        <a:srgbClr val="113654"/>
      </a:accent6>
      <a:hlink>
        <a:srgbClr val="A97848"/>
      </a:hlink>
      <a:folHlink>
        <a:srgbClr val="694B2D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>
          <a:defRPr sz="2000" b="1" dirty="0" smtClean="0">
            <a:solidFill>
              <a:srgbClr val="7030A0"/>
            </a:solidFill>
            <a:latin typeface="맑은 고딕" panose="020B0503020000020004" pitchFamily="50" charset="-127"/>
            <a:ea typeface="맑은 고딕" panose="020B0503020000020004" pitchFamily="50" charset="-127"/>
            <a:cs typeface="Tahom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28738</TotalTime>
  <Words>1310</Words>
  <Application>Microsoft Office PowerPoint</Application>
  <PresentationFormat>화면 슬라이드 쇼(4:3)</PresentationFormat>
  <Paragraphs>255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33</vt:i4>
      </vt:variant>
    </vt:vector>
  </HeadingPairs>
  <TitlesOfParts>
    <vt:vector size="39" baseType="lpstr">
      <vt:lpstr>나눔고딕</vt:lpstr>
      <vt:lpstr>맑은 고딕</vt:lpstr>
      <vt:lpstr>Arial</vt:lpstr>
      <vt:lpstr>Tahoma</vt:lpstr>
      <vt:lpstr>Office 테마</vt:lpstr>
      <vt:lpstr>디자인 사용자 지정</vt:lpstr>
      <vt:lpstr>PowerPoint 프레젠테이션</vt:lpstr>
      <vt:lpstr>PowerPoint 프레젠테이션</vt:lpstr>
      <vt:lpstr>4.2 유니버설 함수</vt:lpstr>
      <vt:lpstr>단항 함수</vt:lpstr>
      <vt:lpstr>이항 함수</vt:lpstr>
      <vt:lpstr>4.3 배열을 이용한 배열지향 프로그래밍</vt:lpstr>
      <vt:lpstr>np.meshgrid(x, y)</vt:lpstr>
      <vt:lpstr>np.meshgrid(x, y)</vt:lpstr>
      <vt:lpstr>4.3.1 배열 연산으로 조건절 표현</vt:lpstr>
      <vt:lpstr>4.3.2 수학 메소드와 통계 메소드</vt:lpstr>
      <vt:lpstr>축에 따른 연산</vt:lpstr>
      <vt:lpstr>누산 함수: accumulation functions</vt:lpstr>
      <vt:lpstr>arr.cumsum(axis=?)</vt:lpstr>
      <vt:lpstr>arr.cumsum(axis=?)</vt:lpstr>
      <vt:lpstr>Quiz</vt:lpstr>
      <vt:lpstr>4.5 선형 대수</vt:lpstr>
      <vt:lpstr>행렬과 벡터의 내적(곱)</vt:lpstr>
      <vt:lpstr>Quiz</vt:lpstr>
      <vt:lpstr>4.6 난수 생성</vt:lpstr>
      <vt:lpstr>난수 </vt:lpstr>
      <vt:lpstr>난수 기반 배열 생성 normal</vt:lpstr>
      <vt:lpstr>난수 기반 배열 생성 randn</vt:lpstr>
      <vt:lpstr>난수 기반 배열 생성 rand</vt:lpstr>
      <vt:lpstr>난수 기반 배열 생성 random</vt:lpstr>
      <vt:lpstr>난수 기반 배열 생성 randint</vt:lpstr>
      <vt:lpstr>4.7 계단 오르내리기 </vt:lpstr>
      <vt:lpstr>계단 처음에서 10칸 이상 떨어지기까지 소요 횟수</vt:lpstr>
      <vt:lpstr>5000번 모의 실험</vt:lpstr>
      <vt:lpstr>어느 행이 조건(30 칸 이상 떨어지는)을 만족하는 지 검사</vt:lpstr>
      <vt:lpstr>조건이 맞는 행(30 칸 이상 떨어지는)에서 처음으로 30칸 이상 떨어지는 지점 찾기</vt:lpstr>
      <vt:lpstr>조건이 맞는 행(30 칸 이상 떨어지는)에서 처음으로 30칸 이상 떨어지는 지점 찾기</vt:lpstr>
      <vt:lpstr>다른 정규 분포에서 실험</vt:lpstr>
      <vt:lpstr>Quiz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www.pello.co.kr</dc:creator>
  <cp:lastModifiedBy>PC</cp:lastModifiedBy>
  <cp:revision>773</cp:revision>
  <dcterms:created xsi:type="dcterms:W3CDTF">2013-05-23T04:26:30Z</dcterms:created>
  <dcterms:modified xsi:type="dcterms:W3CDTF">2021-06-13T08:46:15Z</dcterms:modified>
</cp:coreProperties>
</file>