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1"/>
  </p:notesMasterIdLst>
  <p:sldIdLst>
    <p:sldId id="592" r:id="rId3"/>
    <p:sldId id="639" r:id="rId4"/>
    <p:sldId id="641" r:id="rId5"/>
    <p:sldId id="634" r:id="rId6"/>
    <p:sldId id="635" r:id="rId7"/>
    <p:sldId id="636" r:id="rId8"/>
    <p:sldId id="637" r:id="rId9"/>
    <p:sldId id="638" r:id="rId10"/>
    <p:sldId id="640" r:id="rId11"/>
    <p:sldId id="615" r:id="rId12"/>
    <p:sldId id="616" r:id="rId13"/>
    <p:sldId id="617" r:id="rId14"/>
    <p:sldId id="618" r:id="rId15"/>
    <p:sldId id="622" r:id="rId16"/>
    <p:sldId id="624" r:id="rId17"/>
    <p:sldId id="623" r:id="rId18"/>
    <p:sldId id="625" r:id="rId19"/>
    <p:sldId id="626" r:id="rId20"/>
    <p:sldId id="627" r:id="rId21"/>
    <p:sldId id="628" r:id="rId22"/>
    <p:sldId id="633" r:id="rId23"/>
    <p:sldId id="642" r:id="rId24"/>
    <p:sldId id="643" r:id="rId25"/>
    <p:sldId id="644" r:id="rId26"/>
    <p:sldId id="645" r:id="rId27"/>
    <p:sldId id="646" r:id="rId28"/>
    <p:sldId id="647" r:id="rId29"/>
    <p:sldId id="648" r:id="rId30"/>
  </p:sldIdLst>
  <p:sldSz cx="9144000" cy="6858000" type="screen4x3"/>
  <p:notesSz cx="6858000" cy="9144000"/>
  <p:custDataLst>
    <p:tags r:id="rId32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25B"/>
    <a:srgbClr val="0000FF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286" autoAdjust="0"/>
  </p:normalViewPr>
  <p:slideViewPr>
    <p:cSldViewPr snapToGrid="0">
      <p:cViewPr varScale="1">
        <p:scale>
          <a:sx n="85" d="100"/>
          <a:sy n="85" d="100"/>
        </p:scale>
        <p:origin x="90" y="372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864" y="934433"/>
            <a:ext cx="5941050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파이썬</a:t>
            </a:r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라이브러리를</a:t>
            </a:r>
            <a:endParaRPr lang="en-US" altLang="ko-KR" sz="48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활용한 데이터 </a:t>
            </a:r>
            <a:r>
              <a:rPr lang="ko-KR" altLang="en-US" sz="4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분석</a:t>
            </a:r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n-US" altLang="ko-KR" sz="48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배열과 벡터 연산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44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결합</a:t>
            </a:r>
            <a:r>
              <a:rPr lang="en-US" altLang="ko-KR" dirty="0" smtClean="0"/>
              <a:t>: concatenate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np.concatenate</a:t>
            </a:r>
            <a:r>
              <a:rPr lang="en-US" altLang="ko-KR" dirty="0"/>
              <a:t>((a1, a2, ...), axis=0)</a:t>
            </a:r>
          </a:p>
          <a:p>
            <a:pPr lvl="1"/>
            <a:r>
              <a:rPr lang="en-US" altLang="ko-KR" dirty="0"/>
              <a:t>a1, a2....: </a:t>
            </a:r>
            <a:r>
              <a:rPr lang="ko-KR" altLang="en-US" dirty="0"/>
              <a:t>배열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8" y="292595"/>
            <a:ext cx="4056433" cy="63895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68049" y="3347207"/>
            <a:ext cx="1354204" cy="38055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69447" y="3751277"/>
            <a:ext cx="1354204" cy="38055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768048" y="6247420"/>
            <a:ext cx="1133725" cy="38055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18931" y="6252677"/>
            <a:ext cx="1133725" cy="380559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</a:t>
            </a:r>
            <a:r>
              <a:rPr lang="en-US" altLang="ko-KR" dirty="0" err="1" smtClean="0"/>
              <a:t>vstack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3846907" cy="5151503"/>
          </a:xfrm>
        </p:spPr>
        <p:txBody>
          <a:bodyPr/>
          <a:lstStyle/>
          <a:p>
            <a:r>
              <a:rPr lang="ko-KR" altLang="en-US" dirty="0"/>
              <a:t>수직 방향 배열 결합</a:t>
            </a:r>
            <a:endParaRPr lang="en-US" altLang="ko-KR" dirty="0" smtClean="0"/>
          </a:p>
          <a:p>
            <a:r>
              <a:rPr lang="en-US" altLang="ko-KR" dirty="0" err="1" smtClean="0"/>
              <a:t>np.vstack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tup</a:t>
            </a:r>
            <a:r>
              <a:rPr lang="en-US" altLang="ko-KR" dirty="0"/>
              <a:t>: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pPr lvl="1"/>
            <a:r>
              <a:rPr lang="ko-KR" altLang="en-US" dirty="0" err="1"/>
              <a:t>튜플로</a:t>
            </a:r>
            <a:r>
              <a:rPr lang="ko-KR" altLang="en-US" dirty="0"/>
              <a:t> 설정된 여러 배열을 수직 방향으로 연결 </a:t>
            </a:r>
            <a:r>
              <a:rPr lang="en-US" altLang="ko-KR" dirty="0"/>
              <a:t>(axis=0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np.concatenate</a:t>
            </a:r>
            <a:r>
              <a:rPr lang="en-US" altLang="ko-KR" dirty="0"/>
              <a:t>(</a:t>
            </a:r>
            <a:r>
              <a:rPr lang="en-US" altLang="ko-KR" dirty="0" err="1"/>
              <a:t>tup</a:t>
            </a:r>
            <a:r>
              <a:rPr lang="en-US" altLang="ko-KR" dirty="0"/>
              <a:t>, axis=0)</a:t>
            </a:r>
            <a:r>
              <a:rPr lang="ko-KR" altLang="en-US" dirty="0"/>
              <a:t>와 동일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80" y="564504"/>
            <a:ext cx="3939080" cy="56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</a:t>
            </a:r>
            <a:r>
              <a:rPr lang="en-US" altLang="ko-KR" dirty="0" err="1" smtClean="0"/>
              <a:t>hstack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584277" cy="5151503"/>
          </a:xfrm>
        </p:spPr>
        <p:txBody>
          <a:bodyPr/>
          <a:lstStyle/>
          <a:p>
            <a:r>
              <a:rPr lang="ko-KR" altLang="en-US" dirty="0"/>
              <a:t>수평 방향 배열 결합</a:t>
            </a:r>
          </a:p>
          <a:p>
            <a:r>
              <a:rPr lang="en-US" altLang="ko-KR" dirty="0" err="1" smtClean="0"/>
              <a:t>np.hstack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tup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tup</a:t>
            </a:r>
            <a:r>
              <a:rPr lang="en-US" altLang="ko-KR" dirty="0"/>
              <a:t>: </a:t>
            </a:r>
            <a:r>
              <a:rPr lang="ko-KR" altLang="en-US" dirty="0" err="1"/>
              <a:t>튜플</a:t>
            </a:r>
            <a:endParaRPr lang="ko-KR" altLang="en-US" dirty="0"/>
          </a:p>
          <a:p>
            <a:pPr lvl="1"/>
            <a:r>
              <a:rPr lang="ko-KR" altLang="en-US" dirty="0" err="1"/>
              <a:t>튜플로</a:t>
            </a:r>
            <a:r>
              <a:rPr lang="ko-KR" altLang="en-US" dirty="0"/>
              <a:t> 설정된 여러 배열을 수평 방향으로 연결 </a:t>
            </a:r>
            <a:r>
              <a:rPr lang="en-US" altLang="ko-KR" dirty="0"/>
              <a:t>(axis=1 </a:t>
            </a:r>
            <a:r>
              <a:rPr lang="ko-KR" altLang="en-US" dirty="0" smtClean="0"/>
              <a:t>방향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err="1"/>
              <a:t>np.concatenate</a:t>
            </a:r>
            <a:r>
              <a:rPr lang="en-US" altLang="ko-KR" dirty="0"/>
              <a:t>(</a:t>
            </a:r>
            <a:r>
              <a:rPr lang="en-US" altLang="ko-KR" dirty="0" err="1"/>
              <a:t>tup</a:t>
            </a:r>
            <a:r>
              <a:rPr lang="en-US" altLang="ko-KR" dirty="0"/>
              <a:t>, axis=1)</a:t>
            </a:r>
            <a:r>
              <a:rPr lang="ko-KR" altLang="en-US" dirty="0"/>
              <a:t>와 동일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4" y="3003246"/>
            <a:ext cx="5162555" cy="35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np.hsplit</a:t>
            </a:r>
            <a:r>
              <a:rPr lang="en-US" altLang="ko-KR" dirty="0"/>
              <a:t>(</a:t>
            </a:r>
            <a:r>
              <a:rPr lang="en-US" altLang="ko-KR" dirty="0" err="1"/>
              <a:t>ary</a:t>
            </a:r>
            <a:r>
              <a:rPr lang="en-US" altLang="ko-KR" dirty="0"/>
              <a:t>, </a:t>
            </a:r>
            <a:r>
              <a:rPr lang="en-US" altLang="ko-KR" dirty="0" err="1"/>
              <a:t>indices_or_sections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지정한 </a:t>
            </a:r>
            <a:r>
              <a:rPr lang="ko-KR" altLang="en-US" dirty="0"/>
              <a:t>배열을 수평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방향으로 분할</a:t>
            </a:r>
          </a:p>
        </p:txBody>
      </p:sp>
      <p:pic>
        <p:nvPicPr>
          <p:cNvPr id="1026" name="Picture 2" descr="NumPy Array manipulation: hsplit() function -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2" y="1193960"/>
            <a:ext cx="2049700" cy="50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432350" y="1276525"/>
            <a:ext cx="716780" cy="134922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97147" y="1277923"/>
            <a:ext cx="716780" cy="1349229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248768" cy="5151503"/>
          </a:xfrm>
        </p:spPr>
        <p:txBody>
          <a:bodyPr/>
          <a:lstStyle/>
          <a:p>
            <a:r>
              <a:rPr lang="en-US" altLang="ko-KR" dirty="0" err="1" smtClean="0"/>
              <a:t>hsplit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결과는 배열의 리스트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844" y="73457"/>
            <a:ext cx="6385101" cy="657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0" y="1109231"/>
            <a:ext cx="6951523" cy="5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0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72" y="1039993"/>
            <a:ext cx="6292266" cy="57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배열을 </a:t>
            </a:r>
            <a:r>
              <a:rPr lang="ko-KR" altLang="en-US" dirty="0"/>
              <a:t>수직 방향</a:t>
            </a:r>
            <a:r>
              <a:rPr lang="en-US" altLang="ko-KR" dirty="0"/>
              <a:t>(</a:t>
            </a:r>
            <a:r>
              <a:rPr lang="ko-KR" altLang="en-US" dirty="0"/>
              <a:t>행 방향</a:t>
            </a:r>
            <a:r>
              <a:rPr lang="en-US" altLang="ko-KR" dirty="0"/>
              <a:t>)</a:t>
            </a:r>
            <a:r>
              <a:rPr lang="ko-KR" altLang="en-US" dirty="0"/>
              <a:t>으로 분할하는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err="1"/>
              <a:t>np.vsplit</a:t>
            </a:r>
            <a:r>
              <a:rPr lang="en-US" altLang="ko-KR" dirty="0"/>
              <a:t>(</a:t>
            </a:r>
            <a:r>
              <a:rPr lang="en-US" altLang="ko-KR" dirty="0" err="1"/>
              <a:t>ary</a:t>
            </a:r>
            <a:r>
              <a:rPr lang="en-US" altLang="ko-KR" dirty="0"/>
              <a:t>, </a:t>
            </a:r>
            <a:r>
              <a:rPr lang="en-US" altLang="ko-KR" dirty="0" err="1"/>
              <a:t>indices_or_sections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2052" name="Picture 4" descr="NumPy Array manipulation: vsplit() function -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926" y="2038523"/>
            <a:ext cx="2584332" cy="40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066654" y="2216093"/>
            <a:ext cx="2335855" cy="66133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68052" y="2930556"/>
            <a:ext cx="2335855" cy="661332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93" y="176169"/>
            <a:ext cx="5906272" cy="61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7" y="1006522"/>
            <a:ext cx="7401651" cy="552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2977" y="1142108"/>
            <a:ext cx="41376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배열과 벡터 연산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00692" y="3185623"/>
            <a:ext cx="42221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누적 값 계산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1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vsplit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2" y="1075016"/>
            <a:ext cx="8114519" cy="53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 곱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np.dot(a, b)</a:t>
            </a:r>
          </a:p>
          <a:p>
            <a:r>
              <a:rPr lang="en-US" altLang="ko-KR" dirty="0" smtClean="0"/>
              <a:t>a.dot(b)</a:t>
            </a:r>
          </a:p>
          <a:p>
            <a:pPr lvl="1"/>
            <a:endParaRPr lang="ko-KR" altLang="en-US" dirty="0"/>
          </a:p>
        </p:txBody>
      </p:sp>
      <p:pic>
        <p:nvPicPr>
          <p:cNvPr id="6146" name="Picture 2" descr="http://www.mathcs.emory.edu/~cheung/Courses/554/Syllabus/9-parallel/FIGS/mat-mult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81" y="1819835"/>
            <a:ext cx="4811386" cy="126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iro.medium.com/max/1844/1*D_1tbv_wNFJ-rrremAGX4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8" y="3456569"/>
            <a:ext cx="6149788" cy="20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miro.medium.com/max/268/1*LrU1CDtNhBLS1aIBfVpeE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462" y="5721727"/>
            <a:ext cx="25527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9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09068" y="1885005"/>
            <a:ext cx="41376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배열과 벡터 연산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9514" y="3702950"/>
            <a:ext cx="55567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브로드캐스팅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브로드캐스팅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8318418" cy="5151503"/>
          </a:xfrm>
        </p:spPr>
        <p:txBody>
          <a:bodyPr/>
          <a:lstStyle/>
          <a:p>
            <a:r>
              <a:rPr lang="ko-KR" altLang="en-US" dirty="0" smtClean="0"/>
              <a:t>다른 모양의 배열 간의 산술 연산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배열 </a:t>
            </a:r>
            <a:r>
              <a:rPr lang="en-US" altLang="ko-KR" dirty="0" smtClean="0"/>
              <a:t>+ 4(</a:t>
            </a:r>
            <a:r>
              <a:rPr lang="ko-KR" altLang="en-US" dirty="0" smtClean="0"/>
              <a:t>스칼라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4</a:t>
            </a:r>
            <a:r>
              <a:rPr lang="ko-KR" altLang="en-US" dirty="0" smtClean="0"/>
              <a:t>는 배열의 모든 원소로 </a:t>
            </a:r>
            <a:r>
              <a:rPr lang="ko-KR" altLang="en-US" dirty="0" err="1" smtClean="0"/>
              <a:t>브로드캐스트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전파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계산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678" y="2394204"/>
            <a:ext cx="3307301" cy="18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 간의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차원을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모양으로 변환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차원을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차원으로 확대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내부 값을 복사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6" y="2980195"/>
            <a:ext cx="4616933" cy="17445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732" y="1478018"/>
            <a:ext cx="3718262" cy="440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열을 늘리도록 </a:t>
            </a:r>
            <a:r>
              <a:rPr lang="ko-KR" altLang="en-US" dirty="0" err="1" smtClean="0"/>
              <a:t>브로드캐스트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232" y="1109231"/>
            <a:ext cx="3412484" cy="51060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97" y="2541864"/>
            <a:ext cx="4486021" cy="18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모양의 </a:t>
            </a:r>
            <a:r>
              <a:rPr lang="ko-KR" altLang="en-US" dirty="0" err="1" smtClean="0"/>
              <a:t>브로드캐스팅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각각 모양을 모두 수정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75" y="1744250"/>
            <a:ext cx="4524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오류 발생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모양 변형이 안되면 오류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10" y="1738077"/>
            <a:ext cx="6517984" cy="36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6. </a:t>
            </a:r>
            <a:r>
              <a:rPr lang="ko-KR" altLang="en-US" dirty="0"/>
              <a:t>다음 </a:t>
            </a:r>
            <a:r>
              <a:rPr lang="en-US" altLang="ko-KR" dirty="0"/>
              <a:t>numpy </a:t>
            </a:r>
            <a:r>
              <a:rPr lang="ko-KR" altLang="en-US" dirty="0"/>
              <a:t>프로그램의 실행 결과는</a:t>
            </a:r>
            <a:r>
              <a:rPr lang="en-US" altLang="ko-KR" dirty="0"/>
              <a:t>? (3)</a:t>
            </a:r>
            <a:endParaRPr lang="ko-KR" altLang="en-US" dirty="0"/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a </a:t>
            </a:r>
            <a:r>
              <a:rPr lang="en-US" altLang="ko-KR" dirty="0"/>
              <a:t>= </a:t>
            </a:r>
            <a:r>
              <a:rPr lang="en-US" altLang="ko-KR" dirty="0"/>
              <a:t>np.array([[1, 2, 3], [4, 5, 6]])</a:t>
            </a:r>
          </a:p>
          <a:p>
            <a:pPr lvl="1" fontAlgn="base"/>
            <a:r>
              <a:rPr lang="en-US" altLang="ko-KR" dirty="0"/>
              <a:t>b = np.array([[1, 2, 1], [2, 1, 1]])</a:t>
            </a:r>
          </a:p>
          <a:p>
            <a:pPr lvl="1" fontAlgn="base"/>
            <a:r>
              <a:rPr lang="en-US" altLang="ko-KR" dirty="0"/>
              <a:t>np.concatenate((a, b)).shape</a:t>
            </a:r>
          </a:p>
          <a:p>
            <a:pPr lvl="1" fontAlgn="base"/>
            <a:endParaRPr lang="en-US" altLang="ko-KR" dirty="0" smtClean="0"/>
          </a:p>
          <a:p>
            <a:pPr lvl="1" fontAlgn="base"/>
            <a:r>
              <a:rPr lang="en-US" altLang="ko-KR" dirty="0" smtClean="0"/>
              <a:t>(</a:t>
            </a:r>
            <a:r>
              <a:rPr lang="en-US" altLang="ko-KR" dirty="0"/>
              <a:t>2, 6)</a:t>
            </a:r>
          </a:p>
          <a:p>
            <a:pPr lvl="1" fontAlgn="base"/>
            <a:r>
              <a:rPr lang="en-US" altLang="ko-KR" dirty="0"/>
              <a:t>(2, 2, 3)</a:t>
            </a:r>
          </a:p>
          <a:p>
            <a:pPr lvl="1" fontAlgn="base"/>
            <a:r>
              <a:rPr lang="en-US" altLang="ko-KR" dirty="0"/>
              <a:t>(4, 3)</a:t>
            </a:r>
          </a:p>
          <a:p>
            <a:pPr lvl="1" fontAlgn="base"/>
            <a:r>
              <a:rPr lang="en-US" altLang="ko-KR" dirty="0"/>
              <a:t>(3, 4)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0518" y="585062"/>
            <a:ext cx="7000410" cy="2404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 </a:t>
            </a:r>
            <a:r>
              <a:rPr lang="ko-KR" altLang="en-US" dirty="0" smtClean="0"/>
              <a:t>계단 오르내리기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계단을 오르거나</a:t>
            </a:r>
            <a:r>
              <a:rPr lang="en-US" altLang="ko-KR" dirty="0" smtClean="0"/>
              <a:t>(+1) </a:t>
            </a:r>
            <a:r>
              <a:rPr lang="ko-KR" altLang="en-US" dirty="0" smtClean="0"/>
              <a:t>내리거나</a:t>
            </a:r>
            <a:r>
              <a:rPr lang="en-US" altLang="ko-KR" dirty="0" smtClean="0"/>
              <a:t>(-1) </a:t>
            </a:r>
            <a:r>
              <a:rPr lang="ko-KR" altLang="en-US" dirty="0" smtClean="0"/>
              <a:t>값의 </a:t>
            </a:r>
            <a:r>
              <a:rPr lang="ko-KR" altLang="en-US" dirty="0" err="1" smtClean="0"/>
              <a:t>누적합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en-US" altLang="ko-KR" dirty="0" smtClean="0"/>
              <a:t>walk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의 누적 합이 저장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80" y="2028884"/>
            <a:ext cx="5979443" cy="32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계단 처음에서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칸 이상 떨어지기까지 소요 횟수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np.abs</a:t>
            </a:r>
            <a:r>
              <a:rPr lang="en-US" altLang="ko-KR" dirty="0"/>
              <a:t>(walk) &gt;= </a:t>
            </a:r>
            <a:r>
              <a:rPr lang="en-US" altLang="ko-KR" dirty="0" smtClean="0"/>
              <a:t>10</a:t>
            </a:r>
          </a:p>
          <a:p>
            <a:pPr lvl="1"/>
            <a:r>
              <a:rPr lang="ko-KR" altLang="en-US" dirty="0" smtClean="0"/>
              <a:t>리스트 </a:t>
            </a:r>
            <a:r>
              <a:rPr lang="en-US" altLang="ko-KR" dirty="0" smtClean="0"/>
              <a:t>walk</a:t>
            </a:r>
            <a:r>
              <a:rPr lang="ko-KR" altLang="en-US" dirty="0" smtClean="0"/>
              <a:t>에서 절대 값이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이상인 원소의 논리 배열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처음위치에서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칸 이상 떨어진 시점을 알려주는 논리 배열</a:t>
            </a:r>
            <a:endParaRPr lang="en-US" altLang="ko-KR" dirty="0" smtClean="0"/>
          </a:p>
          <a:p>
            <a:r>
              <a:rPr lang="ko-KR" altLang="en-US" dirty="0" smtClean="0"/>
              <a:t>처음 색인을 반환하는 </a:t>
            </a:r>
            <a:r>
              <a:rPr lang="en-US" altLang="ko-KR" dirty="0" err="1" smtClean="0"/>
              <a:t>argmax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 smtClean="0"/>
              <a:t>np.abs</a:t>
            </a:r>
            <a:r>
              <a:rPr lang="en-US" altLang="ko-KR" dirty="0" smtClean="0"/>
              <a:t>(walk</a:t>
            </a:r>
            <a:r>
              <a:rPr lang="en-US" altLang="ko-KR" dirty="0"/>
              <a:t>) &gt;= 10).</a:t>
            </a:r>
            <a:r>
              <a:rPr lang="en-US" altLang="ko-KR" dirty="0" err="1"/>
              <a:t>argmax</a:t>
            </a:r>
            <a:r>
              <a:rPr lang="en-US" altLang="ko-KR" dirty="0"/>
              <a:t>()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/>
              <a:t>처음위치에서 </a:t>
            </a:r>
            <a:r>
              <a:rPr lang="en-US" altLang="ko-KR" dirty="0"/>
              <a:t>10 </a:t>
            </a:r>
            <a:r>
              <a:rPr lang="ko-KR" altLang="en-US" dirty="0"/>
              <a:t>칸 이상 떨어진 </a:t>
            </a:r>
            <a:r>
              <a:rPr lang="ko-KR" altLang="en-US" dirty="0" smtClean="0"/>
              <a:t>첫 위치 반환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37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352" y="3212002"/>
            <a:ext cx="3916554" cy="30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5000</a:t>
            </a:r>
            <a:r>
              <a:rPr lang="ko-KR" altLang="en-US" dirty="0" smtClean="0"/>
              <a:t>번 모의 실험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 </a:t>
            </a:r>
            <a:r>
              <a:rPr lang="en-US" altLang="ko-KR" dirty="0" smtClean="0"/>
              <a:t>walks (5000 x 1000)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00" y="1577119"/>
            <a:ext cx="4468403" cy="50758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06325" y="4579125"/>
            <a:ext cx="2002935" cy="152895"/>
          </a:xfrm>
          <a:prstGeom prst="rect">
            <a:avLst/>
          </a:prstGeom>
          <a:noFill/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 smtClean="0"/>
              <a:t>어느 행이 조건</a:t>
            </a:r>
            <a:r>
              <a:rPr lang="en-US" altLang="ko-KR" sz="2400" dirty="0"/>
              <a:t>(30 </a:t>
            </a:r>
            <a:r>
              <a:rPr lang="ko-KR" altLang="en-US" sz="2400" dirty="0"/>
              <a:t>칸 이상 </a:t>
            </a:r>
            <a:r>
              <a:rPr lang="ko-KR" altLang="en-US" sz="2400" dirty="0" smtClean="0"/>
              <a:t>떨어지는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만족하는 지 검사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행에서 </a:t>
            </a:r>
            <a:r>
              <a:rPr lang="en-US" altLang="ko-KR" dirty="0" smtClean="0"/>
              <a:t>30 </a:t>
            </a:r>
            <a:r>
              <a:rPr lang="ko-KR" altLang="en-US" dirty="0"/>
              <a:t>칸 이상 떨어진 </a:t>
            </a:r>
            <a:r>
              <a:rPr lang="ko-KR" altLang="en-US" dirty="0" smtClean="0"/>
              <a:t>점이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지의 논리 배열</a:t>
            </a:r>
            <a:endParaRPr lang="en-US" altLang="ko-KR" dirty="0" smtClean="0"/>
          </a:p>
          <a:p>
            <a:pPr lvl="1"/>
            <a:r>
              <a:rPr lang="en-US" altLang="ko-KR" dirty="0"/>
              <a:t>hits30 = (</a:t>
            </a:r>
            <a:r>
              <a:rPr lang="en-US" altLang="ko-KR" dirty="0" err="1"/>
              <a:t>np.abs</a:t>
            </a:r>
            <a:r>
              <a:rPr lang="en-US" altLang="ko-KR" dirty="0"/>
              <a:t>(walks) &gt;= 30).any(1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‘</a:t>
            </a:r>
            <a:r>
              <a:rPr lang="ko-KR" altLang="en-US" dirty="0" smtClean="0"/>
              <a:t>논리 값이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 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’</a:t>
            </a:r>
          </a:p>
          <a:p>
            <a:pPr lvl="3"/>
            <a:r>
              <a:rPr lang="ko-KR" altLang="en-US" dirty="0"/>
              <a:t>논리 값이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 </a:t>
            </a:r>
            <a:r>
              <a:rPr lang="ko-KR" altLang="en-US" dirty="0"/>
              <a:t>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없다라는 의미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천 번의 실험 중에 누적 </a:t>
            </a:r>
            <a:r>
              <a:rPr lang="ko-KR" altLang="en-US" dirty="0"/>
              <a:t>합이 </a:t>
            </a:r>
            <a:r>
              <a:rPr lang="en-US" altLang="ko-KR" dirty="0"/>
              <a:t>30 </a:t>
            </a:r>
            <a:r>
              <a:rPr lang="ko-KR" altLang="en-US" dirty="0"/>
              <a:t>또는 </a:t>
            </a:r>
            <a:r>
              <a:rPr lang="en-US" altLang="ko-KR" dirty="0"/>
              <a:t>-30 </a:t>
            </a:r>
            <a:r>
              <a:rPr lang="ko-KR" altLang="en-US" dirty="0"/>
              <a:t>이상 </a:t>
            </a:r>
            <a:r>
              <a:rPr lang="ko-KR" altLang="en-US" dirty="0" smtClean="0"/>
              <a:t>모의 실험 횟수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hits30.sum</a:t>
            </a:r>
            <a:r>
              <a:rPr lang="en-US" altLang="ko-KR" dirty="0"/>
              <a:t>() # Number that hit 30 or -</a:t>
            </a:r>
            <a:r>
              <a:rPr lang="en-US" altLang="ko-KR" dirty="0" smtClean="0"/>
              <a:t>30</a:t>
            </a:r>
          </a:p>
          <a:p>
            <a:pPr lvl="2"/>
            <a:r>
              <a:rPr lang="ko-KR" altLang="en-US" dirty="0"/>
              <a:t>실험에서 </a:t>
            </a:r>
            <a:r>
              <a:rPr lang="en-US" altLang="ko-KR" dirty="0"/>
              <a:t>30 </a:t>
            </a:r>
            <a:r>
              <a:rPr lang="ko-KR" altLang="en-US" dirty="0"/>
              <a:t>칸 이상 떨어진 점이 </a:t>
            </a:r>
            <a:r>
              <a:rPr lang="ko-KR" altLang="en-US" dirty="0" smtClean="0"/>
              <a:t>있는 총 모의실험 횟수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3411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9" y="3705084"/>
            <a:ext cx="6791657" cy="22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1"/>
            <a:ext cx="8603852" cy="285226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30 </a:t>
            </a:r>
            <a:r>
              <a:rPr lang="ko-KR" altLang="en-US" dirty="0"/>
              <a:t>칸 이상 떨어진 점이</a:t>
            </a:r>
            <a:r>
              <a:rPr lang="en-US" altLang="ko-KR" dirty="0"/>
              <a:t> </a:t>
            </a:r>
            <a:r>
              <a:rPr lang="ko-KR" altLang="en-US" dirty="0"/>
              <a:t>있는 </a:t>
            </a:r>
            <a:r>
              <a:rPr lang="ko-KR" altLang="en-US" dirty="0" smtClean="0"/>
              <a:t>행</a:t>
            </a:r>
            <a:r>
              <a:rPr lang="en-US" altLang="ko-KR" dirty="0" smtClean="0"/>
              <a:t>(</a:t>
            </a:r>
            <a:r>
              <a:rPr lang="en-US" altLang="ko-KR" dirty="0"/>
              <a:t>walks[hits30]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처음으로 </a:t>
            </a:r>
            <a:r>
              <a:rPr lang="en-US" altLang="ko-KR" dirty="0"/>
              <a:t>30</a:t>
            </a:r>
            <a:r>
              <a:rPr lang="ko-KR" altLang="en-US" dirty="0"/>
              <a:t>칸 이상 떨어지는 지점을 반환  </a:t>
            </a:r>
            <a:endParaRPr lang="en-US" altLang="ko-KR" dirty="0"/>
          </a:p>
          <a:p>
            <a:pPr lvl="1"/>
            <a:r>
              <a:rPr lang="en-US" altLang="ko-KR" dirty="0" err="1" smtClean="0"/>
              <a:t>crossing_times</a:t>
            </a:r>
            <a:r>
              <a:rPr lang="en-US" altLang="ko-KR" dirty="0" smtClean="0"/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np.abs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walks[hits30]</a:t>
            </a:r>
            <a:r>
              <a:rPr lang="en-US" altLang="ko-KR" dirty="0"/>
              <a:t>) &gt;= 30).</a:t>
            </a:r>
            <a:r>
              <a:rPr lang="en-US" altLang="ko-KR" dirty="0" err="1"/>
              <a:t>argmax</a:t>
            </a:r>
            <a:r>
              <a:rPr lang="en-US" altLang="ko-KR" dirty="0"/>
              <a:t>(1)</a:t>
            </a:r>
          </a:p>
          <a:p>
            <a:pPr lvl="2"/>
            <a:r>
              <a:rPr lang="en-US" altLang="ko-KR" dirty="0" smtClean="0"/>
              <a:t>walks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hits30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만족하는 행</a:t>
            </a:r>
            <a:r>
              <a:rPr lang="en-US" altLang="ko-KR" dirty="0" smtClean="0"/>
              <a:t>(</a:t>
            </a:r>
            <a:r>
              <a:rPr lang="ko-KR" altLang="en-US" dirty="0"/>
              <a:t>절대값이</a:t>
            </a:r>
            <a:r>
              <a:rPr lang="en-US" altLang="ko-KR" dirty="0"/>
              <a:t> 30</a:t>
            </a:r>
            <a:r>
              <a:rPr lang="ko-KR" altLang="en-US" dirty="0"/>
              <a:t>이 넘는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선택한 후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축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따라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행에서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최대값 첨자를 구하면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=&gt; </a:t>
            </a:r>
            <a:r>
              <a:rPr lang="ko-KR" altLang="en-US" dirty="0" smtClean="0"/>
              <a:t>처음으로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칸 이상 떨어지는 지점을 반환  </a:t>
            </a:r>
            <a:endParaRPr lang="en-US" altLang="ko-KR" dirty="0" smtClean="0"/>
          </a:p>
          <a:p>
            <a:pPr lvl="1"/>
            <a:r>
              <a:rPr lang="ko-KR" altLang="en-US" dirty="0"/>
              <a:t>절대값이 </a:t>
            </a:r>
            <a:r>
              <a:rPr lang="en-US" altLang="ko-KR" dirty="0"/>
              <a:t>30</a:t>
            </a:r>
            <a:r>
              <a:rPr lang="ko-KR" altLang="en-US" dirty="0"/>
              <a:t>이 넘는 </a:t>
            </a:r>
            <a:r>
              <a:rPr lang="ko-KR" altLang="en-US" dirty="0" smtClean="0"/>
              <a:t>실험 행에서 </a:t>
            </a:r>
            <a:r>
              <a:rPr lang="ko-KR" altLang="en-US" dirty="0"/>
              <a:t>누적 절대값이 </a:t>
            </a:r>
            <a:r>
              <a:rPr lang="en-US" altLang="ko-KR" dirty="0"/>
              <a:t>30 </a:t>
            </a:r>
            <a:r>
              <a:rPr lang="ko-KR" altLang="en-US" dirty="0"/>
              <a:t>이상이 되는 최소 </a:t>
            </a:r>
            <a:r>
              <a:rPr lang="ko-KR" altLang="en-US" dirty="0" smtClean="0"/>
              <a:t>횟수의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목록의 수도 </a:t>
            </a:r>
            <a:r>
              <a:rPr lang="en-US" altLang="ko-KR" dirty="0" smtClean="0"/>
              <a:t>hits30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수와 같이 </a:t>
            </a:r>
            <a:r>
              <a:rPr lang="en-US" altLang="ko-KR" dirty="0" smtClean="0"/>
              <a:t>3411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절대값이 </a:t>
            </a:r>
            <a:r>
              <a:rPr lang="en-US" altLang="ko-KR" dirty="0"/>
              <a:t>30</a:t>
            </a:r>
            <a:r>
              <a:rPr lang="ko-KR" altLang="en-US" dirty="0"/>
              <a:t>이 넘는 실험 행에서 누적 절대값이 </a:t>
            </a:r>
            <a:r>
              <a:rPr lang="en-US" altLang="ko-KR" dirty="0"/>
              <a:t>30 </a:t>
            </a:r>
            <a:r>
              <a:rPr lang="ko-KR" altLang="en-US" dirty="0"/>
              <a:t>이상이 되는 평균 횟수</a:t>
            </a:r>
          </a:p>
          <a:p>
            <a:pPr lvl="1"/>
            <a:r>
              <a:rPr lang="en-US" altLang="ko-KR" dirty="0" err="1"/>
              <a:t>crossing_times.mean</a:t>
            </a:r>
            <a:r>
              <a:rPr lang="en-US" altLang="ko-KR" dirty="0" smtClean="0"/>
              <a:t>()</a:t>
            </a:r>
          </a:p>
          <a:p>
            <a:pPr lvl="2"/>
            <a:r>
              <a:rPr lang="en-US" altLang="ko-KR" dirty="0" smtClean="0"/>
              <a:t>499 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800" dirty="0" smtClean="0"/>
              <a:t>조건이 맞는 행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30 </a:t>
            </a:r>
            <a:r>
              <a:rPr lang="ko-KR" altLang="en-US" sz="1800" dirty="0"/>
              <a:t>칸 이상 떨어지는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처음으로 </a:t>
            </a:r>
            <a:r>
              <a:rPr lang="en-US" altLang="ko-KR" sz="1800" dirty="0" smtClean="0"/>
              <a:t>30</a:t>
            </a:r>
            <a:r>
              <a:rPr lang="ko-KR" altLang="en-US" sz="1800" dirty="0" smtClean="0"/>
              <a:t>칸 이상 떨어지는 지점 찾기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3549665"/>
            <a:ext cx="5727840" cy="29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정규 분포에서 실험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평균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loc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(scale)</a:t>
            </a:r>
            <a:r>
              <a:rPr lang="ko-KR" altLang="en-US" dirty="0" smtClean="0"/>
              <a:t> </a:t>
            </a:r>
            <a:r>
              <a:rPr lang="en-US" altLang="ko-KR" dirty="0" smtClean="0"/>
              <a:t>0.25</a:t>
            </a:r>
            <a:r>
              <a:rPr lang="ko-KR" altLang="en-US" dirty="0" smtClean="0"/>
              <a:t>인 정규분포에서 </a:t>
            </a:r>
            <a:r>
              <a:rPr lang="ko-KR" altLang="en-US" dirty="0" err="1" smtClean="0"/>
              <a:t>난수</a:t>
            </a:r>
            <a:r>
              <a:rPr lang="ko-KR" altLang="en-US" dirty="0" smtClean="0"/>
              <a:t> 방생</a:t>
            </a:r>
            <a:endParaRPr lang="en-US" altLang="ko-KR" dirty="0" smtClean="0"/>
          </a:p>
          <a:p>
            <a:pPr lvl="1"/>
            <a:r>
              <a:rPr lang="en-US" altLang="ko-KR" dirty="0"/>
              <a:t>steps = </a:t>
            </a:r>
            <a:r>
              <a:rPr lang="en-US" altLang="ko-KR" dirty="0" err="1"/>
              <a:t>np.random.normal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loc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dirty="0"/>
              <a:t>0, </a:t>
            </a:r>
            <a:r>
              <a:rPr lang="en-US" altLang="ko-KR" dirty="0">
                <a:solidFill>
                  <a:srgbClr val="FF0000"/>
                </a:solidFill>
              </a:rPr>
              <a:t>scale=</a:t>
            </a:r>
            <a:r>
              <a:rPr lang="en-US" altLang="ko-KR" dirty="0"/>
              <a:t>0.25, size=(</a:t>
            </a:r>
            <a:r>
              <a:rPr lang="en-US" altLang="ko-KR" dirty="0" err="1"/>
              <a:t>nwalks</a:t>
            </a:r>
            <a:r>
              <a:rPr lang="en-US" altLang="ko-KR" dirty="0"/>
              <a:t>, </a:t>
            </a:r>
            <a:r>
              <a:rPr lang="en-US" altLang="ko-KR" dirty="0" err="1"/>
              <a:t>nsteps</a:t>
            </a:r>
            <a:r>
              <a:rPr lang="en-US" altLang="ko-KR" dirty="0" smtClean="0"/>
              <a:t>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9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97779" y="1930155"/>
            <a:ext cx="41376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장 </a:t>
            </a:r>
            <a:r>
              <a:rPr lang="en-US" altLang="ko-KR" sz="40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numpy</a:t>
            </a:r>
            <a:r>
              <a:rPr lang="en-US" altLang="ko-KR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4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기본</a:t>
            </a:r>
            <a:r>
              <a:rPr lang="en-US" altLang="ko-KR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  <a:p>
            <a:pPr algn="ctr"/>
            <a:r>
              <a:rPr lang="ko-KR" altLang="en-US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배열과 벡터 연산</a:t>
            </a:r>
            <a:endParaRPr lang="en-US" altLang="ko-KR" sz="4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88225" y="3748100"/>
            <a:ext cx="55567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배열 </a:t>
            </a:r>
            <a:r>
              <a:rPr lang="ko-KR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결합과 분리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03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28885</TotalTime>
  <Words>704</Words>
  <Application>Microsoft Office PowerPoint</Application>
  <PresentationFormat>화면 슬라이드 쇼(4:3)</PresentationFormat>
  <Paragraphs>131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맑은 고딕</vt:lpstr>
      <vt:lpstr>Arial</vt:lpstr>
      <vt:lpstr>Tahoma</vt:lpstr>
      <vt:lpstr>Office 테마</vt:lpstr>
      <vt:lpstr>디자인 사용자 지정</vt:lpstr>
      <vt:lpstr>PowerPoint 프레젠테이션</vt:lpstr>
      <vt:lpstr>PowerPoint 프레젠테이션</vt:lpstr>
      <vt:lpstr>4.7 계단 오르내리기 </vt:lpstr>
      <vt:lpstr>계단 처음에서 10칸 이상 떨어지기까지 소요 횟수</vt:lpstr>
      <vt:lpstr>5000번 모의 실험</vt:lpstr>
      <vt:lpstr>어느 행이 조건(30 칸 이상 떨어지는)을 만족하는 지 검사</vt:lpstr>
      <vt:lpstr>조건이 맞는 행(30 칸 이상 떨어지는)에서 처음으로 30칸 이상 떨어지는 지점 찾기</vt:lpstr>
      <vt:lpstr>다른 정규 분포에서 실험</vt:lpstr>
      <vt:lpstr>PowerPoint 프레젠테이션</vt:lpstr>
      <vt:lpstr>배열 결합: concatenate </vt:lpstr>
      <vt:lpstr>배열 결합: vstack</vt:lpstr>
      <vt:lpstr>배열 결합: hstack</vt:lpstr>
      <vt:lpstr>배열 분리: hsplit</vt:lpstr>
      <vt:lpstr>배열 분리</vt:lpstr>
      <vt:lpstr>배열 분리: hsplit</vt:lpstr>
      <vt:lpstr>배열 분리: hsplit</vt:lpstr>
      <vt:lpstr>배열 분리: vsplit</vt:lpstr>
      <vt:lpstr>배열 분리: vsplit</vt:lpstr>
      <vt:lpstr>배열 분리: vsplit</vt:lpstr>
      <vt:lpstr>배열 분리: vsplit</vt:lpstr>
      <vt:lpstr>행렬 곱(내적)</vt:lpstr>
      <vt:lpstr>PowerPoint 프레젠테이션</vt:lpstr>
      <vt:lpstr>브로드캐스팅</vt:lpstr>
      <vt:lpstr>2차원과 1차원 간의 브로드캐스트</vt:lpstr>
      <vt:lpstr>열을 늘리도록 브로드캐스트</vt:lpstr>
      <vt:lpstr>다양한 모양의 브로드캐스팅</vt:lpstr>
      <vt:lpstr>오류 발생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715</cp:revision>
  <dcterms:created xsi:type="dcterms:W3CDTF">2013-05-23T04:26:30Z</dcterms:created>
  <dcterms:modified xsi:type="dcterms:W3CDTF">2021-06-13T08:42:05Z</dcterms:modified>
</cp:coreProperties>
</file>